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n4GaGcVcGDNGMZZ5rCTqfXcoU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60000"/>
          </a:blip>
          <a:srcRect b="8040" l="45" r="1785" t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52389" y="52389"/>
            <a:ext cx="12087224" cy="6753224"/>
          </a:xfrm>
          <a:custGeom>
            <a:rect b="b" l="l" r="r" t="t"/>
            <a:pathLst>
              <a:path extrusionOk="0" h="6753224" w="12087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rgbClr val="000000">
                  <a:alpha val="89803"/>
                </a:srgbClr>
              </a:gs>
              <a:gs pos="100000">
                <a:srgbClr val="2F5597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 amt="60000"/>
          </a:blip>
          <a:srcRect b="8040" l="45" r="1785" t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52389" y="52389"/>
            <a:ext cx="12087224" cy="6753224"/>
          </a:xfrm>
          <a:custGeom>
            <a:rect b="b" l="l" r="r" t="t"/>
            <a:pathLst>
              <a:path extrusionOk="0" h="6753224" w="12087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rgbClr val="000000">
                  <a:alpha val="89803"/>
                </a:srgb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>
                <a:alpha val="89803"/>
              </a:srgbClr>
            </a:gs>
            <a:gs pos="100000">
              <a:srgbClr val="7030A0">
                <a:alpha val="80000"/>
              </a:srgbClr>
            </a:gs>
          </a:gsLst>
          <a:lin ang="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 amt="60000"/>
          </a:blip>
          <a:srcRect b="8040" l="45" r="1785" t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52389" y="52389"/>
            <a:ext cx="12087224" cy="6753224"/>
          </a:xfrm>
          <a:custGeom>
            <a:rect b="b" l="l" r="r" t="t"/>
            <a:pathLst>
              <a:path extrusionOk="0" h="6753224" w="12087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rgbClr val="000000">
                  <a:alpha val="89803"/>
                </a:srgbClr>
              </a:gs>
              <a:gs pos="100000">
                <a:srgbClr val="385623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52389" y="52389"/>
            <a:ext cx="12087224" cy="6753224"/>
          </a:xfrm>
          <a:custGeom>
            <a:rect b="b" l="l" r="r" t="t"/>
            <a:pathLst>
              <a:path extrusionOk="0" h="6753224" w="12087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2F5496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52387" y="0"/>
            <a:ext cx="121396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/>
          <p:nvPr/>
        </p:nvSpPr>
        <p:spPr>
          <a:xfrm>
            <a:off x="52389" y="52389"/>
            <a:ext cx="12087224" cy="6753224"/>
          </a:xfrm>
          <a:custGeom>
            <a:rect b="b" l="l" r="r" t="t"/>
            <a:pathLst>
              <a:path extrusionOk="0" h="6753224" w="12087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2F5496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F4F">
              <a:alpha val="80000"/>
            </a:srgbClr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52388" y="52388"/>
            <a:ext cx="12087224" cy="6753224"/>
          </a:xfrm>
          <a:custGeom>
            <a:rect b="b" l="l" r="r" t="t"/>
            <a:pathLst>
              <a:path extrusionOk="0" h="6753224" w="12087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833C0B">
                  <a:alpha val="8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833C0B">
                  <a:alpha val="80000"/>
                </a:srgbClr>
              </a:gs>
            </a:gsLst>
            <a:lin ang="10800000" scaled="0"/>
          </a:gra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52388" y="52388"/>
            <a:ext cx="12087224" cy="6753224"/>
          </a:xfrm>
          <a:custGeom>
            <a:rect b="b" l="l" r="r" t="t"/>
            <a:pathLst>
              <a:path extrusionOk="0" h="6753224" w="12087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rgbClr val="7F7F7F"/>
              </a:gs>
              <a:gs pos="100000">
                <a:srgbClr val="8DA9D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2022-12-04T04:32:33Z</dcterms:created>
  <dc:creator>Swapn Jeet</dc:creator>
</cp:coreProperties>
</file>