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7DDD0F-21D9-4DE5-B3F0-D109141CBB2E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DD625-7BDC-45BB-B2EE-1BC75BFAD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5F422-AC31-47DD-BF88-EC8715B2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B4EF6-5383-4594-A8FA-0A6FCAF0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711E4-6ED5-4FA1-A74F-66A18CF9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01AFB-0FBC-4184-86D5-58422783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3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A01FC-5611-4E26-B1F9-3EBDCA6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0C3883-4543-4E58-AFCD-9B2B2E20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CEAC5-7B21-4122-8CDD-D21DC200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0F09C-6064-472E-BDB6-FD4C3617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C5E39-7114-4528-8835-2E0FAC0B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6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249D8-0BC3-47E6-B41B-D98A0DAB6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5F8E8-B0E7-42E3-9A2D-6C51D8E4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4D647-203B-4869-9AA9-D592CD79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9EAF5-0C35-4748-A25A-A1FF3980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D4287-AB5A-4F74-A9F5-7B7119C0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5D7E-D496-443E-BD8A-9400062B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A6359-7635-4E6A-B291-2C1183F3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87ABC-C0A3-408B-97CC-0E63F1A6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F5FE0-179D-473C-A24F-398756BF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107BE-02F2-4909-9D4D-3A968CFD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3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911B-D195-4D22-9DD5-E9E7475D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9E2BC6-FA63-468A-9654-CA1112F7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C4F35-4DCD-4C6A-BB03-60CE6A74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ABB6D-2AC3-4552-97E5-F6EB4052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1E3EF-AC1E-41C3-BBEA-5D481B90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2C718-8F19-4432-B7D9-AD22C6D3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F795D-342D-4E1D-B7A3-9DAE1DBA9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94D2A-5E33-412C-BCF8-56314BECD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4839-1D09-43A3-B525-9CF8915B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3195F-8438-416D-AD57-B84D33B8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22924-0599-4194-8E81-5D13B5E0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7ED9-9A56-4ACE-BFBD-DED8DE2E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B08A9-9057-4481-8070-BE9A8798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EFE53-1995-4B7D-97FB-1CB725E27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161EE-FEB9-4DE2-93CA-7D6CFA3DE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015070-AAC0-42BD-B101-F20E2CA8E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F76EF-5C1F-4EF5-9560-63700A2E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63083-EF6A-4E48-8DA3-DD02A567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40524A-A47C-4A9A-951D-A464E477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32B5-0E8C-4796-B9D5-EF076299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72E39E-620D-4364-8ECA-7E3E92E6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596E3-9306-4B44-B5E7-D93B2E34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2EB58C-B182-4ECC-A96E-3C24CB96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526480-CE5C-421B-B843-86C4F537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7C77C5-1589-479F-A442-0B2AE355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756DA-BFDE-41AB-9B9E-1B40D24C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7A15-E067-41BE-ABA8-97E6B2F8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559-CB96-48C5-8D66-7E5D2FDF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A3FE2-47A7-4091-8835-5016269D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D03C3-8730-48EF-8559-E432305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BF109-8970-40A3-9DDE-5BD4C8A0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C2E69-8C8B-4277-8F7B-CB838B7E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6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0608-DB07-4996-A865-825D0EEE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3FD87-8793-46C9-B228-2FD00B5FF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9B7DF-6527-4C25-B046-7596ACE7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AA960-0A7E-49E4-BE52-752CF63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DBC5C-FE12-4240-9A96-16971570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9E748-A902-4D55-A97E-34C49818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59BCC7-A844-4210-84BC-F74B67AB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FE41F-F38C-4A26-BCDF-6EC26ADCA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A5D45-C7BF-4FE7-8FDC-9F0E51718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D467-A713-4B74-95DD-5EE86F4B339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790A6-1029-4FC4-9C94-F2948649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603D4-444E-468F-AA84-9E24BF57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2CD9-1882-47F3-9757-0D999DEAA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52524599@qq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B3E7D-7B32-4657-8D54-F115C4A61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Mid-term 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041F4-A585-40F2-9567-23A0EDCA2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 and 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0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62984-795A-4343-8F85-5FD1C909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 English-Chinese Dictionary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0844B-5C87-492E-9E04-42C067D1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69" y="1690687"/>
            <a:ext cx="11901625" cy="50612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Project:</a:t>
            </a:r>
          </a:p>
          <a:p>
            <a:r>
              <a:rPr lang="en-US" altLang="zh-CN" dirty="0"/>
              <a:t>Read all items from the words.txt.</a:t>
            </a:r>
          </a:p>
          <a:p>
            <a:r>
              <a:rPr lang="en-US" altLang="zh-CN" dirty="0"/>
              <a:t>Extract the English-Part and Chinese Part from each line of  the words.txt.</a:t>
            </a:r>
          </a:p>
          <a:p>
            <a:r>
              <a:rPr lang="en-US" altLang="zh-CN" dirty="0"/>
              <a:t>Use Python to design a fast and smart dictionary tool for Chinese learner.</a:t>
            </a:r>
          </a:p>
          <a:p>
            <a:r>
              <a:rPr lang="en-US" altLang="zh-CN" dirty="0"/>
              <a:t>Do statistic task and draw the result.</a:t>
            </a:r>
          </a:p>
          <a:p>
            <a:pPr marL="0" indent="0">
              <a:buNone/>
            </a:pPr>
            <a:r>
              <a:rPr lang="en-US" altLang="zh-CN" b="1" dirty="0"/>
              <a:t>Basic request:</a:t>
            </a:r>
          </a:p>
          <a:p>
            <a:pPr marL="514350" indent="-514350">
              <a:buAutoNum type="arabicParenBoth"/>
            </a:pPr>
            <a:r>
              <a:rPr lang="en-US" altLang="zh-CN" b="1" dirty="0"/>
              <a:t>Input letters and return the match words list and it’s match count.</a:t>
            </a:r>
          </a:p>
          <a:p>
            <a:pPr marL="514350" indent="-514350">
              <a:buAutoNum type="arabicParenBoth"/>
            </a:pPr>
            <a:r>
              <a:rPr lang="en-US" altLang="zh-CN" b="1" dirty="0"/>
              <a:t>User can select a word to show the it’s Chinese counterpart.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B607B9-56A6-4094-8F81-43511768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97" y="106057"/>
            <a:ext cx="2296033" cy="1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817476-DA84-4F5E-ADEF-FAA76415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6" y="1672701"/>
            <a:ext cx="6231293" cy="4550654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10562896-FA04-47BD-9D7B-B8F5A1F9C39A}"/>
              </a:ext>
            </a:extLst>
          </p:cNvPr>
          <p:cNvSpPr/>
          <p:nvPr/>
        </p:nvSpPr>
        <p:spPr>
          <a:xfrm>
            <a:off x="1162974" y="1771095"/>
            <a:ext cx="1420427" cy="541537"/>
          </a:xfrm>
          <a:prstGeom prst="wedgeRectCallout">
            <a:avLst>
              <a:gd name="adj1" fmla="val 82739"/>
              <a:gd name="adj2" fmla="val 5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letter</a:t>
            </a:r>
            <a:endParaRPr lang="zh-CN" altLang="en-US" dirty="0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0CEC08B2-3049-4376-B8D4-278FBB9E4F0D}"/>
              </a:ext>
            </a:extLst>
          </p:cNvPr>
          <p:cNvSpPr/>
          <p:nvPr/>
        </p:nvSpPr>
        <p:spPr>
          <a:xfrm>
            <a:off x="773096" y="3166368"/>
            <a:ext cx="1420427" cy="541537"/>
          </a:xfrm>
          <a:prstGeom prst="wedgeRectCallout">
            <a:avLst>
              <a:gd name="adj1" fmla="val 68989"/>
              <a:gd name="adj2" fmla="val 42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the matched list </a:t>
            </a:r>
            <a:endParaRPr lang="zh-CN" altLang="en-US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C4D5468-4A5D-4DDA-94F3-71BD46451F08}"/>
              </a:ext>
            </a:extLst>
          </p:cNvPr>
          <p:cNvSpPr/>
          <p:nvPr/>
        </p:nvSpPr>
        <p:spPr>
          <a:xfrm>
            <a:off x="506027" y="4410723"/>
            <a:ext cx="1954566" cy="1004656"/>
          </a:xfrm>
          <a:prstGeom prst="wedgeRectCallout">
            <a:avLst>
              <a:gd name="adj1" fmla="val 76380"/>
              <a:gd name="adj2" fmla="val 4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 matched 16 words from the dictionary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1A4F774-2B81-4F24-9CC1-8A61782675DC}"/>
              </a:ext>
            </a:extLst>
          </p:cNvPr>
          <p:cNvSpPr/>
          <p:nvPr/>
        </p:nvSpPr>
        <p:spPr>
          <a:xfrm>
            <a:off x="2638978" y="2530135"/>
            <a:ext cx="335041" cy="2610035"/>
          </a:xfrm>
          <a:prstGeom prst="leftBrace">
            <a:avLst>
              <a:gd name="adj1" fmla="val 8333"/>
              <a:gd name="adj2" fmla="val 438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068F4495-4D9E-4633-9383-06886CB778C0}"/>
              </a:ext>
            </a:extLst>
          </p:cNvPr>
          <p:cNvSpPr/>
          <p:nvPr/>
        </p:nvSpPr>
        <p:spPr>
          <a:xfrm>
            <a:off x="9268936" y="3437136"/>
            <a:ext cx="2174380" cy="541537"/>
          </a:xfrm>
          <a:prstGeom prst="wedgeRectCallout">
            <a:avLst>
              <a:gd name="adj1" fmla="val -99136"/>
              <a:gd name="adj2" fmla="val 46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one word  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ECF0803A-4DEF-4037-A0D2-5D25AFA590DB}"/>
              </a:ext>
            </a:extLst>
          </p:cNvPr>
          <p:cNvSpPr/>
          <p:nvPr/>
        </p:nvSpPr>
        <p:spPr>
          <a:xfrm>
            <a:off x="9510113" y="5140170"/>
            <a:ext cx="2174380" cy="541537"/>
          </a:xfrm>
          <a:prstGeom prst="wedgeRectCallout">
            <a:avLst>
              <a:gd name="adj1" fmla="val -99953"/>
              <a:gd name="adj2" fmla="val 54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Show all the information of item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B16C2C6-DE83-4AC8-A131-AF7EAA2A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190382"/>
            <a:ext cx="10515600" cy="1325563"/>
          </a:xfrm>
        </p:spPr>
        <p:txBody>
          <a:bodyPr/>
          <a:lstStyle/>
          <a:p>
            <a:r>
              <a:rPr lang="en-US" altLang="zh-CN" dirty="0"/>
              <a:t>Basic Function need  realize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1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4B0B3-EAD6-40CE-92BD-E18740D0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33"/>
            <a:ext cx="10809303" cy="1503501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(1) Enter Chinese word and show all possible matched English words list.</a:t>
            </a:r>
          </a:p>
          <a:p>
            <a:r>
              <a:rPr lang="en-US" altLang="zh-CN" dirty="0"/>
              <a:t>(2) Count the number of occurrences of 26 letters in the dictionary, and draw the occurrences with bar graph.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EB01D9-573E-4981-9C68-2377B6F5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70"/>
            <a:ext cx="10515600" cy="1325563"/>
          </a:xfrm>
        </p:spPr>
        <p:txBody>
          <a:bodyPr/>
          <a:lstStyle/>
          <a:p>
            <a:r>
              <a:rPr lang="en-US" altLang="zh-CN" dirty="0"/>
              <a:t>Extended Function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29F28A6-0C74-412E-96D5-7A4C3FD7821F}"/>
              </a:ext>
            </a:extLst>
          </p:cNvPr>
          <p:cNvSpPr txBox="1">
            <a:spLocks/>
          </p:cNvSpPr>
          <p:nvPr/>
        </p:nvSpPr>
        <p:spPr>
          <a:xfrm>
            <a:off x="838200" y="2885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A0C6686-2305-4BC9-A149-FEA4BABC8008}"/>
              </a:ext>
            </a:extLst>
          </p:cNvPr>
          <p:cNvSpPr txBox="1">
            <a:spLocks/>
          </p:cNvSpPr>
          <p:nvPr/>
        </p:nvSpPr>
        <p:spPr>
          <a:xfrm>
            <a:off x="838200" y="4033521"/>
            <a:ext cx="10809303" cy="210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/>
              <a:t>(1) You can use command mode to design the basic and extended function.</a:t>
            </a:r>
            <a:r>
              <a:rPr lang="zh-CN" altLang="en-US" sz="2600" dirty="0"/>
              <a:t>（</a:t>
            </a:r>
            <a:r>
              <a:rPr lang="en-US" altLang="zh-CN" sz="2600" b="1" dirty="0"/>
              <a:t>GUI is not required!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r>
              <a:rPr lang="en-US" altLang="zh-CN" sz="2600" dirty="0"/>
              <a:t>(2) You will get </a:t>
            </a:r>
            <a:r>
              <a:rPr lang="en-US" altLang="zh-CN" sz="2600" b="1" dirty="0">
                <a:solidFill>
                  <a:srgbClr val="FF0000"/>
                </a:solidFill>
              </a:rPr>
              <a:t>bonus points </a:t>
            </a:r>
            <a:r>
              <a:rPr lang="en-US" altLang="zh-CN" sz="2600" dirty="0"/>
              <a:t>if using Python OOD to design the tool.</a:t>
            </a:r>
          </a:p>
          <a:p>
            <a:r>
              <a:rPr lang="en-US" altLang="zh-CN" sz="2600" dirty="0"/>
              <a:t>(3) You can use any Python lib or source code to design the tool.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0877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1C8C-36D8-48DD-9958-1DF04D74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Report Request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57AF9-C8BF-492D-845B-82AEA27A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3917"/>
          </a:xfrm>
        </p:spPr>
        <p:txBody>
          <a:bodyPr/>
          <a:lstStyle/>
          <a:p>
            <a:r>
              <a:rPr lang="en-US" altLang="zh-CN" dirty="0"/>
              <a:t>Describe your software design ideas and key algorithms analysis.</a:t>
            </a:r>
          </a:p>
          <a:p>
            <a:r>
              <a:rPr lang="en-US" altLang="zh-CN" dirty="0"/>
              <a:t> Attach all your source code</a:t>
            </a:r>
          </a:p>
          <a:p>
            <a:r>
              <a:rPr lang="en-US" altLang="zh-CN" dirty="0"/>
              <a:t> Important screenshots of your designed running tool.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138EF-7561-4408-8635-612112FC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frontpage format of you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F1F0E-BC66-4CB1-ACFF-B6AFD0B9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Mid-term Project:</a:t>
            </a:r>
          </a:p>
          <a:p>
            <a:r>
              <a:rPr lang="en-US" altLang="zh-CN" dirty="0"/>
              <a:t>Student ID:</a:t>
            </a:r>
          </a:p>
          <a:p>
            <a:r>
              <a:rPr lang="en-US" altLang="zh-CN" dirty="0"/>
              <a:t>Name:</a:t>
            </a:r>
          </a:p>
          <a:p>
            <a:r>
              <a:rPr lang="en-US" altLang="zh-CN" dirty="0"/>
              <a:t>Date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34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B7E5E-6FF3-4D94-AC9F-EB506FB9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3877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Warning!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BD0C7-FDCF-4E21-A85E-750CF647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1563"/>
            <a:ext cx="10515600" cy="98859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Students who submitted the same source code will be given 0 points!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2170444-0FB8-48D1-8283-93B435DD0C56}"/>
              </a:ext>
            </a:extLst>
          </p:cNvPr>
          <p:cNvSpPr txBox="1">
            <a:spLocks/>
          </p:cNvSpPr>
          <p:nvPr/>
        </p:nvSpPr>
        <p:spPr>
          <a:xfrm>
            <a:off x="687280" y="2492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Deadline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A42FBD-5069-4A2D-B3EF-6EA98482767B}"/>
              </a:ext>
            </a:extLst>
          </p:cNvPr>
          <p:cNvSpPr txBox="1">
            <a:spLocks/>
          </p:cNvSpPr>
          <p:nvPr/>
        </p:nvSpPr>
        <p:spPr>
          <a:xfrm>
            <a:off x="838200" y="1427841"/>
            <a:ext cx="10809303" cy="2001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You have three weeks to design the project.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deadline is 4-28.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Send your email to 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52524599@qq.com</a:t>
            </a:r>
            <a:r>
              <a:rPr lang="en-US" altLang="zh-CN" dirty="0">
                <a:solidFill>
                  <a:srgbClr val="FF0000"/>
                </a:solidFill>
              </a:rPr>
              <a:t> with </a:t>
            </a:r>
            <a:r>
              <a:rPr lang="en-US" altLang="zh-CN" dirty="0" err="1">
                <a:solidFill>
                  <a:srgbClr val="FF0000"/>
                </a:solidFill>
              </a:rPr>
              <a:t>studentID_Name</a:t>
            </a:r>
            <a:r>
              <a:rPr lang="en-US" altLang="zh-CN" dirty="0">
                <a:solidFill>
                  <a:srgbClr val="FF0000"/>
                </a:solidFill>
              </a:rPr>
              <a:t> title.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Submit  the printed report to me (I will tell you where to submit)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0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D5250-4BE5-4E47-829D-219D6EB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31F604-29D8-40CF-ACCE-3B8F983B561A}"/>
              </a:ext>
            </a:extLst>
          </p:cNvPr>
          <p:cNvSpPr/>
          <p:nvPr/>
        </p:nvSpPr>
        <p:spPr>
          <a:xfrm>
            <a:off x="1276305" y="56324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8DB7D9-650C-4793-BF23-C3A3690A60C9}"/>
              </a:ext>
            </a:extLst>
          </p:cNvPr>
          <p:cNvSpPr/>
          <p:nvPr/>
        </p:nvSpPr>
        <p:spPr>
          <a:xfrm>
            <a:off x="1340528" y="3559946"/>
            <a:ext cx="142043" cy="207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D6CEEC-DA12-4BFE-8EB8-41BCB7795D1D}"/>
              </a:ext>
            </a:extLst>
          </p:cNvPr>
          <p:cNvSpPr/>
          <p:nvPr/>
        </p:nvSpPr>
        <p:spPr>
          <a:xfrm>
            <a:off x="1739423" y="565934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55F762-A3EF-4475-A8A1-A876858AC19D}"/>
              </a:ext>
            </a:extLst>
          </p:cNvPr>
          <p:cNvSpPr/>
          <p:nvPr/>
        </p:nvSpPr>
        <p:spPr>
          <a:xfrm>
            <a:off x="2202542" y="565712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F69219-A974-4FC9-AA38-C181161A52BB}"/>
              </a:ext>
            </a:extLst>
          </p:cNvPr>
          <p:cNvSpPr/>
          <p:nvPr/>
        </p:nvSpPr>
        <p:spPr>
          <a:xfrm>
            <a:off x="1829338" y="3195962"/>
            <a:ext cx="142043" cy="243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B1B64B-3B6E-456A-B655-B7A35729AFF7}"/>
              </a:ext>
            </a:extLst>
          </p:cNvPr>
          <p:cNvSpPr/>
          <p:nvPr/>
        </p:nvSpPr>
        <p:spPr>
          <a:xfrm>
            <a:off x="2275951" y="3429000"/>
            <a:ext cx="142043" cy="2203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FD256F-A5F9-45E1-AE74-0200F58664F9}"/>
              </a:ext>
            </a:extLst>
          </p:cNvPr>
          <p:cNvCxnSpPr>
            <a:cxnSpLocks/>
          </p:cNvCxnSpPr>
          <p:nvPr/>
        </p:nvCxnSpPr>
        <p:spPr>
          <a:xfrm>
            <a:off x="2716567" y="5078027"/>
            <a:ext cx="99429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98A21EA-C0DE-479C-B16C-EDBD72960646}"/>
              </a:ext>
            </a:extLst>
          </p:cNvPr>
          <p:cNvSpPr/>
          <p:nvPr/>
        </p:nvSpPr>
        <p:spPr>
          <a:xfrm>
            <a:off x="4518706" y="5657126"/>
            <a:ext cx="288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3FC593-E2F1-4231-8EE2-BE26A34F5A6E}"/>
              </a:ext>
            </a:extLst>
          </p:cNvPr>
          <p:cNvSpPr/>
          <p:nvPr/>
        </p:nvSpPr>
        <p:spPr>
          <a:xfrm>
            <a:off x="4594503" y="4154750"/>
            <a:ext cx="142043" cy="147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315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Mid-term Project</vt:lpstr>
      <vt:lpstr>Smart English-Chinese Dictionary</vt:lpstr>
      <vt:lpstr>Basic Function need  realize</vt:lpstr>
      <vt:lpstr>Extended Function</vt:lpstr>
      <vt:lpstr>Project Report Request</vt:lpstr>
      <vt:lpstr>The frontpage format of you report</vt:lpstr>
      <vt:lpstr>Warning!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姚 兰</dc:creator>
  <cp:lastModifiedBy>兰 姚</cp:lastModifiedBy>
  <cp:revision>16</cp:revision>
  <dcterms:created xsi:type="dcterms:W3CDTF">2020-04-16T15:47:22Z</dcterms:created>
  <dcterms:modified xsi:type="dcterms:W3CDTF">2023-04-07T11:21:57Z</dcterms:modified>
</cp:coreProperties>
</file>