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6" r:id="rId6"/>
    <p:sldId id="258" r:id="rId7"/>
    <p:sldId id="261" r:id="rId8"/>
    <p:sldId id="262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848AA-6410-4955-A379-97FE45895052}" v="24" dt="2023-11-17T14:12:41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ola Fodor" userId="20f66b46-449e-42d6-85a4-c297e4b6e9fe" providerId="ADAL" clId="{F3A848AA-6410-4955-A379-97FE45895052}"/>
    <pc:docChg chg="undo custSel addSld modSld sldOrd">
      <pc:chgData name="Imola Fodor" userId="20f66b46-449e-42d6-85a4-c297e4b6e9fe" providerId="ADAL" clId="{F3A848AA-6410-4955-A379-97FE45895052}" dt="2023-11-17T14:12:41.172" v="2391" actId="20577"/>
      <pc:docMkLst>
        <pc:docMk/>
      </pc:docMkLst>
      <pc:sldChg chg="modSp mod">
        <pc:chgData name="Imola Fodor" userId="20f66b46-449e-42d6-85a4-c297e4b6e9fe" providerId="ADAL" clId="{F3A848AA-6410-4955-A379-97FE45895052}" dt="2023-11-16T12:33:34.231" v="967" actId="20577"/>
        <pc:sldMkLst>
          <pc:docMk/>
          <pc:sldMk cId="235473231" sldId="256"/>
        </pc:sldMkLst>
        <pc:spChg chg="mod">
          <ac:chgData name="Imola Fodor" userId="20f66b46-449e-42d6-85a4-c297e4b6e9fe" providerId="ADAL" clId="{F3A848AA-6410-4955-A379-97FE45895052}" dt="2023-11-16T12:33:34.231" v="967" actId="20577"/>
          <ac:spMkLst>
            <pc:docMk/>
            <pc:sldMk cId="235473231" sldId="256"/>
            <ac:spMk id="2" creationId="{E481F9A9-9A78-298A-1EBC-8D82C4409061}"/>
          </ac:spMkLst>
        </pc:spChg>
        <pc:spChg chg="mod">
          <ac:chgData name="Imola Fodor" userId="20f66b46-449e-42d6-85a4-c297e4b6e9fe" providerId="ADAL" clId="{F3A848AA-6410-4955-A379-97FE45895052}" dt="2023-11-15T16:31:59.834" v="88" actId="20577"/>
          <ac:spMkLst>
            <pc:docMk/>
            <pc:sldMk cId="235473231" sldId="256"/>
            <ac:spMk id="3" creationId="{84ADE27C-4AAF-0C72-4D0F-9555EACB025C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08:14:40.695" v="1522" actId="20577"/>
        <pc:sldMkLst>
          <pc:docMk/>
          <pc:sldMk cId="763758" sldId="257"/>
        </pc:sldMkLst>
        <pc:spChg chg="mod">
          <ac:chgData name="Imola Fodor" userId="20f66b46-449e-42d6-85a4-c297e4b6e9fe" providerId="ADAL" clId="{F3A848AA-6410-4955-A379-97FE45895052}" dt="2023-11-15T16:33:23.121" v="190" actId="20577"/>
          <ac:spMkLst>
            <pc:docMk/>
            <pc:sldMk cId="763758" sldId="257"/>
            <ac:spMk id="2" creationId="{ADB182B9-DA93-FB47-1D70-DA65D55721E4}"/>
          </ac:spMkLst>
        </pc:spChg>
        <pc:spChg chg="del">
          <ac:chgData name="Imola Fodor" userId="20f66b46-449e-42d6-85a4-c297e4b6e9fe" providerId="ADAL" clId="{F3A848AA-6410-4955-A379-97FE45895052}" dt="2023-11-15T16:33:55.704" v="196" actId="478"/>
          <ac:spMkLst>
            <pc:docMk/>
            <pc:sldMk cId="763758" sldId="257"/>
            <ac:spMk id="3" creationId="{F5363E64-74A0-05FD-1BB9-AC2CA2AAA7C7}"/>
          </ac:spMkLst>
        </pc:spChg>
        <pc:spChg chg="add mod">
          <ac:chgData name="Imola Fodor" userId="20f66b46-449e-42d6-85a4-c297e4b6e9fe" providerId="ADAL" clId="{F3A848AA-6410-4955-A379-97FE45895052}" dt="2023-11-15T16:38:05.851" v="299" actId="14100"/>
          <ac:spMkLst>
            <pc:docMk/>
            <pc:sldMk cId="763758" sldId="257"/>
            <ac:spMk id="4" creationId="{EAA61509-CE26-879C-9302-C8A72C9A0962}"/>
          </ac:spMkLst>
        </pc:spChg>
        <pc:spChg chg="add mod">
          <ac:chgData name="Imola Fodor" userId="20f66b46-449e-42d6-85a4-c297e4b6e9fe" providerId="ADAL" clId="{F3A848AA-6410-4955-A379-97FE45895052}" dt="2023-11-15T16:39:23.590" v="319" actId="1076"/>
          <ac:spMkLst>
            <pc:docMk/>
            <pc:sldMk cId="763758" sldId="257"/>
            <ac:spMk id="5" creationId="{A1F4CC22-AD2E-F68E-C8F0-DE69089F1057}"/>
          </ac:spMkLst>
        </pc:spChg>
        <pc:spChg chg="add mod">
          <ac:chgData name="Imola Fodor" userId="20f66b46-449e-42d6-85a4-c297e4b6e9fe" providerId="ADAL" clId="{F3A848AA-6410-4955-A379-97FE45895052}" dt="2023-11-15T16:44:14.434" v="541" actId="1076"/>
          <ac:spMkLst>
            <pc:docMk/>
            <pc:sldMk cId="763758" sldId="257"/>
            <ac:spMk id="6" creationId="{F50447FB-E40F-9B3E-420D-2FFE949E0047}"/>
          </ac:spMkLst>
        </pc:spChg>
        <pc:spChg chg="add mod">
          <ac:chgData name="Imola Fodor" userId="20f66b46-449e-42d6-85a4-c297e4b6e9fe" providerId="ADAL" clId="{F3A848AA-6410-4955-A379-97FE45895052}" dt="2023-11-15T16:34:34.266" v="202" actId="13822"/>
          <ac:spMkLst>
            <pc:docMk/>
            <pc:sldMk cId="763758" sldId="257"/>
            <ac:spMk id="7" creationId="{F2B6E3BF-208F-CBB7-C346-2FFE187B1D4F}"/>
          </ac:spMkLst>
        </pc:spChg>
        <pc:spChg chg="add mod">
          <ac:chgData name="Imola Fodor" userId="20f66b46-449e-42d6-85a4-c297e4b6e9fe" providerId="ADAL" clId="{F3A848AA-6410-4955-A379-97FE45895052}" dt="2023-11-16T12:27:37.433" v="808" actId="20577"/>
          <ac:spMkLst>
            <pc:docMk/>
            <pc:sldMk cId="763758" sldId="257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5T16:38:32.203" v="303" actId="207"/>
          <ac:spMkLst>
            <pc:docMk/>
            <pc:sldMk cId="763758" sldId="257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5T16:43:55.850" v="536" actId="1076"/>
          <ac:spMkLst>
            <pc:docMk/>
            <pc:sldMk cId="763758" sldId="257"/>
            <ac:spMk id="19" creationId="{A47DBE19-5428-999B-EE2A-63A387DB1622}"/>
          </ac:spMkLst>
        </pc:spChg>
        <pc:spChg chg="add mod">
          <ac:chgData name="Imola Fodor" userId="20f66b46-449e-42d6-85a4-c297e4b6e9fe" providerId="ADAL" clId="{F3A848AA-6410-4955-A379-97FE45895052}" dt="2023-11-15T16:41:27.249" v="405" actId="1076"/>
          <ac:spMkLst>
            <pc:docMk/>
            <pc:sldMk cId="763758" sldId="257"/>
            <ac:spMk id="21" creationId="{1B49FE3E-5A18-EE6C-FFA2-6984E7459F17}"/>
          </ac:spMkLst>
        </pc:spChg>
        <pc:spChg chg="add mod">
          <ac:chgData name="Imola Fodor" userId="20f66b46-449e-42d6-85a4-c297e4b6e9fe" providerId="ADAL" clId="{F3A848AA-6410-4955-A379-97FE45895052}" dt="2023-11-17T08:14:40.695" v="1522" actId="20577"/>
          <ac:spMkLst>
            <pc:docMk/>
            <pc:sldMk cId="763758" sldId="257"/>
            <ac:spMk id="22" creationId="{85FF8F67-F12C-493E-16E7-2CB9E497C75B}"/>
          </ac:spMkLst>
        </pc:spChg>
        <pc:spChg chg="add mod">
          <ac:chgData name="Imola Fodor" userId="20f66b46-449e-42d6-85a4-c297e4b6e9fe" providerId="ADAL" clId="{F3A848AA-6410-4955-A379-97FE45895052}" dt="2023-11-15T16:43:44.412" v="533" actId="1076"/>
          <ac:spMkLst>
            <pc:docMk/>
            <pc:sldMk cId="763758" sldId="257"/>
            <ac:spMk id="23" creationId="{63FB2D7D-916B-2B33-E02F-5CED364DEE07}"/>
          </ac:spMkLst>
        </pc:spChg>
        <pc:spChg chg="add mod">
          <ac:chgData name="Imola Fodor" userId="20f66b46-449e-42d6-85a4-c297e4b6e9fe" providerId="ADAL" clId="{F3A848AA-6410-4955-A379-97FE45895052}" dt="2023-11-15T16:43:48.699" v="534" actId="1076"/>
          <ac:spMkLst>
            <pc:docMk/>
            <pc:sldMk cId="763758" sldId="257"/>
            <ac:spMk id="24" creationId="{9EBD489D-4B8C-BC1E-934A-DE17B15571CC}"/>
          </ac:spMkLst>
        </pc:spChg>
        <pc:spChg chg="add mod">
          <ac:chgData name="Imola Fodor" userId="20f66b46-449e-42d6-85a4-c297e4b6e9fe" providerId="ADAL" clId="{F3A848AA-6410-4955-A379-97FE45895052}" dt="2023-11-15T16:44:01.131" v="538" actId="1076"/>
          <ac:spMkLst>
            <pc:docMk/>
            <pc:sldMk cId="763758" sldId="257"/>
            <ac:spMk id="25" creationId="{536C345C-DD1F-DE02-DECB-4B80E6EF7E64}"/>
          </ac:spMkLst>
        </pc:spChg>
        <pc:spChg chg="add mod">
          <ac:chgData name="Imola Fodor" userId="20f66b46-449e-42d6-85a4-c297e4b6e9fe" providerId="ADAL" clId="{F3A848AA-6410-4955-A379-97FE45895052}" dt="2023-11-15T16:44:29.971" v="557" actId="1076"/>
          <ac:spMkLst>
            <pc:docMk/>
            <pc:sldMk cId="763758" sldId="257"/>
            <ac:spMk id="30" creationId="{955B7738-F508-651A-8AD3-13331DC99CE9}"/>
          </ac:spMkLst>
        </pc:spChg>
        <pc:cxnChg chg="add mod">
          <ac:chgData name="Imola Fodor" userId="20f66b46-449e-42d6-85a4-c297e4b6e9fe" providerId="ADAL" clId="{F3A848AA-6410-4955-A379-97FE45895052}" dt="2023-11-15T16:35:46.143" v="242" actId="208"/>
          <ac:cxnSpMkLst>
            <pc:docMk/>
            <pc:sldMk cId="763758" sldId="257"/>
            <ac:cxnSpMk id="10" creationId="{6A2509F4-E981-5782-956D-047751B9CEE1}"/>
          </ac:cxnSpMkLst>
        </pc:cxnChg>
        <pc:cxnChg chg="add mod">
          <ac:chgData name="Imola Fodor" userId="20f66b46-449e-42d6-85a4-c297e4b6e9fe" providerId="ADAL" clId="{F3A848AA-6410-4955-A379-97FE45895052}" dt="2023-11-15T16:38:55.812" v="309" actId="208"/>
          <ac:cxnSpMkLst>
            <pc:docMk/>
            <pc:sldMk cId="763758" sldId="257"/>
            <ac:cxnSpMk id="12" creationId="{F531750E-D855-8991-FE20-3D0DD8ADA870}"/>
          </ac:cxnSpMkLst>
        </pc:cxnChg>
        <pc:cxnChg chg="add mod">
          <ac:chgData name="Imola Fodor" userId="20f66b46-449e-42d6-85a4-c297e4b6e9fe" providerId="ADAL" clId="{F3A848AA-6410-4955-A379-97FE45895052}" dt="2023-11-15T16:44:14.434" v="541" actId="1076"/>
          <ac:cxnSpMkLst>
            <pc:docMk/>
            <pc:sldMk cId="763758" sldId="257"/>
            <ac:cxnSpMk id="15" creationId="{3BEE4583-961B-F7DA-A899-73418957F5FF}"/>
          </ac:cxnSpMkLst>
        </pc:cxnChg>
      </pc:sldChg>
      <pc:sldChg chg="addSp delSp modSp new mod modClrScheme chgLayout">
        <pc:chgData name="Imola Fodor" userId="20f66b46-449e-42d6-85a4-c297e4b6e9fe" providerId="ADAL" clId="{F3A848AA-6410-4955-A379-97FE45895052}" dt="2023-11-17T09:37:41.128" v="2023" actId="20577"/>
        <pc:sldMkLst>
          <pc:docMk/>
          <pc:sldMk cId="2188409552" sldId="258"/>
        </pc:sldMkLst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2" creationId="{53073409-3AFB-712B-B5D4-EBBC8F764B9E}"/>
          </ac:spMkLst>
        </pc:spChg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3" creationId="{A28E6BC7-E2ED-8EBF-3FE5-B33D11DBA886}"/>
          </ac:spMkLst>
        </pc:spChg>
        <pc:spChg chg="add mod ord">
          <ac:chgData name="Imola Fodor" userId="20f66b46-449e-42d6-85a4-c297e4b6e9fe" providerId="ADAL" clId="{F3A848AA-6410-4955-A379-97FE45895052}" dt="2023-11-17T09:37:41.128" v="2023" actId="20577"/>
          <ac:spMkLst>
            <pc:docMk/>
            <pc:sldMk cId="2188409552" sldId="258"/>
            <ac:spMk id="4" creationId="{186AE372-D75D-8CA6-F872-7849D99A3BCD}"/>
          </ac:spMkLst>
        </pc:spChg>
        <pc:spChg chg="add mod ord">
          <ac:chgData name="Imola Fodor" userId="20f66b46-449e-42d6-85a4-c297e4b6e9fe" providerId="ADAL" clId="{F3A848AA-6410-4955-A379-97FE45895052}" dt="2023-11-17T09:12:22.628" v="1798" actId="20577"/>
          <ac:spMkLst>
            <pc:docMk/>
            <pc:sldMk cId="2188409552" sldId="258"/>
            <ac:spMk id="5" creationId="{2EB588C7-06CE-7D06-2B4B-7026AAA93B90}"/>
          </ac:spMkLst>
        </pc:spChg>
      </pc:sldChg>
      <pc:sldChg chg="addSp delSp modSp add mod">
        <pc:chgData name="Imola Fodor" userId="20f66b46-449e-42d6-85a4-c297e4b6e9fe" providerId="ADAL" clId="{F3A848AA-6410-4955-A379-97FE45895052}" dt="2023-11-17T09:39:10.031" v="2046" actId="20577"/>
        <pc:sldMkLst>
          <pc:docMk/>
          <pc:sldMk cId="3757246026" sldId="259"/>
        </pc:sldMkLst>
        <pc:spChg chg="mod">
          <ac:chgData name="Imola Fodor" userId="20f66b46-449e-42d6-85a4-c297e4b6e9fe" providerId="ADAL" clId="{F3A848AA-6410-4955-A379-97FE45895052}" dt="2023-11-16T12:28:55.352" v="837" actId="20577"/>
          <ac:spMkLst>
            <pc:docMk/>
            <pc:sldMk cId="3757246026" sldId="259"/>
            <ac:spMk id="2" creationId="{ADB182B9-DA93-FB47-1D70-DA65D55721E4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4" creationId="{EAA61509-CE26-879C-9302-C8A72C9A0962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5" creationId="{A1F4CC22-AD2E-F68E-C8F0-DE69089F1057}"/>
          </ac:spMkLst>
        </pc:spChg>
        <pc:spChg chg="mod">
          <ac:chgData name="Imola Fodor" userId="20f66b46-449e-42d6-85a4-c297e4b6e9fe" providerId="ADAL" clId="{F3A848AA-6410-4955-A379-97FE45895052}" dt="2023-11-16T10:54:49.263" v="689" actId="14100"/>
          <ac:spMkLst>
            <pc:docMk/>
            <pc:sldMk cId="3757246026" sldId="259"/>
            <ac:spMk id="6" creationId="{F50447FB-E40F-9B3E-420D-2FFE949E004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7" creationId="{F2B6E3BF-208F-CBB7-C346-2FFE187B1D4F}"/>
          </ac:spMkLst>
        </pc:spChg>
        <pc:spChg chg="mod">
          <ac:chgData name="Imola Fodor" userId="20f66b46-449e-42d6-85a4-c297e4b6e9fe" providerId="ADAL" clId="{F3A848AA-6410-4955-A379-97FE45895052}" dt="2023-11-16T12:27:10.239" v="794" actId="20577"/>
          <ac:spMkLst>
            <pc:docMk/>
            <pc:sldMk cId="3757246026" sldId="259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7T09:39:10.031" v="2046" actId="20577"/>
          <ac:spMkLst>
            <pc:docMk/>
            <pc:sldMk cId="3757246026" sldId="259"/>
            <ac:spMk id="10" creationId="{0FFECFFC-E31B-9EA4-D540-D7A5F2DD0F3C}"/>
          </ac:spMkLst>
        </pc:spChg>
        <pc:spChg chg="mod">
          <ac:chgData name="Imola Fodor" userId="20f66b46-449e-42d6-85a4-c297e4b6e9fe" providerId="ADAL" clId="{F3A848AA-6410-4955-A379-97FE45895052}" dt="2023-11-16T12:27:23.591" v="803" actId="1076"/>
          <ac:spMkLst>
            <pc:docMk/>
            <pc:sldMk cId="3757246026" sldId="259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6T10:53:51.197" v="635" actId="693"/>
          <ac:spMkLst>
            <pc:docMk/>
            <pc:sldMk cId="3757246026" sldId="259"/>
            <ac:spMk id="13" creationId="{D71574B0-59A0-5C4E-47EE-49D8B19AEDD7}"/>
          </ac:spMkLst>
        </pc:spChg>
        <pc:spChg chg="add mod">
          <ac:chgData name="Imola Fodor" userId="20f66b46-449e-42d6-85a4-c297e4b6e9fe" providerId="ADAL" clId="{F3A848AA-6410-4955-A379-97FE45895052}" dt="2023-11-17T09:17:32.005" v="1895" actId="1076"/>
          <ac:spMkLst>
            <pc:docMk/>
            <pc:sldMk cId="3757246026" sldId="259"/>
            <ac:spMk id="14" creationId="{50D28D2D-EF0E-452C-C5EF-8E3BFC771F16}"/>
          </ac:spMkLst>
        </pc:spChg>
        <pc:spChg chg="add mod">
          <ac:chgData name="Imola Fodor" userId="20f66b46-449e-42d6-85a4-c297e4b6e9fe" providerId="ADAL" clId="{F3A848AA-6410-4955-A379-97FE45895052}" dt="2023-11-16T12:31:09.394" v="838" actId="14100"/>
          <ac:spMkLst>
            <pc:docMk/>
            <pc:sldMk cId="3757246026" sldId="259"/>
            <ac:spMk id="16" creationId="{FC61498E-7D26-6C6C-8E61-6B4FC1DA5351}"/>
          </ac:spMkLst>
        </pc:spChg>
        <pc:spChg chg="add mod">
          <ac:chgData name="Imola Fodor" userId="20f66b46-449e-42d6-85a4-c297e4b6e9fe" providerId="ADAL" clId="{F3A848AA-6410-4955-A379-97FE45895052}" dt="2023-11-16T13:20:20.299" v="1083" actId="20577"/>
          <ac:spMkLst>
            <pc:docMk/>
            <pc:sldMk cId="3757246026" sldId="259"/>
            <ac:spMk id="17" creationId="{A3320792-F6D0-91DE-0BAA-DBE9EAC284D3}"/>
          </ac:spMkLst>
        </pc:spChg>
        <pc:spChg chg="mod">
          <ac:chgData name="Imola Fodor" userId="20f66b46-449e-42d6-85a4-c297e4b6e9fe" providerId="ADAL" clId="{F3A848AA-6410-4955-A379-97FE45895052}" dt="2023-11-16T10:54:55.119" v="691" actId="20577"/>
          <ac:spMkLst>
            <pc:docMk/>
            <pc:sldMk cId="3757246026" sldId="259"/>
            <ac:spMk id="19" creationId="{A47DBE19-5428-999B-EE2A-63A387DB1622}"/>
          </ac:spMkLst>
        </pc:spChg>
        <pc:spChg chg="del mod">
          <ac:chgData name="Imola Fodor" userId="20f66b46-449e-42d6-85a4-c297e4b6e9fe" providerId="ADAL" clId="{F3A848AA-6410-4955-A379-97FE45895052}" dt="2023-11-16T12:26:22.240" v="787" actId="478"/>
          <ac:spMkLst>
            <pc:docMk/>
            <pc:sldMk cId="3757246026" sldId="259"/>
            <ac:spMk id="21" creationId="{1B49FE3E-5A18-EE6C-FFA2-6984E7459F17}"/>
          </ac:spMkLst>
        </pc:spChg>
        <pc:spChg chg="del">
          <ac:chgData name="Imola Fodor" userId="20f66b46-449e-42d6-85a4-c297e4b6e9fe" providerId="ADAL" clId="{F3A848AA-6410-4955-A379-97FE45895052}" dt="2023-11-16T10:52:13.864" v="575" actId="478"/>
          <ac:spMkLst>
            <pc:docMk/>
            <pc:sldMk cId="3757246026" sldId="259"/>
            <ac:spMk id="22" creationId="{85FF8F67-F12C-493E-16E7-2CB9E497C75B}"/>
          </ac:spMkLst>
        </pc:spChg>
        <pc:spChg chg="del">
          <ac:chgData name="Imola Fodor" userId="20f66b46-449e-42d6-85a4-c297e4b6e9fe" providerId="ADAL" clId="{F3A848AA-6410-4955-A379-97FE45895052}" dt="2023-11-16T10:51:44.817" v="559" actId="478"/>
          <ac:spMkLst>
            <pc:docMk/>
            <pc:sldMk cId="3757246026" sldId="259"/>
            <ac:spMk id="23" creationId="{63FB2D7D-916B-2B33-E02F-5CED364DEE0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24" creationId="{9EBD489D-4B8C-BC1E-934A-DE17B15571CC}"/>
          </ac:spMkLst>
        </pc:spChg>
        <pc:spChg chg="mod">
          <ac:chgData name="Imola Fodor" userId="20f66b46-449e-42d6-85a4-c297e4b6e9fe" providerId="ADAL" clId="{F3A848AA-6410-4955-A379-97FE45895052}" dt="2023-11-16T10:53:32.009" v="631" actId="1076"/>
          <ac:spMkLst>
            <pc:docMk/>
            <pc:sldMk cId="3757246026" sldId="259"/>
            <ac:spMk id="25" creationId="{536C345C-DD1F-DE02-DECB-4B80E6EF7E64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30" creationId="{955B7738-F508-651A-8AD3-13331DC99CE9}"/>
          </ac:spMkLst>
        </pc:spChg>
        <pc:cxnChg chg="add">
          <ac:chgData name="Imola Fodor" userId="20f66b46-449e-42d6-85a4-c297e4b6e9fe" providerId="ADAL" clId="{F3A848AA-6410-4955-A379-97FE45895052}" dt="2023-11-17T09:38:55.886" v="2025" actId="11529"/>
          <ac:cxnSpMkLst>
            <pc:docMk/>
            <pc:sldMk cId="3757246026" sldId="259"/>
            <ac:cxnSpMk id="9" creationId="{D81CADD4-4491-0C89-2C9C-98648DF6CE5A}"/>
          </ac:cxnSpMkLst>
        </pc:cxnChg>
        <pc:cxnChg chg="del mod">
          <ac:chgData name="Imola Fodor" userId="20f66b46-449e-42d6-85a4-c297e4b6e9fe" providerId="ADAL" clId="{F3A848AA-6410-4955-A379-97FE45895052}" dt="2023-11-16T12:26:31.143" v="789" actId="478"/>
          <ac:cxnSpMkLst>
            <pc:docMk/>
            <pc:sldMk cId="3757246026" sldId="259"/>
            <ac:cxnSpMk id="10" creationId="{6A2509F4-E981-5782-956D-047751B9CEE1}"/>
          </ac:cxnSpMkLst>
        </pc:cxnChg>
        <pc:cxnChg chg="mod">
          <ac:chgData name="Imola Fodor" userId="20f66b46-449e-42d6-85a4-c297e4b6e9fe" providerId="ADAL" clId="{F3A848AA-6410-4955-A379-97FE45895052}" dt="2023-11-16T12:26:26.120" v="788" actId="14100"/>
          <ac:cxnSpMkLst>
            <pc:docMk/>
            <pc:sldMk cId="3757246026" sldId="259"/>
            <ac:cxnSpMk id="12" creationId="{F531750E-D855-8991-FE20-3D0DD8ADA870}"/>
          </ac:cxnSpMkLst>
        </pc:cxnChg>
        <pc:cxnChg chg="del mod">
          <ac:chgData name="Imola Fodor" userId="20f66b46-449e-42d6-85a4-c297e4b6e9fe" providerId="ADAL" clId="{F3A848AA-6410-4955-A379-97FE45895052}" dt="2023-11-16T10:53:01.728" v="626" actId="478"/>
          <ac:cxnSpMkLst>
            <pc:docMk/>
            <pc:sldMk cId="3757246026" sldId="259"/>
            <ac:cxnSpMk id="15" creationId="{3BEE4583-961B-F7DA-A899-73418957F5FF}"/>
          </ac:cxnSpMkLst>
        </pc:cxnChg>
      </pc:sldChg>
      <pc:sldChg chg="modSp add mod ord">
        <pc:chgData name="Imola Fodor" userId="20f66b46-449e-42d6-85a4-c297e4b6e9fe" providerId="ADAL" clId="{F3A848AA-6410-4955-A379-97FE45895052}" dt="2023-11-16T12:33:10.497" v="927" actId="20577"/>
        <pc:sldMkLst>
          <pc:docMk/>
          <pc:sldMk cId="4224310557" sldId="260"/>
        </pc:sldMkLst>
        <pc:spChg chg="mod">
          <ac:chgData name="Imola Fodor" userId="20f66b46-449e-42d6-85a4-c297e4b6e9fe" providerId="ADAL" clId="{F3A848AA-6410-4955-A379-97FE45895052}" dt="2023-11-16T12:33:10.497" v="927" actId="20577"/>
          <ac:spMkLst>
            <pc:docMk/>
            <pc:sldMk cId="4224310557" sldId="260"/>
            <ac:spMk id="4" creationId="{186AE372-D75D-8CA6-F872-7849D99A3BCD}"/>
          </ac:spMkLst>
        </pc:spChg>
      </pc:sldChg>
      <pc:sldChg chg="addSp modSp new mod">
        <pc:chgData name="Imola Fodor" userId="20f66b46-449e-42d6-85a4-c297e4b6e9fe" providerId="ADAL" clId="{F3A848AA-6410-4955-A379-97FE45895052}" dt="2023-11-17T14:08:34.006" v="2379" actId="13926"/>
        <pc:sldMkLst>
          <pc:docMk/>
          <pc:sldMk cId="1302330323" sldId="261"/>
        </pc:sldMkLst>
        <pc:spChg chg="mod">
          <ac:chgData name="Imola Fodor" userId="20f66b46-449e-42d6-85a4-c297e4b6e9fe" providerId="ADAL" clId="{F3A848AA-6410-4955-A379-97FE45895052}" dt="2023-11-17T08:13:44.675" v="1493" actId="20577"/>
          <ac:spMkLst>
            <pc:docMk/>
            <pc:sldMk cId="1302330323" sldId="261"/>
            <ac:spMk id="2" creationId="{C0A2CAE9-685C-2FD7-B405-CDCB1FADF7F9}"/>
          </ac:spMkLst>
        </pc:spChg>
        <pc:spChg chg="mod">
          <ac:chgData name="Imola Fodor" userId="20f66b46-449e-42d6-85a4-c297e4b6e9fe" providerId="ADAL" clId="{F3A848AA-6410-4955-A379-97FE45895052}" dt="2023-11-17T08:13:35.913" v="1492" actId="20577"/>
          <ac:spMkLst>
            <pc:docMk/>
            <pc:sldMk cId="1302330323" sldId="261"/>
            <ac:spMk id="3" creationId="{FEDBAC94-6130-0D07-9541-C9296E739573}"/>
          </ac:spMkLst>
        </pc:spChg>
        <pc:spChg chg="add mod">
          <ac:chgData name="Imola Fodor" userId="20f66b46-449e-42d6-85a4-c297e4b6e9fe" providerId="ADAL" clId="{F3A848AA-6410-4955-A379-97FE45895052}" dt="2023-11-17T14:08:34.006" v="2379" actId="13926"/>
          <ac:spMkLst>
            <pc:docMk/>
            <pc:sldMk cId="1302330323" sldId="261"/>
            <ac:spMk id="4" creationId="{ED3B1A37-9315-FDC2-05A2-F0DFB03BD134}"/>
          </ac:spMkLst>
        </pc:spChg>
      </pc:sldChg>
      <pc:sldChg chg="addSp delSp modSp new mod modClrScheme chgLayout">
        <pc:chgData name="Imola Fodor" userId="20f66b46-449e-42d6-85a4-c297e4b6e9fe" providerId="ADAL" clId="{F3A848AA-6410-4955-A379-97FE45895052}" dt="2023-11-17T14:08:40.293" v="2380" actId="13926"/>
        <pc:sldMkLst>
          <pc:docMk/>
          <pc:sldMk cId="4235248715" sldId="262"/>
        </pc:sldMkLst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2" creationId="{045D470A-87FD-4394-D8E3-3FB59BF397E5}"/>
          </ac:spMkLst>
        </pc:spChg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3" creationId="{C34B5CA6-A40A-B6DA-0D1D-2D20C38F1205}"/>
          </ac:spMkLst>
        </pc:spChg>
        <pc:spChg chg="add mod ord">
          <ac:chgData name="Imola Fodor" userId="20f66b46-449e-42d6-85a4-c297e4b6e9fe" providerId="ADAL" clId="{F3A848AA-6410-4955-A379-97FE45895052}" dt="2023-11-17T08:59:31.497" v="1549" actId="20577"/>
          <ac:spMkLst>
            <pc:docMk/>
            <pc:sldMk cId="4235248715" sldId="262"/>
            <ac:spMk id="4" creationId="{94E01BFF-57E6-D67C-7B81-32D0A44391EF}"/>
          </ac:spMkLst>
        </pc:spChg>
        <pc:spChg chg="add mod ord">
          <ac:chgData name="Imola Fodor" userId="20f66b46-449e-42d6-85a4-c297e4b6e9fe" providerId="ADAL" clId="{F3A848AA-6410-4955-A379-97FE45895052}" dt="2023-11-17T14:08:40.293" v="2380" actId="13926"/>
          <ac:spMkLst>
            <pc:docMk/>
            <pc:sldMk cId="4235248715" sldId="262"/>
            <ac:spMk id="5" creationId="{74996DF2-B72A-4154-56CF-F45CA9EA14C4}"/>
          </ac:spMkLst>
        </pc:spChg>
      </pc:sldChg>
      <pc:sldChg chg="modSp add mod">
        <pc:chgData name="Imola Fodor" userId="20f66b46-449e-42d6-85a4-c297e4b6e9fe" providerId="ADAL" clId="{F3A848AA-6410-4955-A379-97FE45895052}" dt="2023-11-17T09:37:46.718" v="2024" actId="20577"/>
        <pc:sldMkLst>
          <pc:docMk/>
          <pc:sldMk cId="2116924293" sldId="263"/>
        </pc:sldMkLst>
        <pc:spChg chg="mod">
          <ac:chgData name="Imola Fodor" userId="20f66b46-449e-42d6-85a4-c297e4b6e9fe" providerId="ADAL" clId="{F3A848AA-6410-4955-A379-97FE45895052}" dt="2023-11-17T09:37:46.718" v="2024" actId="20577"/>
          <ac:spMkLst>
            <pc:docMk/>
            <pc:sldMk cId="2116924293" sldId="263"/>
            <ac:spMk id="4" creationId="{94E01BFF-57E6-D67C-7B81-32D0A44391EF}"/>
          </ac:spMkLst>
        </pc:spChg>
        <pc:spChg chg="mod">
          <ac:chgData name="Imola Fodor" userId="20f66b46-449e-42d6-85a4-c297e4b6e9fe" providerId="ADAL" clId="{F3A848AA-6410-4955-A379-97FE45895052}" dt="2023-11-17T09:00:47.609" v="1656" actId="20577"/>
          <ac:spMkLst>
            <pc:docMk/>
            <pc:sldMk cId="2116924293" sldId="263"/>
            <ac:spMk id="5" creationId="{74996DF2-B72A-4154-56CF-F45CA9EA14C4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14:09:16.631" v="2382" actId="13926"/>
        <pc:sldMkLst>
          <pc:docMk/>
          <pc:sldMk cId="450233372" sldId="264"/>
        </pc:sldMkLst>
        <pc:spChg chg="mod">
          <ac:chgData name="Imola Fodor" userId="20f66b46-449e-42d6-85a4-c297e4b6e9fe" providerId="ADAL" clId="{F3A848AA-6410-4955-A379-97FE45895052}" dt="2023-11-17T09:02:50.359" v="1689" actId="20577"/>
          <ac:spMkLst>
            <pc:docMk/>
            <pc:sldMk cId="450233372" sldId="264"/>
            <ac:spMk id="2" creationId="{67FC7103-1F4A-5AE1-FC16-EA062451DFFE}"/>
          </ac:spMkLst>
        </pc:spChg>
        <pc:spChg chg="del">
          <ac:chgData name="Imola Fodor" userId="20f66b46-449e-42d6-85a4-c297e4b6e9fe" providerId="ADAL" clId="{F3A848AA-6410-4955-A379-97FE45895052}" dt="2023-11-17T09:00:57.479" v="1658" actId="22"/>
          <ac:spMkLst>
            <pc:docMk/>
            <pc:sldMk cId="450233372" sldId="264"/>
            <ac:spMk id="3" creationId="{6528CB07-8ED9-EBAF-1B28-9C7072748755}"/>
          </ac:spMkLst>
        </pc:spChg>
        <pc:spChg chg="add mod">
          <ac:chgData name="Imola Fodor" userId="20f66b46-449e-42d6-85a4-c297e4b6e9fe" providerId="ADAL" clId="{F3A848AA-6410-4955-A379-97FE45895052}" dt="2023-11-17T14:09:16.631" v="2382" actId="13926"/>
          <ac:spMkLst>
            <pc:docMk/>
            <pc:sldMk cId="450233372" sldId="264"/>
            <ac:spMk id="11" creationId="{FD618FC2-FDBA-96A7-BCEF-E8F6560C36C2}"/>
          </ac:spMkLst>
        </pc:spChg>
        <pc:picChg chg="add mod ord">
          <ac:chgData name="Imola Fodor" userId="20f66b46-449e-42d6-85a4-c297e4b6e9fe" providerId="ADAL" clId="{F3A848AA-6410-4955-A379-97FE45895052}" dt="2023-11-17T09:02:16.677" v="1674" actId="1076"/>
          <ac:picMkLst>
            <pc:docMk/>
            <pc:sldMk cId="450233372" sldId="264"/>
            <ac:picMk id="5" creationId="{623D2A7C-CCCA-E66A-B514-6AF8AF348045}"/>
          </ac:picMkLst>
        </pc:picChg>
        <pc:picChg chg="add mod">
          <ac:chgData name="Imola Fodor" userId="20f66b46-449e-42d6-85a4-c297e4b6e9fe" providerId="ADAL" clId="{F3A848AA-6410-4955-A379-97FE45895052}" dt="2023-11-17T09:02:07.875" v="1673" actId="1076"/>
          <ac:picMkLst>
            <pc:docMk/>
            <pc:sldMk cId="450233372" sldId="264"/>
            <ac:picMk id="10" creationId="{683444DC-5DF2-3089-65E1-613F43C7478D}"/>
          </ac:picMkLst>
        </pc:picChg>
        <pc:cxnChg chg="add mod">
          <ac:chgData name="Imola Fodor" userId="20f66b46-449e-42d6-85a4-c297e4b6e9fe" providerId="ADAL" clId="{F3A848AA-6410-4955-A379-97FE45895052}" dt="2023-11-17T09:02:16.677" v="1674" actId="1076"/>
          <ac:cxnSpMkLst>
            <pc:docMk/>
            <pc:sldMk cId="450233372" sldId="264"/>
            <ac:cxnSpMk id="7" creationId="{0A2F4669-67F5-C785-D616-FB88F9B40638}"/>
          </ac:cxnSpMkLst>
        </pc:cxnChg>
      </pc:sldChg>
      <pc:sldChg chg="addSp delSp modSp new mod">
        <pc:chgData name="Imola Fodor" userId="20f66b46-449e-42d6-85a4-c297e4b6e9fe" providerId="ADAL" clId="{F3A848AA-6410-4955-A379-97FE45895052}" dt="2023-11-17T14:08:47.046" v="2381" actId="478"/>
        <pc:sldMkLst>
          <pc:docMk/>
          <pc:sldMk cId="2654689338" sldId="265"/>
        </pc:sldMkLst>
        <pc:spChg chg="mod">
          <ac:chgData name="Imola Fodor" userId="20f66b46-449e-42d6-85a4-c297e4b6e9fe" providerId="ADAL" clId="{F3A848AA-6410-4955-A379-97FE45895052}" dt="2023-11-17T09:04:09.685" v="1701" actId="20577"/>
          <ac:spMkLst>
            <pc:docMk/>
            <pc:sldMk cId="2654689338" sldId="265"/>
            <ac:spMk id="2" creationId="{2CEBCDFF-5BA0-BF56-0374-5EA0737C58F3}"/>
          </ac:spMkLst>
        </pc:spChg>
        <pc:spChg chg="del">
          <ac:chgData name="Imola Fodor" userId="20f66b46-449e-42d6-85a4-c297e4b6e9fe" providerId="ADAL" clId="{F3A848AA-6410-4955-A379-97FE45895052}" dt="2023-11-17T09:04:13.032" v="1702" actId="22"/>
          <ac:spMkLst>
            <pc:docMk/>
            <pc:sldMk cId="2654689338" sldId="265"/>
            <ac:spMk id="3" creationId="{F7BA1505-65ED-2BE9-D8BF-200F7FEDAD82}"/>
          </ac:spMkLst>
        </pc:spChg>
        <pc:spChg chg="add mod">
          <ac:chgData name="Imola Fodor" userId="20f66b46-449e-42d6-85a4-c297e4b6e9fe" providerId="ADAL" clId="{F3A848AA-6410-4955-A379-97FE45895052}" dt="2023-11-17T09:11:24.267" v="1768" actId="1076"/>
          <ac:spMkLst>
            <pc:docMk/>
            <pc:sldMk cId="2654689338" sldId="265"/>
            <ac:spMk id="8" creationId="{84CE32CD-3C83-6BEE-8B4C-2B178517EEAB}"/>
          </ac:spMkLst>
        </pc:spChg>
        <pc:spChg chg="add del mod">
          <ac:chgData name="Imola Fodor" userId="20f66b46-449e-42d6-85a4-c297e4b6e9fe" providerId="ADAL" clId="{F3A848AA-6410-4955-A379-97FE45895052}" dt="2023-11-17T14:08:47.046" v="2381" actId="478"/>
          <ac:spMkLst>
            <pc:docMk/>
            <pc:sldMk cId="2654689338" sldId="265"/>
            <ac:spMk id="11" creationId="{DB7CB4A6-969A-7C97-831A-791E1560D611}"/>
          </ac:spMkLst>
        </pc:spChg>
        <pc:picChg chg="add mod ord">
          <ac:chgData name="Imola Fodor" userId="20f66b46-449e-42d6-85a4-c297e4b6e9fe" providerId="ADAL" clId="{F3A848AA-6410-4955-A379-97FE45895052}" dt="2023-11-17T09:04:15.869" v="1703" actId="1076"/>
          <ac:picMkLst>
            <pc:docMk/>
            <pc:sldMk cId="2654689338" sldId="265"/>
            <ac:picMk id="5" creationId="{88DE47E1-6AC3-C4F3-0691-F50A2C1333B6}"/>
          </ac:picMkLst>
        </pc:picChg>
        <pc:picChg chg="add mod">
          <ac:chgData name="Imola Fodor" userId="20f66b46-449e-42d6-85a4-c297e4b6e9fe" providerId="ADAL" clId="{F3A848AA-6410-4955-A379-97FE45895052}" dt="2023-11-17T09:10:38.946" v="1736" actId="1076"/>
          <ac:picMkLst>
            <pc:docMk/>
            <pc:sldMk cId="2654689338" sldId="265"/>
            <ac:picMk id="7" creationId="{28D678ED-4FD7-FD0F-5EC6-5B7D7DE582FB}"/>
          </ac:picMkLst>
        </pc:picChg>
        <pc:picChg chg="add mod">
          <ac:chgData name="Imola Fodor" userId="20f66b46-449e-42d6-85a4-c297e4b6e9fe" providerId="ADAL" clId="{F3A848AA-6410-4955-A379-97FE45895052}" dt="2023-11-17T09:11:29.035" v="1770" actId="1076"/>
          <ac:picMkLst>
            <pc:docMk/>
            <pc:sldMk cId="2654689338" sldId="265"/>
            <ac:picMk id="10" creationId="{8B8A3D14-2E3B-D6D9-25DC-CA6E9B7A7C91}"/>
          </ac:picMkLst>
        </pc:picChg>
      </pc:sldChg>
      <pc:sldChg chg="addSp modSp new mod">
        <pc:chgData name="Imola Fodor" userId="20f66b46-449e-42d6-85a4-c297e4b6e9fe" providerId="ADAL" clId="{F3A848AA-6410-4955-A379-97FE45895052}" dt="2023-11-17T14:12:41.172" v="2391" actId="20577"/>
        <pc:sldMkLst>
          <pc:docMk/>
          <pc:sldMk cId="2014478816" sldId="266"/>
        </pc:sldMkLst>
        <pc:spChg chg="mod">
          <ac:chgData name="Imola Fodor" userId="20f66b46-449e-42d6-85a4-c297e4b6e9fe" providerId="ADAL" clId="{F3A848AA-6410-4955-A379-97FE45895052}" dt="2023-11-17T09:16:50.072" v="1825" actId="20577"/>
          <ac:spMkLst>
            <pc:docMk/>
            <pc:sldMk cId="2014478816" sldId="266"/>
            <ac:spMk id="2" creationId="{9BDCC00B-E7AC-A2C1-712B-24E2546B9DDA}"/>
          </ac:spMkLst>
        </pc:spChg>
        <pc:spChg chg="mod">
          <ac:chgData name="Imola Fodor" userId="20f66b46-449e-42d6-85a4-c297e4b6e9fe" providerId="ADAL" clId="{F3A848AA-6410-4955-A379-97FE45895052}" dt="2023-11-17T09:23:05.879" v="1953" actId="20577"/>
          <ac:spMkLst>
            <pc:docMk/>
            <pc:sldMk cId="2014478816" sldId="266"/>
            <ac:spMk id="3" creationId="{830C7880-BAA3-556C-681A-F6A7A303CA36}"/>
          </ac:spMkLst>
        </pc:spChg>
        <pc:spChg chg="add mod">
          <ac:chgData name="Imola Fodor" userId="20f66b46-449e-42d6-85a4-c297e4b6e9fe" providerId="ADAL" clId="{F3A848AA-6410-4955-A379-97FE45895052}" dt="2023-11-17T14:12:41.172" v="2391" actId="20577"/>
          <ac:spMkLst>
            <pc:docMk/>
            <pc:sldMk cId="2014478816" sldId="266"/>
            <ac:spMk id="8" creationId="{992E2C55-6C2C-8098-5407-C1E9A9832BB5}"/>
          </ac:spMkLst>
        </pc:spChg>
        <pc:picChg chg="add mod">
          <ac:chgData name="Imola Fodor" userId="20f66b46-449e-42d6-85a4-c297e4b6e9fe" providerId="ADAL" clId="{F3A848AA-6410-4955-A379-97FE45895052}" dt="2023-11-17T09:23:11.364" v="1955" actId="1076"/>
          <ac:picMkLst>
            <pc:docMk/>
            <pc:sldMk cId="2014478816" sldId="266"/>
            <ac:picMk id="5" creationId="{E6247D7F-1DC0-ED8A-674E-57353DE7DC25}"/>
          </ac:picMkLst>
        </pc:picChg>
        <pc:picChg chg="add mod">
          <ac:chgData name="Imola Fodor" userId="20f66b46-449e-42d6-85a4-c297e4b6e9fe" providerId="ADAL" clId="{F3A848AA-6410-4955-A379-97FE45895052}" dt="2023-11-17T09:23:08.968" v="1954" actId="1076"/>
          <ac:picMkLst>
            <pc:docMk/>
            <pc:sldMk cId="2014478816" sldId="266"/>
            <ac:picMk id="7" creationId="{618F6E86-D954-CF08-C0AC-742F5AB59024}"/>
          </ac:picMkLst>
        </pc:picChg>
      </pc:sldChg>
      <pc:sldChg chg="modSp new mod">
        <pc:chgData name="Imola Fodor" userId="20f66b46-449e-42d6-85a4-c297e4b6e9fe" providerId="ADAL" clId="{F3A848AA-6410-4955-A379-97FE45895052}" dt="2023-11-17T13:52:38.941" v="2242" actId="20577"/>
        <pc:sldMkLst>
          <pc:docMk/>
          <pc:sldMk cId="2389848099" sldId="267"/>
        </pc:sldMkLst>
        <pc:spChg chg="mod">
          <ac:chgData name="Imola Fodor" userId="20f66b46-449e-42d6-85a4-c297e4b6e9fe" providerId="ADAL" clId="{F3A848AA-6410-4955-A379-97FE45895052}" dt="2023-11-17T13:51:49.957" v="2113" actId="20577"/>
          <ac:spMkLst>
            <pc:docMk/>
            <pc:sldMk cId="2389848099" sldId="267"/>
            <ac:spMk id="2" creationId="{903EAB9A-2B67-ECC0-B395-E65973233772}"/>
          </ac:spMkLst>
        </pc:spChg>
        <pc:spChg chg="mod">
          <ac:chgData name="Imola Fodor" userId="20f66b46-449e-42d6-85a4-c297e4b6e9fe" providerId="ADAL" clId="{F3A848AA-6410-4955-A379-97FE45895052}" dt="2023-11-17T13:52:38.941" v="2242" actId="20577"/>
          <ac:spMkLst>
            <pc:docMk/>
            <pc:sldMk cId="2389848099" sldId="267"/>
            <ac:spMk id="3" creationId="{037E4DB9-27C5-0991-71C8-DEAA5DE23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8483-D8AC-BA03-0972-8C40CE3B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D9475-5CFF-ABFA-7B78-C0BD74DB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22D7-5577-0530-A9BA-668FF0C5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7E04-952B-03C9-249A-E6E456A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71AF-40E4-A124-015D-1A0A3908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038-BA28-010F-6512-2571A0B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321F-A62F-4906-4488-8D83DD47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76DD-0BE8-34C3-BE29-A9C6A9D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7F9-BAAC-8B7A-F0C5-EDA1A1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40E7-B9B3-A909-6438-668CD96C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8D79F-FF32-9947-7249-561DC5823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0BC1-E0E0-01CD-9F25-B19BCC43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B9E0-D021-13E5-E060-FE96F627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43E4-E038-4086-887A-FEEBDFF6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4DD-E282-F37D-C524-987BF810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270-7BB2-6407-6186-96FAF84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D223-1094-5F1F-C5BE-1EA66C6C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0F7F-E336-12A6-52E3-1B89BF75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9595-755D-08B3-3724-DFFAF1E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F920-C3DD-D425-DBE4-41D7E66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59BB-5B34-4DA7-C2AA-8A1EC3FE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014A-61FD-C94C-9DA7-1DE4600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F833-755A-83C3-8704-5BB552A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513C-205A-8D18-D884-EC8D634E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6127-8011-C95D-7E6C-D10E1A65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CFC6-283E-730F-DC07-A10E3188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BC4A-E0AD-220A-5A8D-38A0931E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DB01-EC3F-0B7A-101D-86305BDC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4DCB-E9FA-CE51-17C4-0BEC89E6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0994-7BF2-C805-3D2A-530A0975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60F38-CF68-AA5D-B3DE-CEA6490E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180-24FA-421A-A315-45DBD6A2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3CD2-5668-9A2D-AAD7-FE945F08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8121-D5CA-C66A-A60F-4D7EDF91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59E6-0594-D773-197E-F86877A12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029E1-DB9F-F6AC-FF61-C4595516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F3F89-E87C-0B6F-2C72-3B3EA340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6E7F-2CAC-E1C0-3803-E1C0AC1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BCF6D-7C20-75C5-3993-D1FFA57C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C73C-9FAA-8279-CA61-3D3A6B0A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DCB85-CA88-C434-F78B-244FE8E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157B-A84A-44CD-B721-4C01A29D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0C3F-5661-B859-AE8F-781FBF7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F58B1-2149-61AC-6696-A53B3F8A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97D28-00AE-F375-C3D6-0DEFA2D5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9A94-9BB3-1834-07EC-C428144D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8FCF-2B64-B35C-BB41-4A4724C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272B-800E-2133-A376-464181A1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D0B2-4268-7A7D-2456-EF8C5CF4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0B69-D1A1-305E-83F3-08CCC415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C5B88-FD9E-8E1F-75A0-06FB3B03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DC48-0E43-4753-4AE2-CD4A007A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9A2E-F64D-5ABE-6DCD-89129714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E21B0-BC1D-C2AA-19A4-80460541D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0B55-B90D-D5B5-9BFD-8203A299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7226-EC98-8C93-84C3-79D4D49B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6F6D-14D9-1B45-DE40-420B4ACF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E4AB-8D51-5D17-63AA-AD1E7FA6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292FB-4A64-71DE-6367-AA769CB6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59B5-161A-8535-B540-2E201912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9DF5-FECD-1A02-FE51-B54EB39A8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8B85-6EAB-4F38-BDA4-E1B0B96483B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E8C5-6475-1849-FAAE-8CE79BF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4DFA-8B93-D7CB-604D-63565ACC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9336-2BDE-8436-3EFF-062F5C49E7A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8715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344786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10.0580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uss.pytorch.org/t/is-there-a-way-to-combine-classification-and-regression-in-single-model/165549/2" TargetMode="External"/><Relationship Id="rId4" Type="http://schemas.openxmlformats.org/officeDocument/2006/relationships/hyperlink" Target="https://rohan-v-thorat.github.io/pages/blogs/Deriving-Actor-Critic-method-along-with-some-intui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F9A9-9A78-298A-1EBC-8D82C4409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Planning action </a:t>
            </a:r>
            <a:r>
              <a:rPr lang="it-IT" dirty="0" err="1"/>
              <a:t>sequence</a:t>
            </a:r>
            <a:r>
              <a:rPr lang="it-IT" dirty="0"/>
              <a:t> with Offline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DE27C-4AAF-0C72-4D0F-9555EACB0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Fast and </a:t>
            </a:r>
            <a:r>
              <a:rPr lang="it-IT" dirty="0" err="1"/>
              <a:t>smooth</a:t>
            </a:r>
            <a:r>
              <a:rPr lang="it-IT" dirty="0"/>
              <a:t> </a:t>
            </a:r>
            <a:r>
              <a:rPr lang="it-IT" dirty="0" err="1"/>
              <a:t>pre-heat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in </a:t>
            </a:r>
            <a:r>
              <a:rPr lang="it-IT" dirty="0" err="1"/>
              <a:t>ovens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dynamics model: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CNN + LSTM - </a:t>
            </a:r>
            <a:r>
              <a:rPr lang="it-IT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FF-5BA0-BF56-0374-5EA0737C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+ LSTM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E47E1-6AC3-C4F3-0691-F50A2C13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87" y="1882899"/>
            <a:ext cx="180975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678ED-4FD7-FD0F-5EC6-5B7D7DE5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09" y="1540167"/>
            <a:ext cx="3177924" cy="4952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E32CD-3C83-6BEE-8B4C-2B178517EEAB}"/>
              </a:ext>
            </a:extLst>
          </p:cNvPr>
          <p:cNvSpPr txBox="1"/>
          <p:nvPr/>
        </p:nvSpPr>
        <p:spPr>
          <a:xfrm>
            <a:off x="3865552" y="629481"/>
            <a:ext cx="264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on 1500 steps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A3D14-2E3B-D6D9-25DC-CA6E9B7A7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89" y="3712044"/>
            <a:ext cx="3663176" cy="2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AB9A-2B67-ECC0-B395-E659732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MoM</a:t>
            </a:r>
            <a:r>
              <a:rPr lang="it-IT" dirty="0"/>
              <a:t> meeting Celani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4DB9-27C5-0991-71C8-DEAA5DE2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2310.05808.pdf (arxiv.org)</a:t>
            </a:r>
            <a:endParaRPr lang="en-US" dirty="0"/>
          </a:p>
          <a:p>
            <a:pPr lvl="1"/>
            <a:r>
              <a:rPr lang="en-US" dirty="0"/>
              <a:t>Limits policy</a:t>
            </a:r>
          </a:p>
          <a:p>
            <a:pPr lvl="1"/>
            <a:r>
              <a:rPr lang="en-US" dirty="0"/>
              <a:t>Open-loop</a:t>
            </a:r>
          </a:p>
          <a:p>
            <a:pPr lvl="1"/>
            <a:r>
              <a:rPr lang="en-US" dirty="0"/>
              <a:t>Optimization problem, not RL</a:t>
            </a:r>
          </a:p>
          <a:p>
            <a:r>
              <a:rPr lang="en-US" dirty="0"/>
              <a:t>I can do non-RL and prove that its better than the RL I have tried</a:t>
            </a:r>
          </a:p>
        </p:txBody>
      </p:sp>
    </p:spTree>
    <p:extLst>
      <p:ext uri="{BB962C8B-B14F-4D97-AF65-F5344CB8AC3E}">
        <p14:creationId xmlns:p14="http://schemas.microsoft.com/office/powerpoint/2010/main" val="23898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 – Open-loop </a:t>
            </a:r>
            <a:r>
              <a:rPr lang="it-IT" dirty="0" err="1"/>
              <a:t>dynamical</a:t>
            </a:r>
            <a:r>
              <a:rPr lang="it-IT" dirty="0"/>
              <a:t> systems planning control with IRL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2223083" y="2416029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2306971" y="3590488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6784213" y="2161875"/>
            <a:ext cx="2133597" cy="10002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6913929" y="3590487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2223083" y="2708927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REINFORCE LSTM NN: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509F4-E981-5782-956D-047751B9CEE1}"/>
              </a:ext>
            </a:extLst>
          </p:cNvPr>
          <p:cNvCxnSpPr/>
          <p:nvPr/>
        </p:nvCxnSpPr>
        <p:spPr>
          <a:xfrm>
            <a:off x="3246539" y="3363985"/>
            <a:ext cx="0" cy="58723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2306971" y="3951215"/>
            <a:ext cx="18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4204283" y="4412607"/>
            <a:ext cx="2431409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E4583-961B-F7DA-A899-73418957F5FF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>
            <a:off x="7851012" y="3162110"/>
            <a:ext cx="0" cy="3607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7037670" y="2466872"/>
            <a:ext cx="178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9FE3E-5A18-EE6C-FFA2-6984E7459F17}"/>
              </a:ext>
            </a:extLst>
          </p:cNvPr>
          <p:cNvSpPr txBox="1"/>
          <p:nvPr/>
        </p:nvSpPr>
        <p:spPr>
          <a:xfrm>
            <a:off x="5084427" y="4012497"/>
            <a:ext cx="2635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T_samp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S_samp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A_samp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en-US" sz="1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F8F67-F12C-493E-16E7-2CB9E497C75B}"/>
              </a:ext>
            </a:extLst>
          </p:cNvPr>
          <p:cNvSpPr txBox="1"/>
          <p:nvPr/>
        </p:nvSpPr>
        <p:spPr>
          <a:xfrm>
            <a:off x="7172237" y="3874270"/>
            <a:ext cx="161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Cost </a:t>
            </a:r>
            <a:r>
              <a:rPr lang="it-IT" sz="1400" dirty="0" err="1">
                <a:solidFill>
                  <a:schemeClr val="bg1"/>
                </a:solidFill>
              </a:rPr>
              <a:t>FeedForw</a:t>
            </a:r>
            <a:r>
              <a:rPr lang="it-IT" sz="1400" dirty="0">
                <a:solidFill>
                  <a:schemeClr val="bg1"/>
                </a:solidFill>
              </a:rPr>
              <a:t> NN: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T_samp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+                -&gt; R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Tdemo</a:t>
            </a:r>
            <a:endParaRPr lang="it-IT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FB2D7D-916B-2B33-E02F-5CED364DEE07}"/>
              </a:ext>
            </a:extLst>
          </p:cNvPr>
          <p:cNvSpPr txBox="1"/>
          <p:nvPr/>
        </p:nvSpPr>
        <p:spPr>
          <a:xfrm>
            <a:off x="2867596" y="2411010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Generator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7128474" y="3522834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Discriminator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7132082" y="2226344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2636542" y="4511539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Open-loop </a:t>
            </a:r>
            <a:r>
              <a:rPr lang="it-IT" dirty="0" err="1"/>
              <a:t>dynamical</a:t>
            </a:r>
            <a:r>
              <a:rPr lang="it-IT" dirty="0"/>
              <a:t> systems planning control </a:t>
            </a:r>
            <a:r>
              <a:rPr lang="it-IT" dirty="0" err="1"/>
              <a:t>pre-trained</a:t>
            </a:r>
            <a:r>
              <a:rPr lang="it-IT" dirty="0"/>
              <a:t>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4563611" y="2446942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6029588" y="3577014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1620168" y="3120705"/>
            <a:ext cx="2381379" cy="116606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9254457" y="3621400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4563611" y="2739840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NN LSTM: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6023295" y="3782712"/>
            <a:ext cx="2265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 LSTM: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8086987" y="4443520"/>
            <a:ext cx="88923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1873624" y="3487020"/>
            <a:ext cx="21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[0],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9332406" y="3682141"/>
            <a:ext cx="162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hand-</a:t>
            </a:r>
            <a:r>
              <a:rPr lang="it-IT" dirty="0" err="1"/>
              <a:t>crafted</a:t>
            </a:r>
            <a:r>
              <a:rPr lang="it-IT" dirty="0"/>
              <a:t> </a:t>
            </a:r>
            <a:r>
              <a:rPr lang="it-IT" dirty="0" err="1"/>
              <a:t>rewards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1968037" y="3246492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6359159" y="449806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74B0-59A0-5C4E-47EE-49D8B19AEDD7}"/>
              </a:ext>
            </a:extLst>
          </p:cNvPr>
          <p:cNvSpPr/>
          <p:nvPr/>
        </p:nvSpPr>
        <p:spPr>
          <a:xfrm>
            <a:off x="1157681" y="1820411"/>
            <a:ext cx="4723002" cy="417771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28D2D-EF0E-452C-C5EF-8E3BFC771F16}"/>
              </a:ext>
            </a:extLst>
          </p:cNvPr>
          <p:cNvSpPr txBox="1"/>
          <p:nvPr/>
        </p:nvSpPr>
        <p:spPr>
          <a:xfrm>
            <a:off x="900418" y="5439011"/>
            <a:ext cx="504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 </a:t>
            </a:r>
            <a:r>
              <a:rPr lang="it-IT" sz="1600" dirty="0" err="1"/>
              <a:t>Phase</a:t>
            </a:r>
            <a:r>
              <a:rPr lang="it-IT" sz="1600" dirty="0"/>
              <a:t>: </a:t>
            </a:r>
            <a:r>
              <a:rPr lang="it-IT" sz="1600" dirty="0" err="1"/>
              <a:t>pre-train</a:t>
            </a:r>
            <a:r>
              <a:rPr lang="it-IT" sz="1600" dirty="0"/>
              <a:t> Policy NN with batch data (one-to-many)</a:t>
            </a:r>
          </a:p>
          <a:p>
            <a:r>
              <a:rPr lang="it-IT" sz="1600" dirty="0"/>
              <a:t>Loss: cross-</a:t>
            </a:r>
            <a:r>
              <a:rPr lang="it-IT" sz="1600" dirty="0" err="1"/>
              <a:t>entropy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61498E-7D26-6C6C-8E61-6B4FC1DA5351}"/>
              </a:ext>
            </a:extLst>
          </p:cNvPr>
          <p:cNvSpPr/>
          <p:nvPr/>
        </p:nvSpPr>
        <p:spPr>
          <a:xfrm>
            <a:off x="5975096" y="1820411"/>
            <a:ext cx="5316486" cy="41777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/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II </a:t>
                </a:r>
                <a:r>
                  <a:rPr lang="it-IT" sz="1600" dirty="0" err="1"/>
                  <a:t>Phase</a:t>
                </a:r>
                <a:r>
                  <a:rPr lang="it-IT" sz="1600" dirty="0"/>
                  <a:t>: fine-</a:t>
                </a:r>
                <a:r>
                  <a:rPr lang="it-IT" sz="1600" dirty="0" err="1"/>
                  <a:t>tune</a:t>
                </a:r>
                <a:r>
                  <a:rPr lang="it-IT" sz="1600" dirty="0"/>
                  <a:t> Policy NN, </a:t>
                </a:r>
                <a:r>
                  <a:rPr lang="it-IT" sz="1600" dirty="0" err="1"/>
                  <a:t>freeze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most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params</a:t>
                </a:r>
                <a:endParaRPr lang="it-IT" sz="1600" dirty="0"/>
              </a:p>
              <a:p>
                <a:r>
                  <a:rPr lang="it-IT" sz="1600" dirty="0"/>
                  <a:t>Loss: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41E41"/>
                            </a:solidFill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m:rPr>
                        <m:nor/>
                      </m:rPr>
                      <a:rPr lang="en-US" sz="1600" b="1" dirty="0">
                        <a:solidFill>
                          <a:srgbClr val="041E4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rgbClr val="041E4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))∗</m:t>
                    </m:r>
                    <m:r>
                      <m:rPr>
                        <m:sty m:val="p"/>
                      </m:rPr>
                      <a:rPr lang="el-GR" sz="1600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sz="1600" b="1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1600" b="1" dirty="0">
                  <a:solidFill>
                    <a:srgbClr val="041E4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blipFill>
                <a:blip r:embed="rId2"/>
                <a:stretch>
                  <a:fillRect l="-712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1CADD4-4491-0C89-2C9C-98648DF6CE5A}"/>
              </a:ext>
            </a:extLst>
          </p:cNvPr>
          <p:cNvCxnSpPr/>
          <p:nvPr/>
        </p:nvCxnSpPr>
        <p:spPr>
          <a:xfrm rot="10800000">
            <a:off x="7038363" y="2817846"/>
            <a:ext cx="3305594" cy="669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FECFFC-E31B-9EA4-D540-D7A5F2DD0F3C}"/>
              </a:ext>
            </a:extLst>
          </p:cNvPr>
          <p:cNvSpPr txBox="1"/>
          <p:nvPr/>
        </p:nvSpPr>
        <p:spPr>
          <a:xfrm>
            <a:off x="8657439" y="2739840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 </a:t>
            </a:r>
            <a:r>
              <a:rPr lang="it-IT" dirty="0" err="1"/>
              <a:t>rewards</a:t>
            </a:r>
            <a:r>
              <a:rPr lang="it-IT" dirty="0"/>
              <a:t> to </a:t>
            </a:r>
            <a:r>
              <a:rPr lang="it-IT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C00B-E7AC-A2C1-712B-24E2546B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«</a:t>
            </a:r>
            <a:r>
              <a:rPr lang="it-IT" dirty="0" err="1"/>
              <a:t>Results</a:t>
            </a:r>
            <a:r>
              <a:rPr lang="it-IT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7880-BAA3-556C-681A-F6A7A303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Phase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(</a:t>
            </a:r>
            <a:r>
              <a:rPr lang="it-IT" dirty="0" err="1"/>
              <a:t>train</a:t>
            </a:r>
            <a:r>
              <a:rPr lang="it-IT" dirty="0"/>
              <a:t> with batch data S0-&gt;Action </a:t>
            </a:r>
            <a:r>
              <a:rPr lang="it-IT" dirty="0" err="1"/>
              <a:t>Sequence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II Phase</a:t>
            </a:r>
          </a:p>
          <a:p>
            <a:pPr marL="0" indent="0">
              <a:buNone/>
            </a:pPr>
            <a:r>
              <a:rPr lang="en-US" dirty="0"/>
              <a:t>(fine-tune with REINFORCE)</a:t>
            </a:r>
            <a:endParaRPr lang="it-IT" dirty="0"/>
          </a:p>
        </p:txBody>
      </p:sp>
      <p:pic>
        <p:nvPicPr>
          <p:cNvPr id="5" name="Picture 4" descr="A diagram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E6247D7F-1DC0-ED8A-674E-57353DE7D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08" y="3488152"/>
            <a:ext cx="3959545" cy="3004723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18F6E86-D954-CF08-C0AC-742F5AB5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79" y="731919"/>
            <a:ext cx="3459404" cy="2697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E2C55-6C2C-8098-5407-C1E9A9832BB5}"/>
              </a:ext>
            </a:extLst>
          </p:cNvPr>
          <p:cNvSpPr txBox="1"/>
          <p:nvPr/>
        </p:nvSpPr>
        <p:spPr>
          <a:xfrm>
            <a:off x="681864" y="5403362"/>
            <a:ext cx="4636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ighlight>
                  <a:srgbClr val="FF00FF"/>
                </a:highlight>
              </a:rPr>
              <a:t>TODO: </a:t>
            </a:r>
            <a:r>
              <a:rPr lang="it-IT" sz="1200" dirty="0" err="1">
                <a:highlight>
                  <a:srgbClr val="FF00FF"/>
                </a:highlight>
              </a:rPr>
              <a:t>try</a:t>
            </a:r>
            <a:r>
              <a:rPr lang="it-IT" sz="1200" dirty="0">
                <a:highlight>
                  <a:srgbClr val="FF00FF"/>
                </a:highlight>
              </a:rPr>
              <a:t> </a:t>
            </a:r>
            <a:r>
              <a:rPr lang="it-IT" sz="1200" dirty="0" err="1">
                <a:highlight>
                  <a:srgbClr val="FF00FF"/>
                </a:highlight>
              </a:rPr>
              <a:t>actor-critic</a:t>
            </a:r>
            <a:r>
              <a:rPr lang="it-IT" sz="1200" dirty="0">
                <a:highlight>
                  <a:srgbClr val="FF00FF"/>
                </a:highlight>
              </a:rPr>
              <a:t> and frame skip steps</a:t>
            </a:r>
          </a:p>
          <a:p>
            <a:r>
              <a:rPr lang="en-US" sz="1200" dirty="0">
                <a:highlight>
                  <a:srgbClr val="FF00FF"/>
                </a:highlight>
                <a:hlinkClick r:id="rId4"/>
              </a:rPr>
              <a:t>https://rohan-v-thorat.github.io/pages/blogs/Deriving-Actor-Critic-method-along-with-some-intuition.html</a:t>
            </a:r>
            <a:endParaRPr lang="en-US" sz="1200" dirty="0">
              <a:highlight>
                <a:srgbClr val="FF00FF"/>
              </a:highlight>
            </a:endParaRPr>
          </a:p>
          <a:p>
            <a:r>
              <a:rPr lang="en-US" sz="1200" dirty="0">
                <a:highlight>
                  <a:srgbClr val="FF00FF"/>
                </a:highlight>
                <a:hlinkClick r:id="rId5"/>
              </a:rPr>
              <a:t>https://discuss.pytorch.org/t/is-there-a-way-to-combine-classification-and-regression-in-single-model/165549/2</a:t>
            </a:r>
            <a:r>
              <a:rPr lang="en-US" sz="1200" dirty="0">
                <a:highlight>
                  <a:srgbClr val="FF00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4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Methods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u="sng" dirty="0"/>
              <a:t>for </a:t>
            </a:r>
            <a:r>
              <a:rPr lang="it-IT" u="sng" dirty="0" err="1"/>
              <a:t>evaluation</a:t>
            </a:r>
            <a:r>
              <a:rPr lang="it-IT" u="sng" dirty="0"/>
              <a:t>:</a:t>
            </a:r>
            <a:endParaRPr lang="en-US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– </a:t>
            </a:r>
            <a:r>
              <a:rPr lang="it-IT" dirty="0" err="1"/>
              <a:t>implemented</a:t>
            </a:r>
            <a:r>
              <a:rPr lang="it-IT" dirty="0"/>
              <a:t> LSTM</a:t>
            </a:r>
          </a:p>
          <a:p>
            <a:r>
              <a:rPr lang="it-IT" dirty="0" err="1"/>
              <a:t>Stitching</a:t>
            </a:r>
            <a:r>
              <a:rPr lang="it-IT" dirty="0"/>
              <a:t> BC</a:t>
            </a:r>
          </a:p>
          <a:p>
            <a:r>
              <a:rPr lang="it-IT" dirty="0"/>
              <a:t>Off-policy - </a:t>
            </a:r>
            <a:r>
              <a:rPr lang="it-IT" dirty="0" err="1"/>
              <a:t>ConservativeQL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AE9-685C-2FD7-B405-CDCB1FAD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AC94-6130-0D07-9541-C9296E73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training:</a:t>
            </a:r>
          </a:p>
          <a:p>
            <a:pPr lvl="1"/>
            <a:r>
              <a:rPr lang="it-IT" dirty="0"/>
              <a:t>Input States, Action, Cumulative </a:t>
            </a:r>
            <a:r>
              <a:rPr lang="it-IT" dirty="0" err="1"/>
              <a:t>Rewards</a:t>
            </a:r>
            <a:r>
              <a:rPr lang="it-IT" dirty="0"/>
              <a:t> </a:t>
            </a:r>
            <a:r>
              <a:rPr lang="it-IT" dirty="0" err="1"/>
              <a:t>trajectories</a:t>
            </a:r>
            <a:r>
              <a:rPr lang="it-IT" dirty="0"/>
              <a:t> in [t]</a:t>
            </a:r>
          </a:p>
          <a:p>
            <a:pPr lvl="1"/>
            <a:r>
              <a:rPr lang="it-IT" dirty="0"/>
              <a:t>Output Actions in [t+1]</a:t>
            </a:r>
          </a:p>
          <a:p>
            <a:pPr lvl="1"/>
            <a:r>
              <a:rPr lang="it-IT" dirty="0"/>
              <a:t>Loss MSE</a:t>
            </a:r>
          </a:p>
          <a:p>
            <a:endParaRPr lang="it-IT" dirty="0"/>
          </a:p>
          <a:p>
            <a:r>
              <a:rPr lang="it-IT" dirty="0"/>
              <a:t>In test:</a:t>
            </a:r>
          </a:p>
          <a:p>
            <a:pPr lvl="1"/>
            <a:r>
              <a:rPr lang="it-IT" dirty="0"/>
              <a:t>Input S0 (initial state), Total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(can be </a:t>
            </a:r>
            <a:r>
              <a:rPr lang="it-IT" dirty="0" err="1"/>
              <a:t>higher</a:t>
            </a:r>
            <a:r>
              <a:rPr lang="it-IT" dirty="0"/>
              <a:t> than in batch)</a:t>
            </a:r>
          </a:p>
          <a:p>
            <a:pPr lvl="1"/>
            <a:r>
              <a:rPr lang="it-IT" dirty="0"/>
              <a:t>Output: At each </a:t>
            </a:r>
            <a:r>
              <a:rPr lang="it-IT" dirty="0" err="1"/>
              <a:t>inference</a:t>
            </a:r>
            <a:r>
              <a:rPr lang="it-IT" dirty="0"/>
              <a:t>, for an </a:t>
            </a:r>
            <a:r>
              <a:rPr lang="it-IT" dirty="0" err="1"/>
              <a:t>estimated</a:t>
            </a:r>
            <a:r>
              <a:rPr lang="it-IT" dirty="0"/>
              <a:t> action,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env.step</a:t>
            </a:r>
            <a:r>
              <a:rPr lang="it-IT" dirty="0"/>
              <a:t>()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B1A37-9315-FDC2-05A2-F0DFB03BD134}"/>
              </a:ext>
            </a:extLst>
          </p:cNvPr>
          <p:cNvSpPr txBox="1"/>
          <p:nvPr/>
        </p:nvSpPr>
        <p:spPr>
          <a:xfrm>
            <a:off x="3397541" y="5964572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TODO: </a:t>
            </a:r>
            <a:r>
              <a:rPr lang="it-IT" dirty="0" err="1">
                <a:highlight>
                  <a:srgbClr val="FF00FF"/>
                </a:highlight>
              </a:rPr>
              <a:t>evaluate</a:t>
            </a:r>
            <a:r>
              <a:rPr lang="it-IT" dirty="0">
                <a:highlight>
                  <a:srgbClr val="FF00FF"/>
                </a:highlight>
              </a:rPr>
              <a:t> on </a:t>
            </a:r>
            <a:r>
              <a:rPr lang="it-IT" dirty="0" err="1">
                <a:highlight>
                  <a:srgbClr val="FF00FF"/>
                </a:highlight>
              </a:rPr>
              <a:t>oven</a:t>
            </a:r>
            <a:endParaRPr 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23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Transition</a:t>
            </a:r>
            <a:r>
              <a:rPr lang="it-IT" dirty="0"/>
              <a:t> dynamics model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LSTM +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 err="1">
                <a:highlight>
                  <a:srgbClr val="FF00FF"/>
                </a:highlight>
              </a:rPr>
              <a:t>Padded</a:t>
            </a:r>
            <a:r>
              <a:rPr lang="it-IT" dirty="0">
                <a:highlight>
                  <a:srgbClr val="FF00FF"/>
                </a:highlight>
              </a:rPr>
              <a:t> CNN + LSTM – TODO</a:t>
            </a:r>
          </a:p>
          <a:p>
            <a:endParaRPr lang="it-IT" dirty="0"/>
          </a:p>
          <a:p>
            <a:r>
              <a:rPr lang="it-IT" dirty="0"/>
              <a:t>Option: </a:t>
            </a:r>
            <a:r>
              <a:rPr lang="it-IT" dirty="0" err="1"/>
              <a:t>directly</a:t>
            </a:r>
            <a:r>
              <a:rPr lang="it-IT" dirty="0"/>
              <a:t> on OVEN with Rapid Control </a:t>
            </a:r>
            <a:r>
              <a:rPr lang="it-IT" dirty="0" err="1"/>
              <a:t>Prototype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7103-1F4A-5AE1-FC16-EA062451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LSTM – «</a:t>
            </a:r>
            <a:r>
              <a:rPr lang="it-IT" dirty="0" err="1"/>
              <a:t>Results</a:t>
            </a:r>
            <a:r>
              <a:rPr lang="it-IT" dirty="0"/>
              <a:t>»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D2A7C-CCCA-E66A-B514-6AF8AF34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207" y="1755003"/>
            <a:ext cx="2909086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F4669-67F5-C785-D616-FB88F9B40638}"/>
              </a:ext>
            </a:extLst>
          </p:cNvPr>
          <p:cNvCxnSpPr>
            <a:cxnSpLocks/>
          </p:cNvCxnSpPr>
          <p:nvPr/>
        </p:nvCxnSpPr>
        <p:spPr>
          <a:xfrm>
            <a:off x="3874207" y="3901741"/>
            <a:ext cx="290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83444DC-5DF2-3089-65E1-613F43C7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02" y="1949617"/>
            <a:ext cx="1985964" cy="3885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618FC2-FDBA-96A7-BCEF-E8F6560C36C2}"/>
              </a:ext>
            </a:extLst>
          </p:cNvPr>
          <p:cNvSpPr txBox="1"/>
          <p:nvPr/>
        </p:nvSpPr>
        <p:spPr>
          <a:xfrm>
            <a:off x="7625593" y="2944536"/>
            <a:ext cx="348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 </a:t>
            </a:r>
            <a:r>
              <a:rPr lang="it-IT" dirty="0" err="1">
                <a:highlight>
                  <a:srgbClr val="FF00FF"/>
                </a:highlight>
              </a:rPr>
              <a:t>try</a:t>
            </a:r>
            <a:r>
              <a:rPr lang="it-IT" dirty="0">
                <a:highlight>
                  <a:srgbClr val="FF00FF"/>
                </a:highlight>
              </a:rPr>
              <a:t> training on first 500 steps</a:t>
            </a:r>
            <a:endParaRPr 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02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445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Planning action sequence with Offline RL</vt:lpstr>
      <vt:lpstr>NO transition dynamics model is needed:</vt:lpstr>
      <vt:lpstr>Method I – Open-loop dynamical systems planning control with IRL from batch data</vt:lpstr>
      <vt:lpstr>Method II – Open-loop dynamical systems planning control pre-trained from batch data</vt:lpstr>
      <vt:lpstr>Method II – «Results»</vt:lpstr>
      <vt:lpstr>Methods where the transition dynamics model is needed for evaluation:</vt:lpstr>
      <vt:lpstr>Decision Transformer </vt:lpstr>
      <vt:lpstr>Transition dynamics model</vt:lpstr>
      <vt:lpstr>LSTM – «Results» </vt:lpstr>
      <vt:lpstr>Sequence dynamics model:</vt:lpstr>
      <vt:lpstr>CNN + LSTM </vt:lpstr>
      <vt:lpstr>MoM meeting Celani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Imola Fodor</dc:creator>
  <cp:lastModifiedBy>Imola Fodor</cp:lastModifiedBy>
  <cp:revision>1</cp:revision>
  <dcterms:created xsi:type="dcterms:W3CDTF">2023-11-15T16:30:44Z</dcterms:created>
  <dcterms:modified xsi:type="dcterms:W3CDTF">2023-11-17T14:12:47Z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2023-11-15T16:30:51Z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9565c506-8780-44b6-98f4-014bcef4d7e7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</Properties>
</file>