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66" r:id="rId6"/>
    <p:sldId id="258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848AA-6410-4955-A379-97FE45895052}" v="24" dt="2023-11-17T14:12:4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ola Fodor" userId="20f66b46-449e-42d6-85a4-c297e4b6e9fe" providerId="ADAL" clId="{F3A848AA-6410-4955-A379-97FE45895052}"/>
    <pc:docChg chg="undo custSel addSld modSld sldOrd">
      <pc:chgData name="Imola Fodor" userId="20f66b46-449e-42d6-85a4-c297e4b6e9fe" providerId="ADAL" clId="{F3A848AA-6410-4955-A379-97FE45895052}" dt="2023-11-17T14:12:41.172" v="2391" actId="20577"/>
      <pc:docMkLst>
        <pc:docMk/>
      </pc:docMkLst>
      <pc:sldChg chg="modSp mod">
        <pc:chgData name="Imola Fodor" userId="20f66b46-449e-42d6-85a4-c297e4b6e9fe" providerId="ADAL" clId="{F3A848AA-6410-4955-A379-97FE45895052}" dt="2023-11-16T12:33:34.231" v="967" actId="20577"/>
        <pc:sldMkLst>
          <pc:docMk/>
          <pc:sldMk cId="235473231" sldId="256"/>
        </pc:sldMkLst>
        <pc:spChg chg="mod">
          <ac:chgData name="Imola Fodor" userId="20f66b46-449e-42d6-85a4-c297e4b6e9fe" providerId="ADAL" clId="{F3A848AA-6410-4955-A379-97FE45895052}" dt="2023-11-16T12:33:34.231" v="967" actId="20577"/>
          <ac:spMkLst>
            <pc:docMk/>
            <pc:sldMk cId="235473231" sldId="256"/>
            <ac:spMk id="2" creationId="{E481F9A9-9A78-298A-1EBC-8D82C4409061}"/>
          </ac:spMkLst>
        </pc:spChg>
        <pc:spChg chg="mod">
          <ac:chgData name="Imola Fodor" userId="20f66b46-449e-42d6-85a4-c297e4b6e9fe" providerId="ADAL" clId="{F3A848AA-6410-4955-A379-97FE45895052}" dt="2023-11-15T16:31:59.834" v="88" actId="20577"/>
          <ac:spMkLst>
            <pc:docMk/>
            <pc:sldMk cId="235473231" sldId="256"/>
            <ac:spMk id="3" creationId="{84ADE27C-4AAF-0C72-4D0F-9555EACB025C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08:14:40.695" v="1522" actId="20577"/>
        <pc:sldMkLst>
          <pc:docMk/>
          <pc:sldMk cId="763758" sldId="257"/>
        </pc:sldMkLst>
        <pc:spChg chg="mod">
          <ac:chgData name="Imola Fodor" userId="20f66b46-449e-42d6-85a4-c297e4b6e9fe" providerId="ADAL" clId="{F3A848AA-6410-4955-A379-97FE45895052}" dt="2023-11-15T16:33:23.121" v="190" actId="20577"/>
          <ac:spMkLst>
            <pc:docMk/>
            <pc:sldMk cId="763758" sldId="257"/>
            <ac:spMk id="2" creationId="{ADB182B9-DA93-FB47-1D70-DA65D55721E4}"/>
          </ac:spMkLst>
        </pc:spChg>
        <pc:spChg chg="del">
          <ac:chgData name="Imola Fodor" userId="20f66b46-449e-42d6-85a4-c297e4b6e9fe" providerId="ADAL" clId="{F3A848AA-6410-4955-A379-97FE45895052}" dt="2023-11-15T16:33:55.704" v="196" actId="478"/>
          <ac:spMkLst>
            <pc:docMk/>
            <pc:sldMk cId="763758" sldId="257"/>
            <ac:spMk id="3" creationId="{F5363E64-74A0-05FD-1BB9-AC2CA2AAA7C7}"/>
          </ac:spMkLst>
        </pc:spChg>
        <pc:spChg chg="add mod">
          <ac:chgData name="Imola Fodor" userId="20f66b46-449e-42d6-85a4-c297e4b6e9fe" providerId="ADAL" clId="{F3A848AA-6410-4955-A379-97FE45895052}" dt="2023-11-15T16:38:05.851" v="299" actId="14100"/>
          <ac:spMkLst>
            <pc:docMk/>
            <pc:sldMk cId="763758" sldId="257"/>
            <ac:spMk id="4" creationId="{EAA61509-CE26-879C-9302-C8A72C9A0962}"/>
          </ac:spMkLst>
        </pc:spChg>
        <pc:spChg chg="add mod">
          <ac:chgData name="Imola Fodor" userId="20f66b46-449e-42d6-85a4-c297e4b6e9fe" providerId="ADAL" clId="{F3A848AA-6410-4955-A379-97FE45895052}" dt="2023-11-15T16:39:23.590" v="319" actId="1076"/>
          <ac:spMkLst>
            <pc:docMk/>
            <pc:sldMk cId="763758" sldId="257"/>
            <ac:spMk id="5" creationId="{A1F4CC22-AD2E-F68E-C8F0-DE69089F1057}"/>
          </ac:spMkLst>
        </pc:spChg>
        <pc:spChg chg="add mod">
          <ac:chgData name="Imola Fodor" userId="20f66b46-449e-42d6-85a4-c297e4b6e9fe" providerId="ADAL" clId="{F3A848AA-6410-4955-A379-97FE45895052}" dt="2023-11-15T16:44:14.434" v="541" actId="1076"/>
          <ac:spMkLst>
            <pc:docMk/>
            <pc:sldMk cId="763758" sldId="257"/>
            <ac:spMk id="6" creationId="{F50447FB-E40F-9B3E-420D-2FFE949E0047}"/>
          </ac:spMkLst>
        </pc:spChg>
        <pc:spChg chg="add mod">
          <ac:chgData name="Imola Fodor" userId="20f66b46-449e-42d6-85a4-c297e4b6e9fe" providerId="ADAL" clId="{F3A848AA-6410-4955-A379-97FE45895052}" dt="2023-11-15T16:34:34.266" v="202" actId="13822"/>
          <ac:spMkLst>
            <pc:docMk/>
            <pc:sldMk cId="763758" sldId="257"/>
            <ac:spMk id="7" creationId="{F2B6E3BF-208F-CBB7-C346-2FFE187B1D4F}"/>
          </ac:spMkLst>
        </pc:spChg>
        <pc:spChg chg="add mod">
          <ac:chgData name="Imola Fodor" userId="20f66b46-449e-42d6-85a4-c297e4b6e9fe" providerId="ADAL" clId="{F3A848AA-6410-4955-A379-97FE45895052}" dt="2023-11-16T12:27:37.433" v="808" actId="20577"/>
          <ac:spMkLst>
            <pc:docMk/>
            <pc:sldMk cId="763758" sldId="257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5T16:38:32.203" v="303" actId="207"/>
          <ac:spMkLst>
            <pc:docMk/>
            <pc:sldMk cId="763758" sldId="257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5T16:43:55.850" v="536" actId="1076"/>
          <ac:spMkLst>
            <pc:docMk/>
            <pc:sldMk cId="763758" sldId="257"/>
            <ac:spMk id="19" creationId="{A47DBE19-5428-999B-EE2A-63A387DB1622}"/>
          </ac:spMkLst>
        </pc:spChg>
        <pc:spChg chg="add mod">
          <ac:chgData name="Imola Fodor" userId="20f66b46-449e-42d6-85a4-c297e4b6e9fe" providerId="ADAL" clId="{F3A848AA-6410-4955-A379-97FE45895052}" dt="2023-11-15T16:41:27.249" v="405" actId="1076"/>
          <ac:spMkLst>
            <pc:docMk/>
            <pc:sldMk cId="763758" sldId="257"/>
            <ac:spMk id="21" creationId="{1B49FE3E-5A18-EE6C-FFA2-6984E7459F17}"/>
          </ac:spMkLst>
        </pc:spChg>
        <pc:spChg chg="add mod">
          <ac:chgData name="Imola Fodor" userId="20f66b46-449e-42d6-85a4-c297e4b6e9fe" providerId="ADAL" clId="{F3A848AA-6410-4955-A379-97FE45895052}" dt="2023-11-17T08:14:40.695" v="1522" actId="20577"/>
          <ac:spMkLst>
            <pc:docMk/>
            <pc:sldMk cId="763758" sldId="257"/>
            <ac:spMk id="22" creationId="{85FF8F67-F12C-493E-16E7-2CB9E497C75B}"/>
          </ac:spMkLst>
        </pc:spChg>
        <pc:spChg chg="add mod">
          <ac:chgData name="Imola Fodor" userId="20f66b46-449e-42d6-85a4-c297e4b6e9fe" providerId="ADAL" clId="{F3A848AA-6410-4955-A379-97FE45895052}" dt="2023-11-15T16:43:44.412" v="533" actId="1076"/>
          <ac:spMkLst>
            <pc:docMk/>
            <pc:sldMk cId="763758" sldId="257"/>
            <ac:spMk id="23" creationId="{63FB2D7D-916B-2B33-E02F-5CED364DEE07}"/>
          </ac:spMkLst>
        </pc:spChg>
        <pc:spChg chg="add mod">
          <ac:chgData name="Imola Fodor" userId="20f66b46-449e-42d6-85a4-c297e4b6e9fe" providerId="ADAL" clId="{F3A848AA-6410-4955-A379-97FE45895052}" dt="2023-11-15T16:43:48.699" v="534" actId="1076"/>
          <ac:spMkLst>
            <pc:docMk/>
            <pc:sldMk cId="763758" sldId="257"/>
            <ac:spMk id="24" creationId="{9EBD489D-4B8C-BC1E-934A-DE17B15571CC}"/>
          </ac:spMkLst>
        </pc:spChg>
        <pc:spChg chg="add mod">
          <ac:chgData name="Imola Fodor" userId="20f66b46-449e-42d6-85a4-c297e4b6e9fe" providerId="ADAL" clId="{F3A848AA-6410-4955-A379-97FE45895052}" dt="2023-11-15T16:44:01.131" v="538" actId="1076"/>
          <ac:spMkLst>
            <pc:docMk/>
            <pc:sldMk cId="763758" sldId="257"/>
            <ac:spMk id="25" creationId="{536C345C-DD1F-DE02-DECB-4B80E6EF7E64}"/>
          </ac:spMkLst>
        </pc:spChg>
        <pc:spChg chg="add mod">
          <ac:chgData name="Imola Fodor" userId="20f66b46-449e-42d6-85a4-c297e4b6e9fe" providerId="ADAL" clId="{F3A848AA-6410-4955-A379-97FE45895052}" dt="2023-11-15T16:44:29.971" v="557" actId="1076"/>
          <ac:spMkLst>
            <pc:docMk/>
            <pc:sldMk cId="763758" sldId="257"/>
            <ac:spMk id="30" creationId="{955B7738-F508-651A-8AD3-13331DC99CE9}"/>
          </ac:spMkLst>
        </pc:spChg>
        <pc:cxnChg chg="add mod">
          <ac:chgData name="Imola Fodor" userId="20f66b46-449e-42d6-85a4-c297e4b6e9fe" providerId="ADAL" clId="{F3A848AA-6410-4955-A379-97FE45895052}" dt="2023-11-15T16:35:46.143" v="242" actId="208"/>
          <ac:cxnSpMkLst>
            <pc:docMk/>
            <pc:sldMk cId="763758" sldId="257"/>
            <ac:cxnSpMk id="10" creationId="{6A2509F4-E981-5782-956D-047751B9CEE1}"/>
          </ac:cxnSpMkLst>
        </pc:cxnChg>
        <pc:cxnChg chg="add mod">
          <ac:chgData name="Imola Fodor" userId="20f66b46-449e-42d6-85a4-c297e4b6e9fe" providerId="ADAL" clId="{F3A848AA-6410-4955-A379-97FE45895052}" dt="2023-11-15T16:38:55.812" v="309" actId="208"/>
          <ac:cxnSpMkLst>
            <pc:docMk/>
            <pc:sldMk cId="763758" sldId="257"/>
            <ac:cxnSpMk id="12" creationId="{F531750E-D855-8991-FE20-3D0DD8ADA870}"/>
          </ac:cxnSpMkLst>
        </pc:cxnChg>
        <pc:cxnChg chg="add mod">
          <ac:chgData name="Imola Fodor" userId="20f66b46-449e-42d6-85a4-c297e4b6e9fe" providerId="ADAL" clId="{F3A848AA-6410-4955-A379-97FE45895052}" dt="2023-11-15T16:44:14.434" v="541" actId="1076"/>
          <ac:cxnSpMkLst>
            <pc:docMk/>
            <pc:sldMk cId="763758" sldId="257"/>
            <ac:cxnSpMk id="15" creationId="{3BEE4583-961B-F7DA-A899-73418957F5FF}"/>
          </ac:cxnSpMkLst>
        </pc:cxnChg>
      </pc:sldChg>
      <pc:sldChg chg="addSp delSp modSp new mod modClrScheme chgLayout">
        <pc:chgData name="Imola Fodor" userId="20f66b46-449e-42d6-85a4-c297e4b6e9fe" providerId="ADAL" clId="{F3A848AA-6410-4955-A379-97FE45895052}" dt="2023-11-17T09:37:41.128" v="2023" actId="20577"/>
        <pc:sldMkLst>
          <pc:docMk/>
          <pc:sldMk cId="2188409552" sldId="258"/>
        </pc:sldMkLst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2" creationId="{53073409-3AFB-712B-B5D4-EBBC8F764B9E}"/>
          </ac:spMkLst>
        </pc:spChg>
        <pc:spChg chg="del mod ord">
          <ac:chgData name="Imola Fodor" userId="20f66b46-449e-42d6-85a4-c297e4b6e9fe" providerId="ADAL" clId="{F3A848AA-6410-4955-A379-97FE45895052}" dt="2023-11-16T12:32:12.761" v="839" actId="700"/>
          <ac:spMkLst>
            <pc:docMk/>
            <pc:sldMk cId="2188409552" sldId="258"/>
            <ac:spMk id="3" creationId="{A28E6BC7-E2ED-8EBF-3FE5-B33D11DBA886}"/>
          </ac:spMkLst>
        </pc:spChg>
        <pc:spChg chg="add mod ord">
          <ac:chgData name="Imola Fodor" userId="20f66b46-449e-42d6-85a4-c297e4b6e9fe" providerId="ADAL" clId="{F3A848AA-6410-4955-A379-97FE45895052}" dt="2023-11-17T09:37:41.128" v="2023" actId="20577"/>
          <ac:spMkLst>
            <pc:docMk/>
            <pc:sldMk cId="2188409552" sldId="258"/>
            <ac:spMk id="4" creationId="{186AE372-D75D-8CA6-F872-7849D99A3BCD}"/>
          </ac:spMkLst>
        </pc:spChg>
        <pc:spChg chg="add mod ord">
          <ac:chgData name="Imola Fodor" userId="20f66b46-449e-42d6-85a4-c297e4b6e9fe" providerId="ADAL" clId="{F3A848AA-6410-4955-A379-97FE45895052}" dt="2023-11-17T09:12:22.628" v="1798" actId="20577"/>
          <ac:spMkLst>
            <pc:docMk/>
            <pc:sldMk cId="2188409552" sldId="258"/>
            <ac:spMk id="5" creationId="{2EB588C7-06CE-7D06-2B4B-7026AAA93B90}"/>
          </ac:spMkLst>
        </pc:spChg>
      </pc:sldChg>
      <pc:sldChg chg="addSp delSp modSp add mod">
        <pc:chgData name="Imola Fodor" userId="20f66b46-449e-42d6-85a4-c297e4b6e9fe" providerId="ADAL" clId="{F3A848AA-6410-4955-A379-97FE45895052}" dt="2023-11-17T09:39:10.031" v="2046" actId="20577"/>
        <pc:sldMkLst>
          <pc:docMk/>
          <pc:sldMk cId="3757246026" sldId="259"/>
        </pc:sldMkLst>
        <pc:spChg chg="mod">
          <ac:chgData name="Imola Fodor" userId="20f66b46-449e-42d6-85a4-c297e4b6e9fe" providerId="ADAL" clId="{F3A848AA-6410-4955-A379-97FE45895052}" dt="2023-11-16T12:28:55.352" v="837" actId="20577"/>
          <ac:spMkLst>
            <pc:docMk/>
            <pc:sldMk cId="3757246026" sldId="259"/>
            <ac:spMk id="2" creationId="{ADB182B9-DA93-FB47-1D70-DA65D55721E4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4" creationId="{EAA61509-CE26-879C-9302-C8A72C9A0962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5" creationId="{A1F4CC22-AD2E-F68E-C8F0-DE69089F1057}"/>
          </ac:spMkLst>
        </pc:spChg>
        <pc:spChg chg="mod">
          <ac:chgData name="Imola Fodor" userId="20f66b46-449e-42d6-85a4-c297e4b6e9fe" providerId="ADAL" clId="{F3A848AA-6410-4955-A379-97FE45895052}" dt="2023-11-16T10:54:49.263" v="689" actId="14100"/>
          <ac:spMkLst>
            <pc:docMk/>
            <pc:sldMk cId="3757246026" sldId="259"/>
            <ac:spMk id="6" creationId="{F50447FB-E40F-9B3E-420D-2FFE949E004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7" creationId="{F2B6E3BF-208F-CBB7-C346-2FFE187B1D4F}"/>
          </ac:spMkLst>
        </pc:spChg>
        <pc:spChg chg="mod">
          <ac:chgData name="Imola Fodor" userId="20f66b46-449e-42d6-85a4-c297e4b6e9fe" providerId="ADAL" clId="{F3A848AA-6410-4955-A379-97FE45895052}" dt="2023-11-16T12:27:10.239" v="794" actId="20577"/>
          <ac:spMkLst>
            <pc:docMk/>
            <pc:sldMk cId="3757246026" sldId="259"/>
            <ac:spMk id="8" creationId="{235E0765-EFDF-7822-816D-46D01A3E053E}"/>
          </ac:spMkLst>
        </pc:spChg>
        <pc:spChg chg="add mod">
          <ac:chgData name="Imola Fodor" userId="20f66b46-449e-42d6-85a4-c297e4b6e9fe" providerId="ADAL" clId="{F3A848AA-6410-4955-A379-97FE45895052}" dt="2023-11-17T09:39:10.031" v="2046" actId="20577"/>
          <ac:spMkLst>
            <pc:docMk/>
            <pc:sldMk cId="3757246026" sldId="259"/>
            <ac:spMk id="10" creationId="{0FFECFFC-E31B-9EA4-D540-D7A5F2DD0F3C}"/>
          </ac:spMkLst>
        </pc:spChg>
        <pc:spChg chg="mod">
          <ac:chgData name="Imola Fodor" userId="20f66b46-449e-42d6-85a4-c297e4b6e9fe" providerId="ADAL" clId="{F3A848AA-6410-4955-A379-97FE45895052}" dt="2023-11-16T12:27:23.591" v="803" actId="1076"/>
          <ac:spMkLst>
            <pc:docMk/>
            <pc:sldMk cId="3757246026" sldId="259"/>
            <ac:spMk id="11" creationId="{F964609F-80AB-0EB4-90D5-CE91F0A39D2D}"/>
          </ac:spMkLst>
        </pc:spChg>
        <pc:spChg chg="add mod">
          <ac:chgData name="Imola Fodor" userId="20f66b46-449e-42d6-85a4-c297e4b6e9fe" providerId="ADAL" clId="{F3A848AA-6410-4955-A379-97FE45895052}" dt="2023-11-16T10:53:51.197" v="635" actId="693"/>
          <ac:spMkLst>
            <pc:docMk/>
            <pc:sldMk cId="3757246026" sldId="259"/>
            <ac:spMk id="13" creationId="{D71574B0-59A0-5C4E-47EE-49D8B19AEDD7}"/>
          </ac:spMkLst>
        </pc:spChg>
        <pc:spChg chg="add mod">
          <ac:chgData name="Imola Fodor" userId="20f66b46-449e-42d6-85a4-c297e4b6e9fe" providerId="ADAL" clId="{F3A848AA-6410-4955-A379-97FE45895052}" dt="2023-11-17T09:17:32.005" v="1895" actId="1076"/>
          <ac:spMkLst>
            <pc:docMk/>
            <pc:sldMk cId="3757246026" sldId="259"/>
            <ac:spMk id="14" creationId="{50D28D2D-EF0E-452C-C5EF-8E3BFC771F16}"/>
          </ac:spMkLst>
        </pc:spChg>
        <pc:spChg chg="add mod">
          <ac:chgData name="Imola Fodor" userId="20f66b46-449e-42d6-85a4-c297e4b6e9fe" providerId="ADAL" clId="{F3A848AA-6410-4955-A379-97FE45895052}" dt="2023-11-16T12:31:09.394" v="838" actId="14100"/>
          <ac:spMkLst>
            <pc:docMk/>
            <pc:sldMk cId="3757246026" sldId="259"/>
            <ac:spMk id="16" creationId="{FC61498E-7D26-6C6C-8E61-6B4FC1DA5351}"/>
          </ac:spMkLst>
        </pc:spChg>
        <pc:spChg chg="add mod">
          <ac:chgData name="Imola Fodor" userId="20f66b46-449e-42d6-85a4-c297e4b6e9fe" providerId="ADAL" clId="{F3A848AA-6410-4955-A379-97FE45895052}" dt="2023-11-16T13:20:20.299" v="1083" actId="20577"/>
          <ac:spMkLst>
            <pc:docMk/>
            <pc:sldMk cId="3757246026" sldId="259"/>
            <ac:spMk id="17" creationId="{A3320792-F6D0-91DE-0BAA-DBE9EAC284D3}"/>
          </ac:spMkLst>
        </pc:spChg>
        <pc:spChg chg="mod">
          <ac:chgData name="Imola Fodor" userId="20f66b46-449e-42d6-85a4-c297e4b6e9fe" providerId="ADAL" clId="{F3A848AA-6410-4955-A379-97FE45895052}" dt="2023-11-16T10:54:55.119" v="691" actId="20577"/>
          <ac:spMkLst>
            <pc:docMk/>
            <pc:sldMk cId="3757246026" sldId="259"/>
            <ac:spMk id="19" creationId="{A47DBE19-5428-999B-EE2A-63A387DB1622}"/>
          </ac:spMkLst>
        </pc:spChg>
        <pc:spChg chg="del mod">
          <ac:chgData name="Imola Fodor" userId="20f66b46-449e-42d6-85a4-c297e4b6e9fe" providerId="ADAL" clId="{F3A848AA-6410-4955-A379-97FE45895052}" dt="2023-11-16T12:26:22.240" v="787" actId="478"/>
          <ac:spMkLst>
            <pc:docMk/>
            <pc:sldMk cId="3757246026" sldId="259"/>
            <ac:spMk id="21" creationId="{1B49FE3E-5A18-EE6C-FFA2-6984E7459F17}"/>
          </ac:spMkLst>
        </pc:spChg>
        <pc:spChg chg="del">
          <ac:chgData name="Imola Fodor" userId="20f66b46-449e-42d6-85a4-c297e4b6e9fe" providerId="ADAL" clId="{F3A848AA-6410-4955-A379-97FE45895052}" dt="2023-11-16T10:52:13.864" v="575" actId="478"/>
          <ac:spMkLst>
            <pc:docMk/>
            <pc:sldMk cId="3757246026" sldId="259"/>
            <ac:spMk id="22" creationId="{85FF8F67-F12C-493E-16E7-2CB9E497C75B}"/>
          </ac:spMkLst>
        </pc:spChg>
        <pc:spChg chg="del">
          <ac:chgData name="Imola Fodor" userId="20f66b46-449e-42d6-85a4-c297e4b6e9fe" providerId="ADAL" clId="{F3A848AA-6410-4955-A379-97FE45895052}" dt="2023-11-16T10:51:44.817" v="559" actId="478"/>
          <ac:spMkLst>
            <pc:docMk/>
            <pc:sldMk cId="3757246026" sldId="259"/>
            <ac:spMk id="23" creationId="{63FB2D7D-916B-2B33-E02F-5CED364DEE07}"/>
          </ac:spMkLst>
        </pc:spChg>
        <pc:spChg chg="mod">
          <ac:chgData name="Imola Fodor" userId="20f66b46-449e-42d6-85a4-c297e4b6e9fe" providerId="ADAL" clId="{F3A848AA-6410-4955-A379-97FE45895052}" dt="2023-11-16T10:53:26.432" v="630" actId="1076"/>
          <ac:spMkLst>
            <pc:docMk/>
            <pc:sldMk cId="3757246026" sldId="259"/>
            <ac:spMk id="24" creationId="{9EBD489D-4B8C-BC1E-934A-DE17B15571CC}"/>
          </ac:spMkLst>
        </pc:spChg>
        <pc:spChg chg="mod">
          <ac:chgData name="Imola Fodor" userId="20f66b46-449e-42d6-85a4-c297e4b6e9fe" providerId="ADAL" clId="{F3A848AA-6410-4955-A379-97FE45895052}" dt="2023-11-16T10:53:32.009" v="631" actId="1076"/>
          <ac:spMkLst>
            <pc:docMk/>
            <pc:sldMk cId="3757246026" sldId="259"/>
            <ac:spMk id="25" creationId="{536C345C-DD1F-DE02-DECB-4B80E6EF7E64}"/>
          </ac:spMkLst>
        </pc:spChg>
        <pc:spChg chg="mod">
          <ac:chgData name="Imola Fodor" userId="20f66b46-449e-42d6-85a4-c297e4b6e9fe" providerId="ADAL" clId="{F3A848AA-6410-4955-A379-97FE45895052}" dt="2023-11-16T12:26:18.224" v="786" actId="1076"/>
          <ac:spMkLst>
            <pc:docMk/>
            <pc:sldMk cId="3757246026" sldId="259"/>
            <ac:spMk id="30" creationId="{955B7738-F508-651A-8AD3-13331DC99CE9}"/>
          </ac:spMkLst>
        </pc:spChg>
        <pc:cxnChg chg="add">
          <ac:chgData name="Imola Fodor" userId="20f66b46-449e-42d6-85a4-c297e4b6e9fe" providerId="ADAL" clId="{F3A848AA-6410-4955-A379-97FE45895052}" dt="2023-11-17T09:38:55.886" v="2025" actId="11529"/>
          <ac:cxnSpMkLst>
            <pc:docMk/>
            <pc:sldMk cId="3757246026" sldId="259"/>
            <ac:cxnSpMk id="9" creationId="{D81CADD4-4491-0C89-2C9C-98648DF6CE5A}"/>
          </ac:cxnSpMkLst>
        </pc:cxnChg>
        <pc:cxnChg chg="del mod">
          <ac:chgData name="Imola Fodor" userId="20f66b46-449e-42d6-85a4-c297e4b6e9fe" providerId="ADAL" clId="{F3A848AA-6410-4955-A379-97FE45895052}" dt="2023-11-16T12:26:31.143" v="789" actId="478"/>
          <ac:cxnSpMkLst>
            <pc:docMk/>
            <pc:sldMk cId="3757246026" sldId="259"/>
            <ac:cxnSpMk id="10" creationId="{6A2509F4-E981-5782-956D-047751B9CEE1}"/>
          </ac:cxnSpMkLst>
        </pc:cxnChg>
        <pc:cxnChg chg="mod">
          <ac:chgData name="Imola Fodor" userId="20f66b46-449e-42d6-85a4-c297e4b6e9fe" providerId="ADAL" clId="{F3A848AA-6410-4955-A379-97FE45895052}" dt="2023-11-16T12:26:26.120" v="788" actId="14100"/>
          <ac:cxnSpMkLst>
            <pc:docMk/>
            <pc:sldMk cId="3757246026" sldId="259"/>
            <ac:cxnSpMk id="12" creationId="{F531750E-D855-8991-FE20-3D0DD8ADA870}"/>
          </ac:cxnSpMkLst>
        </pc:cxnChg>
        <pc:cxnChg chg="del mod">
          <ac:chgData name="Imola Fodor" userId="20f66b46-449e-42d6-85a4-c297e4b6e9fe" providerId="ADAL" clId="{F3A848AA-6410-4955-A379-97FE45895052}" dt="2023-11-16T10:53:01.728" v="626" actId="478"/>
          <ac:cxnSpMkLst>
            <pc:docMk/>
            <pc:sldMk cId="3757246026" sldId="259"/>
            <ac:cxnSpMk id="15" creationId="{3BEE4583-961B-F7DA-A899-73418957F5FF}"/>
          </ac:cxnSpMkLst>
        </pc:cxnChg>
      </pc:sldChg>
      <pc:sldChg chg="modSp add mod ord">
        <pc:chgData name="Imola Fodor" userId="20f66b46-449e-42d6-85a4-c297e4b6e9fe" providerId="ADAL" clId="{F3A848AA-6410-4955-A379-97FE45895052}" dt="2023-11-16T12:33:10.497" v="927" actId="20577"/>
        <pc:sldMkLst>
          <pc:docMk/>
          <pc:sldMk cId="4224310557" sldId="260"/>
        </pc:sldMkLst>
        <pc:spChg chg="mod">
          <ac:chgData name="Imola Fodor" userId="20f66b46-449e-42d6-85a4-c297e4b6e9fe" providerId="ADAL" clId="{F3A848AA-6410-4955-A379-97FE45895052}" dt="2023-11-16T12:33:10.497" v="927" actId="20577"/>
          <ac:spMkLst>
            <pc:docMk/>
            <pc:sldMk cId="4224310557" sldId="260"/>
            <ac:spMk id="4" creationId="{186AE372-D75D-8CA6-F872-7849D99A3BCD}"/>
          </ac:spMkLst>
        </pc:spChg>
      </pc:sldChg>
      <pc:sldChg chg="addSp modSp new mod">
        <pc:chgData name="Imola Fodor" userId="20f66b46-449e-42d6-85a4-c297e4b6e9fe" providerId="ADAL" clId="{F3A848AA-6410-4955-A379-97FE45895052}" dt="2023-11-17T14:08:34.006" v="2379" actId="13926"/>
        <pc:sldMkLst>
          <pc:docMk/>
          <pc:sldMk cId="1302330323" sldId="261"/>
        </pc:sldMkLst>
        <pc:spChg chg="mod">
          <ac:chgData name="Imola Fodor" userId="20f66b46-449e-42d6-85a4-c297e4b6e9fe" providerId="ADAL" clId="{F3A848AA-6410-4955-A379-97FE45895052}" dt="2023-11-17T08:13:44.675" v="1493" actId="20577"/>
          <ac:spMkLst>
            <pc:docMk/>
            <pc:sldMk cId="1302330323" sldId="261"/>
            <ac:spMk id="2" creationId="{C0A2CAE9-685C-2FD7-B405-CDCB1FADF7F9}"/>
          </ac:spMkLst>
        </pc:spChg>
        <pc:spChg chg="mod">
          <ac:chgData name="Imola Fodor" userId="20f66b46-449e-42d6-85a4-c297e4b6e9fe" providerId="ADAL" clId="{F3A848AA-6410-4955-A379-97FE45895052}" dt="2023-11-17T08:13:35.913" v="1492" actId="20577"/>
          <ac:spMkLst>
            <pc:docMk/>
            <pc:sldMk cId="1302330323" sldId="261"/>
            <ac:spMk id="3" creationId="{FEDBAC94-6130-0D07-9541-C9296E739573}"/>
          </ac:spMkLst>
        </pc:spChg>
        <pc:spChg chg="add mod">
          <ac:chgData name="Imola Fodor" userId="20f66b46-449e-42d6-85a4-c297e4b6e9fe" providerId="ADAL" clId="{F3A848AA-6410-4955-A379-97FE45895052}" dt="2023-11-17T14:08:34.006" v="2379" actId="13926"/>
          <ac:spMkLst>
            <pc:docMk/>
            <pc:sldMk cId="1302330323" sldId="261"/>
            <ac:spMk id="4" creationId="{ED3B1A37-9315-FDC2-05A2-F0DFB03BD134}"/>
          </ac:spMkLst>
        </pc:spChg>
      </pc:sldChg>
      <pc:sldChg chg="addSp delSp modSp new mod modClrScheme chgLayout">
        <pc:chgData name="Imola Fodor" userId="20f66b46-449e-42d6-85a4-c297e4b6e9fe" providerId="ADAL" clId="{F3A848AA-6410-4955-A379-97FE45895052}" dt="2023-11-17T14:08:40.293" v="2380" actId="13926"/>
        <pc:sldMkLst>
          <pc:docMk/>
          <pc:sldMk cId="4235248715" sldId="262"/>
        </pc:sldMkLst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2" creationId="{045D470A-87FD-4394-D8E3-3FB59BF397E5}"/>
          </ac:spMkLst>
        </pc:spChg>
        <pc:spChg chg="del mod ord">
          <ac:chgData name="Imola Fodor" userId="20f66b46-449e-42d6-85a4-c297e4b6e9fe" providerId="ADAL" clId="{F3A848AA-6410-4955-A379-97FE45895052}" dt="2023-11-17T08:59:24.215" v="1524" actId="700"/>
          <ac:spMkLst>
            <pc:docMk/>
            <pc:sldMk cId="4235248715" sldId="262"/>
            <ac:spMk id="3" creationId="{C34B5CA6-A40A-B6DA-0D1D-2D20C38F1205}"/>
          </ac:spMkLst>
        </pc:spChg>
        <pc:spChg chg="add mod ord">
          <ac:chgData name="Imola Fodor" userId="20f66b46-449e-42d6-85a4-c297e4b6e9fe" providerId="ADAL" clId="{F3A848AA-6410-4955-A379-97FE45895052}" dt="2023-11-17T08:59:31.497" v="1549" actId="20577"/>
          <ac:spMkLst>
            <pc:docMk/>
            <pc:sldMk cId="4235248715" sldId="262"/>
            <ac:spMk id="4" creationId="{94E01BFF-57E6-D67C-7B81-32D0A44391EF}"/>
          </ac:spMkLst>
        </pc:spChg>
        <pc:spChg chg="add mod ord">
          <ac:chgData name="Imola Fodor" userId="20f66b46-449e-42d6-85a4-c297e4b6e9fe" providerId="ADAL" clId="{F3A848AA-6410-4955-A379-97FE45895052}" dt="2023-11-17T14:08:40.293" v="2380" actId="13926"/>
          <ac:spMkLst>
            <pc:docMk/>
            <pc:sldMk cId="4235248715" sldId="262"/>
            <ac:spMk id="5" creationId="{74996DF2-B72A-4154-56CF-F45CA9EA14C4}"/>
          </ac:spMkLst>
        </pc:spChg>
      </pc:sldChg>
      <pc:sldChg chg="modSp add mod">
        <pc:chgData name="Imola Fodor" userId="20f66b46-449e-42d6-85a4-c297e4b6e9fe" providerId="ADAL" clId="{F3A848AA-6410-4955-A379-97FE45895052}" dt="2023-11-17T09:37:46.718" v="2024" actId="20577"/>
        <pc:sldMkLst>
          <pc:docMk/>
          <pc:sldMk cId="2116924293" sldId="263"/>
        </pc:sldMkLst>
        <pc:spChg chg="mod">
          <ac:chgData name="Imola Fodor" userId="20f66b46-449e-42d6-85a4-c297e4b6e9fe" providerId="ADAL" clId="{F3A848AA-6410-4955-A379-97FE45895052}" dt="2023-11-17T09:37:46.718" v="2024" actId="20577"/>
          <ac:spMkLst>
            <pc:docMk/>
            <pc:sldMk cId="2116924293" sldId="263"/>
            <ac:spMk id="4" creationId="{94E01BFF-57E6-D67C-7B81-32D0A44391EF}"/>
          </ac:spMkLst>
        </pc:spChg>
        <pc:spChg chg="mod">
          <ac:chgData name="Imola Fodor" userId="20f66b46-449e-42d6-85a4-c297e4b6e9fe" providerId="ADAL" clId="{F3A848AA-6410-4955-A379-97FE45895052}" dt="2023-11-17T09:00:47.609" v="1656" actId="20577"/>
          <ac:spMkLst>
            <pc:docMk/>
            <pc:sldMk cId="2116924293" sldId="263"/>
            <ac:spMk id="5" creationId="{74996DF2-B72A-4154-56CF-F45CA9EA14C4}"/>
          </ac:spMkLst>
        </pc:spChg>
      </pc:sldChg>
      <pc:sldChg chg="addSp delSp modSp new mod">
        <pc:chgData name="Imola Fodor" userId="20f66b46-449e-42d6-85a4-c297e4b6e9fe" providerId="ADAL" clId="{F3A848AA-6410-4955-A379-97FE45895052}" dt="2023-11-17T14:09:16.631" v="2382" actId="13926"/>
        <pc:sldMkLst>
          <pc:docMk/>
          <pc:sldMk cId="450233372" sldId="264"/>
        </pc:sldMkLst>
        <pc:spChg chg="mod">
          <ac:chgData name="Imola Fodor" userId="20f66b46-449e-42d6-85a4-c297e4b6e9fe" providerId="ADAL" clId="{F3A848AA-6410-4955-A379-97FE45895052}" dt="2023-11-17T09:02:50.359" v="1689" actId="20577"/>
          <ac:spMkLst>
            <pc:docMk/>
            <pc:sldMk cId="450233372" sldId="264"/>
            <ac:spMk id="2" creationId="{67FC7103-1F4A-5AE1-FC16-EA062451DFFE}"/>
          </ac:spMkLst>
        </pc:spChg>
        <pc:spChg chg="del">
          <ac:chgData name="Imola Fodor" userId="20f66b46-449e-42d6-85a4-c297e4b6e9fe" providerId="ADAL" clId="{F3A848AA-6410-4955-A379-97FE45895052}" dt="2023-11-17T09:00:57.479" v="1658" actId="22"/>
          <ac:spMkLst>
            <pc:docMk/>
            <pc:sldMk cId="450233372" sldId="264"/>
            <ac:spMk id="3" creationId="{6528CB07-8ED9-EBAF-1B28-9C7072748755}"/>
          </ac:spMkLst>
        </pc:spChg>
        <pc:spChg chg="add mod">
          <ac:chgData name="Imola Fodor" userId="20f66b46-449e-42d6-85a4-c297e4b6e9fe" providerId="ADAL" clId="{F3A848AA-6410-4955-A379-97FE45895052}" dt="2023-11-17T14:09:16.631" v="2382" actId="13926"/>
          <ac:spMkLst>
            <pc:docMk/>
            <pc:sldMk cId="450233372" sldId="264"/>
            <ac:spMk id="11" creationId="{FD618FC2-FDBA-96A7-BCEF-E8F6560C36C2}"/>
          </ac:spMkLst>
        </pc:spChg>
        <pc:picChg chg="add mod ord">
          <ac:chgData name="Imola Fodor" userId="20f66b46-449e-42d6-85a4-c297e4b6e9fe" providerId="ADAL" clId="{F3A848AA-6410-4955-A379-97FE45895052}" dt="2023-11-17T09:02:16.677" v="1674" actId="1076"/>
          <ac:picMkLst>
            <pc:docMk/>
            <pc:sldMk cId="450233372" sldId="264"/>
            <ac:picMk id="5" creationId="{623D2A7C-CCCA-E66A-B514-6AF8AF348045}"/>
          </ac:picMkLst>
        </pc:picChg>
        <pc:picChg chg="add mod">
          <ac:chgData name="Imola Fodor" userId="20f66b46-449e-42d6-85a4-c297e4b6e9fe" providerId="ADAL" clId="{F3A848AA-6410-4955-A379-97FE45895052}" dt="2023-11-17T09:02:07.875" v="1673" actId="1076"/>
          <ac:picMkLst>
            <pc:docMk/>
            <pc:sldMk cId="450233372" sldId="264"/>
            <ac:picMk id="10" creationId="{683444DC-5DF2-3089-65E1-613F43C7478D}"/>
          </ac:picMkLst>
        </pc:picChg>
        <pc:cxnChg chg="add mod">
          <ac:chgData name="Imola Fodor" userId="20f66b46-449e-42d6-85a4-c297e4b6e9fe" providerId="ADAL" clId="{F3A848AA-6410-4955-A379-97FE45895052}" dt="2023-11-17T09:02:16.677" v="1674" actId="1076"/>
          <ac:cxnSpMkLst>
            <pc:docMk/>
            <pc:sldMk cId="450233372" sldId="264"/>
            <ac:cxnSpMk id="7" creationId="{0A2F4669-67F5-C785-D616-FB88F9B40638}"/>
          </ac:cxnSpMkLst>
        </pc:cxnChg>
      </pc:sldChg>
      <pc:sldChg chg="addSp delSp modSp new mod">
        <pc:chgData name="Imola Fodor" userId="20f66b46-449e-42d6-85a4-c297e4b6e9fe" providerId="ADAL" clId="{F3A848AA-6410-4955-A379-97FE45895052}" dt="2023-11-17T14:08:47.046" v="2381" actId="478"/>
        <pc:sldMkLst>
          <pc:docMk/>
          <pc:sldMk cId="2654689338" sldId="265"/>
        </pc:sldMkLst>
        <pc:spChg chg="mod">
          <ac:chgData name="Imola Fodor" userId="20f66b46-449e-42d6-85a4-c297e4b6e9fe" providerId="ADAL" clId="{F3A848AA-6410-4955-A379-97FE45895052}" dt="2023-11-17T09:04:09.685" v="1701" actId="20577"/>
          <ac:spMkLst>
            <pc:docMk/>
            <pc:sldMk cId="2654689338" sldId="265"/>
            <ac:spMk id="2" creationId="{2CEBCDFF-5BA0-BF56-0374-5EA0737C58F3}"/>
          </ac:spMkLst>
        </pc:spChg>
        <pc:spChg chg="del">
          <ac:chgData name="Imola Fodor" userId="20f66b46-449e-42d6-85a4-c297e4b6e9fe" providerId="ADAL" clId="{F3A848AA-6410-4955-A379-97FE45895052}" dt="2023-11-17T09:04:13.032" v="1702" actId="22"/>
          <ac:spMkLst>
            <pc:docMk/>
            <pc:sldMk cId="2654689338" sldId="265"/>
            <ac:spMk id="3" creationId="{F7BA1505-65ED-2BE9-D8BF-200F7FEDAD82}"/>
          </ac:spMkLst>
        </pc:spChg>
        <pc:spChg chg="add mod">
          <ac:chgData name="Imola Fodor" userId="20f66b46-449e-42d6-85a4-c297e4b6e9fe" providerId="ADAL" clId="{F3A848AA-6410-4955-A379-97FE45895052}" dt="2023-11-17T09:11:24.267" v="1768" actId="1076"/>
          <ac:spMkLst>
            <pc:docMk/>
            <pc:sldMk cId="2654689338" sldId="265"/>
            <ac:spMk id="8" creationId="{84CE32CD-3C83-6BEE-8B4C-2B178517EEAB}"/>
          </ac:spMkLst>
        </pc:spChg>
        <pc:spChg chg="add del mod">
          <ac:chgData name="Imola Fodor" userId="20f66b46-449e-42d6-85a4-c297e4b6e9fe" providerId="ADAL" clId="{F3A848AA-6410-4955-A379-97FE45895052}" dt="2023-11-17T14:08:47.046" v="2381" actId="478"/>
          <ac:spMkLst>
            <pc:docMk/>
            <pc:sldMk cId="2654689338" sldId="265"/>
            <ac:spMk id="11" creationId="{DB7CB4A6-969A-7C97-831A-791E1560D611}"/>
          </ac:spMkLst>
        </pc:spChg>
        <pc:picChg chg="add mod ord">
          <ac:chgData name="Imola Fodor" userId="20f66b46-449e-42d6-85a4-c297e4b6e9fe" providerId="ADAL" clId="{F3A848AA-6410-4955-A379-97FE45895052}" dt="2023-11-17T09:04:15.869" v="1703" actId="1076"/>
          <ac:picMkLst>
            <pc:docMk/>
            <pc:sldMk cId="2654689338" sldId="265"/>
            <ac:picMk id="5" creationId="{88DE47E1-6AC3-C4F3-0691-F50A2C1333B6}"/>
          </ac:picMkLst>
        </pc:picChg>
        <pc:picChg chg="add mod">
          <ac:chgData name="Imola Fodor" userId="20f66b46-449e-42d6-85a4-c297e4b6e9fe" providerId="ADAL" clId="{F3A848AA-6410-4955-A379-97FE45895052}" dt="2023-11-17T09:10:38.946" v="1736" actId="1076"/>
          <ac:picMkLst>
            <pc:docMk/>
            <pc:sldMk cId="2654689338" sldId="265"/>
            <ac:picMk id="7" creationId="{28D678ED-4FD7-FD0F-5EC6-5B7D7DE582FB}"/>
          </ac:picMkLst>
        </pc:picChg>
        <pc:picChg chg="add mod">
          <ac:chgData name="Imola Fodor" userId="20f66b46-449e-42d6-85a4-c297e4b6e9fe" providerId="ADAL" clId="{F3A848AA-6410-4955-A379-97FE45895052}" dt="2023-11-17T09:11:29.035" v="1770" actId="1076"/>
          <ac:picMkLst>
            <pc:docMk/>
            <pc:sldMk cId="2654689338" sldId="265"/>
            <ac:picMk id="10" creationId="{8B8A3D14-2E3B-D6D9-25DC-CA6E9B7A7C91}"/>
          </ac:picMkLst>
        </pc:picChg>
      </pc:sldChg>
      <pc:sldChg chg="addSp modSp new mod">
        <pc:chgData name="Imola Fodor" userId="20f66b46-449e-42d6-85a4-c297e4b6e9fe" providerId="ADAL" clId="{F3A848AA-6410-4955-A379-97FE45895052}" dt="2023-11-17T14:12:41.172" v="2391" actId="20577"/>
        <pc:sldMkLst>
          <pc:docMk/>
          <pc:sldMk cId="2014478816" sldId="266"/>
        </pc:sldMkLst>
        <pc:spChg chg="mod">
          <ac:chgData name="Imola Fodor" userId="20f66b46-449e-42d6-85a4-c297e4b6e9fe" providerId="ADAL" clId="{F3A848AA-6410-4955-A379-97FE45895052}" dt="2023-11-17T09:16:50.072" v="1825" actId="20577"/>
          <ac:spMkLst>
            <pc:docMk/>
            <pc:sldMk cId="2014478816" sldId="266"/>
            <ac:spMk id="2" creationId="{9BDCC00B-E7AC-A2C1-712B-24E2546B9DDA}"/>
          </ac:spMkLst>
        </pc:spChg>
        <pc:spChg chg="mod">
          <ac:chgData name="Imola Fodor" userId="20f66b46-449e-42d6-85a4-c297e4b6e9fe" providerId="ADAL" clId="{F3A848AA-6410-4955-A379-97FE45895052}" dt="2023-11-17T09:23:05.879" v="1953" actId="20577"/>
          <ac:spMkLst>
            <pc:docMk/>
            <pc:sldMk cId="2014478816" sldId="266"/>
            <ac:spMk id="3" creationId="{830C7880-BAA3-556C-681A-F6A7A303CA36}"/>
          </ac:spMkLst>
        </pc:spChg>
        <pc:spChg chg="add mod">
          <ac:chgData name="Imola Fodor" userId="20f66b46-449e-42d6-85a4-c297e4b6e9fe" providerId="ADAL" clId="{F3A848AA-6410-4955-A379-97FE45895052}" dt="2023-11-17T14:12:41.172" v="2391" actId="20577"/>
          <ac:spMkLst>
            <pc:docMk/>
            <pc:sldMk cId="2014478816" sldId="266"/>
            <ac:spMk id="8" creationId="{992E2C55-6C2C-8098-5407-C1E9A9832BB5}"/>
          </ac:spMkLst>
        </pc:spChg>
        <pc:picChg chg="add mod">
          <ac:chgData name="Imola Fodor" userId="20f66b46-449e-42d6-85a4-c297e4b6e9fe" providerId="ADAL" clId="{F3A848AA-6410-4955-A379-97FE45895052}" dt="2023-11-17T09:23:11.364" v="1955" actId="1076"/>
          <ac:picMkLst>
            <pc:docMk/>
            <pc:sldMk cId="2014478816" sldId="266"/>
            <ac:picMk id="5" creationId="{E6247D7F-1DC0-ED8A-674E-57353DE7DC25}"/>
          </ac:picMkLst>
        </pc:picChg>
        <pc:picChg chg="add mod">
          <ac:chgData name="Imola Fodor" userId="20f66b46-449e-42d6-85a4-c297e4b6e9fe" providerId="ADAL" clId="{F3A848AA-6410-4955-A379-97FE45895052}" dt="2023-11-17T09:23:08.968" v="1954" actId="1076"/>
          <ac:picMkLst>
            <pc:docMk/>
            <pc:sldMk cId="2014478816" sldId="266"/>
            <ac:picMk id="7" creationId="{618F6E86-D954-CF08-C0AC-742F5AB59024}"/>
          </ac:picMkLst>
        </pc:picChg>
      </pc:sldChg>
      <pc:sldChg chg="modSp new mod">
        <pc:chgData name="Imola Fodor" userId="20f66b46-449e-42d6-85a4-c297e4b6e9fe" providerId="ADAL" clId="{F3A848AA-6410-4955-A379-97FE45895052}" dt="2023-11-17T13:52:38.941" v="2242" actId="20577"/>
        <pc:sldMkLst>
          <pc:docMk/>
          <pc:sldMk cId="2389848099" sldId="267"/>
        </pc:sldMkLst>
        <pc:spChg chg="mod">
          <ac:chgData name="Imola Fodor" userId="20f66b46-449e-42d6-85a4-c297e4b6e9fe" providerId="ADAL" clId="{F3A848AA-6410-4955-A379-97FE45895052}" dt="2023-11-17T13:51:49.957" v="2113" actId="20577"/>
          <ac:spMkLst>
            <pc:docMk/>
            <pc:sldMk cId="2389848099" sldId="267"/>
            <ac:spMk id="2" creationId="{903EAB9A-2B67-ECC0-B395-E65973233772}"/>
          </ac:spMkLst>
        </pc:spChg>
        <pc:spChg chg="mod">
          <ac:chgData name="Imola Fodor" userId="20f66b46-449e-42d6-85a4-c297e4b6e9fe" providerId="ADAL" clId="{F3A848AA-6410-4955-A379-97FE45895052}" dt="2023-11-17T13:52:38.941" v="2242" actId="20577"/>
          <ac:spMkLst>
            <pc:docMk/>
            <pc:sldMk cId="2389848099" sldId="267"/>
            <ac:spMk id="3" creationId="{037E4DB9-27C5-0991-71C8-DEAA5DE233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643FF-4940-4180-AB63-13EDBDCA489D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F81AC-F44D-470F-B7F5-0DF799C5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Frame skip steps paper https://arxiv.org/pdf/1605.05365.pdf: </a:t>
            </a:r>
            <a:r>
              <a:rPr lang="it-IT" dirty="0" err="1"/>
              <a:t>Uses</a:t>
            </a:r>
            <a:r>
              <a:rPr lang="it-IT" dirty="0"/>
              <a:t> only 2 </a:t>
            </a:r>
            <a:r>
              <a:rPr lang="it-IT" dirty="0" err="1"/>
              <a:t>possible</a:t>
            </a:r>
            <a:r>
              <a:rPr lang="it-IT" dirty="0"/>
              <a:t> frame skips, long short (and they call it </a:t>
            </a:r>
            <a:r>
              <a:rPr lang="it-IT" dirty="0" err="1"/>
              <a:t>dynamic</a:t>
            </a:r>
            <a:r>
              <a:rPr lang="it-IT" dirty="0"/>
              <a:t>). «</a:t>
            </a:r>
            <a:r>
              <a:rPr lang="en-US" dirty="0"/>
              <a:t>The idea of dynamic length temporal abstractions in the policy space on Atari Domain has been explored by [</a:t>
            </a:r>
            <a:r>
              <a:rPr lang="en-US" dirty="0" err="1"/>
              <a:t>Vafadost</a:t>
            </a:r>
            <a:r>
              <a:rPr lang="en-US" dirty="0"/>
              <a:t>, 2013]. They use a Monte Carlo Tree Search (MCTS) planner with macro-actions that are composed of the same action repeated k times, for different k. The way in which our approach differs from [</a:t>
            </a:r>
            <a:r>
              <a:rPr lang="en-US" dirty="0" err="1"/>
              <a:t>Vafadost</a:t>
            </a:r>
            <a:r>
              <a:rPr lang="en-US" dirty="0"/>
              <a:t>, 2013] is in terms of using DQN to build neural network Q-value approximators instead of making use of search techniques that cannot generalize.”</a:t>
            </a:r>
          </a:p>
          <a:p>
            <a:endParaRPr lang="en-US" dirty="0"/>
          </a:p>
          <a:p>
            <a:r>
              <a:rPr lang="en-US" dirty="0"/>
              <a:t>Predict action + duration : </a:t>
            </a:r>
            <a:r>
              <a:rPr lang="en-US" dirty="0" err="1"/>
              <a:t>FiGar</a:t>
            </a:r>
            <a:r>
              <a:rPr lang="en-US" dirty="0"/>
              <a:t> https://openreview.net/forum?id=B1GOWV5eg </a:t>
            </a:r>
          </a:p>
          <a:p>
            <a:endParaRPr lang="en-US" dirty="0"/>
          </a:p>
          <a:p>
            <a:r>
              <a:rPr lang="en-US" dirty="0"/>
              <a:t>My idea: maybe choose an action, fourth one, with meaning “keep action”, so output just actions, not duration</a:t>
            </a:r>
          </a:p>
          <a:p>
            <a:endParaRPr lang="en-US" dirty="0"/>
          </a:p>
          <a:p>
            <a:r>
              <a:rPr lang="en-US" dirty="0"/>
              <a:t>Hold for minimum n steps : https://stackoverflow.com/questions/62562463/constraining-a-neural-networks-output-to-be-within-an-arbitrary-range (minimum duration controlling the </a:t>
            </a:r>
            <a:r>
              <a:rPr lang="en-US" dirty="0" err="1"/>
              <a:t>actiovation</a:t>
            </a:r>
            <a:r>
              <a:rPr lang="en-US" dirty="0"/>
              <a:t> function 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F81AC-F44D-470F-B7F5-0DF799C5A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8483-D8AC-BA03-0972-8C40CE3B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D9475-5CFF-ABFA-7B78-C0BD74DB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2D7-5577-0530-A9BA-668FF0C5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7E04-952B-03C9-249A-E6E456A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71AF-40E4-A124-015D-1A0A3908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038-BA28-010F-6512-2571A0B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321F-A62F-4906-4488-8D83DD47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76DD-0BE8-34C3-BE29-A9C6A9D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7F9-BAAC-8B7A-F0C5-EDA1A1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40E7-B9B3-A909-6438-668CD96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8D79F-FF32-9947-7249-561DC5823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0BC1-E0E0-01CD-9F25-B19BCC43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B9E0-D021-13E5-E060-FE96F627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43E4-E038-4086-887A-FEEBDFF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4DD-E282-F37D-C524-987BF810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270-7BB2-6407-6186-96FAF84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D223-1094-5F1F-C5BE-1EA66C6C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0F7F-E336-12A6-52E3-1B89BF75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9595-755D-08B3-3724-DFFAF1E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F920-C3DD-D425-DBE4-41D7E66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59BB-5B34-4DA7-C2AA-8A1EC3F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014A-61FD-C94C-9DA7-1DE4600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F833-755A-83C3-8704-5BB552A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513C-205A-8D18-D884-EC8D634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6127-8011-C95D-7E6C-D10E1A65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FC6-283E-730F-DC07-A10E3188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C4A-E0AD-220A-5A8D-38A0931E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DB01-EC3F-0B7A-101D-86305BDC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4DCB-E9FA-CE51-17C4-0BEC89E6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0994-7BF2-C805-3D2A-530A097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0F38-CF68-AA5D-B3DE-CEA6490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180-24FA-421A-A315-45DBD6A2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3CD2-5668-9A2D-AAD7-FE945F08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8121-D5CA-C66A-A60F-4D7EDF91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59E6-0594-D773-197E-F86877A1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029E1-DB9F-F6AC-FF61-C4595516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F3F89-E87C-0B6F-2C72-3B3EA340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6E7F-2CAC-E1C0-3803-E1C0AC1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BCF6D-7C20-75C5-3993-D1FFA57C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C73C-9FAA-8279-CA61-3D3A6B0A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CB85-CA88-C434-F78B-244FE8E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157B-A84A-44CD-B721-4C01A29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0C3F-5661-B859-AE8F-781FBF7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F58B1-2149-61AC-6696-A53B3F8A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97D28-00AE-F375-C3D6-0DEFA2D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A94-9BB3-1834-07EC-C428144D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8FCF-2B64-B35C-BB41-4A4724C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272B-800E-2133-A376-464181A1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D0B2-4268-7A7D-2456-EF8C5CF4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0B69-D1A1-305E-83F3-08CCC415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C5B88-FD9E-8E1F-75A0-06FB3B0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DC48-0E43-4753-4AE2-CD4A00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9A2E-F64D-5ABE-6DCD-89129714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E21B0-BC1D-C2AA-19A4-80460541D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0B55-B90D-D5B5-9BFD-8203A299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7226-EC98-8C93-84C3-79D4D49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6F6D-14D9-1B45-DE40-420B4ACF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E4AB-8D51-5D17-63AA-AD1E7FA6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292FB-4A64-71DE-6367-AA769CB6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59B5-161A-8535-B540-2E201912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9DF5-FECD-1A02-FE51-B54EB39A8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8B85-6EAB-4F38-BDA4-E1B0B96483B1}" type="datetimeFigureOut">
              <a:rPr lang="en-US" smtClean="0"/>
              <a:t>28-Dec-23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E8C5-6475-1849-FAAE-8CE79BF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4DFA-8B93-D7CB-604D-63565ACC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BF8D-4F46-43B7-9049-750090DAF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9336-2BDE-8436-3EFF-062F5C49E7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344786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10.05808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1.05952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ningup.openai.com/en/latest/spinningup/keypap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pytorch.org/t/is-there-a-way-to-combine-classification-and-regression-in-single-model/165549/2" TargetMode="External"/><Relationship Id="rId5" Type="http://schemas.openxmlformats.org/officeDocument/2006/relationships/hyperlink" Target="https://rohan-v-thorat.github.io/pages/blogs/Deriving-Actor-Critic-method-along-with-some-intuition.html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9A9-9A78-298A-1EBC-8D82C4409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Planning action </a:t>
            </a:r>
            <a:r>
              <a:rPr lang="it-IT" dirty="0" err="1"/>
              <a:t>sequence</a:t>
            </a:r>
            <a:r>
              <a:rPr lang="it-IT" dirty="0"/>
              <a:t> with Offline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E27C-4AAF-0C72-4D0F-9555EACB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Fast and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pre-heat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ovens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dynamics model: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CNN + LSTM - </a:t>
            </a:r>
            <a:r>
              <a:rPr lang="it-IT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FF-5BA0-BF56-0374-5EA0737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+ LSTM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E47E1-6AC3-C4F3-0691-F50A2C13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87" y="1882899"/>
            <a:ext cx="18097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78ED-4FD7-FD0F-5EC6-5B7D7DE5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09" y="1540167"/>
            <a:ext cx="3177924" cy="495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E32CD-3C83-6BEE-8B4C-2B178517EEAB}"/>
              </a:ext>
            </a:extLst>
          </p:cNvPr>
          <p:cNvSpPr txBox="1"/>
          <p:nvPr/>
        </p:nvSpPr>
        <p:spPr>
          <a:xfrm>
            <a:off x="3865552" y="629481"/>
            <a:ext cx="264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1500 steps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A3D14-2E3B-D6D9-25DC-CA6E9B7A7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89" y="3712044"/>
            <a:ext cx="3663176" cy="2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AB9A-2B67-ECC0-B395-E6597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MoM</a:t>
            </a:r>
            <a:r>
              <a:rPr lang="it-IT" dirty="0"/>
              <a:t> meeting Celani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4DB9-27C5-0991-71C8-DEAA5DE2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2310.05808.pdf (arxiv.org)</a:t>
            </a:r>
            <a:endParaRPr lang="en-US" dirty="0"/>
          </a:p>
          <a:p>
            <a:pPr lvl="1"/>
            <a:r>
              <a:rPr lang="en-US" dirty="0"/>
              <a:t>Limits policy</a:t>
            </a:r>
          </a:p>
          <a:p>
            <a:pPr lvl="1"/>
            <a:r>
              <a:rPr lang="en-US" dirty="0"/>
              <a:t>Open-loop</a:t>
            </a:r>
          </a:p>
          <a:p>
            <a:pPr lvl="1"/>
            <a:r>
              <a:rPr lang="en-US" dirty="0"/>
              <a:t>Optimization problem, not RL</a:t>
            </a:r>
          </a:p>
          <a:p>
            <a:r>
              <a:rPr lang="en-US" dirty="0"/>
              <a:t>I can do non-RL and prove that its better than the RL I have tried</a:t>
            </a:r>
          </a:p>
        </p:txBody>
      </p:sp>
    </p:spTree>
    <p:extLst>
      <p:ext uri="{BB962C8B-B14F-4D97-AF65-F5344CB8AC3E}">
        <p14:creationId xmlns:p14="http://schemas.microsoft.com/office/powerpoint/2010/main" val="23898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28B-AC13-1B70-59EA-E16FF27C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17/12/2023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0F8F-E24B-3DC0-F275-5AE6F0CB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 meeting with prof Celani in </a:t>
            </a:r>
            <a:r>
              <a:rPr lang="it-IT" dirty="0" err="1"/>
              <a:t>person</a:t>
            </a:r>
            <a:endParaRPr lang="it-IT" dirty="0"/>
          </a:p>
          <a:p>
            <a:r>
              <a:rPr lang="it-IT" dirty="0"/>
              <a:t>DO </a:t>
            </a:r>
            <a:r>
              <a:rPr lang="it-IT" dirty="0" err="1"/>
              <a:t>Predictive</a:t>
            </a:r>
            <a:r>
              <a:rPr lang="it-IT" dirty="0"/>
              <a:t> LSTM – input set of state output </a:t>
            </a:r>
            <a:r>
              <a:rPr lang="it-IT" dirty="0" err="1"/>
              <a:t>action+duration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set of </a:t>
            </a:r>
            <a:r>
              <a:rPr lang="it-IT" dirty="0" err="1"/>
              <a:t>states</a:t>
            </a:r>
            <a:endParaRPr lang="it-IT" dirty="0"/>
          </a:p>
          <a:p>
            <a:r>
              <a:rPr lang="it-IT" dirty="0"/>
              <a:t>DO regular RL, do state by state and show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system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react</a:t>
            </a:r>
            <a:r>
              <a:rPr lang="it-IT" dirty="0"/>
              <a:t> for opening door, </a:t>
            </a:r>
            <a:r>
              <a:rPr lang="it-IT" dirty="0" err="1"/>
              <a:t>putting</a:t>
            </a:r>
            <a:r>
              <a:rPr lang="it-IT" dirty="0"/>
              <a:t> food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D7E-E0C9-5094-064F-128DA505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28/12/2023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BEFA-CA77-2314-118D-98B47DE3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experience</a:t>
            </a:r>
            <a:r>
              <a:rPr lang="it-IT" dirty="0"/>
              <a:t> replay, </a:t>
            </a:r>
            <a:r>
              <a:rPr lang="it-IT" dirty="0">
                <a:hlinkClick r:id="rId2"/>
              </a:rPr>
              <a:t>https://arxiv.org/pdf/1511.05952.pdf</a:t>
            </a:r>
            <a:r>
              <a:rPr lang="it-IT" dirty="0"/>
              <a:t>, check </a:t>
            </a:r>
            <a:r>
              <a:rPr lang="it-IT" dirty="0" err="1"/>
              <a:t>drl</a:t>
            </a:r>
            <a:r>
              <a:rPr lang="it-IT" dirty="0"/>
              <a:t> book </a:t>
            </a:r>
          </a:p>
          <a:p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enforce</a:t>
            </a:r>
            <a:r>
              <a:rPr lang="it-IT" dirty="0"/>
              <a:t> keeping one action, and </a:t>
            </a:r>
            <a:r>
              <a:rPr lang="it-IT" dirty="0" err="1"/>
              <a:t>try</a:t>
            </a:r>
            <a:r>
              <a:rPr lang="it-IT" dirty="0"/>
              <a:t> one task </a:t>
            </a:r>
            <a:r>
              <a:rPr lang="it-IT" dirty="0" err="1"/>
              <a:t>at</a:t>
            </a:r>
            <a:r>
              <a:rPr lang="it-IT" dirty="0"/>
              <a:t> a time! </a:t>
            </a:r>
          </a:p>
          <a:p>
            <a:r>
              <a:rPr lang="it-IT" dirty="0" err="1">
                <a:highlight>
                  <a:srgbClr val="FFFF00"/>
                </a:highlight>
              </a:rPr>
              <a:t>Try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omitting</a:t>
            </a:r>
            <a:r>
              <a:rPr lang="it-IT" dirty="0">
                <a:highlight>
                  <a:srgbClr val="FFFF00"/>
                </a:highlight>
              </a:rPr>
              <a:t> duration as output and </a:t>
            </a:r>
            <a:r>
              <a:rPr lang="it-IT" dirty="0" err="1">
                <a:highlight>
                  <a:srgbClr val="FFFF00"/>
                </a:highlight>
              </a:rPr>
              <a:t>have</a:t>
            </a:r>
            <a:r>
              <a:rPr lang="it-IT" dirty="0">
                <a:highlight>
                  <a:srgbClr val="FFFF00"/>
                </a:highlight>
              </a:rPr>
              <a:t> an action «</a:t>
            </a:r>
            <a:r>
              <a:rPr lang="it-IT" dirty="0" err="1">
                <a:highlight>
                  <a:srgbClr val="FFFF00"/>
                </a:highlight>
              </a:rPr>
              <a:t>keep</a:t>
            </a:r>
            <a:r>
              <a:rPr lang="it-IT" dirty="0">
                <a:highlight>
                  <a:srgbClr val="FFFF00"/>
                </a:highlight>
              </a:rPr>
              <a:t>» (</a:t>
            </a:r>
            <a:r>
              <a:rPr lang="it-IT" dirty="0" err="1">
                <a:highlight>
                  <a:srgbClr val="FFFF00"/>
                </a:highlight>
              </a:rPr>
              <a:t>potentially</a:t>
            </a:r>
            <a:r>
              <a:rPr lang="it-IT" dirty="0">
                <a:highlight>
                  <a:srgbClr val="FFFF00"/>
                </a:highlight>
              </a:rPr>
              <a:t> innovative)</a:t>
            </a:r>
          </a:p>
          <a:p>
            <a:r>
              <a:rPr lang="it-IT" dirty="0" err="1"/>
              <a:t>Continuous</a:t>
            </a:r>
            <a:r>
              <a:rPr lang="it-IT" dirty="0"/>
              <a:t> control? NO, PREHEAT IS DISCRETE CONTROL </a:t>
            </a:r>
          </a:p>
          <a:p>
            <a:r>
              <a:rPr lang="it-IT" dirty="0"/>
              <a:t>RL-LSTM has </a:t>
            </a:r>
            <a:r>
              <a:rPr lang="it-IT" dirty="0" err="1"/>
              <a:t>nice</a:t>
            </a:r>
            <a:r>
              <a:rPr lang="it-IT" dirty="0"/>
              <a:t> </a:t>
            </a:r>
            <a:r>
              <a:rPr lang="it-IT" dirty="0" err="1"/>
              <a:t>ideas</a:t>
            </a:r>
            <a:endParaRPr lang="it-IT" dirty="0"/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resent</a:t>
            </a:r>
            <a:r>
              <a:rPr lang="it-IT" dirty="0"/>
              <a:t> (not so accurate but ok), also the Transformer, </a:t>
            </a:r>
            <a:r>
              <a:rPr lang="it-IT" dirty="0" err="1"/>
              <a:t>stitching</a:t>
            </a:r>
            <a:r>
              <a:rPr lang="it-IT" dirty="0"/>
              <a:t> can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still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911-C323-FBD0-DD69-B698D530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TODOs</a:t>
            </a:r>
            <a:r>
              <a:rPr lang="it-IT" dirty="0"/>
              <a:t> from 29/12/2023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FF9-8A9F-0728-0615-76BEC25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Implemented</a:t>
            </a:r>
            <a:r>
              <a:rPr lang="it-IT" dirty="0"/>
              <a:t> action 4, </a:t>
            </a:r>
            <a:r>
              <a:rPr lang="it-IT" dirty="0" err="1"/>
              <a:t>meaning</a:t>
            </a:r>
            <a:r>
              <a:rPr lang="it-IT" dirty="0"/>
              <a:t> «</a:t>
            </a:r>
            <a:r>
              <a:rPr lang="it-IT" dirty="0" err="1"/>
              <a:t>keep</a:t>
            </a:r>
            <a:r>
              <a:rPr lang="it-IT" dirty="0"/>
              <a:t>» </a:t>
            </a:r>
            <a:r>
              <a:rPr lang="it-IT" dirty="0" err="1"/>
              <a:t>previous</a:t>
            </a:r>
            <a:r>
              <a:rPr lang="it-IT" dirty="0"/>
              <a:t> action</a:t>
            </a:r>
          </a:p>
          <a:p>
            <a:r>
              <a:rPr lang="it-IT" dirty="0"/>
              <a:t>TODO : </a:t>
            </a:r>
          </a:p>
          <a:p>
            <a:pPr lvl="1"/>
            <a:r>
              <a:rPr lang="it-IT" dirty="0"/>
              <a:t>Check </a:t>
            </a:r>
            <a:r>
              <a:rPr lang="it-IT" dirty="0" err="1"/>
              <a:t>sysmodel</a:t>
            </a:r>
            <a:r>
              <a:rPr lang="it-IT" dirty="0"/>
              <a:t> for some sample </a:t>
            </a:r>
            <a:r>
              <a:rPr lang="it-IT" dirty="0" err="1"/>
              <a:t>action_taken</a:t>
            </a:r>
            <a:r>
              <a:rPr lang="it-IT" dirty="0"/>
              <a:t> </a:t>
            </a:r>
            <a:r>
              <a:rPr lang="it-IT" dirty="0" err="1"/>
              <a:t>sequences</a:t>
            </a:r>
            <a:endParaRPr lang="it-IT" dirty="0"/>
          </a:p>
          <a:p>
            <a:pPr lvl="1"/>
            <a:r>
              <a:rPr lang="it-IT" dirty="0"/>
              <a:t>Check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correctness</a:t>
            </a:r>
            <a:endParaRPr lang="it-IT" dirty="0"/>
          </a:p>
          <a:p>
            <a:pPr lvl="1"/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with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, to </a:t>
            </a:r>
            <a:r>
              <a:rPr lang="it-IT" dirty="0" err="1"/>
              <a:t>keep</a:t>
            </a:r>
            <a:r>
              <a:rPr lang="it-IT" dirty="0"/>
              <a:t> a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in state </a:t>
            </a:r>
            <a:r>
              <a:rPr lang="it-IT" dirty="0" err="1"/>
              <a:t>value</a:t>
            </a:r>
            <a:r>
              <a:rPr lang="it-IT" dirty="0"/>
              <a:t> – toy </a:t>
            </a:r>
            <a:r>
              <a:rPr lang="it-IT" dirty="0" err="1"/>
              <a:t>example</a:t>
            </a:r>
            <a:r>
              <a:rPr lang="it-IT" dirty="0"/>
              <a:t> and test </a:t>
            </a:r>
            <a:r>
              <a:rPr lang="it-IT" dirty="0" err="1"/>
              <a:t>solution</a:t>
            </a:r>
            <a:endParaRPr lang="it-IT" dirty="0"/>
          </a:p>
          <a:p>
            <a:pPr lvl="1"/>
            <a:r>
              <a:rPr lang="it-IT" dirty="0"/>
              <a:t>Do </a:t>
            </a:r>
            <a:r>
              <a:rPr lang="it-IT" dirty="0" err="1"/>
              <a:t>step-by-step</a:t>
            </a:r>
            <a:r>
              <a:rPr lang="it-IT" dirty="0"/>
              <a:t> generate session,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chunks</a:t>
            </a:r>
            <a:endParaRPr lang="it-IT" dirty="0"/>
          </a:p>
          <a:p>
            <a:pPr lvl="1"/>
            <a:r>
              <a:rPr lang="it-IT" dirty="0"/>
              <a:t>Check from RL-LSTM </a:t>
            </a:r>
            <a:r>
              <a:rPr lang="it-IT" dirty="0" err="1"/>
              <a:t>Advantage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and </a:t>
            </a:r>
            <a:r>
              <a:rPr lang="it-IT" dirty="0" err="1"/>
              <a:t>eligibility</a:t>
            </a:r>
            <a:r>
              <a:rPr lang="it-IT" dirty="0"/>
              <a:t> </a:t>
            </a:r>
            <a:r>
              <a:rPr lang="it-IT" dirty="0" err="1"/>
              <a:t>traces</a:t>
            </a:r>
            <a:endParaRPr lang="it-IT" dirty="0"/>
          </a:p>
          <a:p>
            <a:pPr lvl="1"/>
            <a:r>
              <a:rPr lang="it-IT" dirty="0" err="1"/>
              <a:t>Try</a:t>
            </a:r>
            <a:r>
              <a:rPr lang="it-IT" dirty="0"/>
              <a:t> A3C,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EE83-F338-FCF3-C0AA-C727352C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Useful</a:t>
            </a:r>
            <a:r>
              <a:rPr lang="it-IT" dirty="0"/>
              <a:t>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B57C-3C42-6CF2-F008-E255912D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OpenAI </a:t>
            </a:r>
            <a:r>
              <a:rPr lang="it-IT" dirty="0" err="1"/>
              <a:t>overview</a:t>
            </a:r>
            <a:r>
              <a:rPr lang="it-IT" dirty="0"/>
              <a:t> of </a:t>
            </a:r>
            <a:r>
              <a:rPr lang="it-IT" dirty="0" err="1"/>
              <a:t>useful</a:t>
            </a:r>
            <a:r>
              <a:rPr lang="it-IT" dirty="0"/>
              <a:t> RL papers </a:t>
            </a:r>
            <a:r>
              <a:rPr lang="it-IT" dirty="0">
                <a:hlinkClick r:id="rId2"/>
              </a:rPr>
              <a:t>https://spinningup.openai.com/en/latest/spinningup/keypapers.html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 – Open-loop </a:t>
            </a:r>
            <a:r>
              <a:rPr lang="it-IT" dirty="0" err="1"/>
              <a:t>dynamical</a:t>
            </a:r>
            <a:r>
              <a:rPr lang="it-IT" dirty="0"/>
              <a:t> systems planning control with IRL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2223083" y="2416029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2306971" y="3590488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6784213" y="2161875"/>
            <a:ext cx="2133597" cy="10002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6913929" y="3590487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2223083" y="2708927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REINFORCE LSTM NN: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509F4-E981-5782-956D-047751B9CEE1}"/>
              </a:ext>
            </a:extLst>
          </p:cNvPr>
          <p:cNvCxnSpPr/>
          <p:nvPr/>
        </p:nvCxnSpPr>
        <p:spPr>
          <a:xfrm>
            <a:off x="3246539" y="3363985"/>
            <a:ext cx="0" cy="5872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2306971" y="3951215"/>
            <a:ext cx="187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4204283" y="4412607"/>
            <a:ext cx="243140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E4583-961B-F7DA-A899-73418957F5FF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>
          <a:xfrm>
            <a:off x="7851012" y="3162110"/>
            <a:ext cx="0" cy="3607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7037670" y="2466872"/>
            <a:ext cx="178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9FE3E-5A18-EE6C-FFA2-6984E7459F17}"/>
              </a:ext>
            </a:extLst>
          </p:cNvPr>
          <p:cNvSpPr txBox="1"/>
          <p:nvPr/>
        </p:nvSpPr>
        <p:spPr>
          <a:xfrm>
            <a:off x="5084427" y="4012497"/>
            <a:ext cx="2635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T_samp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{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S_samp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it-IT" sz="1000" i="1" dirty="0" err="1">
                <a:solidFill>
                  <a:schemeClr val="bg2">
                    <a:lumMod val="75000"/>
                  </a:schemeClr>
                </a:solidFill>
              </a:rPr>
              <a:t>A_samp</a:t>
            </a:r>
            <a:r>
              <a:rPr lang="it-IT" sz="1000" i="1" dirty="0">
                <a:solidFill>
                  <a:schemeClr val="bg2">
                    <a:lumMod val="75000"/>
                  </a:schemeClr>
                </a:solidFill>
              </a:rPr>
              <a:t>}</a:t>
            </a:r>
            <a:endParaRPr lang="en-US" sz="1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F8F67-F12C-493E-16E7-2CB9E497C75B}"/>
              </a:ext>
            </a:extLst>
          </p:cNvPr>
          <p:cNvSpPr txBox="1"/>
          <p:nvPr/>
        </p:nvSpPr>
        <p:spPr>
          <a:xfrm>
            <a:off x="7172237" y="3874270"/>
            <a:ext cx="16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Cost </a:t>
            </a:r>
            <a:r>
              <a:rPr lang="it-IT" sz="1400" dirty="0" err="1">
                <a:solidFill>
                  <a:schemeClr val="bg1"/>
                </a:solidFill>
              </a:rPr>
              <a:t>FeedForw</a:t>
            </a:r>
            <a:r>
              <a:rPr lang="it-IT" sz="1400" dirty="0">
                <a:solidFill>
                  <a:schemeClr val="bg1"/>
                </a:solidFill>
              </a:rPr>
              <a:t> NN: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T_samp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+                -&gt; R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Tdemo</a:t>
            </a:r>
            <a:endParaRPr lang="it-IT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B2D7D-916B-2B33-E02F-5CED364DEE07}"/>
              </a:ext>
            </a:extLst>
          </p:cNvPr>
          <p:cNvSpPr txBox="1"/>
          <p:nvPr/>
        </p:nvSpPr>
        <p:spPr>
          <a:xfrm>
            <a:off x="2867596" y="2411010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Generator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7128474" y="3522834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Discriminator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7132082" y="2226344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2636542" y="451153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2B9-DA93-FB47-1D70-DA65D55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Open-loop </a:t>
            </a:r>
            <a:r>
              <a:rPr lang="it-IT" dirty="0" err="1"/>
              <a:t>dynamical</a:t>
            </a:r>
            <a:r>
              <a:rPr lang="it-IT" dirty="0"/>
              <a:t> systems planning control </a:t>
            </a:r>
            <a:r>
              <a:rPr lang="it-IT" dirty="0" err="1"/>
              <a:t>pre-trained</a:t>
            </a:r>
            <a:r>
              <a:rPr lang="it-IT" dirty="0"/>
              <a:t> from batch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1509-CE26-879C-9302-C8A72C9A0962}"/>
              </a:ext>
            </a:extLst>
          </p:cNvPr>
          <p:cNvSpPr/>
          <p:nvPr/>
        </p:nvSpPr>
        <p:spPr>
          <a:xfrm>
            <a:off x="4563611" y="2446942"/>
            <a:ext cx="2474752" cy="262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CC22-AD2E-F68E-C8F0-DE69089F1057}"/>
              </a:ext>
            </a:extLst>
          </p:cNvPr>
          <p:cNvSpPr/>
          <p:nvPr/>
        </p:nvSpPr>
        <p:spPr>
          <a:xfrm>
            <a:off x="6029588" y="3577014"/>
            <a:ext cx="2265027" cy="13590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447FB-E40F-9B3E-420D-2FFE949E0047}"/>
              </a:ext>
            </a:extLst>
          </p:cNvPr>
          <p:cNvSpPr/>
          <p:nvPr/>
        </p:nvSpPr>
        <p:spPr>
          <a:xfrm>
            <a:off x="1620168" y="3120705"/>
            <a:ext cx="2381379" cy="116606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6E3BF-208F-CBB7-C346-2FFE187B1D4F}"/>
              </a:ext>
            </a:extLst>
          </p:cNvPr>
          <p:cNvSpPr/>
          <p:nvPr/>
        </p:nvSpPr>
        <p:spPr>
          <a:xfrm>
            <a:off x="9254457" y="3621400"/>
            <a:ext cx="1879134" cy="13590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0765-EFDF-7822-816D-46D01A3E053E}"/>
              </a:ext>
            </a:extLst>
          </p:cNvPr>
          <p:cNvSpPr txBox="1"/>
          <p:nvPr/>
        </p:nvSpPr>
        <p:spPr>
          <a:xfrm>
            <a:off x="4563611" y="2739840"/>
            <a:ext cx="25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Policy NN LSTM:</a:t>
            </a:r>
          </a:p>
          <a:p>
            <a:r>
              <a:rPr lang="it-IT" sz="1600" dirty="0">
                <a:solidFill>
                  <a:schemeClr val="bg1"/>
                </a:solidFill>
              </a:rPr>
              <a:t>S0 -&gt; {a1,a2,a3..} </a:t>
            </a:r>
            <a:r>
              <a:rPr lang="it-IT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A_samp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4609F-80AB-0EB4-90D5-CE91F0A39D2D}"/>
              </a:ext>
            </a:extLst>
          </p:cNvPr>
          <p:cNvSpPr txBox="1"/>
          <p:nvPr/>
        </p:nvSpPr>
        <p:spPr>
          <a:xfrm>
            <a:off x="6023295" y="3782712"/>
            <a:ext cx="226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SysModel</a:t>
            </a:r>
            <a:r>
              <a:rPr lang="it-IT" sz="1600" dirty="0">
                <a:solidFill>
                  <a:schemeClr val="bg1"/>
                </a:solidFill>
              </a:rPr>
              <a:t> Seq2seq LSTM: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A_samp</a:t>
            </a:r>
            <a:r>
              <a:rPr lang="it-IT" sz="1600" dirty="0">
                <a:solidFill>
                  <a:schemeClr val="bg1"/>
                </a:solidFill>
              </a:rPr>
              <a:t> -&gt; </a:t>
            </a:r>
            <a:r>
              <a:rPr lang="it-IT" sz="1600" dirty="0" err="1">
                <a:solidFill>
                  <a:schemeClr val="bg1"/>
                </a:solidFill>
              </a:rPr>
              <a:t>S_samp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1750E-D855-8991-FE20-3D0DD8ADA870}"/>
              </a:ext>
            </a:extLst>
          </p:cNvPr>
          <p:cNvCxnSpPr>
            <a:cxnSpLocks/>
          </p:cNvCxnSpPr>
          <p:nvPr/>
        </p:nvCxnSpPr>
        <p:spPr>
          <a:xfrm>
            <a:off x="8086987" y="4443520"/>
            <a:ext cx="88923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7DBE19-5428-999B-EE2A-63A387DB1622}"/>
              </a:ext>
            </a:extLst>
          </p:cNvPr>
          <p:cNvSpPr txBox="1"/>
          <p:nvPr/>
        </p:nvSpPr>
        <p:spPr>
          <a:xfrm>
            <a:off x="1873624" y="3487020"/>
            <a:ext cx="212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T_demo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{</a:t>
            </a:r>
            <a:r>
              <a:rPr lang="it-IT" sz="1600" dirty="0" err="1">
                <a:solidFill>
                  <a:schemeClr val="bg1"/>
                </a:solidFill>
              </a:rPr>
              <a:t>S_demo</a:t>
            </a:r>
            <a:r>
              <a:rPr lang="it-IT" sz="1600" dirty="0">
                <a:solidFill>
                  <a:schemeClr val="bg1"/>
                </a:solidFill>
              </a:rPr>
              <a:t>[0], </a:t>
            </a:r>
            <a:r>
              <a:rPr lang="it-IT" sz="1600" dirty="0" err="1">
                <a:solidFill>
                  <a:schemeClr val="bg1"/>
                </a:solidFill>
              </a:rPr>
              <a:t>A_demo</a:t>
            </a:r>
            <a:r>
              <a:rPr lang="it-IT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D489D-4B8C-BC1E-934A-DE17B15571CC}"/>
              </a:ext>
            </a:extLst>
          </p:cNvPr>
          <p:cNvSpPr txBox="1"/>
          <p:nvPr/>
        </p:nvSpPr>
        <p:spPr>
          <a:xfrm>
            <a:off x="9332406" y="3682141"/>
            <a:ext cx="162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hand-</a:t>
            </a:r>
            <a:r>
              <a:rPr lang="it-IT" dirty="0" err="1"/>
              <a:t>crafted</a:t>
            </a:r>
            <a:r>
              <a:rPr lang="it-IT" dirty="0"/>
              <a:t> </a:t>
            </a:r>
            <a:r>
              <a:rPr lang="it-IT" dirty="0" err="1"/>
              <a:t>rewards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C345C-DD1F-DE02-DECB-4B80E6EF7E64}"/>
              </a:ext>
            </a:extLst>
          </p:cNvPr>
          <p:cNvSpPr txBox="1"/>
          <p:nvPr/>
        </p:nvSpPr>
        <p:spPr>
          <a:xfrm>
            <a:off x="1968037" y="3246492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Dataset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B7738-F508-651A-8AD3-13331DC99CE9}"/>
              </a:ext>
            </a:extLst>
          </p:cNvPr>
          <p:cNvSpPr txBox="1"/>
          <p:nvPr/>
        </p:nvSpPr>
        <p:spPr>
          <a:xfrm>
            <a:off x="6359159" y="44980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Unroll</a:t>
            </a:r>
            <a:r>
              <a:rPr lang="it-IT" dirty="0"/>
              <a:t> policy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74B0-59A0-5C4E-47EE-49D8B19AEDD7}"/>
              </a:ext>
            </a:extLst>
          </p:cNvPr>
          <p:cNvSpPr/>
          <p:nvPr/>
        </p:nvSpPr>
        <p:spPr>
          <a:xfrm>
            <a:off x="1157681" y="1820411"/>
            <a:ext cx="4723002" cy="417771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28D2D-EF0E-452C-C5EF-8E3BFC771F16}"/>
              </a:ext>
            </a:extLst>
          </p:cNvPr>
          <p:cNvSpPr txBox="1"/>
          <p:nvPr/>
        </p:nvSpPr>
        <p:spPr>
          <a:xfrm>
            <a:off x="900418" y="5439011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 </a:t>
            </a:r>
            <a:r>
              <a:rPr lang="it-IT" sz="1600" dirty="0" err="1"/>
              <a:t>Phase</a:t>
            </a:r>
            <a:r>
              <a:rPr lang="it-IT" sz="1600" dirty="0"/>
              <a:t>: </a:t>
            </a:r>
            <a:r>
              <a:rPr lang="it-IT" sz="1600" dirty="0" err="1"/>
              <a:t>pre-train</a:t>
            </a:r>
            <a:r>
              <a:rPr lang="it-IT" sz="1600" dirty="0"/>
              <a:t> Policy NN with batch data (one-to-many)</a:t>
            </a:r>
          </a:p>
          <a:p>
            <a:r>
              <a:rPr lang="it-IT" sz="1600" dirty="0"/>
              <a:t>Loss: cross-</a:t>
            </a:r>
            <a:r>
              <a:rPr lang="it-IT" sz="1600" dirty="0" err="1"/>
              <a:t>entropy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1498E-7D26-6C6C-8E61-6B4FC1DA5351}"/>
              </a:ext>
            </a:extLst>
          </p:cNvPr>
          <p:cNvSpPr/>
          <p:nvPr/>
        </p:nvSpPr>
        <p:spPr>
          <a:xfrm>
            <a:off x="5975096" y="1820411"/>
            <a:ext cx="5316486" cy="41777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/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II </a:t>
                </a:r>
                <a:r>
                  <a:rPr lang="it-IT" sz="1600" dirty="0" err="1"/>
                  <a:t>Phase</a:t>
                </a:r>
                <a:r>
                  <a:rPr lang="it-IT" sz="1600" dirty="0"/>
                  <a:t>: fine-</a:t>
                </a:r>
                <a:r>
                  <a:rPr lang="it-IT" sz="1600" dirty="0" err="1"/>
                  <a:t>tune</a:t>
                </a:r>
                <a:r>
                  <a:rPr lang="it-IT" sz="1600" dirty="0"/>
                  <a:t> Policy NN, </a:t>
                </a:r>
                <a:r>
                  <a:rPr lang="it-IT" sz="1600" dirty="0" err="1"/>
                  <a:t>freeze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most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params</a:t>
                </a:r>
                <a:endParaRPr lang="it-IT" sz="1600" dirty="0"/>
              </a:p>
              <a:p>
                <a:r>
                  <a:rPr lang="it-IT" sz="1600" dirty="0"/>
                  <a:t>Loss: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041E41"/>
                            </a:solidFill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600" b="0" i="1" dirty="0" smtClean="0">
                            <a:solidFill>
                              <a:srgbClr val="041E4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m:rPr>
                        <m:nor/>
                      </m:rPr>
                      <a:rPr lang="en-US" sz="1600" b="1" dirty="0">
                        <a:solidFill>
                          <a:srgbClr val="041E4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rgbClr val="041E4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it-IT" sz="1600" b="1" i="0" dirty="0" smtClean="0">
                        <a:solidFill>
                          <a:srgbClr val="041E4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041E41"/>
                        </a:solidFill>
                      </a:rPr>
                      <m:t>))∗</m:t>
                    </m:r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sz="1600" b="1" i="1" dirty="0" smtClean="0">
                        <a:solidFill>
                          <a:srgbClr val="041E4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1600" b="1" dirty="0">
                  <a:solidFill>
                    <a:srgbClr val="041E4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320792-F6D0-91DE-0BAA-DBE9EAC2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926" y="5356075"/>
                <a:ext cx="4278031" cy="861774"/>
              </a:xfrm>
              <a:prstGeom prst="rect">
                <a:avLst/>
              </a:prstGeom>
              <a:blipFill>
                <a:blip r:embed="rId2"/>
                <a:stretch>
                  <a:fillRect l="-71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1CADD4-4491-0C89-2C9C-98648DF6CE5A}"/>
              </a:ext>
            </a:extLst>
          </p:cNvPr>
          <p:cNvCxnSpPr/>
          <p:nvPr/>
        </p:nvCxnSpPr>
        <p:spPr>
          <a:xfrm rot="10800000">
            <a:off x="7038363" y="2817846"/>
            <a:ext cx="3305594" cy="669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FECFFC-E31B-9EA4-D540-D7A5F2DD0F3C}"/>
              </a:ext>
            </a:extLst>
          </p:cNvPr>
          <p:cNvSpPr txBox="1"/>
          <p:nvPr/>
        </p:nvSpPr>
        <p:spPr>
          <a:xfrm>
            <a:off x="8657439" y="2739840"/>
            <a:ext cx="19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 </a:t>
            </a:r>
            <a:r>
              <a:rPr lang="it-IT" dirty="0" err="1"/>
              <a:t>rewards</a:t>
            </a:r>
            <a:r>
              <a:rPr lang="it-IT" dirty="0"/>
              <a:t> to </a:t>
            </a:r>
            <a:r>
              <a:rPr lang="it-IT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C00B-E7AC-A2C1-712B-24E2546B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 II – «</a:t>
            </a:r>
            <a:r>
              <a:rPr lang="it-IT" dirty="0" err="1"/>
              <a:t>Results</a:t>
            </a:r>
            <a:r>
              <a:rPr lang="it-IT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80-BAA3-556C-681A-F6A7A303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Phase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(</a:t>
            </a:r>
            <a:r>
              <a:rPr lang="it-IT" dirty="0" err="1"/>
              <a:t>train</a:t>
            </a:r>
            <a:r>
              <a:rPr lang="it-IT" dirty="0"/>
              <a:t> with batch data S0-&gt;Action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II Phase</a:t>
            </a:r>
          </a:p>
          <a:p>
            <a:pPr marL="0" indent="0">
              <a:buNone/>
            </a:pPr>
            <a:r>
              <a:rPr lang="en-US" dirty="0"/>
              <a:t>(fine-tune with REINFORCE)</a:t>
            </a:r>
            <a:endParaRPr lang="it-IT" dirty="0"/>
          </a:p>
        </p:txBody>
      </p:sp>
      <p:pic>
        <p:nvPicPr>
          <p:cNvPr id="5" name="Picture 4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E6247D7F-1DC0-ED8A-674E-57353DE7D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08" y="3488152"/>
            <a:ext cx="3959545" cy="300472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8F6E86-D954-CF08-C0AC-742F5AB59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9" y="731919"/>
            <a:ext cx="3459404" cy="269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E2C55-6C2C-8098-5407-C1E9A9832BB5}"/>
              </a:ext>
            </a:extLst>
          </p:cNvPr>
          <p:cNvSpPr txBox="1"/>
          <p:nvPr/>
        </p:nvSpPr>
        <p:spPr>
          <a:xfrm>
            <a:off x="681864" y="5403362"/>
            <a:ext cx="4636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ighlight>
                  <a:srgbClr val="FF00FF"/>
                </a:highlight>
              </a:rPr>
              <a:t>TODO: </a:t>
            </a:r>
            <a:r>
              <a:rPr lang="it-IT" sz="1200" dirty="0" err="1">
                <a:highlight>
                  <a:srgbClr val="FF00FF"/>
                </a:highlight>
              </a:rPr>
              <a:t>try</a:t>
            </a:r>
            <a:r>
              <a:rPr lang="it-IT" sz="1200" dirty="0">
                <a:highlight>
                  <a:srgbClr val="FF00FF"/>
                </a:highlight>
              </a:rPr>
              <a:t> </a:t>
            </a:r>
            <a:r>
              <a:rPr lang="it-IT" sz="1200" dirty="0" err="1">
                <a:highlight>
                  <a:srgbClr val="FF00FF"/>
                </a:highlight>
              </a:rPr>
              <a:t>actor-critic</a:t>
            </a:r>
            <a:r>
              <a:rPr lang="it-IT" sz="1200" dirty="0">
                <a:highlight>
                  <a:srgbClr val="FF00FF"/>
                </a:highlight>
              </a:rPr>
              <a:t> and frame skip steps</a:t>
            </a:r>
          </a:p>
          <a:p>
            <a:r>
              <a:rPr lang="en-US" sz="1200" dirty="0">
                <a:highlight>
                  <a:srgbClr val="FF00FF"/>
                </a:highlight>
                <a:hlinkClick r:id="rId5"/>
              </a:rPr>
              <a:t>https://rohan-v-thorat.github.io/pages/blogs/Deriving-Actor-Critic-method-along-with-some-intuition.html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in progress</a:t>
            </a:r>
          </a:p>
          <a:p>
            <a:r>
              <a:rPr lang="en-US" sz="1200" dirty="0">
                <a:highlight>
                  <a:srgbClr val="FF00FF"/>
                </a:highlight>
                <a:hlinkClick r:id="rId6"/>
              </a:rPr>
              <a:t>https://discuss.pytorch.org/t/is-there-a-way-to-combine-classification-and-regression-in-single-model/165549/2</a:t>
            </a:r>
            <a:r>
              <a:rPr lang="en-US" sz="1200" dirty="0">
                <a:highlight>
                  <a:srgbClr val="FF00FF"/>
                </a:highlight>
              </a:rPr>
              <a:t> </a:t>
            </a:r>
            <a:r>
              <a:rPr lang="en-US" sz="1200" dirty="0">
                <a:highlight>
                  <a:srgbClr val="00FF00"/>
                </a:highlight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144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AE372-D75D-8CA6-F872-7849D99A3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Methods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transition</a:t>
            </a:r>
            <a:r>
              <a:rPr lang="it-IT" dirty="0"/>
              <a:t> dynamics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u="sng" dirty="0"/>
              <a:t>for </a:t>
            </a:r>
            <a:r>
              <a:rPr lang="it-IT" u="sng" dirty="0" err="1"/>
              <a:t>evaluation</a:t>
            </a:r>
            <a:r>
              <a:rPr lang="it-IT" u="sng" dirty="0"/>
              <a:t>:</a:t>
            </a:r>
            <a:endParaRPr lang="en-US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588C7-06CE-7D06-2B4B-7026AAA9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– </a:t>
            </a:r>
            <a:r>
              <a:rPr lang="it-IT" dirty="0" err="1"/>
              <a:t>implemented</a:t>
            </a:r>
            <a:r>
              <a:rPr lang="it-IT" dirty="0"/>
              <a:t> LSTM</a:t>
            </a:r>
          </a:p>
          <a:p>
            <a:r>
              <a:rPr lang="it-IT" dirty="0" err="1"/>
              <a:t>Stitching</a:t>
            </a:r>
            <a:r>
              <a:rPr lang="it-IT" dirty="0"/>
              <a:t> BC</a:t>
            </a:r>
          </a:p>
          <a:p>
            <a:r>
              <a:rPr lang="it-IT" dirty="0"/>
              <a:t>Off-policy - </a:t>
            </a:r>
            <a:r>
              <a:rPr lang="it-IT" dirty="0" err="1"/>
              <a:t>ConservativeQL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AE9-685C-2FD7-B405-CDCB1FA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Transformer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AC94-6130-0D07-9541-C9296E73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training:</a:t>
            </a:r>
          </a:p>
          <a:p>
            <a:pPr lvl="1"/>
            <a:r>
              <a:rPr lang="it-IT" dirty="0"/>
              <a:t>Input States, Action, Cumulative </a:t>
            </a:r>
            <a:r>
              <a:rPr lang="it-IT" dirty="0" err="1"/>
              <a:t>Rewards</a:t>
            </a:r>
            <a:r>
              <a:rPr lang="it-IT" dirty="0"/>
              <a:t> </a:t>
            </a:r>
            <a:r>
              <a:rPr lang="it-IT" dirty="0" err="1"/>
              <a:t>trajectories</a:t>
            </a:r>
            <a:r>
              <a:rPr lang="it-IT" dirty="0"/>
              <a:t> in [t]</a:t>
            </a:r>
          </a:p>
          <a:p>
            <a:pPr lvl="1"/>
            <a:r>
              <a:rPr lang="it-IT" dirty="0"/>
              <a:t>Output Actions in [t+1]</a:t>
            </a:r>
          </a:p>
          <a:p>
            <a:pPr lvl="1"/>
            <a:r>
              <a:rPr lang="it-IT" dirty="0"/>
              <a:t>Loss MSE</a:t>
            </a:r>
          </a:p>
          <a:p>
            <a:endParaRPr lang="it-IT" dirty="0"/>
          </a:p>
          <a:p>
            <a:r>
              <a:rPr lang="it-IT" dirty="0"/>
              <a:t>In test:</a:t>
            </a:r>
          </a:p>
          <a:p>
            <a:pPr lvl="1"/>
            <a:r>
              <a:rPr lang="it-IT" dirty="0"/>
              <a:t>Input S0 (initial state), Total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(can be </a:t>
            </a:r>
            <a:r>
              <a:rPr lang="it-IT" dirty="0" err="1"/>
              <a:t>higher</a:t>
            </a:r>
            <a:r>
              <a:rPr lang="it-IT" dirty="0"/>
              <a:t> than in batch)</a:t>
            </a:r>
          </a:p>
          <a:p>
            <a:pPr lvl="1"/>
            <a:r>
              <a:rPr lang="it-IT" dirty="0"/>
              <a:t>Output: At each </a:t>
            </a:r>
            <a:r>
              <a:rPr lang="it-IT" dirty="0" err="1"/>
              <a:t>inference</a:t>
            </a:r>
            <a:r>
              <a:rPr lang="it-IT" dirty="0"/>
              <a:t>, for an </a:t>
            </a:r>
            <a:r>
              <a:rPr lang="it-IT" dirty="0" err="1"/>
              <a:t>estimated</a:t>
            </a:r>
            <a:r>
              <a:rPr lang="it-IT" dirty="0"/>
              <a:t> action,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env.step</a:t>
            </a:r>
            <a:r>
              <a:rPr lang="it-IT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B1A37-9315-FDC2-05A2-F0DFB03BD134}"/>
              </a:ext>
            </a:extLst>
          </p:cNvPr>
          <p:cNvSpPr txBox="1"/>
          <p:nvPr/>
        </p:nvSpPr>
        <p:spPr>
          <a:xfrm>
            <a:off x="3397541" y="5964572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TODO: </a:t>
            </a:r>
            <a:r>
              <a:rPr lang="it-IT" dirty="0" err="1">
                <a:highlight>
                  <a:srgbClr val="FF00FF"/>
                </a:highlight>
              </a:rPr>
              <a:t>evaluate</a:t>
            </a:r>
            <a:r>
              <a:rPr lang="it-IT" dirty="0">
                <a:highlight>
                  <a:srgbClr val="FF00FF"/>
                </a:highlight>
              </a:rPr>
              <a:t> on </a:t>
            </a:r>
            <a:r>
              <a:rPr lang="it-IT" dirty="0" err="1">
                <a:highlight>
                  <a:srgbClr val="FF00FF"/>
                </a:highlight>
              </a:rPr>
              <a:t>oven</a:t>
            </a:r>
            <a:endParaRPr 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23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E01BFF-57E6-D67C-7B81-32D0A443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Transition</a:t>
            </a:r>
            <a:r>
              <a:rPr lang="it-IT" dirty="0"/>
              <a:t> dynamics model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96DF2-B72A-4154-56CF-F45CA9E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LSTM +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 err="1">
                <a:highlight>
                  <a:srgbClr val="FF00FF"/>
                </a:highlight>
              </a:rPr>
              <a:t>Padded</a:t>
            </a:r>
            <a:r>
              <a:rPr lang="it-IT" dirty="0">
                <a:highlight>
                  <a:srgbClr val="FF00FF"/>
                </a:highlight>
              </a:rPr>
              <a:t> CNN + LSTM – TODO</a:t>
            </a:r>
          </a:p>
          <a:p>
            <a:r>
              <a:rPr lang="it-IT" dirty="0">
                <a:highlight>
                  <a:srgbClr val="00FF00"/>
                </a:highlight>
              </a:rPr>
              <a:t>Update : NO NEED for </a:t>
            </a:r>
            <a:r>
              <a:rPr lang="it-IT" dirty="0" err="1">
                <a:highlight>
                  <a:srgbClr val="00FF00"/>
                </a:highlight>
              </a:rPr>
              <a:t>padding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  <a:p>
            <a:r>
              <a:rPr lang="it-IT" dirty="0"/>
              <a:t>Option: </a:t>
            </a:r>
            <a:r>
              <a:rPr lang="it-IT" dirty="0" err="1"/>
              <a:t>directly</a:t>
            </a:r>
            <a:r>
              <a:rPr lang="it-IT" dirty="0"/>
              <a:t> on OVEN with Rapid Control </a:t>
            </a:r>
            <a:r>
              <a:rPr lang="it-IT" dirty="0" err="1"/>
              <a:t>Prototype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7103-1F4A-5AE1-FC16-EA062451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LSTM – «</a:t>
            </a:r>
            <a:r>
              <a:rPr lang="it-IT" dirty="0" err="1"/>
              <a:t>Results</a:t>
            </a:r>
            <a:r>
              <a:rPr lang="it-IT" dirty="0"/>
              <a:t>»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2A7C-CCCA-E66A-B514-6AF8AF34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207" y="1755003"/>
            <a:ext cx="290908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F4669-67F5-C785-D616-FB88F9B40638}"/>
              </a:ext>
            </a:extLst>
          </p:cNvPr>
          <p:cNvCxnSpPr>
            <a:cxnSpLocks/>
          </p:cNvCxnSpPr>
          <p:nvPr/>
        </p:nvCxnSpPr>
        <p:spPr>
          <a:xfrm>
            <a:off x="3874207" y="3901741"/>
            <a:ext cx="290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83444DC-5DF2-3089-65E1-613F43C7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2" y="1949617"/>
            <a:ext cx="1985964" cy="3885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18FC2-FDBA-96A7-BCEF-E8F6560C36C2}"/>
              </a:ext>
            </a:extLst>
          </p:cNvPr>
          <p:cNvSpPr txBox="1"/>
          <p:nvPr/>
        </p:nvSpPr>
        <p:spPr>
          <a:xfrm>
            <a:off x="6853236" y="3024435"/>
            <a:ext cx="498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00FF"/>
                </a:highlight>
              </a:rPr>
              <a:t>TODO </a:t>
            </a:r>
            <a:r>
              <a:rPr lang="it-IT" dirty="0" err="1">
                <a:highlight>
                  <a:srgbClr val="FF00FF"/>
                </a:highlight>
              </a:rPr>
              <a:t>try</a:t>
            </a:r>
            <a:r>
              <a:rPr lang="it-IT" dirty="0">
                <a:highlight>
                  <a:srgbClr val="FF00FF"/>
                </a:highlight>
              </a:rPr>
              <a:t> training on first 500 steps</a:t>
            </a:r>
          </a:p>
          <a:p>
            <a:r>
              <a:rPr lang="it-IT" dirty="0">
                <a:highlight>
                  <a:srgbClr val="00FF00"/>
                </a:highlight>
              </a:rPr>
              <a:t>UPDATE DONE – works </a:t>
            </a:r>
            <a:r>
              <a:rPr lang="it-IT" dirty="0" err="1">
                <a:highlight>
                  <a:srgbClr val="00FF00"/>
                </a:highlight>
              </a:rPr>
              <a:t>also</a:t>
            </a:r>
            <a:r>
              <a:rPr lang="it-IT" dirty="0">
                <a:highlight>
                  <a:srgbClr val="00FF00"/>
                </a:highlight>
              </a:rPr>
              <a:t> for </a:t>
            </a:r>
            <a:r>
              <a:rPr lang="it-IT" dirty="0" err="1">
                <a:highlight>
                  <a:srgbClr val="00FF00"/>
                </a:highlight>
              </a:rPr>
              <a:t>less</a:t>
            </a:r>
            <a:r>
              <a:rPr lang="it-IT" dirty="0">
                <a:highlight>
                  <a:srgbClr val="00FF00"/>
                </a:highlight>
              </a:rPr>
              <a:t> steps, 5, 10 etc.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02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891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Planning action sequence with Offline RL</vt:lpstr>
      <vt:lpstr>NO transition dynamics model is needed:</vt:lpstr>
      <vt:lpstr>Method I – Open-loop dynamical systems planning control with IRL from batch data</vt:lpstr>
      <vt:lpstr>Method II – Open-loop dynamical systems planning control pre-trained from batch data</vt:lpstr>
      <vt:lpstr>Method II – «Results»</vt:lpstr>
      <vt:lpstr>Methods where the transition dynamics model is needed for evaluation:</vt:lpstr>
      <vt:lpstr>Decision Transformer </vt:lpstr>
      <vt:lpstr>Transition dynamics model</vt:lpstr>
      <vt:lpstr>LSTM – «Results» </vt:lpstr>
      <vt:lpstr>Sequence dynamics model:</vt:lpstr>
      <vt:lpstr>CNN + LSTM </vt:lpstr>
      <vt:lpstr>MoM meeting Celani</vt:lpstr>
      <vt:lpstr>Update 17/12/2023</vt:lpstr>
      <vt:lpstr>Update 28/12/2023</vt:lpstr>
      <vt:lpstr>TODOs from 29/12/2023</vt:lpstr>
      <vt:lpstr>Useful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Imola Fodor</dc:creator>
  <cp:lastModifiedBy>FODOR IMOLA [SM3500474]</cp:lastModifiedBy>
  <cp:revision>8</cp:revision>
  <dcterms:created xsi:type="dcterms:W3CDTF">2023-11-15T16:30:44Z</dcterms:created>
  <dcterms:modified xsi:type="dcterms:W3CDTF">2023-12-29T18:02:34Z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2023-11-15T16:30:51Z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9565c506-8780-44b6-98f4-014bcef4d7e7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</Properties>
</file>