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66" r:id="rId6"/>
    <p:sldId id="258" r:id="rId7"/>
    <p:sldId id="261" r:id="rId8"/>
    <p:sldId id="262" r:id="rId9"/>
    <p:sldId id="264" r:id="rId10"/>
    <p:sldId id="263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A848AA-6410-4955-A379-97FE45895052}" v="24" dt="2023-11-17T14:12:41.1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mola Fodor" userId="20f66b46-449e-42d6-85a4-c297e4b6e9fe" providerId="ADAL" clId="{F3A848AA-6410-4955-A379-97FE45895052}"/>
    <pc:docChg chg="undo custSel addSld modSld sldOrd">
      <pc:chgData name="Imola Fodor" userId="20f66b46-449e-42d6-85a4-c297e4b6e9fe" providerId="ADAL" clId="{F3A848AA-6410-4955-A379-97FE45895052}" dt="2023-11-17T14:12:41.172" v="2391" actId="20577"/>
      <pc:docMkLst>
        <pc:docMk/>
      </pc:docMkLst>
      <pc:sldChg chg="modSp mod">
        <pc:chgData name="Imola Fodor" userId="20f66b46-449e-42d6-85a4-c297e4b6e9fe" providerId="ADAL" clId="{F3A848AA-6410-4955-A379-97FE45895052}" dt="2023-11-16T12:33:34.231" v="967" actId="20577"/>
        <pc:sldMkLst>
          <pc:docMk/>
          <pc:sldMk cId="235473231" sldId="256"/>
        </pc:sldMkLst>
        <pc:spChg chg="mod">
          <ac:chgData name="Imola Fodor" userId="20f66b46-449e-42d6-85a4-c297e4b6e9fe" providerId="ADAL" clId="{F3A848AA-6410-4955-A379-97FE45895052}" dt="2023-11-16T12:33:34.231" v="967" actId="20577"/>
          <ac:spMkLst>
            <pc:docMk/>
            <pc:sldMk cId="235473231" sldId="256"/>
            <ac:spMk id="2" creationId="{E481F9A9-9A78-298A-1EBC-8D82C4409061}"/>
          </ac:spMkLst>
        </pc:spChg>
        <pc:spChg chg="mod">
          <ac:chgData name="Imola Fodor" userId="20f66b46-449e-42d6-85a4-c297e4b6e9fe" providerId="ADAL" clId="{F3A848AA-6410-4955-A379-97FE45895052}" dt="2023-11-15T16:31:59.834" v="88" actId="20577"/>
          <ac:spMkLst>
            <pc:docMk/>
            <pc:sldMk cId="235473231" sldId="256"/>
            <ac:spMk id="3" creationId="{84ADE27C-4AAF-0C72-4D0F-9555EACB025C}"/>
          </ac:spMkLst>
        </pc:spChg>
      </pc:sldChg>
      <pc:sldChg chg="addSp delSp modSp new mod">
        <pc:chgData name="Imola Fodor" userId="20f66b46-449e-42d6-85a4-c297e4b6e9fe" providerId="ADAL" clId="{F3A848AA-6410-4955-A379-97FE45895052}" dt="2023-11-17T08:14:40.695" v="1522" actId="20577"/>
        <pc:sldMkLst>
          <pc:docMk/>
          <pc:sldMk cId="763758" sldId="257"/>
        </pc:sldMkLst>
        <pc:spChg chg="mod">
          <ac:chgData name="Imola Fodor" userId="20f66b46-449e-42d6-85a4-c297e4b6e9fe" providerId="ADAL" clId="{F3A848AA-6410-4955-A379-97FE45895052}" dt="2023-11-15T16:33:23.121" v="190" actId="20577"/>
          <ac:spMkLst>
            <pc:docMk/>
            <pc:sldMk cId="763758" sldId="257"/>
            <ac:spMk id="2" creationId="{ADB182B9-DA93-FB47-1D70-DA65D55721E4}"/>
          </ac:spMkLst>
        </pc:spChg>
        <pc:spChg chg="del">
          <ac:chgData name="Imola Fodor" userId="20f66b46-449e-42d6-85a4-c297e4b6e9fe" providerId="ADAL" clId="{F3A848AA-6410-4955-A379-97FE45895052}" dt="2023-11-15T16:33:55.704" v="196" actId="478"/>
          <ac:spMkLst>
            <pc:docMk/>
            <pc:sldMk cId="763758" sldId="257"/>
            <ac:spMk id="3" creationId="{F5363E64-74A0-05FD-1BB9-AC2CA2AAA7C7}"/>
          </ac:spMkLst>
        </pc:spChg>
        <pc:spChg chg="add mod">
          <ac:chgData name="Imola Fodor" userId="20f66b46-449e-42d6-85a4-c297e4b6e9fe" providerId="ADAL" clId="{F3A848AA-6410-4955-A379-97FE45895052}" dt="2023-11-15T16:38:05.851" v="299" actId="14100"/>
          <ac:spMkLst>
            <pc:docMk/>
            <pc:sldMk cId="763758" sldId="257"/>
            <ac:spMk id="4" creationId="{EAA61509-CE26-879C-9302-C8A72C9A0962}"/>
          </ac:spMkLst>
        </pc:spChg>
        <pc:spChg chg="add mod">
          <ac:chgData name="Imola Fodor" userId="20f66b46-449e-42d6-85a4-c297e4b6e9fe" providerId="ADAL" clId="{F3A848AA-6410-4955-A379-97FE45895052}" dt="2023-11-15T16:39:23.590" v="319" actId="1076"/>
          <ac:spMkLst>
            <pc:docMk/>
            <pc:sldMk cId="763758" sldId="257"/>
            <ac:spMk id="5" creationId="{A1F4CC22-AD2E-F68E-C8F0-DE69089F1057}"/>
          </ac:spMkLst>
        </pc:spChg>
        <pc:spChg chg="add mod">
          <ac:chgData name="Imola Fodor" userId="20f66b46-449e-42d6-85a4-c297e4b6e9fe" providerId="ADAL" clId="{F3A848AA-6410-4955-A379-97FE45895052}" dt="2023-11-15T16:44:14.434" v="541" actId="1076"/>
          <ac:spMkLst>
            <pc:docMk/>
            <pc:sldMk cId="763758" sldId="257"/>
            <ac:spMk id="6" creationId="{F50447FB-E40F-9B3E-420D-2FFE949E0047}"/>
          </ac:spMkLst>
        </pc:spChg>
        <pc:spChg chg="add mod">
          <ac:chgData name="Imola Fodor" userId="20f66b46-449e-42d6-85a4-c297e4b6e9fe" providerId="ADAL" clId="{F3A848AA-6410-4955-A379-97FE45895052}" dt="2023-11-15T16:34:34.266" v="202" actId="13822"/>
          <ac:spMkLst>
            <pc:docMk/>
            <pc:sldMk cId="763758" sldId="257"/>
            <ac:spMk id="7" creationId="{F2B6E3BF-208F-CBB7-C346-2FFE187B1D4F}"/>
          </ac:spMkLst>
        </pc:spChg>
        <pc:spChg chg="add mod">
          <ac:chgData name="Imola Fodor" userId="20f66b46-449e-42d6-85a4-c297e4b6e9fe" providerId="ADAL" clId="{F3A848AA-6410-4955-A379-97FE45895052}" dt="2023-11-16T12:27:37.433" v="808" actId="20577"/>
          <ac:spMkLst>
            <pc:docMk/>
            <pc:sldMk cId="763758" sldId="257"/>
            <ac:spMk id="8" creationId="{235E0765-EFDF-7822-816D-46D01A3E053E}"/>
          </ac:spMkLst>
        </pc:spChg>
        <pc:spChg chg="add mod">
          <ac:chgData name="Imola Fodor" userId="20f66b46-449e-42d6-85a4-c297e4b6e9fe" providerId="ADAL" clId="{F3A848AA-6410-4955-A379-97FE45895052}" dt="2023-11-15T16:38:32.203" v="303" actId="207"/>
          <ac:spMkLst>
            <pc:docMk/>
            <pc:sldMk cId="763758" sldId="257"/>
            <ac:spMk id="11" creationId="{F964609F-80AB-0EB4-90D5-CE91F0A39D2D}"/>
          </ac:spMkLst>
        </pc:spChg>
        <pc:spChg chg="add mod">
          <ac:chgData name="Imola Fodor" userId="20f66b46-449e-42d6-85a4-c297e4b6e9fe" providerId="ADAL" clId="{F3A848AA-6410-4955-A379-97FE45895052}" dt="2023-11-15T16:43:55.850" v="536" actId="1076"/>
          <ac:spMkLst>
            <pc:docMk/>
            <pc:sldMk cId="763758" sldId="257"/>
            <ac:spMk id="19" creationId="{A47DBE19-5428-999B-EE2A-63A387DB1622}"/>
          </ac:spMkLst>
        </pc:spChg>
        <pc:spChg chg="add mod">
          <ac:chgData name="Imola Fodor" userId="20f66b46-449e-42d6-85a4-c297e4b6e9fe" providerId="ADAL" clId="{F3A848AA-6410-4955-A379-97FE45895052}" dt="2023-11-15T16:41:27.249" v="405" actId="1076"/>
          <ac:spMkLst>
            <pc:docMk/>
            <pc:sldMk cId="763758" sldId="257"/>
            <ac:spMk id="21" creationId="{1B49FE3E-5A18-EE6C-FFA2-6984E7459F17}"/>
          </ac:spMkLst>
        </pc:spChg>
        <pc:spChg chg="add mod">
          <ac:chgData name="Imola Fodor" userId="20f66b46-449e-42d6-85a4-c297e4b6e9fe" providerId="ADAL" clId="{F3A848AA-6410-4955-A379-97FE45895052}" dt="2023-11-17T08:14:40.695" v="1522" actId="20577"/>
          <ac:spMkLst>
            <pc:docMk/>
            <pc:sldMk cId="763758" sldId="257"/>
            <ac:spMk id="22" creationId="{85FF8F67-F12C-493E-16E7-2CB9E497C75B}"/>
          </ac:spMkLst>
        </pc:spChg>
        <pc:spChg chg="add mod">
          <ac:chgData name="Imola Fodor" userId="20f66b46-449e-42d6-85a4-c297e4b6e9fe" providerId="ADAL" clId="{F3A848AA-6410-4955-A379-97FE45895052}" dt="2023-11-15T16:43:44.412" v="533" actId="1076"/>
          <ac:spMkLst>
            <pc:docMk/>
            <pc:sldMk cId="763758" sldId="257"/>
            <ac:spMk id="23" creationId="{63FB2D7D-916B-2B33-E02F-5CED364DEE07}"/>
          </ac:spMkLst>
        </pc:spChg>
        <pc:spChg chg="add mod">
          <ac:chgData name="Imola Fodor" userId="20f66b46-449e-42d6-85a4-c297e4b6e9fe" providerId="ADAL" clId="{F3A848AA-6410-4955-A379-97FE45895052}" dt="2023-11-15T16:43:48.699" v="534" actId="1076"/>
          <ac:spMkLst>
            <pc:docMk/>
            <pc:sldMk cId="763758" sldId="257"/>
            <ac:spMk id="24" creationId="{9EBD489D-4B8C-BC1E-934A-DE17B15571CC}"/>
          </ac:spMkLst>
        </pc:spChg>
        <pc:spChg chg="add mod">
          <ac:chgData name="Imola Fodor" userId="20f66b46-449e-42d6-85a4-c297e4b6e9fe" providerId="ADAL" clId="{F3A848AA-6410-4955-A379-97FE45895052}" dt="2023-11-15T16:44:01.131" v="538" actId="1076"/>
          <ac:spMkLst>
            <pc:docMk/>
            <pc:sldMk cId="763758" sldId="257"/>
            <ac:spMk id="25" creationId="{536C345C-DD1F-DE02-DECB-4B80E6EF7E64}"/>
          </ac:spMkLst>
        </pc:spChg>
        <pc:spChg chg="add mod">
          <ac:chgData name="Imola Fodor" userId="20f66b46-449e-42d6-85a4-c297e4b6e9fe" providerId="ADAL" clId="{F3A848AA-6410-4955-A379-97FE45895052}" dt="2023-11-15T16:44:29.971" v="557" actId="1076"/>
          <ac:spMkLst>
            <pc:docMk/>
            <pc:sldMk cId="763758" sldId="257"/>
            <ac:spMk id="30" creationId="{955B7738-F508-651A-8AD3-13331DC99CE9}"/>
          </ac:spMkLst>
        </pc:spChg>
        <pc:cxnChg chg="add mod">
          <ac:chgData name="Imola Fodor" userId="20f66b46-449e-42d6-85a4-c297e4b6e9fe" providerId="ADAL" clId="{F3A848AA-6410-4955-A379-97FE45895052}" dt="2023-11-15T16:35:46.143" v="242" actId="208"/>
          <ac:cxnSpMkLst>
            <pc:docMk/>
            <pc:sldMk cId="763758" sldId="257"/>
            <ac:cxnSpMk id="10" creationId="{6A2509F4-E981-5782-956D-047751B9CEE1}"/>
          </ac:cxnSpMkLst>
        </pc:cxnChg>
        <pc:cxnChg chg="add mod">
          <ac:chgData name="Imola Fodor" userId="20f66b46-449e-42d6-85a4-c297e4b6e9fe" providerId="ADAL" clId="{F3A848AA-6410-4955-A379-97FE45895052}" dt="2023-11-15T16:38:55.812" v="309" actId="208"/>
          <ac:cxnSpMkLst>
            <pc:docMk/>
            <pc:sldMk cId="763758" sldId="257"/>
            <ac:cxnSpMk id="12" creationId="{F531750E-D855-8991-FE20-3D0DD8ADA870}"/>
          </ac:cxnSpMkLst>
        </pc:cxnChg>
        <pc:cxnChg chg="add mod">
          <ac:chgData name="Imola Fodor" userId="20f66b46-449e-42d6-85a4-c297e4b6e9fe" providerId="ADAL" clId="{F3A848AA-6410-4955-A379-97FE45895052}" dt="2023-11-15T16:44:14.434" v="541" actId="1076"/>
          <ac:cxnSpMkLst>
            <pc:docMk/>
            <pc:sldMk cId="763758" sldId="257"/>
            <ac:cxnSpMk id="15" creationId="{3BEE4583-961B-F7DA-A899-73418957F5FF}"/>
          </ac:cxnSpMkLst>
        </pc:cxnChg>
      </pc:sldChg>
      <pc:sldChg chg="addSp delSp modSp new mod modClrScheme chgLayout">
        <pc:chgData name="Imola Fodor" userId="20f66b46-449e-42d6-85a4-c297e4b6e9fe" providerId="ADAL" clId="{F3A848AA-6410-4955-A379-97FE45895052}" dt="2023-11-17T09:37:41.128" v="2023" actId="20577"/>
        <pc:sldMkLst>
          <pc:docMk/>
          <pc:sldMk cId="2188409552" sldId="258"/>
        </pc:sldMkLst>
        <pc:spChg chg="del mod ord">
          <ac:chgData name="Imola Fodor" userId="20f66b46-449e-42d6-85a4-c297e4b6e9fe" providerId="ADAL" clId="{F3A848AA-6410-4955-A379-97FE45895052}" dt="2023-11-16T12:32:12.761" v="839" actId="700"/>
          <ac:spMkLst>
            <pc:docMk/>
            <pc:sldMk cId="2188409552" sldId="258"/>
            <ac:spMk id="2" creationId="{53073409-3AFB-712B-B5D4-EBBC8F764B9E}"/>
          </ac:spMkLst>
        </pc:spChg>
        <pc:spChg chg="del mod ord">
          <ac:chgData name="Imola Fodor" userId="20f66b46-449e-42d6-85a4-c297e4b6e9fe" providerId="ADAL" clId="{F3A848AA-6410-4955-A379-97FE45895052}" dt="2023-11-16T12:32:12.761" v="839" actId="700"/>
          <ac:spMkLst>
            <pc:docMk/>
            <pc:sldMk cId="2188409552" sldId="258"/>
            <ac:spMk id="3" creationId="{A28E6BC7-E2ED-8EBF-3FE5-B33D11DBA886}"/>
          </ac:spMkLst>
        </pc:spChg>
        <pc:spChg chg="add mod ord">
          <ac:chgData name="Imola Fodor" userId="20f66b46-449e-42d6-85a4-c297e4b6e9fe" providerId="ADAL" clId="{F3A848AA-6410-4955-A379-97FE45895052}" dt="2023-11-17T09:37:41.128" v="2023" actId="20577"/>
          <ac:spMkLst>
            <pc:docMk/>
            <pc:sldMk cId="2188409552" sldId="258"/>
            <ac:spMk id="4" creationId="{186AE372-D75D-8CA6-F872-7849D99A3BCD}"/>
          </ac:spMkLst>
        </pc:spChg>
        <pc:spChg chg="add mod ord">
          <ac:chgData name="Imola Fodor" userId="20f66b46-449e-42d6-85a4-c297e4b6e9fe" providerId="ADAL" clId="{F3A848AA-6410-4955-A379-97FE45895052}" dt="2023-11-17T09:12:22.628" v="1798" actId="20577"/>
          <ac:spMkLst>
            <pc:docMk/>
            <pc:sldMk cId="2188409552" sldId="258"/>
            <ac:spMk id="5" creationId="{2EB588C7-06CE-7D06-2B4B-7026AAA93B90}"/>
          </ac:spMkLst>
        </pc:spChg>
      </pc:sldChg>
      <pc:sldChg chg="addSp delSp modSp add mod">
        <pc:chgData name="Imola Fodor" userId="20f66b46-449e-42d6-85a4-c297e4b6e9fe" providerId="ADAL" clId="{F3A848AA-6410-4955-A379-97FE45895052}" dt="2023-11-17T09:39:10.031" v="2046" actId="20577"/>
        <pc:sldMkLst>
          <pc:docMk/>
          <pc:sldMk cId="3757246026" sldId="259"/>
        </pc:sldMkLst>
        <pc:spChg chg="mod">
          <ac:chgData name="Imola Fodor" userId="20f66b46-449e-42d6-85a4-c297e4b6e9fe" providerId="ADAL" clId="{F3A848AA-6410-4955-A379-97FE45895052}" dt="2023-11-16T12:28:55.352" v="837" actId="20577"/>
          <ac:spMkLst>
            <pc:docMk/>
            <pc:sldMk cId="3757246026" sldId="259"/>
            <ac:spMk id="2" creationId="{ADB182B9-DA93-FB47-1D70-DA65D55721E4}"/>
          </ac:spMkLst>
        </pc:spChg>
        <pc:spChg chg="mod">
          <ac:chgData name="Imola Fodor" userId="20f66b46-449e-42d6-85a4-c297e4b6e9fe" providerId="ADAL" clId="{F3A848AA-6410-4955-A379-97FE45895052}" dt="2023-11-16T10:53:26.432" v="630" actId="1076"/>
          <ac:spMkLst>
            <pc:docMk/>
            <pc:sldMk cId="3757246026" sldId="259"/>
            <ac:spMk id="4" creationId="{EAA61509-CE26-879C-9302-C8A72C9A0962}"/>
          </ac:spMkLst>
        </pc:spChg>
        <pc:spChg chg="mod">
          <ac:chgData name="Imola Fodor" userId="20f66b46-449e-42d6-85a4-c297e4b6e9fe" providerId="ADAL" clId="{F3A848AA-6410-4955-A379-97FE45895052}" dt="2023-11-16T12:26:18.224" v="786" actId="1076"/>
          <ac:spMkLst>
            <pc:docMk/>
            <pc:sldMk cId="3757246026" sldId="259"/>
            <ac:spMk id="5" creationId="{A1F4CC22-AD2E-F68E-C8F0-DE69089F1057}"/>
          </ac:spMkLst>
        </pc:spChg>
        <pc:spChg chg="mod">
          <ac:chgData name="Imola Fodor" userId="20f66b46-449e-42d6-85a4-c297e4b6e9fe" providerId="ADAL" clId="{F3A848AA-6410-4955-A379-97FE45895052}" dt="2023-11-16T10:54:49.263" v="689" actId="14100"/>
          <ac:spMkLst>
            <pc:docMk/>
            <pc:sldMk cId="3757246026" sldId="259"/>
            <ac:spMk id="6" creationId="{F50447FB-E40F-9B3E-420D-2FFE949E0047}"/>
          </ac:spMkLst>
        </pc:spChg>
        <pc:spChg chg="mod">
          <ac:chgData name="Imola Fodor" userId="20f66b46-449e-42d6-85a4-c297e4b6e9fe" providerId="ADAL" clId="{F3A848AA-6410-4955-A379-97FE45895052}" dt="2023-11-16T10:53:26.432" v="630" actId="1076"/>
          <ac:spMkLst>
            <pc:docMk/>
            <pc:sldMk cId="3757246026" sldId="259"/>
            <ac:spMk id="7" creationId="{F2B6E3BF-208F-CBB7-C346-2FFE187B1D4F}"/>
          </ac:spMkLst>
        </pc:spChg>
        <pc:spChg chg="mod">
          <ac:chgData name="Imola Fodor" userId="20f66b46-449e-42d6-85a4-c297e4b6e9fe" providerId="ADAL" clId="{F3A848AA-6410-4955-A379-97FE45895052}" dt="2023-11-16T12:27:10.239" v="794" actId="20577"/>
          <ac:spMkLst>
            <pc:docMk/>
            <pc:sldMk cId="3757246026" sldId="259"/>
            <ac:spMk id="8" creationId="{235E0765-EFDF-7822-816D-46D01A3E053E}"/>
          </ac:spMkLst>
        </pc:spChg>
        <pc:spChg chg="add mod">
          <ac:chgData name="Imola Fodor" userId="20f66b46-449e-42d6-85a4-c297e4b6e9fe" providerId="ADAL" clId="{F3A848AA-6410-4955-A379-97FE45895052}" dt="2023-11-17T09:39:10.031" v="2046" actId="20577"/>
          <ac:spMkLst>
            <pc:docMk/>
            <pc:sldMk cId="3757246026" sldId="259"/>
            <ac:spMk id="10" creationId="{0FFECFFC-E31B-9EA4-D540-D7A5F2DD0F3C}"/>
          </ac:spMkLst>
        </pc:spChg>
        <pc:spChg chg="mod">
          <ac:chgData name="Imola Fodor" userId="20f66b46-449e-42d6-85a4-c297e4b6e9fe" providerId="ADAL" clId="{F3A848AA-6410-4955-A379-97FE45895052}" dt="2023-11-16T12:27:23.591" v="803" actId="1076"/>
          <ac:spMkLst>
            <pc:docMk/>
            <pc:sldMk cId="3757246026" sldId="259"/>
            <ac:spMk id="11" creationId="{F964609F-80AB-0EB4-90D5-CE91F0A39D2D}"/>
          </ac:spMkLst>
        </pc:spChg>
        <pc:spChg chg="add mod">
          <ac:chgData name="Imola Fodor" userId="20f66b46-449e-42d6-85a4-c297e4b6e9fe" providerId="ADAL" clId="{F3A848AA-6410-4955-A379-97FE45895052}" dt="2023-11-16T10:53:51.197" v="635" actId="693"/>
          <ac:spMkLst>
            <pc:docMk/>
            <pc:sldMk cId="3757246026" sldId="259"/>
            <ac:spMk id="13" creationId="{D71574B0-59A0-5C4E-47EE-49D8B19AEDD7}"/>
          </ac:spMkLst>
        </pc:spChg>
        <pc:spChg chg="add mod">
          <ac:chgData name="Imola Fodor" userId="20f66b46-449e-42d6-85a4-c297e4b6e9fe" providerId="ADAL" clId="{F3A848AA-6410-4955-A379-97FE45895052}" dt="2023-11-17T09:17:32.005" v="1895" actId="1076"/>
          <ac:spMkLst>
            <pc:docMk/>
            <pc:sldMk cId="3757246026" sldId="259"/>
            <ac:spMk id="14" creationId="{50D28D2D-EF0E-452C-C5EF-8E3BFC771F16}"/>
          </ac:spMkLst>
        </pc:spChg>
        <pc:spChg chg="add mod">
          <ac:chgData name="Imola Fodor" userId="20f66b46-449e-42d6-85a4-c297e4b6e9fe" providerId="ADAL" clId="{F3A848AA-6410-4955-A379-97FE45895052}" dt="2023-11-16T12:31:09.394" v="838" actId="14100"/>
          <ac:spMkLst>
            <pc:docMk/>
            <pc:sldMk cId="3757246026" sldId="259"/>
            <ac:spMk id="16" creationId="{FC61498E-7D26-6C6C-8E61-6B4FC1DA5351}"/>
          </ac:spMkLst>
        </pc:spChg>
        <pc:spChg chg="add mod">
          <ac:chgData name="Imola Fodor" userId="20f66b46-449e-42d6-85a4-c297e4b6e9fe" providerId="ADAL" clId="{F3A848AA-6410-4955-A379-97FE45895052}" dt="2023-11-16T13:20:20.299" v="1083" actId="20577"/>
          <ac:spMkLst>
            <pc:docMk/>
            <pc:sldMk cId="3757246026" sldId="259"/>
            <ac:spMk id="17" creationId="{A3320792-F6D0-91DE-0BAA-DBE9EAC284D3}"/>
          </ac:spMkLst>
        </pc:spChg>
        <pc:spChg chg="mod">
          <ac:chgData name="Imola Fodor" userId="20f66b46-449e-42d6-85a4-c297e4b6e9fe" providerId="ADAL" clId="{F3A848AA-6410-4955-A379-97FE45895052}" dt="2023-11-16T10:54:55.119" v="691" actId="20577"/>
          <ac:spMkLst>
            <pc:docMk/>
            <pc:sldMk cId="3757246026" sldId="259"/>
            <ac:spMk id="19" creationId="{A47DBE19-5428-999B-EE2A-63A387DB1622}"/>
          </ac:spMkLst>
        </pc:spChg>
        <pc:spChg chg="del mod">
          <ac:chgData name="Imola Fodor" userId="20f66b46-449e-42d6-85a4-c297e4b6e9fe" providerId="ADAL" clId="{F3A848AA-6410-4955-A379-97FE45895052}" dt="2023-11-16T12:26:22.240" v="787" actId="478"/>
          <ac:spMkLst>
            <pc:docMk/>
            <pc:sldMk cId="3757246026" sldId="259"/>
            <ac:spMk id="21" creationId="{1B49FE3E-5A18-EE6C-FFA2-6984E7459F17}"/>
          </ac:spMkLst>
        </pc:spChg>
        <pc:spChg chg="del">
          <ac:chgData name="Imola Fodor" userId="20f66b46-449e-42d6-85a4-c297e4b6e9fe" providerId="ADAL" clId="{F3A848AA-6410-4955-A379-97FE45895052}" dt="2023-11-16T10:52:13.864" v="575" actId="478"/>
          <ac:spMkLst>
            <pc:docMk/>
            <pc:sldMk cId="3757246026" sldId="259"/>
            <ac:spMk id="22" creationId="{85FF8F67-F12C-493E-16E7-2CB9E497C75B}"/>
          </ac:spMkLst>
        </pc:spChg>
        <pc:spChg chg="del">
          <ac:chgData name="Imola Fodor" userId="20f66b46-449e-42d6-85a4-c297e4b6e9fe" providerId="ADAL" clId="{F3A848AA-6410-4955-A379-97FE45895052}" dt="2023-11-16T10:51:44.817" v="559" actId="478"/>
          <ac:spMkLst>
            <pc:docMk/>
            <pc:sldMk cId="3757246026" sldId="259"/>
            <ac:spMk id="23" creationId="{63FB2D7D-916B-2B33-E02F-5CED364DEE07}"/>
          </ac:spMkLst>
        </pc:spChg>
        <pc:spChg chg="mod">
          <ac:chgData name="Imola Fodor" userId="20f66b46-449e-42d6-85a4-c297e4b6e9fe" providerId="ADAL" clId="{F3A848AA-6410-4955-A379-97FE45895052}" dt="2023-11-16T10:53:26.432" v="630" actId="1076"/>
          <ac:spMkLst>
            <pc:docMk/>
            <pc:sldMk cId="3757246026" sldId="259"/>
            <ac:spMk id="24" creationId="{9EBD489D-4B8C-BC1E-934A-DE17B15571CC}"/>
          </ac:spMkLst>
        </pc:spChg>
        <pc:spChg chg="mod">
          <ac:chgData name="Imola Fodor" userId="20f66b46-449e-42d6-85a4-c297e4b6e9fe" providerId="ADAL" clId="{F3A848AA-6410-4955-A379-97FE45895052}" dt="2023-11-16T10:53:32.009" v="631" actId="1076"/>
          <ac:spMkLst>
            <pc:docMk/>
            <pc:sldMk cId="3757246026" sldId="259"/>
            <ac:spMk id="25" creationId="{536C345C-DD1F-DE02-DECB-4B80E6EF7E64}"/>
          </ac:spMkLst>
        </pc:spChg>
        <pc:spChg chg="mod">
          <ac:chgData name="Imola Fodor" userId="20f66b46-449e-42d6-85a4-c297e4b6e9fe" providerId="ADAL" clId="{F3A848AA-6410-4955-A379-97FE45895052}" dt="2023-11-16T12:26:18.224" v="786" actId="1076"/>
          <ac:spMkLst>
            <pc:docMk/>
            <pc:sldMk cId="3757246026" sldId="259"/>
            <ac:spMk id="30" creationId="{955B7738-F508-651A-8AD3-13331DC99CE9}"/>
          </ac:spMkLst>
        </pc:spChg>
        <pc:cxnChg chg="add">
          <ac:chgData name="Imola Fodor" userId="20f66b46-449e-42d6-85a4-c297e4b6e9fe" providerId="ADAL" clId="{F3A848AA-6410-4955-A379-97FE45895052}" dt="2023-11-17T09:38:55.886" v="2025" actId="11529"/>
          <ac:cxnSpMkLst>
            <pc:docMk/>
            <pc:sldMk cId="3757246026" sldId="259"/>
            <ac:cxnSpMk id="9" creationId="{D81CADD4-4491-0C89-2C9C-98648DF6CE5A}"/>
          </ac:cxnSpMkLst>
        </pc:cxnChg>
        <pc:cxnChg chg="del mod">
          <ac:chgData name="Imola Fodor" userId="20f66b46-449e-42d6-85a4-c297e4b6e9fe" providerId="ADAL" clId="{F3A848AA-6410-4955-A379-97FE45895052}" dt="2023-11-16T12:26:31.143" v="789" actId="478"/>
          <ac:cxnSpMkLst>
            <pc:docMk/>
            <pc:sldMk cId="3757246026" sldId="259"/>
            <ac:cxnSpMk id="10" creationId="{6A2509F4-E981-5782-956D-047751B9CEE1}"/>
          </ac:cxnSpMkLst>
        </pc:cxnChg>
        <pc:cxnChg chg="mod">
          <ac:chgData name="Imola Fodor" userId="20f66b46-449e-42d6-85a4-c297e4b6e9fe" providerId="ADAL" clId="{F3A848AA-6410-4955-A379-97FE45895052}" dt="2023-11-16T12:26:26.120" v="788" actId="14100"/>
          <ac:cxnSpMkLst>
            <pc:docMk/>
            <pc:sldMk cId="3757246026" sldId="259"/>
            <ac:cxnSpMk id="12" creationId="{F531750E-D855-8991-FE20-3D0DD8ADA870}"/>
          </ac:cxnSpMkLst>
        </pc:cxnChg>
        <pc:cxnChg chg="del mod">
          <ac:chgData name="Imola Fodor" userId="20f66b46-449e-42d6-85a4-c297e4b6e9fe" providerId="ADAL" clId="{F3A848AA-6410-4955-A379-97FE45895052}" dt="2023-11-16T10:53:01.728" v="626" actId="478"/>
          <ac:cxnSpMkLst>
            <pc:docMk/>
            <pc:sldMk cId="3757246026" sldId="259"/>
            <ac:cxnSpMk id="15" creationId="{3BEE4583-961B-F7DA-A899-73418957F5FF}"/>
          </ac:cxnSpMkLst>
        </pc:cxnChg>
      </pc:sldChg>
      <pc:sldChg chg="modSp add mod ord">
        <pc:chgData name="Imola Fodor" userId="20f66b46-449e-42d6-85a4-c297e4b6e9fe" providerId="ADAL" clId="{F3A848AA-6410-4955-A379-97FE45895052}" dt="2023-11-16T12:33:10.497" v="927" actId="20577"/>
        <pc:sldMkLst>
          <pc:docMk/>
          <pc:sldMk cId="4224310557" sldId="260"/>
        </pc:sldMkLst>
        <pc:spChg chg="mod">
          <ac:chgData name="Imola Fodor" userId="20f66b46-449e-42d6-85a4-c297e4b6e9fe" providerId="ADAL" clId="{F3A848AA-6410-4955-A379-97FE45895052}" dt="2023-11-16T12:33:10.497" v="927" actId="20577"/>
          <ac:spMkLst>
            <pc:docMk/>
            <pc:sldMk cId="4224310557" sldId="260"/>
            <ac:spMk id="4" creationId="{186AE372-D75D-8CA6-F872-7849D99A3BCD}"/>
          </ac:spMkLst>
        </pc:spChg>
      </pc:sldChg>
      <pc:sldChg chg="addSp modSp new mod">
        <pc:chgData name="Imola Fodor" userId="20f66b46-449e-42d6-85a4-c297e4b6e9fe" providerId="ADAL" clId="{F3A848AA-6410-4955-A379-97FE45895052}" dt="2023-11-17T14:08:34.006" v="2379" actId="13926"/>
        <pc:sldMkLst>
          <pc:docMk/>
          <pc:sldMk cId="1302330323" sldId="261"/>
        </pc:sldMkLst>
        <pc:spChg chg="mod">
          <ac:chgData name="Imola Fodor" userId="20f66b46-449e-42d6-85a4-c297e4b6e9fe" providerId="ADAL" clId="{F3A848AA-6410-4955-A379-97FE45895052}" dt="2023-11-17T08:13:44.675" v="1493" actId="20577"/>
          <ac:spMkLst>
            <pc:docMk/>
            <pc:sldMk cId="1302330323" sldId="261"/>
            <ac:spMk id="2" creationId="{C0A2CAE9-685C-2FD7-B405-CDCB1FADF7F9}"/>
          </ac:spMkLst>
        </pc:spChg>
        <pc:spChg chg="mod">
          <ac:chgData name="Imola Fodor" userId="20f66b46-449e-42d6-85a4-c297e4b6e9fe" providerId="ADAL" clId="{F3A848AA-6410-4955-A379-97FE45895052}" dt="2023-11-17T08:13:35.913" v="1492" actId="20577"/>
          <ac:spMkLst>
            <pc:docMk/>
            <pc:sldMk cId="1302330323" sldId="261"/>
            <ac:spMk id="3" creationId="{FEDBAC94-6130-0D07-9541-C9296E739573}"/>
          </ac:spMkLst>
        </pc:spChg>
        <pc:spChg chg="add mod">
          <ac:chgData name="Imola Fodor" userId="20f66b46-449e-42d6-85a4-c297e4b6e9fe" providerId="ADAL" clId="{F3A848AA-6410-4955-A379-97FE45895052}" dt="2023-11-17T14:08:34.006" v="2379" actId="13926"/>
          <ac:spMkLst>
            <pc:docMk/>
            <pc:sldMk cId="1302330323" sldId="261"/>
            <ac:spMk id="4" creationId="{ED3B1A37-9315-FDC2-05A2-F0DFB03BD134}"/>
          </ac:spMkLst>
        </pc:spChg>
      </pc:sldChg>
      <pc:sldChg chg="addSp delSp modSp new mod modClrScheme chgLayout">
        <pc:chgData name="Imola Fodor" userId="20f66b46-449e-42d6-85a4-c297e4b6e9fe" providerId="ADAL" clId="{F3A848AA-6410-4955-A379-97FE45895052}" dt="2023-11-17T14:08:40.293" v="2380" actId="13926"/>
        <pc:sldMkLst>
          <pc:docMk/>
          <pc:sldMk cId="4235248715" sldId="262"/>
        </pc:sldMkLst>
        <pc:spChg chg="del mod ord">
          <ac:chgData name="Imola Fodor" userId="20f66b46-449e-42d6-85a4-c297e4b6e9fe" providerId="ADAL" clId="{F3A848AA-6410-4955-A379-97FE45895052}" dt="2023-11-17T08:59:24.215" v="1524" actId="700"/>
          <ac:spMkLst>
            <pc:docMk/>
            <pc:sldMk cId="4235248715" sldId="262"/>
            <ac:spMk id="2" creationId="{045D470A-87FD-4394-D8E3-3FB59BF397E5}"/>
          </ac:spMkLst>
        </pc:spChg>
        <pc:spChg chg="del mod ord">
          <ac:chgData name="Imola Fodor" userId="20f66b46-449e-42d6-85a4-c297e4b6e9fe" providerId="ADAL" clId="{F3A848AA-6410-4955-A379-97FE45895052}" dt="2023-11-17T08:59:24.215" v="1524" actId="700"/>
          <ac:spMkLst>
            <pc:docMk/>
            <pc:sldMk cId="4235248715" sldId="262"/>
            <ac:spMk id="3" creationId="{C34B5CA6-A40A-B6DA-0D1D-2D20C38F1205}"/>
          </ac:spMkLst>
        </pc:spChg>
        <pc:spChg chg="add mod ord">
          <ac:chgData name="Imola Fodor" userId="20f66b46-449e-42d6-85a4-c297e4b6e9fe" providerId="ADAL" clId="{F3A848AA-6410-4955-A379-97FE45895052}" dt="2023-11-17T08:59:31.497" v="1549" actId="20577"/>
          <ac:spMkLst>
            <pc:docMk/>
            <pc:sldMk cId="4235248715" sldId="262"/>
            <ac:spMk id="4" creationId="{94E01BFF-57E6-D67C-7B81-32D0A44391EF}"/>
          </ac:spMkLst>
        </pc:spChg>
        <pc:spChg chg="add mod ord">
          <ac:chgData name="Imola Fodor" userId="20f66b46-449e-42d6-85a4-c297e4b6e9fe" providerId="ADAL" clId="{F3A848AA-6410-4955-A379-97FE45895052}" dt="2023-11-17T14:08:40.293" v="2380" actId="13926"/>
          <ac:spMkLst>
            <pc:docMk/>
            <pc:sldMk cId="4235248715" sldId="262"/>
            <ac:spMk id="5" creationId="{74996DF2-B72A-4154-56CF-F45CA9EA14C4}"/>
          </ac:spMkLst>
        </pc:spChg>
      </pc:sldChg>
      <pc:sldChg chg="modSp add mod">
        <pc:chgData name="Imola Fodor" userId="20f66b46-449e-42d6-85a4-c297e4b6e9fe" providerId="ADAL" clId="{F3A848AA-6410-4955-A379-97FE45895052}" dt="2023-11-17T09:37:46.718" v="2024" actId="20577"/>
        <pc:sldMkLst>
          <pc:docMk/>
          <pc:sldMk cId="2116924293" sldId="263"/>
        </pc:sldMkLst>
        <pc:spChg chg="mod">
          <ac:chgData name="Imola Fodor" userId="20f66b46-449e-42d6-85a4-c297e4b6e9fe" providerId="ADAL" clId="{F3A848AA-6410-4955-A379-97FE45895052}" dt="2023-11-17T09:37:46.718" v="2024" actId="20577"/>
          <ac:spMkLst>
            <pc:docMk/>
            <pc:sldMk cId="2116924293" sldId="263"/>
            <ac:spMk id="4" creationId="{94E01BFF-57E6-D67C-7B81-32D0A44391EF}"/>
          </ac:spMkLst>
        </pc:spChg>
        <pc:spChg chg="mod">
          <ac:chgData name="Imola Fodor" userId="20f66b46-449e-42d6-85a4-c297e4b6e9fe" providerId="ADAL" clId="{F3A848AA-6410-4955-A379-97FE45895052}" dt="2023-11-17T09:00:47.609" v="1656" actId="20577"/>
          <ac:spMkLst>
            <pc:docMk/>
            <pc:sldMk cId="2116924293" sldId="263"/>
            <ac:spMk id="5" creationId="{74996DF2-B72A-4154-56CF-F45CA9EA14C4}"/>
          </ac:spMkLst>
        </pc:spChg>
      </pc:sldChg>
      <pc:sldChg chg="addSp delSp modSp new mod">
        <pc:chgData name="Imola Fodor" userId="20f66b46-449e-42d6-85a4-c297e4b6e9fe" providerId="ADAL" clId="{F3A848AA-6410-4955-A379-97FE45895052}" dt="2023-11-17T14:09:16.631" v="2382" actId="13926"/>
        <pc:sldMkLst>
          <pc:docMk/>
          <pc:sldMk cId="450233372" sldId="264"/>
        </pc:sldMkLst>
        <pc:spChg chg="mod">
          <ac:chgData name="Imola Fodor" userId="20f66b46-449e-42d6-85a4-c297e4b6e9fe" providerId="ADAL" clId="{F3A848AA-6410-4955-A379-97FE45895052}" dt="2023-11-17T09:02:50.359" v="1689" actId="20577"/>
          <ac:spMkLst>
            <pc:docMk/>
            <pc:sldMk cId="450233372" sldId="264"/>
            <ac:spMk id="2" creationId="{67FC7103-1F4A-5AE1-FC16-EA062451DFFE}"/>
          </ac:spMkLst>
        </pc:spChg>
        <pc:spChg chg="del">
          <ac:chgData name="Imola Fodor" userId="20f66b46-449e-42d6-85a4-c297e4b6e9fe" providerId="ADAL" clId="{F3A848AA-6410-4955-A379-97FE45895052}" dt="2023-11-17T09:00:57.479" v="1658" actId="22"/>
          <ac:spMkLst>
            <pc:docMk/>
            <pc:sldMk cId="450233372" sldId="264"/>
            <ac:spMk id="3" creationId="{6528CB07-8ED9-EBAF-1B28-9C7072748755}"/>
          </ac:spMkLst>
        </pc:spChg>
        <pc:spChg chg="add mod">
          <ac:chgData name="Imola Fodor" userId="20f66b46-449e-42d6-85a4-c297e4b6e9fe" providerId="ADAL" clId="{F3A848AA-6410-4955-A379-97FE45895052}" dt="2023-11-17T14:09:16.631" v="2382" actId="13926"/>
          <ac:spMkLst>
            <pc:docMk/>
            <pc:sldMk cId="450233372" sldId="264"/>
            <ac:spMk id="11" creationId="{FD618FC2-FDBA-96A7-BCEF-E8F6560C36C2}"/>
          </ac:spMkLst>
        </pc:spChg>
        <pc:picChg chg="add mod ord">
          <ac:chgData name="Imola Fodor" userId="20f66b46-449e-42d6-85a4-c297e4b6e9fe" providerId="ADAL" clId="{F3A848AA-6410-4955-A379-97FE45895052}" dt="2023-11-17T09:02:16.677" v="1674" actId="1076"/>
          <ac:picMkLst>
            <pc:docMk/>
            <pc:sldMk cId="450233372" sldId="264"/>
            <ac:picMk id="5" creationId="{623D2A7C-CCCA-E66A-B514-6AF8AF348045}"/>
          </ac:picMkLst>
        </pc:picChg>
        <pc:picChg chg="add mod">
          <ac:chgData name="Imola Fodor" userId="20f66b46-449e-42d6-85a4-c297e4b6e9fe" providerId="ADAL" clId="{F3A848AA-6410-4955-A379-97FE45895052}" dt="2023-11-17T09:02:07.875" v="1673" actId="1076"/>
          <ac:picMkLst>
            <pc:docMk/>
            <pc:sldMk cId="450233372" sldId="264"/>
            <ac:picMk id="10" creationId="{683444DC-5DF2-3089-65E1-613F43C7478D}"/>
          </ac:picMkLst>
        </pc:picChg>
        <pc:cxnChg chg="add mod">
          <ac:chgData name="Imola Fodor" userId="20f66b46-449e-42d6-85a4-c297e4b6e9fe" providerId="ADAL" clId="{F3A848AA-6410-4955-A379-97FE45895052}" dt="2023-11-17T09:02:16.677" v="1674" actId="1076"/>
          <ac:cxnSpMkLst>
            <pc:docMk/>
            <pc:sldMk cId="450233372" sldId="264"/>
            <ac:cxnSpMk id="7" creationId="{0A2F4669-67F5-C785-D616-FB88F9B40638}"/>
          </ac:cxnSpMkLst>
        </pc:cxnChg>
      </pc:sldChg>
      <pc:sldChg chg="addSp delSp modSp new mod">
        <pc:chgData name="Imola Fodor" userId="20f66b46-449e-42d6-85a4-c297e4b6e9fe" providerId="ADAL" clId="{F3A848AA-6410-4955-A379-97FE45895052}" dt="2023-11-17T14:08:47.046" v="2381" actId="478"/>
        <pc:sldMkLst>
          <pc:docMk/>
          <pc:sldMk cId="2654689338" sldId="265"/>
        </pc:sldMkLst>
        <pc:spChg chg="mod">
          <ac:chgData name="Imola Fodor" userId="20f66b46-449e-42d6-85a4-c297e4b6e9fe" providerId="ADAL" clId="{F3A848AA-6410-4955-A379-97FE45895052}" dt="2023-11-17T09:04:09.685" v="1701" actId="20577"/>
          <ac:spMkLst>
            <pc:docMk/>
            <pc:sldMk cId="2654689338" sldId="265"/>
            <ac:spMk id="2" creationId="{2CEBCDFF-5BA0-BF56-0374-5EA0737C58F3}"/>
          </ac:spMkLst>
        </pc:spChg>
        <pc:spChg chg="del">
          <ac:chgData name="Imola Fodor" userId="20f66b46-449e-42d6-85a4-c297e4b6e9fe" providerId="ADAL" clId="{F3A848AA-6410-4955-A379-97FE45895052}" dt="2023-11-17T09:04:13.032" v="1702" actId="22"/>
          <ac:spMkLst>
            <pc:docMk/>
            <pc:sldMk cId="2654689338" sldId="265"/>
            <ac:spMk id="3" creationId="{F7BA1505-65ED-2BE9-D8BF-200F7FEDAD82}"/>
          </ac:spMkLst>
        </pc:spChg>
        <pc:spChg chg="add mod">
          <ac:chgData name="Imola Fodor" userId="20f66b46-449e-42d6-85a4-c297e4b6e9fe" providerId="ADAL" clId="{F3A848AA-6410-4955-A379-97FE45895052}" dt="2023-11-17T09:11:24.267" v="1768" actId="1076"/>
          <ac:spMkLst>
            <pc:docMk/>
            <pc:sldMk cId="2654689338" sldId="265"/>
            <ac:spMk id="8" creationId="{84CE32CD-3C83-6BEE-8B4C-2B178517EEAB}"/>
          </ac:spMkLst>
        </pc:spChg>
        <pc:spChg chg="add del mod">
          <ac:chgData name="Imola Fodor" userId="20f66b46-449e-42d6-85a4-c297e4b6e9fe" providerId="ADAL" clId="{F3A848AA-6410-4955-A379-97FE45895052}" dt="2023-11-17T14:08:47.046" v="2381" actId="478"/>
          <ac:spMkLst>
            <pc:docMk/>
            <pc:sldMk cId="2654689338" sldId="265"/>
            <ac:spMk id="11" creationId="{DB7CB4A6-969A-7C97-831A-791E1560D611}"/>
          </ac:spMkLst>
        </pc:spChg>
        <pc:picChg chg="add mod ord">
          <ac:chgData name="Imola Fodor" userId="20f66b46-449e-42d6-85a4-c297e4b6e9fe" providerId="ADAL" clId="{F3A848AA-6410-4955-A379-97FE45895052}" dt="2023-11-17T09:04:15.869" v="1703" actId="1076"/>
          <ac:picMkLst>
            <pc:docMk/>
            <pc:sldMk cId="2654689338" sldId="265"/>
            <ac:picMk id="5" creationId="{88DE47E1-6AC3-C4F3-0691-F50A2C1333B6}"/>
          </ac:picMkLst>
        </pc:picChg>
        <pc:picChg chg="add mod">
          <ac:chgData name="Imola Fodor" userId="20f66b46-449e-42d6-85a4-c297e4b6e9fe" providerId="ADAL" clId="{F3A848AA-6410-4955-A379-97FE45895052}" dt="2023-11-17T09:10:38.946" v="1736" actId="1076"/>
          <ac:picMkLst>
            <pc:docMk/>
            <pc:sldMk cId="2654689338" sldId="265"/>
            <ac:picMk id="7" creationId="{28D678ED-4FD7-FD0F-5EC6-5B7D7DE582FB}"/>
          </ac:picMkLst>
        </pc:picChg>
        <pc:picChg chg="add mod">
          <ac:chgData name="Imola Fodor" userId="20f66b46-449e-42d6-85a4-c297e4b6e9fe" providerId="ADAL" clId="{F3A848AA-6410-4955-A379-97FE45895052}" dt="2023-11-17T09:11:29.035" v="1770" actId="1076"/>
          <ac:picMkLst>
            <pc:docMk/>
            <pc:sldMk cId="2654689338" sldId="265"/>
            <ac:picMk id="10" creationId="{8B8A3D14-2E3B-D6D9-25DC-CA6E9B7A7C91}"/>
          </ac:picMkLst>
        </pc:picChg>
      </pc:sldChg>
      <pc:sldChg chg="addSp modSp new mod">
        <pc:chgData name="Imola Fodor" userId="20f66b46-449e-42d6-85a4-c297e4b6e9fe" providerId="ADAL" clId="{F3A848AA-6410-4955-A379-97FE45895052}" dt="2023-11-17T14:12:41.172" v="2391" actId="20577"/>
        <pc:sldMkLst>
          <pc:docMk/>
          <pc:sldMk cId="2014478816" sldId="266"/>
        </pc:sldMkLst>
        <pc:spChg chg="mod">
          <ac:chgData name="Imola Fodor" userId="20f66b46-449e-42d6-85a4-c297e4b6e9fe" providerId="ADAL" clId="{F3A848AA-6410-4955-A379-97FE45895052}" dt="2023-11-17T09:16:50.072" v="1825" actId="20577"/>
          <ac:spMkLst>
            <pc:docMk/>
            <pc:sldMk cId="2014478816" sldId="266"/>
            <ac:spMk id="2" creationId="{9BDCC00B-E7AC-A2C1-712B-24E2546B9DDA}"/>
          </ac:spMkLst>
        </pc:spChg>
        <pc:spChg chg="mod">
          <ac:chgData name="Imola Fodor" userId="20f66b46-449e-42d6-85a4-c297e4b6e9fe" providerId="ADAL" clId="{F3A848AA-6410-4955-A379-97FE45895052}" dt="2023-11-17T09:23:05.879" v="1953" actId="20577"/>
          <ac:spMkLst>
            <pc:docMk/>
            <pc:sldMk cId="2014478816" sldId="266"/>
            <ac:spMk id="3" creationId="{830C7880-BAA3-556C-681A-F6A7A303CA36}"/>
          </ac:spMkLst>
        </pc:spChg>
        <pc:spChg chg="add mod">
          <ac:chgData name="Imola Fodor" userId="20f66b46-449e-42d6-85a4-c297e4b6e9fe" providerId="ADAL" clId="{F3A848AA-6410-4955-A379-97FE45895052}" dt="2023-11-17T14:12:41.172" v="2391" actId="20577"/>
          <ac:spMkLst>
            <pc:docMk/>
            <pc:sldMk cId="2014478816" sldId="266"/>
            <ac:spMk id="8" creationId="{992E2C55-6C2C-8098-5407-C1E9A9832BB5}"/>
          </ac:spMkLst>
        </pc:spChg>
        <pc:picChg chg="add mod">
          <ac:chgData name="Imola Fodor" userId="20f66b46-449e-42d6-85a4-c297e4b6e9fe" providerId="ADAL" clId="{F3A848AA-6410-4955-A379-97FE45895052}" dt="2023-11-17T09:23:11.364" v="1955" actId="1076"/>
          <ac:picMkLst>
            <pc:docMk/>
            <pc:sldMk cId="2014478816" sldId="266"/>
            <ac:picMk id="5" creationId="{E6247D7F-1DC0-ED8A-674E-57353DE7DC25}"/>
          </ac:picMkLst>
        </pc:picChg>
        <pc:picChg chg="add mod">
          <ac:chgData name="Imola Fodor" userId="20f66b46-449e-42d6-85a4-c297e4b6e9fe" providerId="ADAL" clId="{F3A848AA-6410-4955-A379-97FE45895052}" dt="2023-11-17T09:23:08.968" v="1954" actId="1076"/>
          <ac:picMkLst>
            <pc:docMk/>
            <pc:sldMk cId="2014478816" sldId="266"/>
            <ac:picMk id="7" creationId="{618F6E86-D954-CF08-C0AC-742F5AB59024}"/>
          </ac:picMkLst>
        </pc:picChg>
      </pc:sldChg>
      <pc:sldChg chg="modSp new mod">
        <pc:chgData name="Imola Fodor" userId="20f66b46-449e-42d6-85a4-c297e4b6e9fe" providerId="ADAL" clId="{F3A848AA-6410-4955-A379-97FE45895052}" dt="2023-11-17T13:52:38.941" v="2242" actId="20577"/>
        <pc:sldMkLst>
          <pc:docMk/>
          <pc:sldMk cId="2389848099" sldId="267"/>
        </pc:sldMkLst>
        <pc:spChg chg="mod">
          <ac:chgData name="Imola Fodor" userId="20f66b46-449e-42d6-85a4-c297e4b6e9fe" providerId="ADAL" clId="{F3A848AA-6410-4955-A379-97FE45895052}" dt="2023-11-17T13:51:49.957" v="2113" actId="20577"/>
          <ac:spMkLst>
            <pc:docMk/>
            <pc:sldMk cId="2389848099" sldId="267"/>
            <ac:spMk id="2" creationId="{903EAB9A-2B67-ECC0-B395-E65973233772}"/>
          </ac:spMkLst>
        </pc:spChg>
        <pc:spChg chg="mod">
          <ac:chgData name="Imola Fodor" userId="20f66b46-449e-42d6-85a4-c297e4b6e9fe" providerId="ADAL" clId="{F3A848AA-6410-4955-A379-97FE45895052}" dt="2023-11-17T13:52:38.941" v="2242" actId="20577"/>
          <ac:spMkLst>
            <pc:docMk/>
            <pc:sldMk cId="2389848099" sldId="267"/>
            <ac:spMk id="3" creationId="{037E4DB9-27C5-0991-71C8-DEAA5DE2331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E8483-D8AC-BA03-0972-8C40CE3B2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5D9475-5CFF-ABFA-7B78-C0BD74DB6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222D7-5577-0530-A9BA-668FF0C55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8B85-6EAB-4F38-BDA4-E1B0B96483B1}" type="datetimeFigureOut">
              <a:rPr lang="en-US" smtClean="0"/>
              <a:t>17-Dec-23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97E04-952B-03C9-249A-E6E456A5B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971AF-40E4-A124-015D-1A0A39082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BF8D-4F46-43B7-9049-750090DAF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26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40038-BA28-010F-6512-2571A0B1E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80321F-A62F-4906-4488-8D83DD47A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876DD-0BE8-34C3-BE29-A9C6A9DBD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8B85-6EAB-4F38-BDA4-E1B0B96483B1}" type="datetimeFigureOut">
              <a:rPr lang="en-US" smtClean="0"/>
              <a:t>17-Dec-23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4D7F9-BAAC-8B7A-F0C5-EDA1A1865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B40E7-B9B3-A909-6438-668CD96CC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BF8D-4F46-43B7-9049-750090DAF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4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18D79F-FF32-9947-7249-561DC5823E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90BC1-E0E0-01CD-9F25-B19BCC438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3B9E0-D021-13E5-E060-FE96F627B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8B85-6EAB-4F38-BDA4-E1B0B96483B1}" type="datetimeFigureOut">
              <a:rPr lang="en-US" smtClean="0"/>
              <a:t>17-Dec-23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E43E4-E038-4086-887A-FEEBDFF6C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A84DD-E282-F37D-C524-987BF8107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BF8D-4F46-43B7-9049-750090DAF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00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CD270-7BB2-6407-6186-96FAF84D8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2D223-1094-5F1F-C5BE-1EA66C6CD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10F7F-E336-12A6-52E3-1B89BF750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8B85-6EAB-4F38-BDA4-E1B0B96483B1}" type="datetimeFigureOut">
              <a:rPr lang="en-US" smtClean="0"/>
              <a:t>17-Dec-23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89595-755D-08B3-3724-DFFAF1EB3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9F920-C3DD-D425-DBE4-41D7E6634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BF8D-4F46-43B7-9049-750090DAF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59BB-5B34-4DA7-C2AA-8A1EC3FE3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A014A-61FD-C94C-9DA7-1DE46001E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FF833-755A-83C3-8704-5BB552A4C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8B85-6EAB-4F38-BDA4-E1B0B96483B1}" type="datetimeFigureOut">
              <a:rPr lang="en-US" smtClean="0"/>
              <a:t>17-Dec-23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1513C-205A-8D18-D884-EC8D634E0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D6127-8011-C95D-7E6C-D10E1A652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BF8D-4F46-43B7-9049-750090DAF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31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0CFC6-283E-730F-DC07-A10E3188F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CBC4A-E0AD-220A-5A8D-38A0931EA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03DB01-EC3F-0B7A-101D-86305BDC9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74DCB-E9FA-CE51-17C4-0BEC89E65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8B85-6EAB-4F38-BDA4-E1B0B96483B1}" type="datetimeFigureOut">
              <a:rPr lang="en-US" smtClean="0"/>
              <a:t>17-Dec-23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30994-7BF2-C805-3D2A-530A0975B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860F38-CF68-AA5D-B3DE-CEA6490E4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BF8D-4F46-43B7-9049-750090DAF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15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07180-24FA-421A-A315-45DBD6A2F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93CD2-5668-9A2D-AAD7-FE945F086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38121-D5CA-C66A-A60F-4D7EDF917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3659E6-0594-D773-197E-F86877A123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C029E1-DB9F-F6AC-FF61-C45955167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6F3F89-E87C-0B6F-2C72-3B3EA340A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8B85-6EAB-4F38-BDA4-E1B0B96483B1}" type="datetimeFigureOut">
              <a:rPr lang="en-US" smtClean="0"/>
              <a:t>17-Dec-23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6D6E7F-2CAC-E1C0-3803-E1C0AC15B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7BCF6D-7C20-75C5-3993-D1FFA57C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BF8D-4F46-43B7-9049-750090DAF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92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4C73C-9FAA-8279-CA61-3D3A6B0A2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EDCB85-CA88-C434-F78B-244FE8E4D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8B85-6EAB-4F38-BDA4-E1B0B96483B1}" type="datetimeFigureOut">
              <a:rPr lang="en-US" smtClean="0"/>
              <a:t>17-Dec-23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C157B-A84A-44CD-B721-4C01A29D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BF0C3F-5661-B859-AE8F-781FBF72D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BF8D-4F46-43B7-9049-750090DAF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05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EF58B1-2149-61AC-6696-A53B3F8AF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8B85-6EAB-4F38-BDA4-E1B0B96483B1}" type="datetimeFigureOut">
              <a:rPr lang="en-US" smtClean="0"/>
              <a:t>17-Dec-23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C97D28-00AE-F375-C3D6-0DEFA2D59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D9A94-9BB3-1834-07EC-C428144D0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BF8D-4F46-43B7-9049-750090DAF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13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98FCF-2B64-B35C-BB41-4A4724CA5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8272B-800E-2133-A376-464181A1C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8D0B2-4268-7A7D-2456-EF8C5CF4C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20B69-D1A1-305E-83F3-08CCC4157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8B85-6EAB-4F38-BDA4-E1B0B96483B1}" type="datetimeFigureOut">
              <a:rPr lang="en-US" smtClean="0"/>
              <a:t>17-Dec-23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C5B88-FD9E-8E1F-75A0-06FB3B035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7DC48-0E43-4753-4AE2-CD4A007AA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BF8D-4F46-43B7-9049-750090DAF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60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99A2E-F64D-5ABE-6DCD-89129714C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8E21B0-BC1D-C2AA-19A4-80460541D5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40B55-B90D-D5B5-9BFD-8203A299D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C7226-EC98-8C93-84C3-79D4D49B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8B85-6EAB-4F38-BDA4-E1B0B96483B1}" type="datetimeFigureOut">
              <a:rPr lang="en-US" smtClean="0"/>
              <a:t>17-Dec-23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86F6D-14D9-1B45-DE40-420B4ACF6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AE4AB-8D51-5D17-63AA-AD1E7FA62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BF8D-4F46-43B7-9049-750090DAF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44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292FB-4A64-71DE-6367-AA769CB62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159B5-161A-8535-B540-2E2019120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49DF5-FECD-1A02-FE51-B54EB39A8E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38B85-6EAB-4F38-BDA4-E1B0B96483B1}" type="datetimeFigureOut">
              <a:rPr lang="en-US" smtClean="0"/>
              <a:t>17-Dec-23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8E8C5-6475-1849-FAAE-8CE79BF5E3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34DFA-8B93-D7CB-604D-63565ACCF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5BF8D-4F46-43B7-9049-750090DAF7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779336-2BDE-8436-3EFF-062F5C49E7A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90500" y="6545580"/>
            <a:ext cx="871538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Classified as Internal</a:t>
            </a:r>
          </a:p>
        </p:txBody>
      </p:sp>
    </p:spTree>
    <p:extLst>
      <p:ext uri="{BB962C8B-B14F-4D97-AF65-F5344CB8AC3E}">
        <p14:creationId xmlns:p14="http://schemas.microsoft.com/office/powerpoint/2010/main" val="344786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310.05808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iscuss.pytorch.org/t/is-there-a-way-to-combine-classification-and-regression-in-single-model/165549/2" TargetMode="External"/><Relationship Id="rId4" Type="http://schemas.openxmlformats.org/officeDocument/2006/relationships/hyperlink" Target="https://rohan-v-thorat.github.io/pages/blogs/Deriving-Actor-Critic-method-along-with-some-intuition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1F9A9-9A78-298A-1EBC-8D82C44090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Planning action </a:t>
            </a:r>
            <a:r>
              <a:rPr lang="it-IT" dirty="0" err="1"/>
              <a:t>sequence</a:t>
            </a:r>
            <a:r>
              <a:rPr lang="it-IT" dirty="0"/>
              <a:t> with Offline RL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ADE27C-4AAF-0C72-4D0F-9555EACB02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Fast and </a:t>
            </a:r>
            <a:r>
              <a:rPr lang="it-IT" dirty="0" err="1"/>
              <a:t>smooth</a:t>
            </a:r>
            <a:r>
              <a:rPr lang="it-IT" dirty="0"/>
              <a:t> </a:t>
            </a:r>
            <a:r>
              <a:rPr lang="it-IT" dirty="0" err="1"/>
              <a:t>pre-heat</a:t>
            </a:r>
            <a:r>
              <a:rPr lang="it-IT" dirty="0"/>
              <a:t> </a:t>
            </a:r>
            <a:r>
              <a:rPr lang="it-IT" dirty="0" err="1"/>
              <a:t>phase</a:t>
            </a:r>
            <a:r>
              <a:rPr lang="it-IT" dirty="0"/>
              <a:t> in </a:t>
            </a:r>
            <a:r>
              <a:rPr lang="it-IT" dirty="0" err="1"/>
              <a:t>ovens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73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E01BFF-57E6-D67C-7B81-32D0A44391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Sequence</a:t>
            </a:r>
            <a:r>
              <a:rPr lang="it-IT" dirty="0"/>
              <a:t> dynamics model: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4996DF2-B72A-4154-56CF-F45CA9EA14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CNN + LSTM - </a:t>
            </a:r>
            <a:r>
              <a:rPr lang="it-IT" dirty="0" err="1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924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CDFF-5BA0-BF56-0374-5EA0737C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CNN + LSTM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DE47E1-6AC3-C4F3-0691-F50A2C133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187" y="1882899"/>
            <a:ext cx="1809750" cy="41529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D678ED-4FD7-FD0F-5EC6-5B7D7DE58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709" y="1540167"/>
            <a:ext cx="3177924" cy="49527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CE32CD-3C83-6BEE-8B4C-2B178517EEAB}"/>
              </a:ext>
            </a:extLst>
          </p:cNvPr>
          <p:cNvSpPr txBox="1"/>
          <p:nvPr/>
        </p:nvSpPr>
        <p:spPr>
          <a:xfrm>
            <a:off x="3865552" y="629481"/>
            <a:ext cx="2645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* The model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trained</a:t>
            </a:r>
            <a:r>
              <a:rPr lang="it-IT" dirty="0"/>
              <a:t> on 1500 steps 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8A3D14-2E3B-D6D9-25DC-CA6E9B7A7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2989" y="3712044"/>
            <a:ext cx="3663176" cy="268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689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EAB9A-2B67-ECC0-B395-E65973233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MoM</a:t>
            </a:r>
            <a:r>
              <a:rPr lang="it-IT" dirty="0"/>
              <a:t> meeting Celani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E4DB9-27C5-0991-71C8-DEAA5DE23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2310.05808.pdf (arxiv.org)</a:t>
            </a:r>
            <a:endParaRPr lang="en-US" dirty="0"/>
          </a:p>
          <a:p>
            <a:pPr lvl="1"/>
            <a:r>
              <a:rPr lang="en-US" dirty="0"/>
              <a:t>Limits policy</a:t>
            </a:r>
          </a:p>
          <a:p>
            <a:pPr lvl="1"/>
            <a:r>
              <a:rPr lang="en-US" dirty="0"/>
              <a:t>Open-loop</a:t>
            </a:r>
          </a:p>
          <a:p>
            <a:pPr lvl="1"/>
            <a:r>
              <a:rPr lang="en-US" dirty="0"/>
              <a:t>Optimization problem, not RL</a:t>
            </a:r>
          </a:p>
          <a:p>
            <a:r>
              <a:rPr lang="en-US" dirty="0"/>
              <a:t>I can do non-RL and prove that its better than the RL I have tried</a:t>
            </a:r>
          </a:p>
        </p:txBody>
      </p:sp>
    </p:spTree>
    <p:extLst>
      <p:ext uri="{BB962C8B-B14F-4D97-AF65-F5344CB8AC3E}">
        <p14:creationId xmlns:p14="http://schemas.microsoft.com/office/powerpoint/2010/main" val="2389848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C828B-AC13-1B70-59EA-E16FF27C2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Update 17/12/2023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10F8F-E24B-3DC0-F275-5AE6F0CB5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Do meeting with prof Celani in </a:t>
            </a:r>
            <a:r>
              <a:rPr lang="it-IT" dirty="0" err="1"/>
              <a:t>person</a:t>
            </a:r>
            <a:endParaRPr lang="it-IT" dirty="0"/>
          </a:p>
          <a:p>
            <a:r>
              <a:rPr lang="it-IT" dirty="0"/>
              <a:t>DO </a:t>
            </a:r>
            <a:r>
              <a:rPr lang="it-IT" dirty="0" err="1"/>
              <a:t>Predictive</a:t>
            </a:r>
            <a:r>
              <a:rPr lang="it-IT" dirty="0"/>
              <a:t> LSTM – input set of state output </a:t>
            </a:r>
            <a:r>
              <a:rPr lang="it-IT" dirty="0" err="1"/>
              <a:t>action+duration</a:t>
            </a:r>
            <a:r>
              <a:rPr lang="it-IT" dirty="0"/>
              <a:t> for the </a:t>
            </a:r>
            <a:r>
              <a:rPr lang="it-IT" dirty="0" err="1"/>
              <a:t>next</a:t>
            </a:r>
            <a:r>
              <a:rPr lang="it-IT" dirty="0"/>
              <a:t> set of </a:t>
            </a:r>
            <a:r>
              <a:rPr lang="it-IT" dirty="0" err="1"/>
              <a:t>states</a:t>
            </a:r>
            <a:endParaRPr lang="it-IT" dirty="0"/>
          </a:p>
          <a:p>
            <a:r>
              <a:rPr lang="it-IT" dirty="0"/>
              <a:t>DO regular RL, do state by state and show </a:t>
            </a:r>
            <a:r>
              <a:rPr lang="it-IT" dirty="0" err="1"/>
              <a:t>physically</a:t>
            </a:r>
            <a:r>
              <a:rPr lang="it-IT" dirty="0"/>
              <a:t> </a:t>
            </a:r>
            <a:r>
              <a:rPr lang="it-IT" dirty="0" err="1"/>
              <a:t>how</a:t>
            </a:r>
            <a:r>
              <a:rPr lang="it-IT" dirty="0"/>
              <a:t> the system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react</a:t>
            </a:r>
            <a:r>
              <a:rPr lang="it-IT" dirty="0"/>
              <a:t> for opening door, </a:t>
            </a:r>
            <a:r>
              <a:rPr lang="it-IT" dirty="0" err="1"/>
              <a:t>putting</a:t>
            </a:r>
            <a:r>
              <a:rPr lang="it-IT" dirty="0"/>
              <a:t> food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330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6AE372-D75D-8CA6-F872-7849D99A3B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NO </a:t>
            </a:r>
            <a:r>
              <a:rPr lang="it-IT" dirty="0" err="1"/>
              <a:t>transition</a:t>
            </a:r>
            <a:r>
              <a:rPr lang="it-IT" dirty="0"/>
              <a:t> dynamics model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needed</a:t>
            </a:r>
            <a:r>
              <a:rPr lang="it-IT" dirty="0"/>
              <a:t>: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EB588C7-06CE-7D06-2B4B-7026AAA93B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10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182B9-DA93-FB47-1D70-DA65D5572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Method I – Open-loop </a:t>
            </a:r>
            <a:r>
              <a:rPr lang="it-IT" dirty="0" err="1"/>
              <a:t>dynamical</a:t>
            </a:r>
            <a:r>
              <a:rPr lang="it-IT" dirty="0"/>
              <a:t> systems planning control with IRL from batch data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A61509-CE26-879C-9302-C8A72C9A0962}"/>
              </a:ext>
            </a:extLst>
          </p:cNvPr>
          <p:cNvSpPr/>
          <p:nvPr/>
        </p:nvSpPr>
        <p:spPr>
          <a:xfrm>
            <a:off x="2223083" y="2416029"/>
            <a:ext cx="2474752" cy="26257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F4CC22-AD2E-F68E-C8F0-DE69089F1057}"/>
              </a:ext>
            </a:extLst>
          </p:cNvPr>
          <p:cNvSpPr/>
          <p:nvPr/>
        </p:nvSpPr>
        <p:spPr>
          <a:xfrm>
            <a:off x="2306971" y="3590488"/>
            <a:ext cx="2265027" cy="135901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50447FB-E40F-9B3E-420D-2FFE949E0047}"/>
              </a:ext>
            </a:extLst>
          </p:cNvPr>
          <p:cNvSpPr/>
          <p:nvPr/>
        </p:nvSpPr>
        <p:spPr>
          <a:xfrm>
            <a:off x="6784213" y="2161875"/>
            <a:ext cx="2133597" cy="1000235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B6E3BF-208F-CBB7-C346-2FFE187B1D4F}"/>
              </a:ext>
            </a:extLst>
          </p:cNvPr>
          <p:cNvSpPr/>
          <p:nvPr/>
        </p:nvSpPr>
        <p:spPr>
          <a:xfrm>
            <a:off x="6913929" y="3590487"/>
            <a:ext cx="1879134" cy="135901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5E0765-EFDF-7822-816D-46D01A3E053E}"/>
              </a:ext>
            </a:extLst>
          </p:cNvPr>
          <p:cNvSpPr txBox="1"/>
          <p:nvPr/>
        </p:nvSpPr>
        <p:spPr>
          <a:xfrm>
            <a:off x="2223083" y="2708927"/>
            <a:ext cx="2592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Policy REINFORCE LSTM NN:</a:t>
            </a:r>
          </a:p>
          <a:p>
            <a:r>
              <a:rPr lang="it-IT" sz="1600" dirty="0">
                <a:solidFill>
                  <a:schemeClr val="bg1"/>
                </a:solidFill>
              </a:rPr>
              <a:t>S0 -&gt; {a1,a2,a3..} </a:t>
            </a:r>
            <a:r>
              <a:rPr lang="it-IT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∊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  <a:r>
              <a:rPr lang="it-IT" sz="1600" dirty="0" err="1">
                <a:solidFill>
                  <a:schemeClr val="bg1"/>
                </a:solidFill>
              </a:rPr>
              <a:t>A_samp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2509F4-E981-5782-956D-047751B9CEE1}"/>
              </a:ext>
            </a:extLst>
          </p:cNvPr>
          <p:cNvCxnSpPr/>
          <p:nvPr/>
        </p:nvCxnSpPr>
        <p:spPr>
          <a:xfrm>
            <a:off x="3246539" y="3363985"/>
            <a:ext cx="0" cy="58723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64609F-80AB-0EB4-90D5-CE91F0A39D2D}"/>
              </a:ext>
            </a:extLst>
          </p:cNvPr>
          <p:cNvSpPr txBox="1"/>
          <p:nvPr/>
        </p:nvSpPr>
        <p:spPr>
          <a:xfrm>
            <a:off x="2306971" y="3951215"/>
            <a:ext cx="1879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chemeClr val="bg1"/>
                </a:solidFill>
              </a:rPr>
              <a:t>SysModel</a:t>
            </a:r>
            <a:r>
              <a:rPr lang="it-IT" sz="1600" dirty="0">
                <a:solidFill>
                  <a:schemeClr val="bg1"/>
                </a:solidFill>
              </a:rPr>
              <a:t> Seq2seq:</a:t>
            </a:r>
          </a:p>
          <a:p>
            <a:r>
              <a:rPr lang="it-IT" sz="1600" dirty="0" err="1">
                <a:solidFill>
                  <a:schemeClr val="bg1"/>
                </a:solidFill>
              </a:rPr>
              <a:t>A_samp</a:t>
            </a:r>
            <a:r>
              <a:rPr lang="it-IT" sz="1600" dirty="0">
                <a:solidFill>
                  <a:schemeClr val="bg1"/>
                </a:solidFill>
              </a:rPr>
              <a:t> -&gt; </a:t>
            </a:r>
            <a:r>
              <a:rPr lang="it-IT" sz="1600" dirty="0" err="1">
                <a:solidFill>
                  <a:schemeClr val="bg1"/>
                </a:solidFill>
              </a:rPr>
              <a:t>S_samp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31750E-D855-8991-FE20-3D0DD8ADA870}"/>
              </a:ext>
            </a:extLst>
          </p:cNvPr>
          <p:cNvCxnSpPr>
            <a:cxnSpLocks/>
          </p:cNvCxnSpPr>
          <p:nvPr/>
        </p:nvCxnSpPr>
        <p:spPr>
          <a:xfrm>
            <a:off x="4204283" y="4412607"/>
            <a:ext cx="2431409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EE4583-961B-F7DA-A899-73418957F5FF}"/>
              </a:ext>
            </a:extLst>
          </p:cNvPr>
          <p:cNvCxnSpPr>
            <a:cxnSpLocks/>
            <a:stCxn id="6" idx="4"/>
            <a:endCxn id="24" idx="0"/>
          </p:cNvCxnSpPr>
          <p:nvPr/>
        </p:nvCxnSpPr>
        <p:spPr>
          <a:xfrm>
            <a:off x="7851012" y="3162110"/>
            <a:ext cx="0" cy="360724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47DBE19-5428-999B-EE2A-63A387DB1622}"/>
              </a:ext>
            </a:extLst>
          </p:cNvPr>
          <p:cNvSpPr txBox="1"/>
          <p:nvPr/>
        </p:nvSpPr>
        <p:spPr>
          <a:xfrm>
            <a:off x="7037670" y="2466872"/>
            <a:ext cx="1782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chemeClr val="bg1"/>
                </a:solidFill>
              </a:rPr>
              <a:t>T_demo</a:t>
            </a:r>
            <a:r>
              <a:rPr lang="it-IT" sz="1600" dirty="0">
                <a:solidFill>
                  <a:schemeClr val="bg1"/>
                </a:solidFill>
              </a:rPr>
              <a:t>: </a:t>
            </a:r>
          </a:p>
          <a:p>
            <a:r>
              <a:rPr lang="it-IT" sz="1600" dirty="0">
                <a:solidFill>
                  <a:schemeClr val="bg1"/>
                </a:solidFill>
              </a:rPr>
              <a:t>{</a:t>
            </a:r>
            <a:r>
              <a:rPr lang="it-IT" sz="1600" dirty="0" err="1">
                <a:solidFill>
                  <a:schemeClr val="bg1"/>
                </a:solidFill>
              </a:rPr>
              <a:t>S_demo</a:t>
            </a:r>
            <a:r>
              <a:rPr lang="it-IT" sz="1600" dirty="0">
                <a:solidFill>
                  <a:schemeClr val="bg1"/>
                </a:solidFill>
              </a:rPr>
              <a:t>, </a:t>
            </a:r>
            <a:r>
              <a:rPr lang="it-IT" sz="1600" dirty="0" err="1">
                <a:solidFill>
                  <a:schemeClr val="bg1"/>
                </a:solidFill>
              </a:rPr>
              <a:t>A_demo</a:t>
            </a:r>
            <a:r>
              <a:rPr lang="it-IT" sz="1600" dirty="0">
                <a:solidFill>
                  <a:schemeClr val="bg1"/>
                </a:solidFill>
              </a:rPr>
              <a:t>}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49FE3E-5A18-EE6C-FFA2-6984E7459F17}"/>
              </a:ext>
            </a:extLst>
          </p:cNvPr>
          <p:cNvSpPr txBox="1"/>
          <p:nvPr/>
        </p:nvSpPr>
        <p:spPr>
          <a:xfrm>
            <a:off x="5084427" y="4012497"/>
            <a:ext cx="26355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000" i="1" dirty="0" err="1">
                <a:solidFill>
                  <a:schemeClr val="bg2">
                    <a:lumMod val="75000"/>
                  </a:schemeClr>
                </a:solidFill>
              </a:rPr>
              <a:t>T_samp</a:t>
            </a:r>
            <a:r>
              <a:rPr lang="it-IT" sz="1000" i="1" dirty="0">
                <a:solidFill>
                  <a:schemeClr val="bg2">
                    <a:lumMod val="75000"/>
                  </a:schemeClr>
                </a:solidFill>
              </a:rPr>
              <a:t>: </a:t>
            </a:r>
          </a:p>
          <a:p>
            <a:r>
              <a:rPr lang="it-IT" sz="1000" i="1" dirty="0">
                <a:solidFill>
                  <a:schemeClr val="bg2">
                    <a:lumMod val="75000"/>
                  </a:schemeClr>
                </a:solidFill>
              </a:rPr>
              <a:t>{</a:t>
            </a:r>
            <a:r>
              <a:rPr lang="it-IT" sz="1000" i="1" dirty="0" err="1">
                <a:solidFill>
                  <a:schemeClr val="bg2">
                    <a:lumMod val="75000"/>
                  </a:schemeClr>
                </a:solidFill>
              </a:rPr>
              <a:t>S_samp</a:t>
            </a:r>
            <a:r>
              <a:rPr lang="it-IT" sz="1000" i="1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it-IT" sz="1000" i="1" dirty="0" err="1">
                <a:solidFill>
                  <a:schemeClr val="bg2">
                    <a:lumMod val="75000"/>
                  </a:schemeClr>
                </a:solidFill>
              </a:rPr>
              <a:t>A_samp</a:t>
            </a:r>
            <a:r>
              <a:rPr lang="it-IT" sz="1000" i="1" dirty="0">
                <a:solidFill>
                  <a:schemeClr val="bg2">
                    <a:lumMod val="75000"/>
                  </a:schemeClr>
                </a:solidFill>
              </a:rPr>
              <a:t>}</a:t>
            </a:r>
            <a:endParaRPr lang="en-US" sz="1000" i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F8F67-F12C-493E-16E7-2CB9E497C75B}"/>
              </a:ext>
            </a:extLst>
          </p:cNvPr>
          <p:cNvSpPr txBox="1"/>
          <p:nvPr/>
        </p:nvSpPr>
        <p:spPr>
          <a:xfrm>
            <a:off x="7172237" y="3874270"/>
            <a:ext cx="1615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Cost </a:t>
            </a:r>
            <a:r>
              <a:rPr lang="it-IT" sz="1400" dirty="0" err="1">
                <a:solidFill>
                  <a:schemeClr val="bg1"/>
                </a:solidFill>
              </a:rPr>
              <a:t>FeedForw</a:t>
            </a:r>
            <a:r>
              <a:rPr lang="it-IT" sz="1400" dirty="0">
                <a:solidFill>
                  <a:schemeClr val="bg1"/>
                </a:solidFill>
              </a:rPr>
              <a:t> NN:</a:t>
            </a:r>
          </a:p>
          <a:p>
            <a:r>
              <a:rPr lang="it-IT" sz="1400" dirty="0" err="1">
                <a:solidFill>
                  <a:schemeClr val="bg1"/>
                </a:solidFill>
              </a:rPr>
              <a:t>T_samp</a:t>
            </a:r>
            <a:endParaRPr lang="it-IT" sz="1400" dirty="0">
              <a:solidFill>
                <a:schemeClr val="bg1"/>
              </a:solidFill>
            </a:endParaRPr>
          </a:p>
          <a:p>
            <a:r>
              <a:rPr lang="it-IT" sz="1400" dirty="0">
                <a:solidFill>
                  <a:schemeClr val="bg1"/>
                </a:solidFill>
              </a:rPr>
              <a:t>+                -&gt; R</a:t>
            </a:r>
          </a:p>
          <a:p>
            <a:r>
              <a:rPr lang="it-IT" sz="1400" dirty="0" err="1">
                <a:solidFill>
                  <a:schemeClr val="bg1"/>
                </a:solidFill>
              </a:rPr>
              <a:t>Tdemo</a:t>
            </a:r>
            <a:endParaRPr lang="it-IT" sz="14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FB2D7D-916B-2B33-E02F-5CED364DEE07}"/>
              </a:ext>
            </a:extLst>
          </p:cNvPr>
          <p:cNvSpPr txBox="1"/>
          <p:nvPr/>
        </p:nvSpPr>
        <p:spPr>
          <a:xfrm>
            <a:off x="2867596" y="2411010"/>
            <a:ext cx="1143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Generator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BD489D-4B8C-BC1E-934A-DE17B15571CC}"/>
              </a:ext>
            </a:extLst>
          </p:cNvPr>
          <p:cNvSpPr txBox="1"/>
          <p:nvPr/>
        </p:nvSpPr>
        <p:spPr>
          <a:xfrm>
            <a:off x="7128474" y="3522834"/>
            <a:ext cx="1445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Discriminator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6C345C-DD1F-DE02-DECB-4B80E6EF7E64}"/>
              </a:ext>
            </a:extLst>
          </p:cNvPr>
          <p:cNvSpPr txBox="1"/>
          <p:nvPr/>
        </p:nvSpPr>
        <p:spPr>
          <a:xfrm>
            <a:off x="7132082" y="2226344"/>
            <a:ext cx="1481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Batch Dataset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5B7738-F508-651A-8AD3-13331DC99CE9}"/>
              </a:ext>
            </a:extLst>
          </p:cNvPr>
          <p:cNvSpPr txBox="1"/>
          <p:nvPr/>
        </p:nvSpPr>
        <p:spPr>
          <a:xfrm>
            <a:off x="2636542" y="4511539"/>
            <a:ext cx="13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Unroll</a:t>
            </a:r>
            <a:r>
              <a:rPr lang="it-IT" dirty="0"/>
              <a:t> policy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182B9-DA93-FB47-1D70-DA65D5572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Method II – Open-loop </a:t>
            </a:r>
            <a:r>
              <a:rPr lang="it-IT" dirty="0" err="1"/>
              <a:t>dynamical</a:t>
            </a:r>
            <a:r>
              <a:rPr lang="it-IT" dirty="0"/>
              <a:t> systems planning control </a:t>
            </a:r>
            <a:r>
              <a:rPr lang="it-IT" dirty="0" err="1"/>
              <a:t>pre-trained</a:t>
            </a:r>
            <a:r>
              <a:rPr lang="it-IT" dirty="0"/>
              <a:t> from batch data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A61509-CE26-879C-9302-C8A72C9A0962}"/>
              </a:ext>
            </a:extLst>
          </p:cNvPr>
          <p:cNvSpPr/>
          <p:nvPr/>
        </p:nvSpPr>
        <p:spPr>
          <a:xfrm>
            <a:off x="4563611" y="2446942"/>
            <a:ext cx="2474752" cy="26257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F4CC22-AD2E-F68E-C8F0-DE69089F1057}"/>
              </a:ext>
            </a:extLst>
          </p:cNvPr>
          <p:cNvSpPr/>
          <p:nvPr/>
        </p:nvSpPr>
        <p:spPr>
          <a:xfrm>
            <a:off x="6029588" y="3577014"/>
            <a:ext cx="2265027" cy="135901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50447FB-E40F-9B3E-420D-2FFE949E0047}"/>
              </a:ext>
            </a:extLst>
          </p:cNvPr>
          <p:cNvSpPr/>
          <p:nvPr/>
        </p:nvSpPr>
        <p:spPr>
          <a:xfrm>
            <a:off x="1620168" y="3120705"/>
            <a:ext cx="2381379" cy="1166069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B6E3BF-208F-CBB7-C346-2FFE187B1D4F}"/>
              </a:ext>
            </a:extLst>
          </p:cNvPr>
          <p:cNvSpPr/>
          <p:nvPr/>
        </p:nvSpPr>
        <p:spPr>
          <a:xfrm>
            <a:off x="9254457" y="3621400"/>
            <a:ext cx="1879134" cy="135901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5E0765-EFDF-7822-816D-46D01A3E053E}"/>
              </a:ext>
            </a:extLst>
          </p:cNvPr>
          <p:cNvSpPr txBox="1"/>
          <p:nvPr/>
        </p:nvSpPr>
        <p:spPr>
          <a:xfrm>
            <a:off x="4563611" y="2739840"/>
            <a:ext cx="2592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Policy NN LSTM:</a:t>
            </a:r>
          </a:p>
          <a:p>
            <a:r>
              <a:rPr lang="it-IT" sz="1600" dirty="0">
                <a:solidFill>
                  <a:schemeClr val="bg1"/>
                </a:solidFill>
              </a:rPr>
              <a:t>S0 -&gt; {a1,a2,a3..} </a:t>
            </a:r>
            <a:r>
              <a:rPr lang="it-IT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∊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  <a:r>
              <a:rPr lang="it-IT" sz="1600" dirty="0" err="1">
                <a:solidFill>
                  <a:schemeClr val="bg1"/>
                </a:solidFill>
              </a:rPr>
              <a:t>A_samp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64609F-80AB-0EB4-90D5-CE91F0A39D2D}"/>
              </a:ext>
            </a:extLst>
          </p:cNvPr>
          <p:cNvSpPr txBox="1"/>
          <p:nvPr/>
        </p:nvSpPr>
        <p:spPr>
          <a:xfrm>
            <a:off x="6023295" y="3782712"/>
            <a:ext cx="22650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chemeClr val="bg1"/>
                </a:solidFill>
              </a:rPr>
              <a:t>SysModel</a:t>
            </a:r>
            <a:r>
              <a:rPr lang="it-IT" sz="1600" dirty="0">
                <a:solidFill>
                  <a:schemeClr val="bg1"/>
                </a:solidFill>
              </a:rPr>
              <a:t> Seq2seq LSTM:</a:t>
            </a:r>
          </a:p>
          <a:p>
            <a:r>
              <a:rPr lang="it-IT" sz="1600" dirty="0" err="1">
                <a:solidFill>
                  <a:schemeClr val="bg1"/>
                </a:solidFill>
              </a:rPr>
              <a:t>A_samp</a:t>
            </a:r>
            <a:r>
              <a:rPr lang="it-IT" sz="1600" dirty="0">
                <a:solidFill>
                  <a:schemeClr val="bg1"/>
                </a:solidFill>
              </a:rPr>
              <a:t> -&gt; </a:t>
            </a:r>
            <a:r>
              <a:rPr lang="it-IT" sz="1600" dirty="0" err="1">
                <a:solidFill>
                  <a:schemeClr val="bg1"/>
                </a:solidFill>
              </a:rPr>
              <a:t>S_samp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31750E-D855-8991-FE20-3D0DD8ADA870}"/>
              </a:ext>
            </a:extLst>
          </p:cNvPr>
          <p:cNvCxnSpPr>
            <a:cxnSpLocks/>
          </p:cNvCxnSpPr>
          <p:nvPr/>
        </p:nvCxnSpPr>
        <p:spPr>
          <a:xfrm>
            <a:off x="8086987" y="4443520"/>
            <a:ext cx="889233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47DBE19-5428-999B-EE2A-63A387DB1622}"/>
              </a:ext>
            </a:extLst>
          </p:cNvPr>
          <p:cNvSpPr txBox="1"/>
          <p:nvPr/>
        </p:nvSpPr>
        <p:spPr>
          <a:xfrm>
            <a:off x="1873624" y="3487020"/>
            <a:ext cx="2127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chemeClr val="bg1"/>
                </a:solidFill>
              </a:rPr>
              <a:t>T_demo</a:t>
            </a:r>
            <a:r>
              <a:rPr lang="it-IT" sz="1600" dirty="0">
                <a:solidFill>
                  <a:schemeClr val="bg1"/>
                </a:solidFill>
              </a:rPr>
              <a:t>: </a:t>
            </a:r>
          </a:p>
          <a:p>
            <a:r>
              <a:rPr lang="it-IT" sz="1600" dirty="0">
                <a:solidFill>
                  <a:schemeClr val="bg1"/>
                </a:solidFill>
              </a:rPr>
              <a:t>{</a:t>
            </a:r>
            <a:r>
              <a:rPr lang="it-IT" sz="1600" dirty="0" err="1">
                <a:solidFill>
                  <a:schemeClr val="bg1"/>
                </a:solidFill>
              </a:rPr>
              <a:t>S_demo</a:t>
            </a:r>
            <a:r>
              <a:rPr lang="it-IT" sz="1600" dirty="0">
                <a:solidFill>
                  <a:schemeClr val="bg1"/>
                </a:solidFill>
              </a:rPr>
              <a:t>[0], </a:t>
            </a:r>
            <a:r>
              <a:rPr lang="it-IT" sz="1600" dirty="0" err="1">
                <a:solidFill>
                  <a:schemeClr val="bg1"/>
                </a:solidFill>
              </a:rPr>
              <a:t>A_demo</a:t>
            </a:r>
            <a:r>
              <a:rPr lang="it-IT" sz="1600" dirty="0">
                <a:solidFill>
                  <a:schemeClr val="bg1"/>
                </a:solidFill>
              </a:rPr>
              <a:t>}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BD489D-4B8C-BC1E-934A-DE17B15571CC}"/>
              </a:ext>
            </a:extLst>
          </p:cNvPr>
          <p:cNvSpPr txBox="1"/>
          <p:nvPr/>
        </p:nvSpPr>
        <p:spPr>
          <a:xfrm>
            <a:off x="9332406" y="3682141"/>
            <a:ext cx="1621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Extract</a:t>
            </a:r>
            <a:r>
              <a:rPr lang="it-IT" dirty="0"/>
              <a:t> hand-</a:t>
            </a:r>
            <a:r>
              <a:rPr lang="it-IT" dirty="0" err="1"/>
              <a:t>crafted</a:t>
            </a:r>
            <a:r>
              <a:rPr lang="it-IT" dirty="0"/>
              <a:t> </a:t>
            </a:r>
            <a:r>
              <a:rPr lang="it-IT" dirty="0" err="1"/>
              <a:t>rewards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6C345C-DD1F-DE02-DECB-4B80E6EF7E64}"/>
              </a:ext>
            </a:extLst>
          </p:cNvPr>
          <p:cNvSpPr txBox="1"/>
          <p:nvPr/>
        </p:nvSpPr>
        <p:spPr>
          <a:xfrm>
            <a:off x="1968037" y="3246492"/>
            <a:ext cx="1481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Batch Dataset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5B7738-F508-651A-8AD3-13331DC99CE9}"/>
              </a:ext>
            </a:extLst>
          </p:cNvPr>
          <p:cNvSpPr txBox="1"/>
          <p:nvPr/>
        </p:nvSpPr>
        <p:spPr>
          <a:xfrm>
            <a:off x="6359159" y="4498065"/>
            <a:ext cx="13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Unroll</a:t>
            </a:r>
            <a:r>
              <a:rPr lang="it-IT" dirty="0"/>
              <a:t> policy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1574B0-59A0-5C4E-47EE-49D8B19AEDD7}"/>
              </a:ext>
            </a:extLst>
          </p:cNvPr>
          <p:cNvSpPr/>
          <p:nvPr/>
        </p:nvSpPr>
        <p:spPr>
          <a:xfrm>
            <a:off x="1157681" y="1820411"/>
            <a:ext cx="4723002" cy="4177717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D28D2D-EF0E-452C-C5EF-8E3BFC771F16}"/>
              </a:ext>
            </a:extLst>
          </p:cNvPr>
          <p:cNvSpPr txBox="1"/>
          <p:nvPr/>
        </p:nvSpPr>
        <p:spPr>
          <a:xfrm>
            <a:off x="900418" y="5439011"/>
            <a:ext cx="5040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I </a:t>
            </a:r>
            <a:r>
              <a:rPr lang="it-IT" sz="1600" dirty="0" err="1"/>
              <a:t>Phase</a:t>
            </a:r>
            <a:r>
              <a:rPr lang="it-IT" sz="1600" dirty="0"/>
              <a:t>: </a:t>
            </a:r>
            <a:r>
              <a:rPr lang="it-IT" sz="1600" dirty="0" err="1"/>
              <a:t>pre-train</a:t>
            </a:r>
            <a:r>
              <a:rPr lang="it-IT" sz="1600" dirty="0"/>
              <a:t> Policy NN with batch data (one-to-many)</a:t>
            </a:r>
          </a:p>
          <a:p>
            <a:r>
              <a:rPr lang="it-IT" sz="1600" dirty="0"/>
              <a:t>Loss: cross-</a:t>
            </a:r>
            <a:r>
              <a:rPr lang="it-IT" sz="1600" dirty="0" err="1"/>
              <a:t>entropy</a:t>
            </a:r>
            <a:endParaRPr lang="en-US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61498E-7D26-6C6C-8E61-6B4FC1DA5351}"/>
              </a:ext>
            </a:extLst>
          </p:cNvPr>
          <p:cNvSpPr/>
          <p:nvPr/>
        </p:nvSpPr>
        <p:spPr>
          <a:xfrm>
            <a:off x="5975096" y="1820411"/>
            <a:ext cx="5316486" cy="4177717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320792-F6D0-91DE-0BAA-DBE9EAC284D3}"/>
                  </a:ext>
                </a:extLst>
              </p:cNvPr>
              <p:cNvSpPr txBox="1"/>
              <p:nvPr/>
            </p:nvSpPr>
            <p:spPr>
              <a:xfrm>
                <a:off x="6065926" y="5356075"/>
                <a:ext cx="4278031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dirty="0"/>
                  <a:t>II </a:t>
                </a:r>
                <a:r>
                  <a:rPr lang="it-IT" sz="1600" dirty="0" err="1"/>
                  <a:t>Phase</a:t>
                </a:r>
                <a:r>
                  <a:rPr lang="it-IT" sz="1600" dirty="0"/>
                  <a:t>: fine-</a:t>
                </a:r>
                <a:r>
                  <a:rPr lang="it-IT" sz="1600" dirty="0" err="1"/>
                  <a:t>tune</a:t>
                </a:r>
                <a:r>
                  <a:rPr lang="it-IT" sz="1600" dirty="0"/>
                  <a:t> Policy NN, </a:t>
                </a:r>
                <a:r>
                  <a:rPr lang="it-IT" sz="1600" dirty="0" err="1"/>
                  <a:t>freeze</a:t>
                </a:r>
                <a:r>
                  <a:rPr lang="it-IT" sz="1600" dirty="0"/>
                  <a:t> </a:t>
                </a:r>
                <a:r>
                  <a:rPr lang="it-IT" sz="1600" dirty="0" err="1"/>
                  <a:t>most</a:t>
                </a:r>
                <a:r>
                  <a:rPr lang="it-IT" sz="1600" dirty="0"/>
                  <a:t> </a:t>
                </a:r>
                <a:r>
                  <a:rPr lang="it-IT" sz="1600" dirty="0" err="1"/>
                  <a:t>params</a:t>
                </a:r>
                <a:endParaRPr lang="it-IT" sz="1600" dirty="0"/>
              </a:p>
              <a:p>
                <a:r>
                  <a:rPr lang="it-IT" sz="1600" dirty="0"/>
                  <a:t>Loss: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dirty="0">
                        <a:solidFill>
                          <a:srgbClr val="041E41"/>
                        </a:solidFill>
                      </a:rPr>
                      <m:t>log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rgbClr val="041E41"/>
                        </a:solidFill>
                      </a:rPr>
                      <m:t>(</m:t>
                    </m:r>
                    <m:sSub>
                      <m:sSubPr>
                        <m:ctrlPr>
                          <a:rPr lang="en-US" sz="1600" b="0" i="1" dirty="0" smtClean="0">
                            <a:solidFill>
                              <a:srgbClr val="041E4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rgbClr val="041E41"/>
                            </a:solidFill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1600" b="0" i="1" dirty="0" smtClean="0">
                            <a:solidFill>
                              <a:srgbClr val="041E41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sub>
                    </m:sSub>
                    <m:r>
                      <m:rPr>
                        <m:nor/>
                      </m:rPr>
                      <a:rPr lang="en-US" sz="1600" b="1" dirty="0">
                        <a:solidFill>
                          <a:srgbClr val="041E41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it-IT" sz="1600" b="1" i="0" dirty="0" smtClean="0">
                        <a:solidFill>
                          <a:srgbClr val="041E41"/>
                        </a:solidFill>
                      </a:rPr>
                      <m:t>a</m:t>
                    </m:r>
                    <m:r>
                      <m:rPr>
                        <m:nor/>
                      </m:rPr>
                      <a:rPr lang="en-US" sz="1600" dirty="0" smtClean="0">
                        <a:solidFill>
                          <a:srgbClr val="041E41"/>
                        </a:solidFill>
                      </a:rPr>
                      <m:t>|</m:t>
                    </m:r>
                    <m:r>
                      <m:rPr>
                        <m:nor/>
                      </m:rPr>
                      <a:rPr lang="it-IT" sz="1600" b="1" i="0" dirty="0" smtClean="0">
                        <a:solidFill>
                          <a:srgbClr val="041E41"/>
                        </a:solidFill>
                      </a:rPr>
                      <m:t>s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rgbClr val="041E41"/>
                        </a:solidFill>
                      </a:rPr>
                      <m:t>))∗</m:t>
                    </m:r>
                    <m:r>
                      <m:rPr>
                        <m:sty m:val="p"/>
                      </m:rPr>
                      <a:rPr lang="el-GR" sz="1600" i="1" dirty="0" smtClean="0">
                        <a:solidFill>
                          <a:srgbClr val="041E41"/>
                        </a:solidFill>
                        <a:latin typeface="Cambria Math" panose="02040503050406030204" pitchFamily="18" charset="0"/>
                      </a:rPr>
                      <m:t>γ</m:t>
                    </m:r>
                    <m:r>
                      <a:rPr lang="it-IT" sz="1600" b="1" i="1" dirty="0" smtClean="0">
                        <a:solidFill>
                          <a:srgbClr val="041E4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endParaRPr lang="en-US" sz="1600" b="1" dirty="0">
                  <a:solidFill>
                    <a:srgbClr val="041E4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320792-F6D0-91DE-0BAA-DBE9EAC28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5926" y="5356075"/>
                <a:ext cx="4278031" cy="861774"/>
              </a:xfrm>
              <a:prstGeom prst="rect">
                <a:avLst/>
              </a:prstGeom>
              <a:blipFill>
                <a:blip r:embed="rId2"/>
                <a:stretch>
                  <a:fillRect l="-712" t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81CADD4-4491-0C89-2C9C-98648DF6CE5A}"/>
              </a:ext>
            </a:extLst>
          </p:cNvPr>
          <p:cNvCxnSpPr/>
          <p:nvPr/>
        </p:nvCxnSpPr>
        <p:spPr>
          <a:xfrm rot="10800000">
            <a:off x="7038363" y="2817846"/>
            <a:ext cx="3305594" cy="6691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FFECFFC-E31B-9EA4-D540-D7A5F2DD0F3C}"/>
              </a:ext>
            </a:extLst>
          </p:cNvPr>
          <p:cNvSpPr txBox="1"/>
          <p:nvPr/>
        </p:nvSpPr>
        <p:spPr>
          <a:xfrm>
            <a:off x="8657439" y="2739840"/>
            <a:ext cx="1999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Use </a:t>
            </a:r>
            <a:r>
              <a:rPr lang="it-IT" dirty="0" err="1"/>
              <a:t>rewards</a:t>
            </a:r>
            <a:r>
              <a:rPr lang="it-IT" dirty="0"/>
              <a:t> to </a:t>
            </a:r>
            <a:r>
              <a:rPr lang="it-IT" dirty="0" err="1"/>
              <a:t>loss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246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CC00B-E7AC-A2C1-712B-24E2546B9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Method II – «</a:t>
            </a:r>
            <a:r>
              <a:rPr lang="it-IT" dirty="0" err="1"/>
              <a:t>Results</a:t>
            </a:r>
            <a:r>
              <a:rPr lang="it-IT" dirty="0"/>
              <a:t>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C7880-BAA3-556C-681A-F6A7A303C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 </a:t>
            </a:r>
            <a:r>
              <a:rPr lang="it-IT" dirty="0" err="1"/>
              <a:t>Phase</a:t>
            </a:r>
            <a:r>
              <a:rPr lang="it-IT" dirty="0"/>
              <a:t> </a:t>
            </a:r>
          </a:p>
          <a:p>
            <a:pPr marL="0" indent="0">
              <a:buNone/>
            </a:pPr>
            <a:r>
              <a:rPr lang="it-IT" dirty="0"/>
              <a:t>(</a:t>
            </a:r>
            <a:r>
              <a:rPr lang="it-IT" dirty="0" err="1"/>
              <a:t>train</a:t>
            </a:r>
            <a:r>
              <a:rPr lang="it-IT" dirty="0"/>
              <a:t> with batch data S0-&gt;Action </a:t>
            </a:r>
            <a:r>
              <a:rPr lang="it-IT" dirty="0" err="1"/>
              <a:t>Sequence</a:t>
            </a:r>
            <a:r>
              <a:rPr lang="it-IT" dirty="0"/>
              <a:t>)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r>
              <a:rPr lang="en-US" dirty="0"/>
              <a:t>II Phase</a:t>
            </a:r>
          </a:p>
          <a:p>
            <a:pPr marL="0" indent="0">
              <a:buNone/>
            </a:pPr>
            <a:r>
              <a:rPr lang="en-US" dirty="0"/>
              <a:t>(fine-tune with REINFORCE)</a:t>
            </a:r>
            <a:endParaRPr lang="it-IT" dirty="0"/>
          </a:p>
        </p:txBody>
      </p:sp>
      <p:pic>
        <p:nvPicPr>
          <p:cNvPr id="5" name="Picture 4" descr="A diagram of different types of graphs&#10;&#10;Description automatically generated with medium confidence">
            <a:extLst>
              <a:ext uri="{FF2B5EF4-FFF2-40B4-BE49-F238E27FC236}">
                <a16:creationId xmlns:a16="http://schemas.microsoft.com/office/drawing/2014/main" id="{E6247D7F-1DC0-ED8A-674E-57353DE7D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308" y="3488152"/>
            <a:ext cx="3959545" cy="3004723"/>
          </a:xfrm>
          <a:prstGeom prst="rect">
            <a:avLst/>
          </a:prstGeom>
        </p:spPr>
      </p:pic>
      <p:pic>
        <p:nvPicPr>
          <p:cNvPr id="7" name="Picture 6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618F6E86-D954-CF08-C0AC-742F5AB590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379" y="731919"/>
            <a:ext cx="3459404" cy="26970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2E2C55-6C2C-8098-5407-C1E9A9832BB5}"/>
              </a:ext>
            </a:extLst>
          </p:cNvPr>
          <p:cNvSpPr txBox="1"/>
          <p:nvPr/>
        </p:nvSpPr>
        <p:spPr>
          <a:xfrm>
            <a:off x="681864" y="5403362"/>
            <a:ext cx="46363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highlight>
                  <a:srgbClr val="FF00FF"/>
                </a:highlight>
              </a:rPr>
              <a:t>TODO: </a:t>
            </a:r>
            <a:r>
              <a:rPr lang="it-IT" sz="1200" dirty="0" err="1">
                <a:highlight>
                  <a:srgbClr val="FF00FF"/>
                </a:highlight>
              </a:rPr>
              <a:t>try</a:t>
            </a:r>
            <a:r>
              <a:rPr lang="it-IT" sz="1200" dirty="0">
                <a:highlight>
                  <a:srgbClr val="FF00FF"/>
                </a:highlight>
              </a:rPr>
              <a:t> </a:t>
            </a:r>
            <a:r>
              <a:rPr lang="it-IT" sz="1200" dirty="0" err="1">
                <a:highlight>
                  <a:srgbClr val="FF00FF"/>
                </a:highlight>
              </a:rPr>
              <a:t>actor-critic</a:t>
            </a:r>
            <a:r>
              <a:rPr lang="it-IT" sz="1200" dirty="0">
                <a:highlight>
                  <a:srgbClr val="FF00FF"/>
                </a:highlight>
              </a:rPr>
              <a:t> and frame skip steps</a:t>
            </a:r>
          </a:p>
          <a:p>
            <a:r>
              <a:rPr lang="en-US" sz="1200" dirty="0">
                <a:highlight>
                  <a:srgbClr val="FF00FF"/>
                </a:highlight>
                <a:hlinkClick r:id="rId4"/>
              </a:rPr>
              <a:t>https://rohan-v-thorat.github.io/pages/blogs/Deriving-Actor-Critic-method-along-with-some-intuition.html</a:t>
            </a:r>
            <a:r>
              <a:rPr lang="en-US" sz="1200" dirty="0">
                <a:highlight>
                  <a:srgbClr val="FF00FF"/>
                </a:highlight>
              </a:rPr>
              <a:t> </a:t>
            </a:r>
            <a:r>
              <a:rPr lang="en-US" sz="1200" dirty="0">
                <a:highlight>
                  <a:srgbClr val="00FF00"/>
                </a:highlight>
              </a:rPr>
              <a:t>in progress</a:t>
            </a:r>
          </a:p>
          <a:p>
            <a:r>
              <a:rPr lang="en-US" sz="1200" dirty="0">
                <a:highlight>
                  <a:srgbClr val="FF00FF"/>
                </a:highlight>
                <a:hlinkClick r:id="rId5"/>
              </a:rPr>
              <a:t>https://discuss.pytorch.org/t/is-there-a-way-to-combine-classification-and-regression-in-single-model/165549/2</a:t>
            </a:r>
            <a:r>
              <a:rPr lang="en-US" sz="1200" dirty="0">
                <a:highlight>
                  <a:srgbClr val="FF00FF"/>
                </a:highlight>
              </a:rPr>
              <a:t> </a:t>
            </a:r>
            <a:r>
              <a:rPr lang="en-US" sz="1200" dirty="0">
                <a:highlight>
                  <a:srgbClr val="00FF00"/>
                </a:highlight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014478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6AE372-D75D-8CA6-F872-7849D99A3B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Methods </a:t>
            </a:r>
            <a:r>
              <a:rPr lang="it-IT" dirty="0" err="1"/>
              <a:t>where</a:t>
            </a:r>
            <a:r>
              <a:rPr lang="it-IT" dirty="0"/>
              <a:t> the </a:t>
            </a:r>
            <a:r>
              <a:rPr lang="it-IT" dirty="0" err="1"/>
              <a:t>transition</a:t>
            </a:r>
            <a:r>
              <a:rPr lang="it-IT" dirty="0"/>
              <a:t> dynamics model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needed</a:t>
            </a:r>
            <a:r>
              <a:rPr lang="it-IT" dirty="0"/>
              <a:t> </a:t>
            </a:r>
            <a:r>
              <a:rPr lang="it-IT" u="sng" dirty="0"/>
              <a:t>for </a:t>
            </a:r>
            <a:r>
              <a:rPr lang="it-IT" u="sng" dirty="0" err="1"/>
              <a:t>evaluation</a:t>
            </a:r>
            <a:r>
              <a:rPr lang="it-IT" u="sng" dirty="0"/>
              <a:t>:</a:t>
            </a:r>
            <a:endParaRPr lang="en-US" u="sng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EB588C7-06CE-7D06-2B4B-7026AAA93B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/>
              <a:t>Decision</a:t>
            </a:r>
            <a:r>
              <a:rPr lang="it-IT" dirty="0"/>
              <a:t> Transformer – </a:t>
            </a:r>
            <a:r>
              <a:rPr lang="it-IT" dirty="0" err="1"/>
              <a:t>implemented</a:t>
            </a:r>
            <a:r>
              <a:rPr lang="it-IT" dirty="0"/>
              <a:t> LSTM</a:t>
            </a:r>
          </a:p>
          <a:p>
            <a:r>
              <a:rPr lang="it-IT" dirty="0" err="1"/>
              <a:t>Stitching</a:t>
            </a:r>
            <a:r>
              <a:rPr lang="it-IT" dirty="0"/>
              <a:t> BC</a:t>
            </a:r>
          </a:p>
          <a:p>
            <a:r>
              <a:rPr lang="it-IT" dirty="0"/>
              <a:t>Off-policy - </a:t>
            </a:r>
            <a:r>
              <a:rPr lang="it-IT" dirty="0" err="1"/>
              <a:t>ConservativeQL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409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CAE9-685C-2FD7-B405-CDCB1FADF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Decision</a:t>
            </a:r>
            <a:r>
              <a:rPr lang="it-IT" dirty="0"/>
              <a:t> Transformer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BAC94-6130-0D07-9541-C9296E739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 training:</a:t>
            </a:r>
          </a:p>
          <a:p>
            <a:pPr lvl="1"/>
            <a:r>
              <a:rPr lang="it-IT" dirty="0"/>
              <a:t>Input States, Action, Cumulative </a:t>
            </a:r>
            <a:r>
              <a:rPr lang="it-IT" dirty="0" err="1"/>
              <a:t>Rewards</a:t>
            </a:r>
            <a:r>
              <a:rPr lang="it-IT" dirty="0"/>
              <a:t> </a:t>
            </a:r>
            <a:r>
              <a:rPr lang="it-IT" dirty="0" err="1"/>
              <a:t>trajectories</a:t>
            </a:r>
            <a:r>
              <a:rPr lang="it-IT" dirty="0"/>
              <a:t> in [t]</a:t>
            </a:r>
          </a:p>
          <a:p>
            <a:pPr lvl="1"/>
            <a:r>
              <a:rPr lang="it-IT" dirty="0"/>
              <a:t>Output Actions in [t+1]</a:t>
            </a:r>
          </a:p>
          <a:p>
            <a:pPr lvl="1"/>
            <a:r>
              <a:rPr lang="it-IT" dirty="0"/>
              <a:t>Loss MSE</a:t>
            </a:r>
          </a:p>
          <a:p>
            <a:endParaRPr lang="it-IT" dirty="0"/>
          </a:p>
          <a:p>
            <a:r>
              <a:rPr lang="it-IT" dirty="0"/>
              <a:t>In test:</a:t>
            </a:r>
          </a:p>
          <a:p>
            <a:pPr lvl="1"/>
            <a:r>
              <a:rPr lang="it-IT" dirty="0"/>
              <a:t>Input S0 (initial state), Total </a:t>
            </a:r>
            <a:r>
              <a:rPr lang="it-IT" dirty="0" err="1"/>
              <a:t>expected</a:t>
            </a:r>
            <a:r>
              <a:rPr lang="it-IT" dirty="0"/>
              <a:t> </a:t>
            </a:r>
            <a:r>
              <a:rPr lang="it-IT" dirty="0" err="1"/>
              <a:t>reward</a:t>
            </a:r>
            <a:r>
              <a:rPr lang="it-IT" dirty="0"/>
              <a:t> (can be </a:t>
            </a:r>
            <a:r>
              <a:rPr lang="it-IT" dirty="0" err="1"/>
              <a:t>higher</a:t>
            </a:r>
            <a:r>
              <a:rPr lang="it-IT" dirty="0"/>
              <a:t> than in batch)</a:t>
            </a:r>
          </a:p>
          <a:p>
            <a:pPr lvl="1"/>
            <a:r>
              <a:rPr lang="it-IT" dirty="0"/>
              <a:t>Output: At each </a:t>
            </a:r>
            <a:r>
              <a:rPr lang="it-IT" dirty="0" err="1"/>
              <a:t>inference</a:t>
            </a:r>
            <a:r>
              <a:rPr lang="it-IT" dirty="0"/>
              <a:t>, for an </a:t>
            </a:r>
            <a:r>
              <a:rPr lang="it-IT" dirty="0" err="1"/>
              <a:t>estimated</a:t>
            </a:r>
            <a:r>
              <a:rPr lang="it-IT" dirty="0"/>
              <a:t> action, </a:t>
            </a:r>
            <a:r>
              <a:rPr lang="it-IT" dirty="0" err="1"/>
              <a:t>perform</a:t>
            </a:r>
            <a:r>
              <a:rPr lang="it-IT" dirty="0"/>
              <a:t> </a:t>
            </a:r>
            <a:r>
              <a:rPr lang="it-IT" dirty="0" err="1"/>
              <a:t>env.step</a:t>
            </a:r>
            <a:r>
              <a:rPr lang="it-IT" dirty="0"/>
              <a:t>()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3B1A37-9315-FDC2-05A2-F0DFB03BD134}"/>
              </a:ext>
            </a:extLst>
          </p:cNvPr>
          <p:cNvSpPr txBox="1"/>
          <p:nvPr/>
        </p:nvSpPr>
        <p:spPr>
          <a:xfrm>
            <a:off x="3397541" y="5964572"/>
            <a:ext cx="2461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highlight>
                  <a:srgbClr val="FF00FF"/>
                </a:highlight>
              </a:rPr>
              <a:t>TODO: </a:t>
            </a:r>
            <a:r>
              <a:rPr lang="it-IT" dirty="0" err="1">
                <a:highlight>
                  <a:srgbClr val="FF00FF"/>
                </a:highlight>
              </a:rPr>
              <a:t>evaluate</a:t>
            </a:r>
            <a:r>
              <a:rPr lang="it-IT" dirty="0">
                <a:highlight>
                  <a:srgbClr val="FF00FF"/>
                </a:highlight>
              </a:rPr>
              <a:t> on </a:t>
            </a:r>
            <a:r>
              <a:rPr lang="it-IT" dirty="0" err="1">
                <a:highlight>
                  <a:srgbClr val="FF00FF"/>
                </a:highlight>
              </a:rPr>
              <a:t>oven</a:t>
            </a:r>
            <a:endParaRPr lang="en-US" dirty="0">
              <a:highlight>
                <a:srgbClr val="FF00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02330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E01BFF-57E6-D67C-7B81-32D0A44391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Transition</a:t>
            </a:r>
            <a:r>
              <a:rPr lang="it-IT" dirty="0"/>
              <a:t> dynamics model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4996DF2-B72A-4154-56CF-F45CA9EA14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/>
              <a:t>LSTM + </a:t>
            </a:r>
            <a:r>
              <a:rPr lang="it-IT" dirty="0" err="1"/>
              <a:t>Results</a:t>
            </a:r>
            <a:endParaRPr lang="it-IT" dirty="0"/>
          </a:p>
          <a:p>
            <a:r>
              <a:rPr lang="it-IT" dirty="0" err="1">
                <a:highlight>
                  <a:srgbClr val="FF00FF"/>
                </a:highlight>
              </a:rPr>
              <a:t>Padded</a:t>
            </a:r>
            <a:r>
              <a:rPr lang="it-IT" dirty="0">
                <a:highlight>
                  <a:srgbClr val="FF00FF"/>
                </a:highlight>
              </a:rPr>
              <a:t> CNN + LSTM – TODO</a:t>
            </a:r>
          </a:p>
          <a:p>
            <a:r>
              <a:rPr lang="it-IT" dirty="0">
                <a:highlight>
                  <a:srgbClr val="00FF00"/>
                </a:highlight>
              </a:rPr>
              <a:t>Update : NO NEED for </a:t>
            </a:r>
            <a:r>
              <a:rPr lang="it-IT" dirty="0" err="1">
                <a:highlight>
                  <a:srgbClr val="00FF00"/>
                </a:highlight>
              </a:rPr>
              <a:t>padding</a:t>
            </a:r>
            <a:endParaRPr lang="it-IT" dirty="0">
              <a:highlight>
                <a:srgbClr val="00FF00"/>
              </a:highlight>
            </a:endParaRPr>
          </a:p>
          <a:p>
            <a:endParaRPr lang="it-IT" dirty="0"/>
          </a:p>
          <a:p>
            <a:r>
              <a:rPr lang="it-IT" dirty="0"/>
              <a:t>Option: </a:t>
            </a:r>
            <a:r>
              <a:rPr lang="it-IT" dirty="0" err="1"/>
              <a:t>directly</a:t>
            </a:r>
            <a:r>
              <a:rPr lang="it-IT" dirty="0"/>
              <a:t> on OVEN with Rapid Control </a:t>
            </a:r>
            <a:r>
              <a:rPr lang="it-IT" dirty="0" err="1"/>
              <a:t>Prototype</a:t>
            </a:r>
            <a:endParaRPr lang="it-I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248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7103-1F4A-5AE1-FC16-EA062451D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LSTM – «</a:t>
            </a:r>
            <a:r>
              <a:rPr lang="it-IT" dirty="0" err="1"/>
              <a:t>Results</a:t>
            </a:r>
            <a:r>
              <a:rPr lang="it-IT" dirty="0"/>
              <a:t>»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3D2A7C-CCCA-E66A-B514-6AF8AF3480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4207" y="1755003"/>
            <a:ext cx="2909086" cy="4351338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2F4669-67F5-C785-D616-FB88F9B40638}"/>
              </a:ext>
            </a:extLst>
          </p:cNvPr>
          <p:cNvCxnSpPr>
            <a:cxnSpLocks/>
          </p:cNvCxnSpPr>
          <p:nvPr/>
        </p:nvCxnSpPr>
        <p:spPr>
          <a:xfrm>
            <a:off x="3874207" y="3901741"/>
            <a:ext cx="29090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683444DC-5DF2-3089-65E1-613F43C74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802" y="1949617"/>
            <a:ext cx="1985964" cy="38855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D618FC2-FDBA-96A7-BCEF-E8F6560C36C2}"/>
              </a:ext>
            </a:extLst>
          </p:cNvPr>
          <p:cNvSpPr txBox="1"/>
          <p:nvPr/>
        </p:nvSpPr>
        <p:spPr>
          <a:xfrm>
            <a:off x="6853236" y="3024435"/>
            <a:ext cx="4988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highlight>
                  <a:srgbClr val="FF00FF"/>
                </a:highlight>
              </a:rPr>
              <a:t>TODO </a:t>
            </a:r>
            <a:r>
              <a:rPr lang="it-IT" dirty="0" err="1">
                <a:highlight>
                  <a:srgbClr val="FF00FF"/>
                </a:highlight>
              </a:rPr>
              <a:t>try</a:t>
            </a:r>
            <a:r>
              <a:rPr lang="it-IT" dirty="0">
                <a:highlight>
                  <a:srgbClr val="FF00FF"/>
                </a:highlight>
              </a:rPr>
              <a:t> training on first 500 steps</a:t>
            </a:r>
          </a:p>
          <a:p>
            <a:r>
              <a:rPr lang="it-IT" dirty="0">
                <a:highlight>
                  <a:srgbClr val="00FF00"/>
                </a:highlight>
              </a:rPr>
              <a:t>UPDATE DONE – works </a:t>
            </a:r>
            <a:r>
              <a:rPr lang="it-IT" dirty="0" err="1">
                <a:highlight>
                  <a:srgbClr val="00FF00"/>
                </a:highlight>
              </a:rPr>
              <a:t>also</a:t>
            </a:r>
            <a:r>
              <a:rPr lang="it-IT" dirty="0">
                <a:highlight>
                  <a:srgbClr val="00FF00"/>
                </a:highlight>
              </a:rPr>
              <a:t> for </a:t>
            </a:r>
            <a:r>
              <a:rPr lang="it-IT" dirty="0" err="1">
                <a:highlight>
                  <a:srgbClr val="00FF00"/>
                </a:highlight>
              </a:rPr>
              <a:t>less</a:t>
            </a:r>
            <a:r>
              <a:rPr lang="it-IT" dirty="0">
                <a:highlight>
                  <a:srgbClr val="00FF00"/>
                </a:highlight>
              </a:rPr>
              <a:t> steps, 5, 10 etc.</a:t>
            </a:r>
            <a:endParaRPr lang="en-US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50233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1743</TotalTime>
  <Words>519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Planning action sequence with Offline RL</vt:lpstr>
      <vt:lpstr>NO transition dynamics model is needed:</vt:lpstr>
      <vt:lpstr>Method I – Open-loop dynamical systems planning control with IRL from batch data</vt:lpstr>
      <vt:lpstr>Method II – Open-loop dynamical systems planning control pre-trained from batch data</vt:lpstr>
      <vt:lpstr>Method II – «Results»</vt:lpstr>
      <vt:lpstr>Methods where the transition dynamics model is needed for evaluation:</vt:lpstr>
      <vt:lpstr>Decision Transformer </vt:lpstr>
      <vt:lpstr>Transition dynamics model</vt:lpstr>
      <vt:lpstr>LSTM – «Results» </vt:lpstr>
      <vt:lpstr>Sequence dynamics model:</vt:lpstr>
      <vt:lpstr>CNN + LSTM </vt:lpstr>
      <vt:lpstr>MoM meeting Celani</vt:lpstr>
      <vt:lpstr>Update 17/12/2023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Imola Fodor</dc:creator>
  <cp:lastModifiedBy>FODOR IMOLA [SM3500474]</cp:lastModifiedBy>
  <cp:revision>3</cp:revision>
  <dcterms:created xsi:type="dcterms:W3CDTF">2023-11-15T16:30:44Z</dcterms:created>
  <dcterms:modified xsi:type="dcterms:W3CDTF">2023-12-17T20:43:38Z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77eab6e-04c6-4822-9252-98ab9f25736b_Enabled">
    <vt:lpwstr>true</vt:lpwstr>
  </property>
  <property fmtid="{D5CDD505-2E9C-101B-9397-08002B2CF9AE}" pid="3" name="MSIP_Label_477eab6e-04c6-4822-9252-98ab9f25736b_SetDate">
    <vt:lpwstr>2023-11-15T16:30:51Z</vt:lpwstr>
  </property>
  <property fmtid="{D5CDD505-2E9C-101B-9397-08002B2CF9AE}" pid="4" name="MSIP_Label_477eab6e-04c6-4822-9252-98ab9f25736b_Method">
    <vt:lpwstr>Standard</vt:lpwstr>
  </property>
  <property fmtid="{D5CDD505-2E9C-101B-9397-08002B2CF9AE}" pid="5" name="MSIP_Label_477eab6e-04c6-4822-9252-98ab9f25736b_Name">
    <vt:lpwstr>477eab6e-04c6-4822-9252-98ab9f25736b</vt:lpwstr>
  </property>
  <property fmtid="{D5CDD505-2E9C-101B-9397-08002B2CF9AE}" pid="6" name="MSIP_Label_477eab6e-04c6-4822-9252-98ab9f25736b_SiteId">
    <vt:lpwstr>d2007bef-127d-4591-97ac-10d72fe28031</vt:lpwstr>
  </property>
  <property fmtid="{D5CDD505-2E9C-101B-9397-08002B2CF9AE}" pid="7" name="MSIP_Label_477eab6e-04c6-4822-9252-98ab9f25736b_ActionId">
    <vt:lpwstr>9565c506-8780-44b6-98f4-014bcef4d7e7</vt:lpwstr>
  </property>
  <property fmtid="{D5CDD505-2E9C-101B-9397-08002B2CF9AE}" pid="8" name="MSIP_Label_477eab6e-04c6-4822-9252-98ab9f25736b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Classified as Internal</vt:lpwstr>
  </property>
</Properties>
</file>