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60c017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060c017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60c017c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60c017c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060c017c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060c017c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060c017c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060c017c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060c017c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060c017c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60c017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060c017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060c017c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060c017c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lvingeorge.me/blog/promises-javascript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points to remember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fetch?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Fetch is a promise based Javascript API for making asynchronous HTTP requests. It is a clean, simple, powerful and a flexible API to get/send data from/to a server.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98" y="2078873"/>
            <a:ext cx="4163350" cy="145347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1001900" y="4099300"/>
            <a:ext cx="694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Note- </a:t>
            </a:r>
            <a:r>
              <a:rPr lang="en-GB" sz="10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Response returned by the fetch() method contains the information about the request and the response of the network request including headers, status code, and status message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of the time if you have an application, there will be a need to get some data from different sources like a server, API endpoint, etc.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73" y="2078875"/>
            <a:ext cx="4000825" cy="20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Let's say you have an API endpoint from where you need to get all the blogs. The </a:t>
            </a:r>
            <a:r>
              <a:rPr lang="en-GB" sz="10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fetch()</a:t>
            </a:r>
            <a:r>
              <a:rPr lang="en-GB" sz="10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method available in javaScript helps us to fetch data from this endpoint and it is very easy to do</a:t>
            </a:r>
            <a:endParaRPr b="1" sz="1000"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078875"/>
            <a:ext cx="4112374" cy="28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are we going to get the data? 🤔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get the data, we need to attach a </a:t>
            </a:r>
            <a:r>
              <a:rPr b="1" lang="en-GB" sz="1200">
                <a:solidFill>
                  <a:srgbClr val="171717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then()</a:t>
            </a: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method to the </a:t>
            </a:r>
            <a:r>
              <a:rPr b="1" lang="en-GB" sz="1200">
                <a:solidFill>
                  <a:srgbClr val="171717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fetch()</a:t>
            </a: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method, because fetch methods are asynchronous and only returns a </a:t>
            </a:r>
            <a:r>
              <a:rPr lang="en-GB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Promise</a:t>
            </a: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the request is successful or unsuccessful.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Inside the </a:t>
            </a:r>
            <a:r>
              <a:rPr b="1" lang="en-GB" sz="1200">
                <a:solidFill>
                  <a:srgbClr val="171717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then()</a:t>
            </a:r>
            <a:r>
              <a:rPr b="1" lang="en-GB" sz="1500">
                <a:solidFill>
                  <a:srgbClr val="171717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method we will provide a callback function to process the response or the blog data coming from the server.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64825"/>
            <a:ext cx="428738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we get the response from the API endpoint we are getting something called a </a:t>
            </a:r>
            <a:r>
              <a:rPr lang="en-GB" sz="1000">
                <a:solidFill>
                  <a:srgbClr val="171717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Response </a:t>
            </a:r>
            <a:r>
              <a:rPr lang="en-GB" sz="10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 which is of no use to us because we won't be able to work with that.</a:t>
            </a:r>
            <a:endParaRPr sz="10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We need to convert the </a:t>
            </a:r>
            <a:r>
              <a:rPr lang="en-GB" sz="1000">
                <a:solidFill>
                  <a:srgbClr val="171717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Response </a:t>
            </a:r>
            <a:r>
              <a:rPr lang="en-GB" sz="10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 into something we can work with, like JSON or a text.</a:t>
            </a:r>
            <a:endParaRPr sz="10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convert into JSON, there is a method called </a:t>
            </a:r>
            <a:r>
              <a:rPr lang="en-GB" sz="1000">
                <a:solidFill>
                  <a:srgbClr val="171717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json()</a:t>
            </a:r>
            <a:r>
              <a:rPr lang="en-GB" sz="10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available in the response object.</a:t>
            </a:r>
            <a:endParaRPr sz="10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113850"/>
            <a:ext cx="4188450" cy="11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r>
              <a:rPr lang="en-GB"/>
              <a:t> syntax to get data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Fetch to request JSON data from server: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775" y="2078875"/>
            <a:ext cx="3914275" cy="214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Error Handling</a:t>
            </a:r>
            <a:endParaRPr b="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use the catch() method of the promise to intercept any error that is thrown during the execution of the request. 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However, no error will be thrown if the request hits the server and comes back, regardless of what response was returned by the server</a:t>
            </a:r>
            <a:endParaRPr sz="1200"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1" y="2078871"/>
            <a:ext cx="4219225" cy="19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