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1.xml" ContentType="application/vnd.openxmlformats-officedocument.themeOverr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7" r:id="rId2"/>
    <p:sldId id="699" r:id="rId3"/>
    <p:sldId id="731" r:id="rId4"/>
    <p:sldId id="631" r:id="rId5"/>
    <p:sldId id="771" r:id="rId6"/>
    <p:sldId id="772" r:id="rId7"/>
    <p:sldId id="736" r:id="rId8"/>
    <p:sldId id="770" r:id="rId9"/>
    <p:sldId id="737" r:id="rId10"/>
    <p:sldId id="738" r:id="rId11"/>
    <p:sldId id="733" r:id="rId12"/>
    <p:sldId id="732" r:id="rId13"/>
    <p:sldId id="734" r:id="rId14"/>
    <p:sldId id="766" r:id="rId15"/>
    <p:sldId id="767" r:id="rId16"/>
    <p:sldId id="768" r:id="rId17"/>
    <p:sldId id="259" r:id="rId18"/>
    <p:sldId id="304" r:id="rId19"/>
    <p:sldId id="764" r:id="rId20"/>
    <p:sldId id="412" r:id="rId21"/>
    <p:sldId id="774" r:id="rId22"/>
    <p:sldId id="739" r:id="rId23"/>
    <p:sldId id="264" r:id="rId24"/>
    <p:sldId id="265" r:id="rId25"/>
    <p:sldId id="268" r:id="rId26"/>
    <p:sldId id="775" r:id="rId27"/>
    <p:sldId id="777" r:id="rId28"/>
    <p:sldId id="742" r:id="rId29"/>
    <p:sldId id="776" r:id="rId30"/>
    <p:sldId id="773" r:id="rId31"/>
    <p:sldId id="780" r:id="rId32"/>
    <p:sldId id="743" r:id="rId33"/>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EEB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EB953B-33C5-42EB-ABDC-C2A5AF1B13D3}" v="12" dt="2023-09-03T16:07:36.3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826" autoAdjust="0"/>
  </p:normalViewPr>
  <p:slideViewPr>
    <p:cSldViewPr>
      <p:cViewPr varScale="1">
        <p:scale>
          <a:sx n="100" d="100"/>
          <a:sy n="100" d="100"/>
        </p:scale>
        <p:origin x="183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Fayaz" userId="a144a54d-5859-4aab-b648-1831c5b8f3ea" providerId="ADAL" clId="{4E98C3C3-E112-40A4-BFEB-F0E76537C6B0}"/>
    <pc:docChg chg="undo custSel addSld delSld modSld">
      <pc:chgData name="Muhammad Fayaz" userId="a144a54d-5859-4aab-b648-1831c5b8f3ea" providerId="ADAL" clId="{4E98C3C3-E112-40A4-BFEB-F0E76537C6B0}" dt="2023-08-19T10:34:21.921" v="1046" actId="1076"/>
      <pc:docMkLst>
        <pc:docMk/>
      </pc:docMkLst>
      <pc:sldChg chg="modSp mod">
        <pc:chgData name="Muhammad Fayaz" userId="a144a54d-5859-4aab-b648-1831c5b8f3ea" providerId="ADAL" clId="{4E98C3C3-E112-40A4-BFEB-F0E76537C6B0}" dt="2023-08-17T12:19:49.816" v="86" actId="20577"/>
        <pc:sldMkLst>
          <pc:docMk/>
          <pc:sldMk cId="3912782581" sldId="257"/>
        </pc:sldMkLst>
        <pc:spChg chg="mod">
          <ac:chgData name="Muhammad Fayaz" userId="a144a54d-5859-4aab-b648-1831c5b8f3ea" providerId="ADAL" clId="{4E98C3C3-E112-40A4-BFEB-F0E76537C6B0}" dt="2023-08-17T12:19:49.816" v="86" actId="20577"/>
          <ac:spMkLst>
            <pc:docMk/>
            <pc:sldMk cId="3912782581" sldId="257"/>
            <ac:spMk id="3" creationId="{00000000-0000-0000-0000-000000000000}"/>
          </ac:spMkLst>
        </pc:spChg>
      </pc:sldChg>
      <pc:sldChg chg="addSp delSp modSp add mod">
        <pc:chgData name="Muhammad Fayaz" userId="a144a54d-5859-4aab-b648-1831c5b8f3ea" providerId="ADAL" clId="{4E98C3C3-E112-40A4-BFEB-F0E76537C6B0}" dt="2023-08-19T10:19:30.991" v="1021" actId="14100"/>
        <pc:sldMkLst>
          <pc:docMk/>
          <pc:sldMk cId="3675048367" sldId="264"/>
        </pc:sldMkLst>
        <pc:spChg chg="mod">
          <ac:chgData name="Muhammad Fayaz" userId="a144a54d-5859-4aab-b648-1831c5b8f3ea" providerId="ADAL" clId="{4E98C3C3-E112-40A4-BFEB-F0E76537C6B0}" dt="2023-08-17T12:39:59.828" v="243" actId="1076"/>
          <ac:spMkLst>
            <pc:docMk/>
            <pc:sldMk cId="3675048367" sldId="264"/>
            <ac:spMk id="12290" creationId="{0A0F26EA-6FD7-0393-B772-CABD1F721A87}"/>
          </ac:spMkLst>
        </pc:spChg>
        <pc:spChg chg="mod">
          <ac:chgData name="Muhammad Fayaz" userId="a144a54d-5859-4aab-b648-1831c5b8f3ea" providerId="ADAL" clId="{4E98C3C3-E112-40A4-BFEB-F0E76537C6B0}" dt="2023-08-17T12:40:03.269" v="244" actId="1076"/>
          <ac:spMkLst>
            <pc:docMk/>
            <pc:sldMk cId="3675048367" sldId="264"/>
            <ac:spMk id="12291" creationId="{AF7547A4-1895-8504-B659-32668D5EC9D5}"/>
          </ac:spMkLst>
        </pc:spChg>
        <pc:spChg chg="del topLvl">
          <ac:chgData name="Muhammad Fayaz" userId="a144a54d-5859-4aab-b648-1831c5b8f3ea" providerId="ADAL" clId="{4E98C3C3-E112-40A4-BFEB-F0E76537C6B0}" dt="2023-08-17T12:21:55.791" v="105" actId="478"/>
          <ac:spMkLst>
            <pc:docMk/>
            <pc:sldMk cId="3675048367" sldId="264"/>
            <ac:spMk id="12295" creationId="{03FBAD72-314B-2B0F-2801-B33765406D01}"/>
          </ac:spMkLst>
        </pc:spChg>
        <pc:grpChg chg="del">
          <ac:chgData name="Muhammad Fayaz" userId="a144a54d-5859-4aab-b648-1831c5b8f3ea" providerId="ADAL" clId="{4E98C3C3-E112-40A4-BFEB-F0E76537C6B0}" dt="2023-08-17T12:21:55.791" v="105" actId="478"/>
          <ac:grpSpMkLst>
            <pc:docMk/>
            <pc:sldMk cId="3675048367" sldId="264"/>
            <ac:grpSpMk id="12293" creationId="{79A7CB17-4DA5-BCC5-D6E2-2724E6A45B6F}"/>
          </ac:grpSpMkLst>
        </pc:grpChg>
        <pc:picChg chg="add del mod">
          <ac:chgData name="Muhammad Fayaz" userId="a144a54d-5859-4aab-b648-1831c5b8f3ea" providerId="ADAL" clId="{4E98C3C3-E112-40A4-BFEB-F0E76537C6B0}" dt="2023-08-19T10:19:30.991" v="1021" actId="14100"/>
          <ac:picMkLst>
            <pc:docMk/>
            <pc:sldMk cId="3675048367" sldId="264"/>
            <ac:picMk id="12292" creationId="{7B5305AF-DF58-5DA7-986B-4AF17661CD60}"/>
          </ac:picMkLst>
        </pc:picChg>
        <pc:picChg chg="del topLvl">
          <ac:chgData name="Muhammad Fayaz" userId="a144a54d-5859-4aab-b648-1831c5b8f3ea" providerId="ADAL" clId="{4E98C3C3-E112-40A4-BFEB-F0E76537C6B0}" dt="2023-08-17T12:21:58.599" v="106" actId="478"/>
          <ac:picMkLst>
            <pc:docMk/>
            <pc:sldMk cId="3675048367" sldId="264"/>
            <ac:picMk id="12294" creationId="{86E8691A-915B-AB40-BF74-8CEFF3096603}"/>
          </ac:picMkLst>
        </pc:picChg>
      </pc:sldChg>
      <pc:sldChg chg="addSp delSp modSp add del mod">
        <pc:chgData name="Muhammad Fayaz" userId="a144a54d-5859-4aab-b648-1831c5b8f3ea" providerId="ADAL" clId="{4E98C3C3-E112-40A4-BFEB-F0E76537C6B0}" dt="2023-08-19T10:19:36.686" v="1022" actId="14100"/>
        <pc:sldMkLst>
          <pc:docMk/>
          <pc:sldMk cId="1925525628" sldId="265"/>
        </pc:sldMkLst>
        <pc:spChg chg="mod">
          <ac:chgData name="Muhammad Fayaz" userId="a144a54d-5859-4aab-b648-1831c5b8f3ea" providerId="ADAL" clId="{4E98C3C3-E112-40A4-BFEB-F0E76537C6B0}" dt="2023-08-17T12:43:56.384" v="250" actId="1076"/>
          <ac:spMkLst>
            <pc:docMk/>
            <pc:sldMk cId="1925525628" sldId="265"/>
            <ac:spMk id="14338" creationId="{813D0C95-CA96-6BD3-E98E-9D043F3ADE14}"/>
          </ac:spMkLst>
        </pc:spChg>
        <pc:spChg chg="mod">
          <ac:chgData name="Muhammad Fayaz" userId="a144a54d-5859-4aab-b648-1831c5b8f3ea" providerId="ADAL" clId="{4E98C3C3-E112-40A4-BFEB-F0E76537C6B0}" dt="2023-08-17T12:40:31.069" v="246" actId="20577"/>
          <ac:spMkLst>
            <pc:docMk/>
            <pc:sldMk cId="1925525628" sldId="265"/>
            <ac:spMk id="14339" creationId="{953840CA-590E-51C5-6BB5-BD316F10E663}"/>
          </ac:spMkLst>
        </pc:spChg>
        <pc:spChg chg="del topLvl">
          <ac:chgData name="Muhammad Fayaz" userId="a144a54d-5859-4aab-b648-1831c5b8f3ea" providerId="ADAL" clId="{4E98C3C3-E112-40A4-BFEB-F0E76537C6B0}" dt="2023-08-17T12:23:52.804" v="123" actId="21"/>
          <ac:spMkLst>
            <pc:docMk/>
            <pc:sldMk cId="1925525628" sldId="265"/>
            <ac:spMk id="14344" creationId="{76404BEE-4326-ABAB-4900-2672E3B59101}"/>
          </ac:spMkLst>
        </pc:spChg>
        <pc:spChg chg="mod">
          <ac:chgData name="Muhammad Fayaz" userId="a144a54d-5859-4aab-b648-1831c5b8f3ea" providerId="ADAL" clId="{4E98C3C3-E112-40A4-BFEB-F0E76537C6B0}" dt="2023-08-17T12:37:53.443" v="209" actId="1076"/>
          <ac:spMkLst>
            <pc:docMk/>
            <pc:sldMk cId="1925525628" sldId="265"/>
            <ac:spMk id="14346" creationId="{3ECB2177-D10F-EE91-0DF7-61E7436C1C4D}"/>
          </ac:spMkLst>
        </pc:spChg>
        <pc:spChg chg="mod">
          <ac:chgData name="Muhammad Fayaz" userId="a144a54d-5859-4aab-b648-1831c5b8f3ea" providerId="ADAL" clId="{4E98C3C3-E112-40A4-BFEB-F0E76537C6B0}" dt="2023-08-17T12:37:53.443" v="209" actId="1076"/>
          <ac:spMkLst>
            <pc:docMk/>
            <pc:sldMk cId="1925525628" sldId="265"/>
            <ac:spMk id="14347" creationId="{B4713911-E2C8-DB9E-0C5B-DF800844D59A}"/>
          </ac:spMkLst>
        </pc:spChg>
        <pc:spChg chg="mod">
          <ac:chgData name="Muhammad Fayaz" userId="a144a54d-5859-4aab-b648-1831c5b8f3ea" providerId="ADAL" clId="{4E98C3C3-E112-40A4-BFEB-F0E76537C6B0}" dt="2023-08-17T12:37:53.443" v="209" actId="1076"/>
          <ac:spMkLst>
            <pc:docMk/>
            <pc:sldMk cId="1925525628" sldId="265"/>
            <ac:spMk id="14348" creationId="{BC5786A5-1950-E8AB-140C-7EF8DE4CFDB4}"/>
          </ac:spMkLst>
        </pc:spChg>
        <pc:spChg chg="mod">
          <ac:chgData name="Muhammad Fayaz" userId="a144a54d-5859-4aab-b648-1831c5b8f3ea" providerId="ADAL" clId="{4E98C3C3-E112-40A4-BFEB-F0E76537C6B0}" dt="2023-08-17T12:37:53.443" v="209" actId="1076"/>
          <ac:spMkLst>
            <pc:docMk/>
            <pc:sldMk cId="1925525628" sldId="265"/>
            <ac:spMk id="14349" creationId="{2BDD6A4B-4127-7660-05AB-4573AC8BC729}"/>
          </ac:spMkLst>
        </pc:spChg>
        <pc:spChg chg="mod">
          <ac:chgData name="Muhammad Fayaz" userId="a144a54d-5859-4aab-b648-1831c5b8f3ea" providerId="ADAL" clId="{4E98C3C3-E112-40A4-BFEB-F0E76537C6B0}" dt="2023-08-17T12:37:53.443" v="209" actId="1076"/>
          <ac:spMkLst>
            <pc:docMk/>
            <pc:sldMk cId="1925525628" sldId="265"/>
            <ac:spMk id="14350" creationId="{80464622-4951-6CEB-6694-53B011E36D9A}"/>
          </ac:spMkLst>
        </pc:spChg>
        <pc:spChg chg="mod">
          <ac:chgData name="Muhammad Fayaz" userId="a144a54d-5859-4aab-b648-1831c5b8f3ea" providerId="ADAL" clId="{4E98C3C3-E112-40A4-BFEB-F0E76537C6B0}" dt="2023-08-17T12:37:53.443" v="209" actId="1076"/>
          <ac:spMkLst>
            <pc:docMk/>
            <pc:sldMk cId="1925525628" sldId="265"/>
            <ac:spMk id="14351" creationId="{DC5F3A10-E54F-DC04-8DC6-F7CF30CFF664}"/>
          </ac:spMkLst>
        </pc:spChg>
        <pc:grpChg chg="del mod">
          <ac:chgData name="Muhammad Fayaz" userId="a144a54d-5859-4aab-b648-1831c5b8f3ea" providerId="ADAL" clId="{4E98C3C3-E112-40A4-BFEB-F0E76537C6B0}" dt="2023-08-17T12:38:23.015" v="215" actId="478"/>
          <ac:grpSpMkLst>
            <pc:docMk/>
            <pc:sldMk cId="1925525628" sldId="265"/>
            <ac:grpSpMk id="14341" creationId="{280E1F21-442A-E53E-9807-FC9E69B64AC5}"/>
          </ac:grpSpMkLst>
        </pc:grpChg>
        <pc:grpChg chg="del">
          <ac:chgData name="Muhammad Fayaz" userId="a144a54d-5859-4aab-b648-1831c5b8f3ea" providerId="ADAL" clId="{4E98C3C3-E112-40A4-BFEB-F0E76537C6B0}" dt="2023-08-17T12:23:52.804" v="123" actId="21"/>
          <ac:grpSpMkLst>
            <pc:docMk/>
            <pc:sldMk cId="1925525628" sldId="265"/>
            <ac:grpSpMk id="14342" creationId="{4E0FEC91-5BF5-0609-8D69-230E48EF5A3A}"/>
          </ac:grpSpMkLst>
        </pc:grpChg>
        <pc:picChg chg="add mod">
          <ac:chgData name="Muhammad Fayaz" userId="a144a54d-5859-4aab-b648-1831c5b8f3ea" providerId="ADAL" clId="{4E98C3C3-E112-40A4-BFEB-F0E76537C6B0}" dt="2023-08-19T10:19:36.686" v="1022" actId="14100"/>
          <ac:picMkLst>
            <pc:docMk/>
            <pc:sldMk cId="1925525628" sldId="265"/>
            <ac:picMk id="2" creationId="{2B9D8BA9-F833-AE62-1C46-621711B7F5F9}"/>
          </ac:picMkLst>
        </pc:picChg>
        <pc:picChg chg="del mod">
          <ac:chgData name="Muhammad Fayaz" userId="a144a54d-5859-4aab-b648-1831c5b8f3ea" providerId="ADAL" clId="{4E98C3C3-E112-40A4-BFEB-F0E76537C6B0}" dt="2023-08-17T12:38:23.015" v="215" actId="478"/>
          <ac:picMkLst>
            <pc:docMk/>
            <pc:sldMk cId="1925525628" sldId="265"/>
            <ac:picMk id="14340" creationId="{7F43029D-9FDC-B0C7-5669-8966608156D7}"/>
          </ac:picMkLst>
        </pc:picChg>
        <pc:picChg chg="del topLvl">
          <ac:chgData name="Muhammad Fayaz" userId="a144a54d-5859-4aab-b648-1831c5b8f3ea" providerId="ADAL" clId="{4E98C3C3-E112-40A4-BFEB-F0E76537C6B0}" dt="2023-08-17T12:38:23.015" v="215" actId="478"/>
          <ac:picMkLst>
            <pc:docMk/>
            <pc:sldMk cId="1925525628" sldId="265"/>
            <ac:picMk id="14343" creationId="{3398DD5C-3567-59F3-697D-36696D29BE39}"/>
          </ac:picMkLst>
        </pc:picChg>
        <pc:picChg chg="mod">
          <ac:chgData name="Muhammad Fayaz" userId="a144a54d-5859-4aab-b648-1831c5b8f3ea" providerId="ADAL" clId="{4E98C3C3-E112-40A4-BFEB-F0E76537C6B0}" dt="2023-08-17T12:37:53.443" v="209" actId="1076"/>
          <ac:picMkLst>
            <pc:docMk/>
            <pc:sldMk cId="1925525628" sldId="265"/>
            <ac:picMk id="14345" creationId="{8C4222B8-B2F0-939C-5E1C-E93851168207}"/>
          </ac:picMkLst>
        </pc:picChg>
      </pc:sldChg>
      <pc:sldChg chg="del">
        <pc:chgData name="Muhammad Fayaz" userId="a144a54d-5859-4aab-b648-1831c5b8f3ea" providerId="ADAL" clId="{4E98C3C3-E112-40A4-BFEB-F0E76537C6B0}" dt="2023-08-17T12:32:38.928" v="159" actId="47"/>
        <pc:sldMkLst>
          <pc:docMk/>
          <pc:sldMk cId="0" sldId="270"/>
        </pc:sldMkLst>
      </pc:sldChg>
      <pc:sldChg chg="del">
        <pc:chgData name="Muhammad Fayaz" userId="a144a54d-5859-4aab-b648-1831c5b8f3ea" providerId="ADAL" clId="{4E98C3C3-E112-40A4-BFEB-F0E76537C6B0}" dt="2023-08-17T12:32:35.091" v="146" actId="47"/>
        <pc:sldMkLst>
          <pc:docMk/>
          <pc:sldMk cId="0" sldId="276"/>
        </pc:sldMkLst>
      </pc:sldChg>
      <pc:sldChg chg="del">
        <pc:chgData name="Muhammad Fayaz" userId="a144a54d-5859-4aab-b648-1831c5b8f3ea" providerId="ADAL" clId="{4E98C3C3-E112-40A4-BFEB-F0E76537C6B0}" dt="2023-08-17T12:32:39.996" v="162" actId="47"/>
        <pc:sldMkLst>
          <pc:docMk/>
          <pc:sldMk cId="0" sldId="278"/>
        </pc:sldMkLst>
      </pc:sldChg>
      <pc:sldChg chg="del">
        <pc:chgData name="Muhammad Fayaz" userId="a144a54d-5859-4aab-b648-1831c5b8f3ea" providerId="ADAL" clId="{4E98C3C3-E112-40A4-BFEB-F0E76537C6B0}" dt="2023-08-17T12:32:40.229" v="163" actId="47"/>
        <pc:sldMkLst>
          <pc:docMk/>
          <pc:sldMk cId="1038389592" sldId="279"/>
        </pc:sldMkLst>
      </pc:sldChg>
      <pc:sldChg chg="del">
        <pc:chgData name="Muhammad Fayaz" userId="a144a54d-5859-4aab-b648-1831c5b8f3ea" providerId="ADAL" clId="{4E98C3C3-E112-40A4-BFEB-F0E76537C6B0}" dt="2023-08-17T12:32:40.650" v="165" actId="47"/>
        <pc:sldMkLst>
          <pc:docMk/>
          <pc:sldMk cId="0" sldId="280"/>
        </pc:sldMkLst>
      </pc:sldChg>
      <pc:sldChg chg="del">
        <pc:chgData name="Muhammad Fayaz" userId="a144a54d-5859-4aab-b648-1831c5b8f3ea" providerId="ADAL" clId="{4E98C3C3-E112-40A4-BFEB-F0E76537C6B0}" dt="2023-08-17T12:32:40.857" v="166" actId="47"/>
        <pc:sldMkLst>
          <pc:docMk/>
          <pc:sldMk cId="2131092838" sldId="281"/>
        </pc:sldMkLst>
      </pc:sldChg>
      <pc:sldChg chg="del">
        <pc:chgData name="Muhammad Fayaz" userId="a144a54d-5859-4aab-b648-1831c5b8f3ea" providerId="ADAL" clId="{4E98C3C3-E112-40A4-BFEB-F0E76537C6B0}" dt="2023-08-17T12:32:41.066" v="167" actId="47"/>
        <pc:sldMkLst>
          <pc:docMk/>
          <pc:sldMk cId="0" sldId="282"/>
        </pc:sldMkLst>
      </pc:sldChg>
      <pc:sldChg chg="del">
        <pc:chgData name="Muhammad Fayaz" userId="a144a54d-5859-4aab-b648-1831c5b8f3ea" providerId="ADAL" clId="{4E98C3C3-E112-40A4-BFEB-F0E76537C6B0}" dt="2023-08-17T12:32:41.738" v="169" actId="47"/>
        <pc:sldMkLst>
          <pc:docMk/>
          <pc:sldMk cId="3790941886" sldId="283"/>
        </pc:sldMkLst>
      </pc:sldChg>
      <pc:sldChg chg="del">
        <pc:chgData name="Muhammad Fayaz" userId="a144a54d-5859-4aab-b648-1831c5b8f3ea" providerId="ADAL" clId="{4E98C3C3-E112-40A4-BFEB-F0E76537C6B0}" dt="2023-08-17T12:32:36.676" v="151" actId="47"/>
        <pc:sldMkLst>
          <pc:docMk/>
          <pc:sldMk cId="0" sldId="298"/>
        </pc:sldMkLst>
      </pc:sldChg>
      <pc:sldChg chg="del">
        <pc:chgData name="Muhammad Fayaz" userId="a144a54d-5859-4aab-b648-1831c5b8f3ea" providerId="ADAL" clId="{4E98C3C3-E112-40A4-BFEB-F0E76537C6B0}" dt="2023-08-17T12:32:37.507" v="152" actId="47"/>
        <pc:sldMkLst>
          <pc:docMk/>
          <pc:sldMk cId="0" sldId="300"/>
        </pc:sldMkLst>
      </pc:sldChg>
      <pc:sldChg chg="del">
        <pc:chgData name="Muhammad Fayaz" userId="a144a54d-5859-4aab-b648-1831c5b8f3ea" providerId="ADAL" clId="{4E98C3C3-E112-40A4-BFEB-F0E76537C6B0}" dt="2023-08-17T12:32:37.759" v="153" actId="47"/>
        <pc:sldMkLst>
          <pc:docMk/>
          <pc:sldMk cId="0" sldId="301"/>
        </pc:sldMkLst>
      </pc:sldChg>
      <pc:sldChg chg="del">
        <pc:chgData name="Muhammad Fayaz" userId="a144a54d-5859-4aab-b648-1831c5b8f3ea" providerId="ADAL" clId="{4E98C3C3-E112-40A4-BFEB-F0E76537C6B0}" dt="2023-08-17T12:32:37.936" v="154" actId="47"/>
        <pc:sldMkLst>
          <pc:docMk/>
          <pc:sldMk cId="0" sldId="302"/>
        </pc:sldMkLst>
      </pc:sldChg>
      <pc:sldChg chg="del">
        <pc:chgData name="Muhammad Fayaz" userId="a144a54d-5859-4aab-b648-1831c5b8f3ea" providerId="ADAL" clId="{4E98C3C3-E112-40A4-BFEB-F0E76537C6B0}" dt="2023-08-17T12:32:41.313" v="168" actId="47"/>
        <pc:sldMkLst>
          <pc:docMk/>
          <pc:sldMk cId="3890762912" sldId="317"/>
        </pc:sldMkLst>
      </pc:sldChg>
      <pc:sldChg chg="del">
        <pc:chgData name="Muhammad Fayaz" userId="a144a54d-5859-4aab-b648-1831c5b8f3ea" providerId="ADAL" clId="{4E98C3C3-E112-40A4-BFEB-F0E76537C6B0}" dt="2023-08-17T12:32:38.353" v="156" actId="47"/>
        <pc:sldMkLst>
          <pc:docMk/>
          <pc:sldMk cId="3006062494" sldId="323"/>
        </pc:sldMkLst>
      </pc:sldChg>
      <pc:sldChg chg="modSp del mod">
        <pc:chgData name="Muhammad Fayaz" userId="a144a54d-5859-4aab-b648-1831c5b8f3ea" providerId="ADAL" clId="{4E98C3C3-E112-40A4-BFEB-F0E76537C6B0}" dt="2023-08-18T12:04:40.785" v="555" actId="47"/>
        <pc:sldMkLst>
          <pc:docMk/>
          <pc:sldMk cId="0" sldId="325"/>
        </pc:sldMkLst>
        <pc:spChg chg="mod">
          <ac:chgData name="Muhammad Fayaz" userId="a144a54d-5859-4aab-b648-1831c5b8f3ea" providerId="ADAL" clId="{4E98C3C3-E112-40A4-BFEB-F0E76537C6B0}" dt="2023-08-17T12:20:05.039" v="100" actId="20577"/>
          <ac:spMkLst>
            <pc:docMk/>
            <pc:sldMk cId="0" sldId="325"/>
            <ac:spMk id="13316" creationId="{EDA37CDB-8EF3-4A6B-BAAF-505AB468B79D}"/>
          </ac:spMkLst>
        </pc:spChg>
      </pc:sldChg>
      <pc:sldChg chg="addSp modSp add mod">
        <pc:chgData name="Muhammad Fayaz" userId="a144a54d-5859-4aab-b648-1831c5b8f3ea" providerId="ADAL" clId="{4E98C3C3-E112-40A4-BFEB-F0E76537C6B0}" dt="2023-08-18T11:45:47.150" v="450" actId="1076"/>
        <pc:sldMkLst>
          <pc:docMk/>
          <pc:sldMk cId="2476743837" sldId="329"/>
        </pc:sldMkLst>
        <pc:spChg chg="mod">
          <ac:chgData name="Muhammad Fayaz" userId="a144a54d-5859-4aab-b648-1831c5b8f3ea" providerId="ADAL" clId="{4E98C3C3-E112-40A4-BFEB-F0E76537C6B0}" dt="2023-08-18T11:45:35.581" v="445" actId="255"/>
          <ac:spMkLst>
            <pc:docMk/>
            <pc:sldMk cId="2476743837" sldId="329"/>
            <ac:spMk id="30722" creationId="{8507BCEA-95A4-48E3-BE6C-907DB63FFF7E}"/>
          </ac:spMkLst>
        </pc:spChg>
        <pc:spChg chg="mod">
          <ac:chgData name="Muhammad Fayaz" userId="a144a54d-5859-4aab-b648-1831c5b8f3ea" providerId="ADAL" clId="{4E98C3C3-E112-40A4-BFEB-F0E76537C6B0}" dt="2023-08-17T14:10:31.804" v="376" actId="1076"/>
          <ac:spMkLst>
            <pc:docMk/>
            <pc:sldMk cId="2476743837" sldId="329"/>
            <ac:spMk id="30724" creationId="{7B6A0824-C9CF-4305-9C92-EDC771BCE9C4}"/>
          </ac:spMkLst>
        </pc:spChg>
        <pc:picChg chg="add mod">
          <ac:chgData name="Muhammad Fayaz" userId="a144a54d-5859-4aab-b648-1831c5b8f3ea" providerId="ADAL" clId="{4E98C3C3-E112-40A4-BFEB-F0E76537C6B0}" dt="2023-08-18T11:45:38.830" v="446" actId="1076"/>
          <ac:picMkLst>
            <pc:docMk/>
            <pc:sldMk cId="2476743837" sldId="329"/>
            <ac:picMk id="2050" creationId="{9BBF5275-1BC7-5963-DAE3-3F6CFF1E63B4}"/>
          </ac:picMkLst>
        </pc:picChg>
        <pc:picChg chg="mod">
          <ac:chgData name="Muhammad Fayaz" userId="a144a54d-5859-4aab-b648-1831c5b8f3ea" providerId="ADAL" clId="{4E98C3C3-E112-40A4-BFEB-F0E76537C6B0}" dt="2023-08-18T11:45:42.789" v="448" actId="14100"/>
          <ac:picMkLst>
            <pc:docMk/>
            <pc:sldMk cId="2476743837" sldId="329"/>
            <ac:picMk id="30723" creationId="{2EC36454-8389-4AD8-853F-A819AF5F6607}"/>
          </ac:picMkLst>
        </pc:picChg>
        <pc:picChg chg="mod">
          <ac:chgData name="Muhammad Fayaz" userId="a144a54d-5859-4aab-b648-1831c5b8f3ea" providerId="ADAL" clId="{4E98C3C3-E112-40A4-BFEB-F0E76537C6B0}" dt="2023-08-18T11:45:47.150" v="450" actId="1076"/>
          <ac:picMkLst>
            <pc:docMk/>
            <pc:sldMk cId="2476743837" sldId="329"/>
            <ac:picMk id="30725" creationId="{E83419F5-CC23-4CE3-B065-63F65F13115B}"/>
          </ac:picMkLst>
        </pc:picChg>
      </pc:sldChg>
      <pc:sldChg chg="addSp delSp modSp add del mod">
        <pc:chgData name="Muhammad Fayaz" userId="a144a54d-5859-4aab-b648-1831c5b8f3ea" providerId="ADAL" clId="{4E98C3C3-E112-40A4-BFEB-F0E76537C6B0}" dt="2023-08-18T11:57:24.088" v="551" actId="1076"/>
        <pc:sldMkLst>
          <pc:docMk/>
          <pc:sldMk cId="1310166032" sldId="331"/>
        </pc:sldMkLst>
        <pc:spChg chg="mod">
          <ac:chgData name="Muhammad Fayaz" userId="a144a54d-5859-4aab-b648-1831c5b8f3ea" providerId="ADAL" clId="{4E98C3C3-E112-40A4-BFEB-F0E76537C6B0}" dt="2023-08-17T14:10:46.396" v="377" actId="1076"/>
          <ac:spMkLst>
            <pc:docMk/>
            <pc:sldMk cId="1310166032" sldId="331"/>
            <ac:spMk id="6" creationId="{851A1249-80EB-4B45-9A34-3D6400B9EC8E}"/>
          </ac:spMkLst>
        </pc:spChg>
        <pc:spChg chg="mod">
          <ac:chgData name="Muhammad Fayaz" userId="a144a54d-5859-4aab-b648-1831c5b8f3ea" providerId="ADAL" clId="{4E98C3C3-E112-40A4-BFEB-F0E76537C6B0}" dt="2023-08-17T14:10:51.402" v="378" actId="14100"/>
          <ac:spMkLst>
            <pc:docMk/>
            <pc:sldMk cId="1310166032" sldId="331"/>
            <ac:spMk id="34818" creationId="{531AB24E-E07F-473B-8DDA-B6B14E2AC426}"/>
          </ac:spMkLst>
        </pc:spChg>
        <pc:picChg chg="add del mod">
          <ac:chgData name="Muhammad Fayaz" userId="a144a54d-5859-4aab-b648-1831c5b8f3ea" providerId="ADAL" clId="{4E98C3C3-E112-40A4-BFEB-F0E76537C6B0}" dt="2023-08-18T11:57:03.366" v="546" actId="478"/>
          <ac:picMkLst>
            <pc:docMk/>
            <pc:sldMk cId="1310166032" sldId="331"/>
            <ac:picMk id="3074" creationId="{18EBCB38-DAA8-5D60-6414-608DA1715559}"/>
          </ac:picMkLst>
        </pc:picChg>
        <pc:picChg chg="add del mod">
          <ac:chgData name="Muhammad Fayaz" userId="a144a54d-5859-4aab-b648-1831c5b8f3ea" providerId="ADAL" clId="{4E98C3C3-E112-40A4-BFEB-F0E76537C6B0}" dt="2023-08-18T11:57:01.238" v="545" actId="478"/>
          <ac:picMkLst>
            <pc:docMk/>
            <pc:sldMk cId="1310166032" sldId="331"/>
            <ac:picMk id="3076" creationId="{35D8D285-F929-D2CC-DC86-F79E00662B9A}"/>
          </ac:picMkLst>
        </pc:picChg>
        <pc:picChg chg="mod">
          <ac:chgData name="Muhammad Fayaz" userId="a144a54d-5859-4aab-b648-1831c5b8f3ea" providerId="ADAL" clId="{4E98C3C3-E112-40A4-BFEB-F0E76537C6B0}" dt="2023-08-18T11:57:21.463" v="550" actId="1076"/>
          <ac:picMkLst>
            <pc:docMk/>
            <pc:sldMk cId="1310166032" sldId="331"/>
            <ac:picMk id="34819" creationId="{59B1520D-5FF9-48BA-9835-7E92E208BF9F}"/>
          </ac:picMkLst>
        </pc:picChg>
        <pc:picChg chg="mod">
          <ac:chgData name="Muhammad Fayaz" userId="a144a54d-5859-4aab-b648-1831c5b8f3ea" providerId="ADAL" clId="{4E98C3C3-E112-40A4-BFEB-F0E76537C6B0}" dt="2023-08-18T11:57:24.088" v="551" actId="1076"/>
          <ac:picMkLst>
            <pc:docMk/>
            <pc:sldMk cId="1310166032" sldId="331"/>
            <ac:picMk id="34820" creationId="{32372482-11A7-4002-814D-7A605F89B321}"/>
          </ac:picMkLst>
        </pc:picChg>
      </pc:sldChg>
      <pc:sldChg chg="addSp delSp modSp add mod">
        <pc:chgData name="Muhammad Fayaz" userId="a144a54d-5859-4aab-b648-1831c5b8f3ea" providerId="ADAL" clId="{4E98C3C3-E112-40A4-BFEB-F0E76537C6B0}" dt="2023-08-18T11:55:34.503" v="532" actId="1076"/>
        <pc:sldMkLst>
          <pc:docMk/>
          <pc:sldMk cId="1048318406" sldId="333"/>
        </pc:sldMkLst>
        <pc:spChg chg="mod">
          <ac:chgData name="Muhammad Fayaz" userId="a144a54d-5859-4aab-b648-1831c5b8f3ea" providerId="ADAL" clId="{4E98C3C3-E112-40A4-BFEB-F0E76537C6B0}" dt="2023-08-17T14:07:41.349" v="347" actId="108"/>
          <ac:spMkLst>
            <pc:docMk/>
            <pc:sldMk cId="1048318406" sldId="333"/>
            <ac:spMk id="5" creationId="{8EA13C78-44DF-47EB-BD81-0956F9165CEC}"/>
          </ac:spMkLst>
        </pc:spChg>
        <pc:spChg chg="mod">
          <ac:chgData name="Muhammad Fayaz" userId="a144a54d-5859-4aab-b648-1831c5b8f3ea" providerId="ADAL" clId="{4E98C3C3-E112-40A4-BFEB-F0E76537C6B0}" dt="2023-08-18T11:55:29.327" v="531" actId="313"/>
          <ac:spMkLst>
            <pc:docMk/>
            <pc:sldMk cId="1048318406" sldId="333"/>
            <ac:spMk id="38915" creationId="{5525E520-8A05-41DD-AC65-2DE7FED258B1}"/>
          </ac:spMkLst>
        </pc:spChg>
        <pc:picChg chg="add del mod">
          <ac:chgData name="Muhammad Fayaz" userId="a144a54d-5859-4aab-b648-1831c5b8f3ea" providerId="ADAL" clId="{4E98C3C3-E112-40A4-BFEB-F0E76537C6B0}" dt="2023-08-18T11:48:06.880" v="468" actId="478"/>
          <ac:picMkLst>
            <pc:docMk/>
            <pc:sldMk cId="1048318406" sldId="333"/>
            <ac:picMk id="1026" creationId="{4AA23D71-EA0D-B59D-A64C-FC09DCB130EB}"/>
          </ac:picMkLst>
        </pc:picChg>
        <pc:picChg chg="add mod">
          <ac:chgData name="Muhammad Fayaz" userId="a144a54d-5859-4aab-b648-1831c5b8f3ea" providerId="ADAL" clId="{4E98C3C3-E112-40A4-BFEB-F0E76537C6B0}" dt="2023-08-18T11:55:01.761" v="524" actId="14100"/>
          <ac:picMkLst>
            <pc:docMk/>
            <pc:sldMk cId="1048318406" sldId="333"/>
            <ac:picMk id="1028" creationId="{E3206935-6BEA-2A42-24A4-FDBA62778443}"/>
          </ac:picMkLst>
        </pc:picChg>
        <pc:picChg chg="mod">
          <ac:chgData name="Muhammad Fayaz" userId="a144a54d-5859-4aab-b648-1831c5b8f3ea" providerId="ADAL" clId="{4E98C3C3-E112-40A4-BFEB-F0E76537C6B0}" dt="2023-08-18T11:55:34.503" v="532" actId="1076"/>
          <ac:picMkLst>
            <pc:docMk/>
            <pc:sldMk cId="1048318406" sldId="333"/>
            <ac:picMk id="38916" creationId="{6E25D5A9-615A-4B35-854E-D60AFDBE0860}"/>
          </ac:picMkLst>
        </pc:picChg>
      </pc:sldChg>
      <pc:sldChg chg="add del">
        <pc:chgData name="Muhammad Fayaz" userId="a144a54d-5859-4aab-b648-1831c5b8f3ea" providerId="ADAL" clId="{4E98C3C3-E112-40A4-BFEB-F0E76537C6B0}" dt="2023-08-18T12:04:44.750" v="557" actId="47"/>
        <pc:sldMkLst>
          <pc:docMk/>
          <pc:sldMk cId="0" sldId="337"/>
        </pc:sldMkLst>
      </pc:sldChg>
      <pc:sldChg chg="del">
        <pc:chgData name="Muhammad Fayaz" userId="a144a54d-5859-4aab-b648-1831c5b8f3ea" providerId="ADAL" clId="{4E98C3C3-E112-40A4-BFEB-F0E76537C6B0}" dt="2023-08-17T12:32:40.423" v="164" actId="47"/>
        <pc:sldMkLst>
          <pc:docMk/>
          <pc:sldMk cId="1026617187" sldId="363"/>
        </pc:sldMkLst>
      </pc:sldChg>
      <pc:sldChg chg="del">
        <pc:chgData name="Muhammad Fayaz" userId="a144a54d-5859-4aab-b648-1831c5b8f3ea" providerId="ADAL" clId="{4E98C3C3-E112-40A4-BFEB-F0E76537C6B0}" dt="2023-08-17T12:32:38.503" v="157" actId="47"/>
        <pc:sldMkLst>
          <pc:docMk/>
          <pc:sldMk cId="0" sldId="366"/>
        </pc:sldMkLst>
      </pc:sldChg>
      <pc:sldChg chg="del">
        <pc:chgData name="Muhammad Fayaz" userId="a144a54d-5859-4aab-b648-1831c5b8f3ea" providerId="ADAL" clId="{4E98C3C3-E112-40A4-BFEB-F0E76537C6B0}" dt="2023-08-17T12:32:38.148" v="155" actId="47"/>
        <pc:sldMkLst>
          <pc:docMk/>
          <pc:sldMk cId="3759252111" sldId="374"/>
        </pc:sldMkLst>
      </pc:sldChg>
      <pc:sldChg chg="del">
        <pc:chgData name="Muhammad Fayaz" userId="a144a54d-5859-4aab-b648-1831c5b8f3ea" providerId="ADAL" clId="{4E98C3C3-E112-40A4-BFEB-F0E76537C6B0}" dt="2023-08-17T12:32:38.754" v="158" actId="47"/>
        <pc:sldMkLst>
          <pc:docMk/>
          <pc:sldMk cId="3403061448" sldId="375"/>
        </pc:sldMkLst>
      </pc:sldChg>
      <pc:sldChg chg="del">
        <pc:chgData name="Muhammad Fayaz" userId="a144a54d-5859-4aab-b648-1831c5b8f3ea" providerId="ADAL" clId="{4E98C3C3-E112-40A4-BFEB-F0E76537C6B0}" dt="2023-08-17T12:32:39.600" v="160" actId="47"/>
        <pc:sldMkLst>
          <pc:docMk/>
          <pc:sldMk cId="0" sldId="376"/>
        </pc:sldMkLst>
      </pc:sldChg>
      <pc:sldChg chg="del">
        <pc:chgData name="Muhammad Fayaz" userId="a144a54d-5859-4aab-b648-1831c5b8f3ea" providerId="ADAL" clId="{4E98C3C3-E112-40A4-BFEB-F0E76537C6B0}" dt="2023-08-17T12:32:35.562" v="148" actId="47"/>
        <pc:sldMkLst>
          <pc:docMk/>
          <pc:sldMk cId="3694159754" sldId="377"/>
        </pc:sldMkLst>
      </pc:sldChg>
      <pc:sldChg chg="del">
        <pc:chgData name="Muhammad Fayaz" userId="a144a54d-5859-4aab-b648-1831c5b8f3ea" providerId="ADAL" clId="{4E98C3C3-E112-40A4-BFEB-F0E76537C6B0}" dt="2023-08-17T12:32:36.152" v="149" actId="47"/>
        <pc:sldMkLst>
          <pc:docMk/>
          <pc:sldMk cId="695839274" sldId="380"/>
        </pc:sldMkLst>
      </pc:sldChg>
      <pc:sldChg chg="del">
        <pc:chgData name="Muhammad Fayaz" userId="a144a54d-5859-4aab-b648-1831c5b8f3ea" providerId="ADAL" clId="{4E98C3C3-E112-40A4-BFEB-F0E76537C6B0}" dt="2023-08-17T12:32:36.342" v="150" actId="47"/>
        <pc:sldMkLst>
          <pc:docMk/>
          <pc:sldMk cId="153045339" sldId="381"/>
        </pc:sldMkLst>
      </pc:sldChg>
      <pc:sldChg chg="del">
        <pc:chgData name="Muhammad Fayaz" userId="a144a54d-5859-4aab-b648-1831c5b8f3ea" providerId="ADAL" clId="{4E98C3C3-E112-40A4-BFEB-F0E76537C6B0}" dt="2023-08-17T12:32:44.236" v="178" actId="47"/>
        <pc:sldMkLst>
          <pc:docMk/>
          <pc:sldMk cId="3243355974" sldId="382"/>
        </pc:sldMkLst>
      </pc:sldChg>
      <pc:sldChg chg="modSp add mod">
        <pc:chgData name="Muhammad Fayaz" userId="a144a54d-5859-4aab-b648-1831c5b8f3ea" providerId="ADAL" clId="{4E98C3C3-E112-40A4-BFEB-F0E76537C6B0}" dt="2023-08-17T14:10:03.244" v="374" actId="1076"/>
        <pc:sldMkLst>
          <pc:docMk/>
          <pc:sldMk cId="445446240" sldId="384"/>
        </pc:sldMkLst>
        <pc:spChg chg="mod">
          <ac:chgData name="Muhammad Fayaz" userId="a144a54d-5859-4aab-b648-1831c5b8f3ea" providerId="ADAL" clId="{4E98C3C3-E112-40A4-BFEB-F0E76537C6B0}" dt="2023-08-17T14:09:57.955" v="372" actId="1076"/>
          <ac:spMkLst>
            <pc:docMk/>
            <pc:sldMk cId="445446240" sldId="384"/>
            <ac:spMk id="14338" creationId="{813D0C95-CA96-6BD3-E98E-9D043F3ADE14}"/>
          </ac:spMkLst>
        </pc:spChg>
        <pc:spChg chg="mod">
          <ac:chgData name="Muhammad Fayaz" userId="a144a54d-5859-4aab-b648-1831c5b8f3ea" providerId="ADAL" clId="{4E98C3C3-E112-40A4-BFEB-F0E76537C6B0}" dt="2023-08-17T12:38:04.223" v="212" actId="6549"/>
          <ac:spMkLst>
            <pc:docMk/>
            <pc:sldMk cId="445446240" sldId="384"/>
            <ac:spMk id="14339" creationId="{953840CA-590E-51C5-6BB5-BD316F10E663}"/>
          </ac:spMkLst>
        </pc:spChg>
        <pc:spChg chg="mod">
          <ac:chgData name="Muhammad Fayaz" userId="a144a54d-5859-4aab-b648-1831c5b8f3ea" providerId="ADAL" clId="{4E98C3C3-E112-40A4-BFEB-F0E76537C6B0}" dt="2023-08-17T14:10:03.244" v="374" actId="1076"/>
          <ac:spMkLst>
            <pc:docMk/>
            <pc:sldMk cId="445446240" sldId="384"/>
            <ac:spMk id="14346" creationId="{3ECB2177-D10F-EE91-0DF7-61E7436C1C4D}"/>
          </ac:spMkLst>
        </pc:spChg>
        <pc:spChg chg="mod">
          <ac:chgData name="Muhammad Fayaz" userId="a144a54d-5859-4aab-b648-1831c5b8f3ea" providerId="ADAL" clId="{4E98C3C3-E112-40A4-BFEB-F0E76537C6B0}" dt="2023-08-17T14:10:03.244" v="374" actId="1076"/>
          <ac:spMkLst>
            <pc:docMk/>
            <pc:sldMk cId="445446240" sldId="384"/>
            <ac:spMk id="14347" creationId="{B4713911-E2C8-DB9E-0C5B-DF800844D59A}"/>
          </ac:spMkLst>
        </pc:spChg>
        <pc:spChg chg="mod">
          <ac:chgData name="Muhammad Fayaz" userId="a144a54d-5859-4aab-b648-1831c5b8f3ea" providerId="ADAL" clId="{4E98C3C3-E112-40A4-BFEB-F0E76537C6B0}" dt="2023-08-17T14:10:03.244" v="374" actId="1076"/>
          <ac:spMkLst>
            <pc:docMk/>
            <pc:sldMk cId="445446240" sldId="384"/>
            <ac:spMk id="14348" creationId="{BC5786A5-1950-E8AB-140C-7EF8DE4CFDB4}"/>
          </ac:spMkLst>
        </pc:spChg>
        <pc:spChg chg="mod">
          <ac:chgData name="Muhammad Fayaz" userId="a144a54d-5859-4aab-b648-1831c5b8f3ea" providerId="ADAL" clId="{4E98C3C3-E112-40A4-BFEB-F0E76537C6B0}" dt="2023-08-17T14:10:03.244" v="374" actId="1076"/>
          <ac:spMkLst>
            <pc:docMk/>
            <pc:sldMk cId="445446240" sldId="384"/>
            <ac:spMk id="14349" creationId="{2BDD6A4B-4127-7660-05AB-4573AC8BC729}"/>
          </ac:spMkLst>
        </pc:spChg>
        <pc:spChg chg="mod">
          <ac:chgData name="Muhammad Fayaz" userId="a144a54d-5859-4aab-b648-1831c5b8f3ea" providerId="ADAL" clId="{4E98C3C3-E112-40A4-BFEB-F0E76537C6B0}" dt="2023-08-17T14:10:03.244" v="374" actId="1076"/>
          <ac:spMkLst>
            <pc:docMk/>
            <pc:sldMk cId="445446240" sldId="384"/>
            <ac:spMk id="14350" creationId="{80464622-4951-6CEB-6694-53B011E36D9A}"/>
          </ac:spMkLst>
        </pc:spChg>
        <pc:spChg chg="mod">
          <ac:chgData name="Muhammad Fayaz" userId="a144a54d-5859-4aab-b648-1831c5b8f3ea" providerId="ADAL" clId="{4E98C3C3-E112-40A4-BFEB-F0E76537C6B0}" dt="2023-08-17T14:10:03.244" v="374" actId="1076"/>
          <ac:spMkLst>
            <pc:docMk/>
            <pc:sldMk cId="445446240" sldId="384"/>
            <ac:spMk id="14351" creationId="{DC5F3A10-E54F-DC04-8DC6-F7CF30CFF664}"/>
          </ac:spMkLst>
        </pc:spChg>
        <pc:grpChg chg="mod">
          <ac:chgData name="Muhammad Fayaz" userId="a144a54d-5859-4aab-b648-1831c5b8f3ea" providerId="ADAL" clId="{4E98C3C3-E112-40A4-BFEB-F0E76537C6B0}" dt="2023-08-17T14:10:03.244" v="374" actId="1076"/>
          <ac:grpSpMkLst>
            <pc:docMk/>
            <pc:sldMk cId="445446240" sldId="384"/>
            <ac:grpSpMk id="14341" creationId="{280E1F21-442A-E53E-9807-FC9E69B64AC5}"/>
          </ac:grpSpMkLst>
        </pc:grpChg>
        <pc:picChg chg="mod">
          <ac:chgData name="Muhammad Fayaz" userId="a144a54d-5859-4aab-b648-1831c5b8f3ea" providerId="ADAL" clId="{4E98C3C3-E112-40A4-BFEB-F0E76537C6B0}" dt="2023-08-17T14:10:00.876" v="373" actId="1076"/>
          <ac:picMkLst>
            <pc:docMk/>
            <pc:sldMk cId="445446240" sldId="384"/>
            <ac:picMk id="14340" creationId="{7F43029D-9FDC-B0C7-5669-8966608156D7}"/>
          </ac:picMkLst>
        </pc:picChg>
        <pc:picChg chg="mod">
          <ac:chgData name="Muhammad Fayaz" userId="a144a54d-5859-4aab-b648-1831c5b8f3ea" providerId="ADAL" clId="{4E98C3C3-E112-40A4-BFEB-F0E76537C6B0}" dt="2023-08-17T14:10:03.244" v="374" actId="1076"/>
          <ac:picMkLst>
            <pc:docMk/>
            <pc:sldMk cId="445446240" sldId="384"/>
            <ac:picMk id="14345" creationId="{8C4222B8-B2F0-939C-5E1C-E93851168207}"/>
          </ac:picMkLst>
        </pc:picChg>
      </pc:sldChg>
      <pc:sldChg chg="addSp delSp modSp add del mod">
        <pc:chgData name="Muhammad Fayaz" userId="a144a54d-5859-4aab-b648-1831c5b8f3ea" providerId="ADAL" clId="{4E98C3C3-E112-40A4-BFEB-F0E76537C6B0}" dt="2023-08-17T12:35:15.434" v="187"/>
        <pc:sldMkLst>
          <pc:docMk/>
          <pc:sldMk cId="3826364165" sldId="384"/>
        </pc:sldMkLst>
        <pc:spChg chg="mod">
          <ac:chgData name="Muhammad Fayaz" userId="a144a54d-5859-4aab-b648-1831c5b8f3ea" providerId="ADAL" clId="{4E98C3C3-E112-40A4-BFEB-F0E76537C6B0}" dt="2023-08-17T12:35:08.630" v="186" actId="20577"/>
          <ac:spMkLst>
            <pc:docMk/>
            <pc:sldMk cId="3826364165" sldId="384"/>
            <ac:spMk id="12291" creationId="{AF7547A4-1895-8504-B659-32668D5EC9D5}"/>
          </ac:spMkLst>
        </pc:spChg>
        <pc:picChg chg="add del">
          <ac:chgData name="Muhammad Fayaz" userId="a144a54d-5859-4aab-b648-1831c5b8f3ea" providerId="ADAL" clId="{4E98C3C3-E112-40A4-BFEB-F0E76537C6B0}" dt="2023-08-17T12:35:06.627" v="185" actId="478"/>
          <ac:picMkLst>
            <pc:docMk/>
            <pc:sldMk cId="3826364165" sldId="384"/>
            <ac:picMk id="12292" creationId="{7B5305AF-DF58-5DA7-986B-4AF17661CD60}"/>
          </ac:picMkLst>
        </pc:picChg>
      </pc:sldChg>
      <pc:sldChg chg="delSp modSp add mod">
        <pc:chgData name="Muhammad Fayaz" userId="a144a54d-5859-4aab-b648-1831c5b8f3ea" providerId="ADAL" clId="{4E98C3C3-E112-40A4-BFEB-F0E76537C6B0}" dt="2023-08-18T11:50:53.604" v="513" actId="1076"/>
        <pc:sldMkLst>
          <pc:docMk/>
          <pc:sldMk cId="789923018" sldId="385"/>
        </pc:sldMkLst>
        <pc:spChg chg="mod">
          <ac:chgData name="Muhammad Fayaz" userId="a144a54d-5859-4aab-b648-1831c5b8f3ea" providerId="ADAL" clId="{4E98C3C3-E112-40A4-BFEB-F0E76537C6B0}" dt="2023-08-18T11:50:35.425" v="506" actId="6549"/>
          <ac:spMkLst>
            <pc:docMk/>
            <pc:sldMk cId="789923018" sldId="385"/>
            <ac:spMk id="34818" creationId="{531AB24E-E07F-473B-8DDA-B6B14E2AC426}"/>
          </ac:spMkLst>
        </pc:spChg>
        <pc:picChg chg="mod">
          <ac:chgData name="Muhammad Fayaz" userId="a144a54d-5859-4aab-b648-1831c5b8f3ea" providerId="ADAL" clId="{4E98C3C3-E112-40A4-BFEB-F0E76537C6B0}" dt="2023-08-18T11:50:53.604" v="513" actId="1076"/>
          <ac:picMkLst>
            <pc:docMk/>
            <pc:sldMk cId="789923018" sldId="385"/>
            <ac:picMk id="3074" creationId="{18EBCB38-DAA8-5D60-6414-608DA1715559}"/>
          </ac:picMkLst>
        </pc:picChg>
        <pc:picChg chg="mod">
          <ac:chgData name="Muhammad Fayaz" userId="a144a54d-5859-4aab-b648-1831c5b8f3ea" providerId="ADAL" clId="{4E98C3C3-E112-40A4-BFEB-F0E76537C6B0}" dt="2023-08-18T11:50:51.734" v="512" actId="1076"/>
          <ac:picMkLst>
            <pc:docMk/>
            <pc:sldMk cId="789923018" sldId="385"/>
            <ac:picMk id="3076" creationId="{35D8D285-F929-D2CC-DC86-F79E00662B9A}"/>
          </ac:picMkLst>
        </pc:picChg>
        <pc:picChg chg="del">
          <ac:chgData name="Muhammad Fayaz" userId="a144a54d-5859-4aab-b648-1831c5b8f3ea" providerId="ADAL" clId="{4E98C3C3-E112-40A4-BFEB-F0E76537C6B0}" dt="2023-08-18T11:50:43.339" v="507" actId="478"/>
          <ac:picMkLst>
            <pc:docMk/>
            <pc:sldMk cId="789923018" sldId="385"/>
            <ac:picMk id="34819" creationId="{59B1520D-5FF9-48BA-9835-7E92E208BF9F}"/>
          </ac:picMkLst>
        </pc:picChg>
        <pc:picChg chg="del">
          <ac:chgData name="Muhammad Fayaz" userId="a144a54d-5859-4aab-b648-1831c5b8f3ea" providerId="ADAL" clId="{4E98C3C3-E112-40A4-BFEB-F0E76537C6B0}" dt="2023-08-18T11:50:45.236" v="508" actId="478"/>
          <ac:picMkLst>
            <pc:docMk/>
            <pc:sldMk cId="789923018" sldId="385"/>
            <ac:picMk id="34820" creationId="{32372482-11A7-4002-814D-7A605F89B321}"/>
          </ac:picMkLst>
        </pc:picChg>
      </pc:sldChg>
      <pc:sldChg chg="delSp modSp add del mod">
        <pc:chgData name="Muhammad Fayaz" userId="a144a54d-5859-4aab-b648-1831c5b8f3ea" providerId="ADAL" clId="{4E98C3C3-E112-40A4-BFEB-F0E76537C6B0}" dt="2023-08-17T12:44:56.326" v="258" actId="2696"/>
        <pc:sldMkLst>
          <pc:docMk/>
          <pc:sldMk cId="3294181433" sldId="385"/>
        </pc:sldMkLst>
        <pc:spChg chg="mod">
          <ac:chgData name="Muhammad Fayaz" userId="a144a54d-5859-4aab-b648-1831c5b8f3ea" providerId="ADAL" clId="{4E98C3C3-E112-40A4-BFEB-F0E76537C6B0}" dt="2023-08-17T12:44:12.463" v="253" actId="1076"/>
          <ac:spMkLst>
            <pc:docMk/>
            <pc:sldMk cId="3294181433" sldId="385"/>
            <ac:spMk id="14338" creationId="{813D0C95-CA96-6BD3-E98E-9D043F3ADE14}"/>
          </ac:spMkLst>
        </pc:spChg>
        <pc:grpChg chg="del">
          <ac:chgData name="Muhammad Fayaz" userId="a144a54d-5859-4aab-b648-1831c5b8f3ea" providerId="ADAL" clId="{4E98C3C3-E112-40A4-BFEB-F0E76537C6B0}" dt="2023-08-17T12:44:21.912" v="255" actId="478"/>
          <ac:grpSpMkLst>
            <pc:docMk/>
            <pc:sldMk cId="3294181433" sldId="385"/>
            <ac:grpSpMk id="14341" creationId="{280E1F21-442A-E53E-9807-FC9E69B64AC5}"/>
          </ac:grpSpMkLst>
        </pc:grpChg>
        <pc:picChg chg="del">
          <ac:chgData name="Muhammad Fayaz" userId="a144a54d-5859-4aab-b648-1831c5b8f3ea" providerId="ADAL" clId="{4E98C3C3-E112-40A4-BFEB-F0E76537C6B0}" dt="2023-08-17T12:44:23.981" v="256" actId="478"/>
          <ac:picMkLst>
            <pc:docMk/>
            <pc:sldMk cId="3294181433" sldId="385"/>
            <ac:picMk id="14340" creationId="{7F43029D-9FDC-B0C7-5669-8966608156D7}"/>
          </ac:picMkLst>
        </pc:picChg>
      </pc:sldChg>
      <pc:sldChg chg="addSp delSp modSp add mod">
        <pc:chgData name="Muhammad Fayaz" userId="a144a54d-5859-4aab-b648-1831c5b8f3ea" providerId="ADAL" clId="{4E98C3C3-E112-40A4-BFEB-F0E76537C6B0}" dt="2023-08-19T10:34:21.921" v="1046" actId="1076"/>
        <pc:sldMkLst>
          <pc:docMk/>
          <pc:sldMk cId="4086222105" sldId="386"/>
        </pc:sldMkLst>
        <pc:spChg chg="mod">
          <ac:chgData name="Muhammad Fayaz" userId="a144a54d-5859-4aab-b648-1831c5b8f3ea" providerId="ADAL" clId="{4E98C3C3-E112-40A4-BFEB-F0E76537C6B0}" dt="2023-08-18T11:52:44.121" v="521" actId="20577"/>
          <ac:spMkLst>
            <pc:docMk/>
            <pc:sldMk cId="4086222105" sldId="386"/>
            <ac:spMk id="38915" creationId="{5525E520-8A05-41DD-AC65-2DE7FED258B1}"/>
          </ac:spMkLst>
        </pc:spChg>
        <pc:picChg chg="del">
          <ac:chgData name="Muhammad Fayaz" userId="a144a54d-5859-4aab-b648-1831c5b8f3ea" providerId="ADAL" clId="{4E98C3C3-E112-40A4-BFEB-F0E76537C6B0}" dt="2023-08-18T11:52:29.033" v="515" actId="478"/>
          <ac:picMkLst>
            <pc:docMk/>
            <pc:sldMk cId="4086222105" sldId="386"/>
            <ac:picMk id="1028" creationId="{E3206935-6BEA-2A42-24A4-FDBA62778443}"/>
          </ac:picMkLst>
        </pc:picChg>
        <pc:picChg chg="add mod">
          <ac:chgData name="Muhammad Fayaz" userId="a144a54d-5859-4aab-b648-1831c5b8f3ea" providerId="ADAL" clId="{4E98C3C3-E112-40A4-BFEB-F0E76537C6B0}" dt="2023-08-19T10:34:20.154" v="1045" actId="1076"/>
          <ac:picMkLst>
            <pc:docMk/>
            <pc:sldMk cId="4086222105" sldId="386"/>
            <ac:picMk id="4098" creationId="{F477B2C7-F3F9-4013-D120-CB043D81DA02}"/>
          </ac:picMkLst>
        </pc:picChg>
        <pc:picChg chg="add mod">
          <ac:chgData name="Muhammad Fayaz" userId="a144a54d-5859-4aab-b648-1831c5b8f3ea" providerId="ADAL" clId="{4E98C3C3-E112-40A4-BFEB-F0E76537C6B0}" dt="2023-08-18T11:58:54.602" v="552" actId="1076"/>
          <ac:picMkLst>
            <pc:docMk/>
            <pc:sldMk cId="4086222105" sldId="386"/>
            <ac:picMk id="4100" creationId="{543C3B9F-6CB0-B68E-E82B-B2E9E0239E3F}"/>
          </ac:picMkLst>
        </pc:picChg>
        <pc:picChg chg="add mod">
          <ac:chgData name="Muhammad Fayaz" userId="a144a54d-5859-4aab-b648-1831c5b8f3ea" providerId="ADAL" clId="{4E98C3C3-E112-40A4-BFEB-F0E76537C6B0}" dt="2023-08-19T10:34:21.921" v="1046" actId="1076"/>
          <ac:picMkLst>
            <pc:docMk/>
            <pc:sldMk cId="4086222105" sldId="386"/>
            <ac:picMk id="4102" creationId="{360FF681-A9ED-95E3-2D19-BCD784420D42}"/>
          </ac:picMkLst>
        </pc:picChg>
        <pc:picChg chg="del">
          <ac:chgData name="Muhammad Fayaz" userId="a144a54d-5859-4aab-b648-1831c5b8f3ea" providerId="ADAL" clId="{4E98C3C3-E112-40A4-BFEB-F0E76537C6B0}" dt="2023-08-18T11:52:31.009" v="516" actId="478"/>
          <ac:picMkLst>
            <pc:docMk/>
            <pc:sldMk cId="4086222105" sldId="386"/>
            <ac:picMk id="38916" creationId="{6E25D5A9-615A-4B35-854E-D60AFDBE0860}"/>
          </ac:picMkLst>
        </pc:picChg>
      </pc:sldChg>
      <pc:sldChg chg="del">
        <pc:chgData name="Muhammad Fayaz" userId="a144a54d-5859-4aab-b648-1831c5b8f3ea" providerId="ADAL" clId="{4E98C3C3-E112-40A4-BFEB-F0E76537C6B0}" dt="2023-08-17T12:32:42.957" v="172" actId="47"/>
        <pc:sldMkLst>
          <pc:docMk/>
          <pc:sldMk cId="486237100" sldId="406"/>
        </pc:sldMkLst>
      </pc:sldChg>
      <pc:sldChg chg="del">
        <pc:chgData name="Muhammad Fayaz" userId="a144a54d-5859-4aab-b648-1831c5b8f3ea" providerId="ADAL" clId="{4E98C3C3-E112-40A4-BFEB-F0E76537C6B0}" dt="2023-08-17T12:32:43.147" v="173" actId="47"/>
        <pc:sldMkLst>
          <pc:docMk/>
          <pc:sldMk cId="1447930639" sldId="407"/>
        </pc:sldMkLst>
      </pc:sldChg>
      <pc:sldChg chg="del">
        <pc:chgData name="Muhammad Fayaz" userId="a144a54d-5859-4aab-b648-1831c5b8f3ea" providerId="ADAL" clId="{4E98C3C3-E112-40A4-BFEB-F0E76537C6B0}" dt="2023-08-17T12:32:43.576" v="175" actId="47"/>
        <pc:sldMkLst>
          <pc:docMk/>
          <pc:sldMk cId="34653279" sldId="408"/>
        </pc:sldMkLst>
      </pc:sldChg>
      <pc:sldChg chg="del">
        <pc:chgData name="Muhammad Fayaz" userId="a144a54d-5859-4aab-b648-1831c5b8f3ea" providerId="ADAL" clId="{4E98C3C3-E112-40A4-BFEB-F0E76537C6B0}" dt="2023-08-17T12:32:44.021" v="177" actId="47"/>
        <pc:sldMkLst>
          <pc:docMk/>
          <pc:sldMk cId="2242143624" sldId="409"/>
        </pc:sldMkLst>
      </pc:sldChg>
      <pc:sldChg chg="del">
        <pc:chgData name="Muhammad Fayaz" userId="a144a54d-5859-4aab-b648-1831c5b8f3ea" providerId="ADAL" clId="{4E98C3C3-E112-40A4-BFEB-F0E76537C6B0}" dt="2023-08-17T12:32:43.385" v="174" actId="47"/>
        <pc:sldMkLst>
          <pc:docMk/>
          <pc:sldMk cId="2687056651" sldId="410"/>
        </pc:sldMkLst>
      </pc:sldChg>
      <pc:sldChg chg="del">
        <pc:chgData name="Muhammad Fayaz" userId="a144a54d-5859-4aab-b648-1831c5b8f3ea" providerId="ADAL" clId="{4E98C3C3-E112-40A4-BFEB-F0E76537C6B0}" dt="2023-08-17T12:32:43.774" v="176" actId="47"/>
        <pc:sldMkLst>
          <pc:docMk/>
          <pc:sldMk cId="50270084" sldId="411"/>
        </pc:sldMkLst>
      </pc:sldChg>
      <pc:sldChg chg="del">
        <pc:chgData name="Muhammad Fayaz" userId="a144a54d-5859-4aab-b648-1831c5b8f3ea" providerId="ADAL" clId="{4E98C3C3-E112-40A4-BFEB-F0E76537C6B0}" dt="2023-08-17T12:32:42.169" v="171" actId="47"/>
        <pc:sldMkLst>
          <pc:docMk/>
          <pc:sldMk cId="1911450047" sldId="412"/>
        </pc:sldMkLst>
      </pc:sldChg>
      <pc:sldChg chg="del">
        <pc:chgData name="Muhammad Fayaz" userId="a144a54d-5859-4aab-b648-1831c5b8f3ea" providerId="ADAL" clId="{4E98C3C3-E112-40A4-BFEB-F0E76537C6B0}" dt="2023-08-17T12:32:35.313" v="147" actId="47"/>
        <pc:sldMkLst>
          <pc:docMk/>
          <pc:sldMk cId="2270517573" sldId="413"/>
        </pc:sldMkLst>
      </pc:sldChg>
      <pc:sldChg chg="del">
        <pc:chgData name="Muhammad Fayaz" userId="a144a54d-5859-4aab-b648-1831c5b8f3ea" providerId="ADAL" clId="{4E98C3C3-E112-40A4-BFEB-F0E76537C6B0}" dt="2023-08-17T12:32:41.973" v="170" actId="47"/>
        <pc:sldMkLst>
          <pc:docMk/>
          <pc:sldMk cId="4150962748" sldId="414"/>
        </pc:sldMkLst>
      </pc:sldChg>
      <pc:sldChg chg="delSp modSp add mod">
        <pc:chgData name="Muhammad Fayaz" userId="a144a54d-5859-4aab-b648-1831c5b8f3ea" providerId="ADAL" clId="{4E98C3C3-E112-40A4-BFEB-F0E76537C6B0}" dt="2023-08-19T10:19:19.413" v="1020" actId="6549"/>
        <pc:sldMkLst>
          <pc:docMk/>
          <pc:sldMk cId="0" sldId="563"/>
        </pc:sldMkLst>
        <pc:spChg chg="mod">
          <ac:chgData name="Muhammad Fayaz" userId="a144a54d-5859-4aab-b648-1831c5b8f3ea" providerId="ADAL" clId="{4E98C3C3-E112-40A4-BFEB-F0E76537C6B0}" dt="2023-08-19T10:19:19.413" v="1020" actId="6549"/>
          <ac:spMkLst>
            <pc:docMk/>
            <pc:sldMk cId="0" sldId="563"/>
            <ac:spMk id="6" creationId="{00000000-0000-0000-0000-000000000000}"/>
          </ac:spMkLst>
        </pc:spChg>
        <pc:spChg chg="del mod">
          <ac:chgData name="Muhammad Fayaz" userId="a144a54d-5859-4aab-b648-1831c5b8f3ea" providerId="ADAL" clId="{4E98C3C3-E112-40A4-BFEB-F0E76537C6B0}" dt="2023-08-18T12:05:19.105" v="564" actId="478"/>
          <ac:spMkLst>
            <pc:docMk/>
            <pc:sldMk cId="0" sldId="563"/>
            <ac:spMk id="7" creationId="{00000000-0000-0000-0000-000000000000}"/>
          </ac:spMkLst>
        </pc:spChg>
        <pc:spChg chg="del">
          <ac:chgData name="Muhammad Fayaz" userId="a144a54d-5859-4aab-b648-1831c5b8f3ea" providerId="ADAL" clId="{4E98C3C3-E112-40A4-BFEB-F0E76537C6B0}" dt="2023-08-18T12:05:04.316" v="560" actId="478"/>
          <ac:spMkLst>
            <pc:docMk/>
            <pc:sldMk cId="0" sldId="563"/>
            <ac:spMk id="6146" creationId="{00000000-0000-0000-0000-000000000000}"/>
          </ac:spMkLst>
        </pc:spChg>
        <pc:grpChg chg="mod">
          <ac:chgData name="Muhammad Fayaz" userId="a144a54d-5859-4aab-b648-1831c5b8f3ea" providerId="ADAL" clId="{4E98C3C3-E112-40A4-BFEB-F0E76537C6B0}" dt="2023-08-18T12:05:37.321" v="569" actId="1076"/>
          <ac:grpSpMkLst>
            <pc:docMk/>
            <pc:sldMk cId="0" sldId="563"/>
            <ac:grpSpMk id="9" creationId="{00000000-0000-0000-0000-000000000000}"/>
          </ac:grpSpMkLst>
        </pc:grpChg>
      </pc:sldChg>
      <pc:sldChg chg="addSp delSp modSp add mod">
        <pc:chgData name="Muhammad Fayaz" userId="a144a54d-5859-4aab-b648-1831c5b8f3ea" providerId="ADAL" clId="{4E98C3C3-E112-40A4-BFEB-F0E76537C6B0}" dt="2023-08-18T12:13:22.782" v="589" actId="1076"/>
        <pc:sldMkLst>
          <pc:docMk/>
          <pc:sldMk cId="0" sldId="565"/>
        </pc:sldMkLst>
        <pc:spChg chg="del">
          <ac:chgData name="Muhammad Fayaz" userId="a144a54d-5859-4aab-b648-1831c5b8f3ea" providerId="ADAL" clId="{4E98C3C3-E112-40A4-BFEB-F0E76537C6B0}" dt="2023-08-18T12:12:37.771" v="579" actId="478"/>
          <ac:spMkLst>
            <pc:docMk/>
            <pc:sldMk cId="0" sldId="565"/>
            <ac:spMk id="6" creationId="{00000000-0000-0000-0000-000000000000}"/>
          </ac:spMkLst>
        </pc:spChg>
        <pc:spChg chg="mod">
          <ac:chgData name="Muhammad Fayaz" userId="a144a54d-5859-4aab-b648-1831c5b8f3ea" providerId="ADAL" clId="{4E98C3C3-E112-40A4-BFEB-F0E76537C6B0}" dt="2023-08-18T12:13:07.374" v="584" actId="1076"/>
          <ac:spMkLst>
            <pc:docMk/>
            <pc:sldMk cId="0" sldId="565"/>
            <ac:spMk id="57346" creationId="{00000000-0000-0000-0000-000000000000}"/>
          </ac:spMkLst>
        </pc:spChg>
        <pc:spChg chg="mod">
          <ac:chgData name="Muhammad Fayaz" userId="a144a54d-5859-4aab-b648-1831c5b8f3ea" providerId="ADAL" clId="{4E98C3C3-E112-40A4-BFEB-F0E76537C6B0}" dt="2023-08-18T12:13:09.461" v="585" actId="1076"/>
          <ac:spMkLst>
            <pc:docMk/>
            <pc:sldMk cId="0" sldId="565"/>
            <ac:spMk id="57347" creationId="{00000000-0000-0000-0000-000000000000}"/>
          </ac:spMkLst>
        </pc:spChg>
        <pc:picChg chg="add mod">
          <ac:chgData name="Muhammad Fayaz" userId="a144a54d-5859-4aab-b648-1831c5b8f3ea" providerId="ADAL" clId="{4E98C3C3-E112-40A4-BFEB-F0E76537C6B0}" dt="2023-08-18T12:13:22.782" v="589" actId="1076"/>
          <ac:picMkLst>
            <pc:docMk/>
            <pc:sldMk cId="0" sldId="565"/>
            <ac:picMk id="2" creationId="{796255AE-940F-D400-347F-B3057535A671}"/>
          </ac:picMkLst>
        </pc:picChg>
        <pc:picChg chg="del">
          <ac:chgData name="Muhammad Fayaz" userId="a144a54d-5859-4aab-b648-1831c5b8f3ea" providerId="ADAL" clId="{4E98C3C3-E112-40A4-BFEB-F0E76537C6B0}" dt="2023-08-18T12:12:34.554" v="578" actId="478"/>
          <ac:picMkLst>
            <pc:docMk/>
            <pc:sldMk cId="0" sldId="565"/>
            <ac:picMk id="57348" creationId="{00000000-0000-0000-0000-000000000000}"/>
          </ac:picMkLst>
        </pc:picChg>
      </pc:sldChg>
      <pc:sldChg chg="delSp modSp add mod">
        <pc:chgData name="Muhammad Fayaz" userId="a144a54d-5859-4aab-b648-1831c5b8f3ea" providerId="ADAL" clId="{4E98C3C3-E112-40A4-BFEB-F0E76537C6B0}" dt="2023-08-18T12:15:43.093" v="602" actId="1076"/>
        <pc:sldMkLst>
          <pc:docMk/>
          <pc:sldMk cId="0" sldId="566"/>
        </pc:sldMkLst>
        <pc:spChg chg="del">
          <ac:chgData name="Muhammad Fayaz" userId="a144a54d-5859-4aab-b648-1831c5b8f3ea" providerId="ADAL" clId="{4E98C3C3-E112-40A4-BFEB-F0E76537C6B0}" dt="2023-08-18T12:15:40.161" v="601" actId="478"/>
          <ac:spMkLst>
            <pc:docMk/>
            <pc:sldMk cId="0" sldId="566"/>
            <ac:spMk id="10" creationId="{00000000-0000-0000-0000-000000000000}"/>
          </ac:spMkLst>
        </pc:spChg>
        <pc:spChg chg="mod">
          <ac:chgData name="Muhammad Fayaz" userId="a144a54d-5859-4aab-b648-1831c5b8f3ea" providerId="ADAL" clId="{4E98C3C3-E112-40A4-BFEB-F0E76537C6B0}" dt="2023-08-18T12:14:56.427" v="592" actId="1076"/>
          <ac:spMkLst>
            <pc:docMk/>
            <pc:sldMk cId="0" sldId="566"/>
            <ac:spMk id="59394" creationId="{00000000-0000-0000-0000-000000000000}"/>
          </ac:spMkLst>
        </pc:spChg>
        <pc:spChg chg="mod">
          <ac:chgData name="Muhammad Fayaz" userId="a144a54d-5859-4aab-b648-1831c5b8f3ea" providerId="ADAL" clId="{4E98C3C3-E112-40A4-BFEB-F0E76537C6B0}" dt="2023-08-18T12:15:29.621" v="598" actId="255"/>
          <ac:spMkLst>
            <pc:docMk/>
            <pc:sldMk cId="0" sldId="566"/>
            <ac:spMk id="59395" creationId="{00000000-0000-0000-0000-000000000000}"/>
          </ac:spMkLst>
        </pc:spChg>
        <pc:picChg chg="mod">
          <ac:chgData name="Muhammad Fayaz" userId="a144a54d-5859-4aab-b648-1831c5b8f3ea" providerId="ADAL" clId="{4E98C3C3-E112-40A4-BFEB-F0E76537C6B0}" dt="2023-08-18T12:15:43.093" v="602" actId="1076"/>
          <ac:picMkLst>
            <pc:docMk/>
            <pc:sldMk cId="0" sldId="566"/>
            <ac:picMk id="59398" creationId="{00000000-0000-0000-0000-000000000000}"/>
          </ac:picMkLst>
        </pc:picChg>
      </pc:sldChg>
      <pc:sldChg chg="addSp delSp modSp add mod delAnim">
        <pc:chgData name="Muhammad Fayaz" userId="a144a54d-5859-4aab-b648-1831c5b8f3ea" providerId="ADAL" clId="{4E98C3C3-E112-40A4-BFEB-F0E76537C6B0}" dt="2023-08-19T10:23:06.885" v="1034" actId="1076"/>
        <pc:sldMkLst>
          <pc:docMk/>
          <pc:sldMk cId="0" sldId="568"/>
        </pc:sldMkLst>
        <pc:spChg chg="del">
          <ac:chgData name="Muhammad Fayaz" userId="a144a54d-5859-4aab-b648-1831c5b8f3ea" providerId="ADAL" clId="{4E98C3C3-E112-40A4-BFEB-F0E76537C6B0}" dt="2023-08-18T12:17:02.420" v="621" actId="478"/>
          <ac:spMkLst>
            <pc:docMk/>
            <pc:sldMk cId="0" sldId="568"/>
            <ac:spMk id="8" creationId="{00000000-0000-0000-0000-000000000000}"/>
          </ac:spMkLst>
        </pc:spChg>
        <pc:spChg chg="mod">
          <ac:chgData name="Muhammad Fayaz" userId="a144a54d-5859-4aab-b648-1831c5b8f3ea" providerId="ADAL" clId="{4E98C3C3-E112-40A4-BFEB-F0E76537C6B0}" dt="2023-08-18T12:17:28.356" v="626" actId="1076"/>
          <ac:spMkLst>
            <pc:docMk/>
            <pc:sldMk cId="0" sldId="568"/>
            <ac:spMk id="63491" creationId="{00000000-0000-0000-0000-000000000000}"/>
          </ac:spMkLst>
        </pc:spChg>
        <pc:spChg chg="mod">
          <ac:chgData name="Muhammad Fayaz" userId="a144a54d-5859-4aab-b648-1831c5b8f3ea" providerId="ADAL" clId="{4E98C3C3-E112-40A4-BFEB-F0E76537C6B0}" dt="2023-08-18T12:16:16.126" v="604" actId="108"/>
          <ac:spMkLst>
            <pc:docMk/>
            <pc:sldMk cId="0" sldId="568"/>
            <ac:spMk id="63492" creationId="{00000000-0000-0000-0000-000000000000}"/>
          </ac:spMkLst>
        </pc:spChg>
        <pc:picChg chg="add mod">
          <ac:chgData name="Muhammad Fayaz" userId="a144a54d-5859-4aab-b648-1831c5b8f3ea" providerId="ADAL" clId="{4E98C3C3-E112-40A4-BFEB-F0E76537C6B0}" dt="2023-08-19T10:23:06.885" v="1034" actId="1076"/>
          <ac:picMkLst>
            <pc:docMk/>
            <pc:sldMk cId="0" sldId="568"/>
            <ac:picMk id="3" creationId="{F5D4EAD4-B3DF-666F-A012-8E6876A1C360}"/>
          </ac:picMkLst>
        </pc:picChg>
        <pc:picChg chg="del mod">
          <ac:chgData name="Muhammad Fayaz" userId="a144a54d-5859-4aab-b648-1831c5b8f3ea" providerId="ADAL" clId="{4E98C3C3-E112-40A4-BFEB-F0E76537C6B0}" dt="2023-08-19T10:22:20.956" v="1029" actId="478"/>
          <ac:picMkLst>
            <pc:docMk/>
            <pc:sldMk cId="0" sldId="568"/>
            <ac:picMk id="63493" creationId="{00000000-0000-0000-0000-000000000000}"/>
          </ac:picMkLst>
        </pc:picChg>
        <pc:picChg chg="del mod">
          <ac:chgData name="Muhammad Fayaz" userId="a144a54d-5859-4aab-b648-1831c5b8f3ea" providerId="ADAL" clId="{4E98C3C3-E112-40A4-BFEB-F0E76537C6B0}" dt="2023-08-19T10:22:20.956" v="1029" actId="478"/>
          <ac:picMkLst>
            <pc:docMk/>
            <pc:sldMk cId="0" sldId="568"/>
            <ac:picMk id="112644" creationId="{00000000-0000-0000-0000-000000000000}"/>
          </ac:picMkLst>
        </pc:picChg>
        <pc:picChg chg="del mod">
          <ac:chgData name="Muhammad Fayaz" userId="a144a54d-5859-4aab-b648-1831c5b8f3ea" providerId="ADAL" clId="{4E98C3C3-E112-40A4-BFEB-F0E76537C6B0}" dt="2023-08-19T10:22:20.956" v="1029" actId="478"/>
          <ac:picMkLst>
            <pc:docMk/>
            <pc:sldMk cId="0" sldId="568"/>
            <ac:picMk id="112647" creationId="{00000000-0000-0000-0000-000000000000}"/>
          </ac:picMkLst>
        </pc:picChg>
        <pc:picChg chg="del">
          <ac:chgData name="Muhammad Fayaz" userId="a144a54d-5859-4aab-b648-1831c5b8f3ea" providerId="ADAL" clId="{4E98C3C3-E112-40A4-BFEB-F0E76537C6B0}" dt="2023-08-18T12:16:41.217" v="611" actId="478"/>
          <ac:picMkLst>
            <pc:docMk/>
            <pc:sldMk cId="0" sldId="568"/>
            <ac:picMk id="112648" creationId="{00000000-0000-0000-0000-000000000000}"/>
          </ac:picMkLst>
        </pc:picChg>
      </pc:sldChg>
      <pc:sldChg chg="delSp modSp add mod">
        <pc:chgData name="Muhammad Fayaz" userId="a144a54d-5859-4aab-b648-1831c5b8f3ea" providerId="ADAL" clId="{4E98C3C3-E112-40A4-BFEB-F0E76537C6B0}" dt="2023-08-18T12:17:56.949" v="634" actId="1076"/>
        <pc:sldMkLst>
          <pc:docMk/>
          <pc:sldMk cId="0" sldId="569"/>
        </pc:sldMkLst>
        <pc:spChg chg="del">
          <ac:chgData name="Muhammad Fayaz" userId="a144a54d-5859-4aab-b648-1831c5b8f3ea" providerId="ADAL" clId="{4E98C3C3-E112-40A4-BFEB-F0E76537C6B0}" dt="2023-08-18T12:17:41.458" v="632" actId="478"/>
          <ac:spMkLst>
            <pc:docMk/>
            <pc:sldMk cId="0" sldId="569"/>
            <ac:spMk id="4" creationId="{00000000-0000-0000-0000-000000000000}"/>
          </ac:spMkLst>
        </pc:spChg>
        <pc:spChg chg="mod">
          <ac:chgData name="Muhammad Fayaz" userId="a144a54d-5859-4aab-b648-1831c5b8f3ea" providerId="ADAL" clId="{4E98C3C3-E112-40A4-BFEB-F0E76537C6B0}" dt="2023-08-18T12:17:56.949" v="634" actId="1076"/>
          <ac:spMkLst>
            <pc:docMk/>
            <pc:sldMk cId="0" sldId="569"/>
            <ac:spMk id="65538" creationId="{00000000-0000-0000-0000-000000000000}"/>
          </ac:spMkLst>
        </pc:spChg>
        <pc:picChg chg="mod">
          <ac:chgData name="Muhammad Fayaz" userId="a144a54d-5859-4aab-b648-1831c5b8f3ea" providerId="ADAL" clId="{4E98C3C3-E112-40A4-BFEB-F0E76537C6B0}" dt="2023-08-18T12:17:43.934" v="633" actId="1076"/>
          <ac:picMkLst>
            <pc:docMk/>
            <pc:sldMk cId="0" sldId="569"/>
            <ac:picMk id="65539" creationId="{00000000-0000-0000-0000-000000000000}"/>
          </ac:picMkLst>
        </pc:picChg>
      </pc:sldChg>
      <pc:sldChg chg="delSp modSp add mod">
        <pc:chgData name="Muhammad Fayaz" userId="a144a54d-5859-4aab-b648-1831c5b8f3ea" providerId="ADAL" clId="{4E98C3C3-E112-40A4-BFEB-F0E76537C6B0}" dt="2023-08-18T12:18:53.419" v="650" actId="1076"/>
        <pc:sldMkLst>
          <pc:docMk/>
          <pc:sldMk cId="0" sldId="570"/>
        </pc:sldMkLst>
        <pc:spChg chg="del">
          <ac:chgData name="Muhammad Fayaz" userId="a144a54d-5859-4aab-b648-1831c5b8f3ea" providerId="ADAL" clId="{4E98C3C3-E112-40A4-BFEB-F0E76537C6B0}" dt="2023-08-18T12:18:47.753" v="646" actId="478"/>
          <ac:spMkLst>
            <pc:docMk/>
            <pc:sldMk cId="0" sldId="570"/>
            <ac:spMk id="35" creationId="{00000000-0000-0000-0000-000000000000}"/>
          </ac:spMkLst>
        </pc:spChg>
        <pc:spChg chg="mod">
          <ac:chgData name="Muhammad Fayaz" userId="a144a54d-5859-4aab-b648-1831c5b8f3ea" providerId="ADAL" clId="{4E98C3C3-E112-40A4-BFEB-F0E76537C6B0}" dt="2023-08-18T12:18:37.245" v="639" actId="1076"/>
          <ac:spMkLst>
            <pc:docMk/>
            <pc:sldMk cId="0" sldId="570"/>
            <ac:spMk id="67587" creationId="{00000000-0000-0000-0000-000000000000}"/>
          </ac:spMkLst>
        </pc:spChg>
        <pc:picChg chg="mod">
          <ac:chgData name="Muhammad Fayaz" userId="a144a54d-5859-4aab-b648-1831c5b8f3ea" providerId="ADAL" clId="{4E98C3C3-E112-40A4-BFEB-F0E76537C6B0}" dt="2023-08-18T12:18:49.821" v="647" actId="1076"/>
          <ac:picMkLst>
            <pc:docMk/>
            <pc:sldMk cId="0" sldId="570"/>
            <ac:picMk id="67588" creationId="{00000000-0000-0000-0000-000000000000}"/>
          </ac:picMkLst>
        </pc:picChg>
        <pc:picChg chg="mod">
          <ac:chgData name="Muhammad Fayaz" userId="a144a54d-5859-4aab-b648-1831c5b8f3ea" providerId="ADAL" clId="{4E98C3C3-E112-40A4-BFEB-F0E76537C6B0}" dt="2023-08-18T12:18:53.419" v="650" actId="1076"/>
          <ac:picMkLst>
            <pc:docMk/>
            <pc:sldMk cId="0" sldId="570"/>
            <ac:picMk id="174089" creationId="{00000000-0000-0000-0000-000000000000}"/>
          </ac:picMkLst>
        </pc:picChg>
      </pc:sldChg>
      <pc:sldChg chg="delSp modSp add mod">
        <pc:chgData name="Muhammad Fayaz" userId="a144a54d-5859-4aab-b648-1831c5b8f3ea" providerId="ADAL" clId="{4E98C3C3-E112-40A4-BFEB-F0E76537C6B0}" dt="2023-08-18T12:23:43.730" v="711" actId="478"/>
        <pc:sldMkLst>
          <pc:docMk/>
          <pc:sldMk cId="0" sldId="571"/>
        </pc:sldMkLst>
        <pc:spChg chg="del">
          <ac:chgData name="Muhammad Fayaz" userId="a144a54d-5859-4aab-b648-1831c5b8f3ea" providerId="ADAL" clId="{4E98C3C3-E112-40A4-BFEB-F0E76537C6B0}" dt="2023-08-18T12:23:43.730" v="711" actId="478"/>
          <ac:spMkLst>
            <pc:docMk/>
            <pc:sldMk cId="0" sldId="571"/>
            <ac:spMk id="5" creationId="{00000000-0000-0000-0000-000000000000}"/>
          </ac:spMkLst>
        </pc:spChg>
        <pc:spChg chg="mod">
          <ac:chgData name="Muhammad Fayaz" userId="a144a54d-5859-4aab-b648-1831c5b8f3ea" providerId="ADAL" clId="{4E98C3C3-E112-40A4-BFEB-F0E76537C6B0}" dt="2023-08-18T12:23:07.395" v="705" actId="1076"/>
          <ac:spMkLst>
            <pc:docMk/>
            <pc:sldMk cId="0" sldId="571"/>
            <ac:spMk id="69634" creationId="{00000000-0000-0000-0000-000000000000}"/>
          </ac:spMkLst>
        </pc:spChg>
        <pc:spChg chg="mod">
          <ac:chgData name="Muhammad Fayaz" userId="a144a54d-5859-4aab-b648-1831c5b8f3ea" providerId="ADAL" clId="{4E98C3C3-E112-40A4-BFEB-F0E76537C6B0}" dt="2023-08-18T12:23:37.291" v="709" actId="108"/>
          <ac:spMkLst>
            <pc:docMk/>
            <pc:sldMk cId="0" sldId="571"/>
            <ac:spMk id="69635" creationId="{00000000-0000-0000-0000-000000000000}"/>
          </ac:spMkLst>
        </pc:spChg>
        <pc:picChg chg="mod">
          <ac:chgData name="Muhammad Fayaz" userId="a144a54d-5859-4aab-b648-1831c5b8f3ea" providerId="ADAL" clId="{4E98C3C3-E112-40A4-BFEB-F0E76537C6B0}" dt="2023-08-18T12:23:41.605" v="710" actId="1076"/>
          <ac:picMkLst>
            <pc:docMk/>
            <pc:sldMk cId="0" sldId="571"/>
            <ac:picMk id="69636" creationId="{00000000-0000-0000-0000-000000000000}"/>
          </ac:picMkLst>
        </pc:picChg>
      </pc:sldChg>
      <pc:sldChg chg="addSp delSp modSp add mod">
        <pc:chgData name="Muhammad Fayaz" userId="a144a54d-5859-4aab-b648-1831c5b8f3ea" providerId="ADAL" clId="{4E98C3C3-E112-40A4-BFEB-F0E76537C6B0}" dt="2023-08-18T12:57:56.023" v="897" actId="1076"/>
        <pc:sldMkLst>
          <pc:docMk/>
          <pc:sldMk cId="3801194334" sldId="573"/>
        </pc:sldMkLst>
        <pc:spChg chg="del">
          <ac:chgData name="Muhammad Fayaz" userId="a144a54d-5859-4aab-b648-1831c5b8f3ea" providerId="ADAL" clId="{4E98C3C3-E112-40A4-BFEB-F0E76537C6B0}" dt="2023-08-18T12:24:06.562" v="717" actId="478"/>
          <ac:spMkLst>
            <pc:docMk/>
            <pc:sldMk cId="3801194334" sldId="573"/>
            <ac:spMk id="4" creationId="{00000000-0000-0000-0000-000000000000}"/>
          </ac:spMkLst>
        </pc:spChg>
        <pc:spChg chg="mod">
          <ac:chgData name="Muhammad Fayaz" userId="a144a54d-5859-4aab-b648-1831c5b8f3ea" providerId="ADAL" clId="{4E98C3C3-E112-40A4-BFEB-F0E76537C6B0}" dt="2023-08-18T12:24:00.628" v="714" actId="1076"/>
          <ac:spMkLst>
            <pc:docMk/>
            <pc:sldMk cId="3801194334" sldId="573"/>
            <ac:spMk id="72706" creationId="{00000000-0000-0000-0000-000000000000}"/>
          </ac:spMkLst>
        </pc:spChg>
        <pc:picChg chg="add del mod">
          <ac:chgData name="Muhammad Fayaz" userId="a144a54d-5859-4aab-b648-1831c5b8f3ea" providerId="ADAL" clId="{4E98C3C3-E112-40A4-BFEB-F0E76537C6B0}" dt="2023-08-18T12:57:55.612" v="896"/>
          <ac:picMkLst>
            <pc:docMk/>
            <pc:sldMk cId="3801194334" sldId="573"/>
            <ac:picMk id="2" creationId="{DCCAAAB9-ED8E-8A00-D5A8-619B94B42D13}"/>
          </ac:picMkLst>
        </pc:picChg>
        <pc:picChg chg="mod">
          <ac:chgData name="Muhammad Fayaz" userId="a144a54d-5859-4aab-b648-1831c5b8f3ea" providerId="ADAL" clId="{4E98C3C3-E112-40A4-BFEB-F0E76537C6B0}" dt="2023-08-18T12:57:56.023" v="897" actId="1076"/>
          <ac:picMkLst>
            <pc:docMk/>
            <pc:sldMk cId="3801194334" sldId="573"/>
            <ac:picMk id="72707" creationId="{00000000-0000-0000-0000-000000000000}"/>
          </ac:picMkLst>
        </pc:picChg>
      </pc:sldChg>
      <pc:sldChg chg="addSp delSp modSp add mod">
        <pc:chgData name="Muhammad Fayaz" userId="a144a54d-5859-4aab-b648-1831c5b8f3ea" providerId="ADAL" clId="{4E98C3C3-E112-40A4-BFEB-F0E76537C6B0}" dt="2023-08-19T10:20:23.133" v="1027" actId="1076"/>
        <pc:sldMkLst>
          <pc:docMk/>
          <pc:sldMk cId="2373691493" sldId="575"/>
        </pc:sldMkLst>
        <pc:spChg chg="del">
          <ac:chgData name="Muhammad Fayaz" userId="a144a54d-5859-4aab-b648-1831c5b8f3ea" providerId="ADAL" clId="{4E98C3C3-E112-40A4-BFEB-F0E76537C6B0}" dt="2023-08-18T12:24:41.033" v="722" actId="478"/>
          <ac:spMkLst>
            <pc:docMk/>
            <pc:sldMk cId="2373691493" sldId="575"/>
            <ac:spMk id="4" creationId="{00000000-0000-0000-0000-000000000000}"/>
          </ac:spMkLst>
        </pc:spChg>
        <pc:spChg chg="mod">
          <ac:chgData name="Muhammad Fayaz" userId="a144a54d-5859-4aab-b648-1831c5b8f3ea" providerId="ADAL" clId="{4E98C3C3-E112-40A4-BFEB-F0E76537C6B0}" dt="2023-08-19T10:20:22.197" v="1026" actId="1076"/>
          <ac:spMkLst>
            <pc:docMk/>
            <pc:sldMk cId="2373691493" sldId="575"/>
            <ac:spMk id="74754" creationId="{00000000-0000-0000-0000-000000000000}"/>
          </ac:spMkLst>
        </pc:spChg>
        <pc:picChg chg="add del mod">
          <ac:chgData name="Muhammad Fayaz" userId="a144a54d-5859-4aab-b648-1831c5b8f3ea" providerId="ADAL" clId="{4E98C3C3-E112-40A4-BFEB-F0E76537C6B0}" dt="2023-08-18T13:13:14.844" v="1000" actId="478"/>
          <ac:picMkLst>
            <pc:docMk/>
            <pc:sldMk cId="2373691493" sldId="575"/>
            <ac:picMk id="6146" creationId="{E33D3659-9E84-BCEB-E348-534B0FE06DFE}"/>
          </ac:picMkLst>
        </pc:picChg>
        <pc:picChg chg="mod">
          <ac:chgData name="Muhammad Fayaz" userId="a144a54d-5859-4aab-b648-1831c5b8f3ea" providerId="ADAL" clId="{4E98C3C3-E112-40A4-BFEB-F0E76537C6B0}" dt="2023-08-19T10:20:23.133" v="1027" actId="1076"/>
          <ac:picMkLst>
            <pc:docMk/>
            <pc:sldMk cId="2373691493" sldId="575"/>
            <ac:picMk id="74755" creationId="{00000000-0000-0000-0000-000000000000}"/>
          </ac:picMkLst>
        </pc:picChg>
      </pc:sldChg>
      <pc:sldChg chg="addSp delSp modSp add mod">
        <pc:chgData name="Muhammad Fayaz" userId="a144a54d-5859-4aab-b648-1831c5b8f3ea" providerId="ADAL" clId="{4E98C3C3-E112-40A4-BFEB-F0E76537C6B0}" dt="2023-08-18T12:32:50.171" v="800" actId="20577"/>
        <pc:sldMkLst>
          <pc:docMk/>
          <pc:sldMk cId="0" sldId="576"/>
        </pc:sldMkLst>
        <pc:spChg chg="add del mod">
          <ac:chgData name="Muhammad Fayaz" userId="a144a54d-5859-4aab-b648-1831c5b8f3ea" providerId="ADAL" clId="{4E98C3C3-E112-40A4-BFEB-F0E76537C6B0}" dt="2023-08-18T12:26:50.311" v="749" actId="478"/>
          <ac:spMkLst>
            <pc:docMk/>
            <pc:sldMk cId="0" sldId="576"/>
            <ac:spMk id="5" creationId="{112E50B1-1F51-3446-F661-1156D90F254D}"/>
          </ac:spMkLst>
        </pc:spChg>
        <pc:spChg chg="del">
          <ac:chgData name="Muhammad Fayaz" userId="a144a54d-5859-4aab-b648-1831c5b8f3ea" providerId="ADAL" clId="{4E98C3C3-E112-40A4-BFEB-F0E76537C6B0}" dt="2023-08-18T12:25:30.052" v="729" actId="478"/>
          <ac:spMkLst>
            <pc:docMk/>
            <pc:sldMk cId="0" sldId="576"/>
            <ac:spMk id="6" creationId="{00000000-0000-0000-0000-000000000000}"/>
          </ac:spMkLst>
        </pc:spChg>
        <pc:spChg chg="mod">
          <ac:chgData name="Muhammad Fayaz" userId="a144a54d-5859-4aab-b648-1831c5b8f3ea" providerId="ADAL" clId="{4E98C3C3-E112-40A4-BFEB-F0E76537C6B0}" dt="2023-08-18T12:26:38.096" v="743" actId="1076"/>
          <ac:spMkLst>
            <pc:docMk/>
            <pc:sldMk cId="0" sldId="576"/>
            <ac:spMk id="75778" creationId="{00000000-0000-0000-0000-000000000000}"/>
          </ac:spMkLst>
        </pc:spChg>
        <pc:spChg chg="mod">
          <ac:chgData name="Muhammad Fayaz" userId="a144a54d-5859-4aab-b648-1831c5b8f3ea" providerId="ADAL" clId="{4E98C3C3-E112-40A4-BFEB-F0E76537C6B0}" dt="2023-08-18T12:32:50.171" v="800" actId="20577"/>
          <ac:spMkLst>
            <pc:docMk/>
            <pc:sldMk cId="0" sldId="576"/>
            <ac:spMk id="75779" creationId="{00000000-0000-0000-0000-000000000000}"/>
          </ac:spMkLst>
        </pc:spChg>
        <pc:picChg chg="add del mod">
          <ac:chgData name="Muhammad Fayaz" userId="a144a54d-5859-4aab-b648-1831c5b8f3ea" providerId="ADAL" clId="{4E98C3C3-E112-40A4-BFEB-F0E76537C6B0}" dt="2023-08-18T12:32:44.217" v="799" actId="478"/>
          <ac:picMkLst>
            <pc:docMk/>
            <pc:sldMk cId="0" sldId="576"/>
            <ac:picMk id="2" creationId="{A4D24091-B19F-0CFF-FA91-C01F5FEF5929}"/>
          </ac:picMkLst>
        </pc:picChg>
        <pc:picChg chg="add del mod">
          <ac:chgData name="Muhammad Fayaz" userId="a144a54d-5859-4aab-b648-1831c5b8f3ea" providerId="ADAL" clId="{4E98C3C3-E112-40A4-BFEB-F0E76537C6B0}" dt="2023-08-18T12:32:44.217" v="799" actId="478"/>
          <ac:picMkLst>
            <pc:docMk/>
            <pc:sldMk cId="0" sldId="576"/>
            <ac:picMk id="3" creationId="{9988E35A-8C75-513B-DE36-DEB8FF532CF9}"/>
          </ac:picMkLst>
        </pc:picChg>
        <pc:picChg chg="add del mod">
          <ac:chgData name="Muhammad Fayaz" userId="a144a54d-5859-4aab-b648-1831c5b8f3ea" providerId="ADAL" clId="{4E98C3C3-E112-40A4-BFEB-F0E76537C6B0}" dt="2023-08-18T12:32:44.217" v="799" actId="478"/>
          <ac:picMkLst>
            <pc:docMk/>
            <pc:sldMk cId="0" sldId="576"/>
            <ac:picMk id="4" creationId="{132C0DCC-C164-9E8D-8B07-E845B04D0C6D}"/>
          </ac:picMkLst>
        </pc:picChg>
        <pc:picChg chg="add del mod">
          <ac:chgData name="Muhammad Fayaz" userId="a144a54d-5859-4aab-b648-1831c5b8f3ea" providerId="ADAL" clId="{4E98C3C3-E112-40A4-BFEB-F0E76537C6B0}" dt="2023-08-18T12:32:44.217" v="799" actId="478"/>
          <ac:picMkLst>
            <pc:docMk/>
            <pc:sldMk cId="0" sldId="576"/>
            <ac:picMk id="7" creationId="{E0284390-05A3-AFFE-5DE7-9693A0135005}"/>
          </ac:picMkLst>
        </pc:picChg>
        <pc:picChg chg="add del mod">
          <ac:chgData name="Muhammad Fayaz" userId="a144a54d-5859-4aab-b648-1831c5b8f3ea" providerId="ADAL" clId="{4E98C3C3-E112-40A4-BFEB-F0E76537C6B0}" dt="2023-08-18T12:32:44.217" v="799" actId="478"/>
          <ac:picMkLst>
            <pc:docMk/>
            <pc:sldMk cId="0" sldId="576"/>
            <ac:picMk id="8" creationId="{37FD1C96-7373-6C83-AEB0-DBB335FC7D0A}"/>
          </ac:picMkLst>
        </pc:picChg>
        <pc:picChg chg="add del mod">
          <ac:chgData name="Muhammad Fayaz" userId="a144a54d-5859-4aab-b648-1831c5b8f3ea" providerId="ADAL" clId="{4E98C3C3-E112-40A4-BFEB-F0E76537C6B0}" dt="2023-08-18T12:32:44.217" v="799" actId="478"/>
          <ac:picMkLst>
            <pc:docMk/>
            <pc:sldMk cId="0" sldId="576"/>
            <ac:picMk id="9" creationId="{80341708-3AAC-7E26-BA5E-F91E09E4A970}"/>
          </ac:picMkLst>
        </pc:picChg>
      </pc:sldChg>
      <pc:sldChg chg="delSp modSp add mod">
        <pc:chgData name="Muhammad Fayaz" userId="a144a54d-5859-4aab-b648-1831c5b8f3ea" providerId="ADAL" clId="{4E98C3C3-E112-40A4-BFEB-F0E76537C6B0}" dt="2023-08-18T12:33:55.347" v="822" actId="1038"/>
        <pc:sldMkLst>
          <pc:docMk/>
          <pc:sldMk cId="0" sldId="578"/>
        </pc:sldMkLst>
        <pc:spChg chg="del">
          <ac:chgData name="Muhammad Fayaz" userId="a144a54d-5859-4aab-b648-1831c5b8f3ea" providerId="ADAL" clId="{4E98C3C3-E112-40A4-BFEB-F0E76537C6B0}" dt="2023-08-18T12:33:23.307" v="804" actId="478"/>
          <ac:spMkLst>
            <pc:docMk/>
            <pc:sldMk cId="0" sldId="578"/>
            <ac:spMk id="5" creationId="{00000000-0000-0000-0000-000000000000}"/>
          </ac:spMkLst>
        </pc:spChg>
        <pc:spChg chg="mod">
          <ac:chgData name="Muhammad Fayaz" userId="a144a54d-5859-4aab-b648-1831c5b8f3ea" providerId="ADAL" clId="{4E98C3C3-E112-40A4-BFEB-F0E76537C6B0}" dt="2023-08-18T12:33:46.451" v="813" actId="1076"/>
          <ac:spMkLst>
            <pc:docMk/>
            <pc:sldMk cId="0" sldId="578"/>
            <ac:spMk id="79874" creationId="{00000000-0000-0000-0000-000000000000}"/>
          </ac:spMkLst>
        </pc:spChg>
        <pc:picChg chg="mod">
          <ac:chgData name="Muhammad Fayaz" userId="a144a54d-5859-4aab-b648-1831c5b8f3ea" providerId="ADAL" clId="{4E98C3C3-E112-40A4-BFEB-F0E76537C6B0}" dt="2023-08-18T12:33:55.347" v="822" actId="1038"/>
          <ac:picMkLst>
            <pc:docMk/>
            <pc:sldMk cId="0" sldId="578"/>
            <ac:picMk id="6" creationId="{00000000-0000-0000-0000-000000000000}"/>
          </ac:picMkLst>
        </pc:picChg>
        <pc:picChg chg="mod">
          <ac:chgData name="Muhammad Fayaz" userId="a144a54d-5859-4aab-b648-1831c5b8f3ea" providerId="ADAL" clId="{4E98C3C3-E112-40A4-BFEB-F0E76537C6B0}" dt="2023-08-18T12:33:55.347" v="822" actId="1038"/>
          <ac:picMkLst>
            <pc:docMk/>
            <pc:sldMk cId="0" sldId="578"/>
            <ac:picMk id="7" creationId="{00000000-0000-0000-0000-000000000000}"/>
          </ac:picMkLst>
        </pc:picChg>
        <pc:picChg chg="mod">
          <ac:chgData name="Muhammad Fayaz" userId="a144a54d-5859-4aab-b648-1831c5b8f3ea" providerId="ADAL" clId="{4E98C3C3-E112-40A4-BFEB-F0E76537C6B0}" dt="2023-08-18T12:33:55.347" v="822" actId="1038"/>
          <ac:picMkLst>
            <pc:docMk/>
            <pc:sldMk cId="0" sldId="578"/>
            <ac:picMk id="8" creationId="{00000000-0000-0000-0000-000000000000}"/>
          </ac:picMkLst>
        </pc:picChg>
        <pc:picChg chg="mod">
          <ac:chgData name="Muhammad Fayaz" userId="a144a54d-5859-4aab-b648-1831c5b8f3ea" providerId="ADAL" clId="{4E98C3C3-E112-40A4-BFEB-F0E76537C6B0}" dt="2023-08-18T12:33:55.347" v="822" actId="1038"/>
          <ac:picMkLst>
            <pc:docMk/>
            <pc:sldMk cId="0" sldId="578"/>
            <ac:picMk id="9" creationId="{00000000-0000-0000-0000-000000000000}"/>
          </ac:picMkLst>
        </pc:picChg>
        <pc:picChg chg="mod">
          <ac:chgData name="Muhammad Fayaz" userId="a144a54d-5859-4aab-b648-1831c5b8f3ea" providerId="ADAL" clId="{4E98C3C3-E112-40A4-BFEB-F0E76537C6B0}" dt="2023-08-18T12:33:55.347" v="822" actId="1038"/>
          <ac:picMkLst>
            <pc:docMk/>
            <pc:sldMk cId="0" sldId="578"/>
            <ac:picMk id="10" creationId="{00000000-0000-0000-0000-000000000000}"/>
          </ac:picMkLst>
        </pc:picChg>
        <pc:picChg chg="mod">
          <ac:chgData name="Muhammad Fayaz" userId="a144a54d-5859-4aab-b648-1831c5b8f3ea" providerId="ADAL" clId="{4E98C3C3-E112-40A4-BFEB-F0E76537C6B0}" dt="2023-08-18T12:33:55.347" v="822" actId="1038"/>
          <ac:picMkLst>
            <pc:docMk/>
            <pc:sldMk cId="0" sldId="578"/>
            <ac:picMk id="79875" creationId="{00000000-0000-0000-0000-000000000000}"/>
          </ac:picMkLst>
        </pc:picChg>
      </pc:sldChg>
      <pc:sldChg chg="delSp modSp add mod">
        <pc:chgData name="Muhammad Fayaz" userId="a144a54d-5859-4aab-b648-1831c5b8f3ea" providerId="ADAL" clId="{4E98C3C3-E112-40A4-BFEB-F0E76537C6B0}" dt="2023-08-18T12:35:14.113" v="835" actId="113"/>
        <pc:sldMkLst>
          <pc:docMk/>
          <pc:sldMk cId="0" sldId="584"/>
        </pc:sldMkLst>
        <pc:spChg chg="del">
          <ac:chgData name="Muhammad Fayaz" userId="a144a54d-5859-4aab-b648-1831c5b8f3ea" providerId="ADAL" clId="{4E98C3C3-E112-40A4-BFEB-F0E76537C6B0}" dt="2023-08-18T12:34:45.298" v="829" actId="478"/>
          <ac:spMkLst>
            <pc:docMk/>
            <pc:sldMk cId="0" sldId="584"/>
            <ac:spMk id="34" creationId="{00000000-0000-0000-0000-000000000000}"/>
          </ac:spMkLst>
        </pc:spChg>
        <pc:spChg chg="mod">
          <ac:chgData name="Muhammad Fayaz" userId="a144a54d-5859-4aab-b648-1831c5b8f3ea" providerId="ADAL" clId="{4E98C3C3-E112-40A4-BFEB-F0E76537C6B0}" dt="2023-08-18T12:34:56.514" v="832" actId="1076"/>
          <ac:spMkLst>
            <pc:docMk/>
            <pc:sldMk cId="0" sldId="584"/>
            <ac:spMk id="92162" creationId="{00000000-0000-0000-0000-000000000000}"/>
          </ac:spMkLst>
        </pc:spChg>
        <pc:spChg chg="mod">
          <ac:chgData name="Muhammad Fayaz" userId="a144a54d-5859-4aab-b648-1831c5b8f3ea" providerId="ADAL" clId="{4E98C3C3-E112-40A4-BFEB-F0E76537C6B0}" dt="2023-08-18T12:34:58.484" v="833" actId="1076"/>
          <ac:spMkLst>
            <pc:docMk/>
            <pc:sldMk cId="0" sldId="584"/>
            <ac:spMk id="92163" creationId="{00000000-0000-0000-0000-000000000000}"/>
          </ac:spMkLst>
        </pc:spChg>
        <pc:spChg chg="mod">
          <ac:chgData name="Muhammad Fayaz" userId="a144a54d-5859-4aab-b648-1831c5b8f3ea" providerId="ADAL" clId="{4E98C3C3-E112-40A4-BFEB-F0E76537C6B0}" dt="2023-08-18T12:35:14.113" v="835" actId="113"/>
          <ac:spMkLst>
            <pc:docMk/>
            <pc:sldMk cId="0" sldId="584"/>
            <ac:spMk id="92164" creationId="{00000000-0000-0000-0000-000000000000}"/>
          </ac:spMkLst>
        </pc:spChg>
        <pc:spChg chg="mod">
          <ac:chgData name="Muhammad Fayaz" userId="a144a54d-5859-4aab-b648-1831c5b8f3ea" providerId="ADAL" clId="{4E98C3C3-E112-40A4-BFEB-F0E76537C6B0}" dt="2023-08-18T12:35:14.113" v="835" actId="113"/>
          <ac:spMkLst>
            <pc:docMk/>
            <pc:sldMk cId="0" sldId="584"/>
            <ac:spMk id="92165" creationId="{00000000-0000-0000-0000-000000000000}"/>
          </ac:spMkLst>
        </pc:spChg>
        <pc:spChg chg="mod">
          <ac:chgData name="Muhammad Fayaz" userId="a144a54d-5859-4aab-b648-1831c5b8f3ea" providerId="ADAL" clId="{4E98C3C3-E112-40A4-BFEB-F0E76537C6B0}" dt="2023-08-18T12:35:14.113" v="835" actId="113"/>
          <ac:spMkLst>
            <pc:docMk/>
            <pc:sldMk cId="0" sldId="584"/>
            <ac:spMk id="92166" creationId="{00000000-0000-0000-0000-000000000000}"/>
          </ac:spMkLst>
        </pc:spChg>
        <pc:spChg chg="mod">
          <ac:chgData name="Muhammad Fayaz" userId="a144a54d-5859-4aab-b648-1831c5b8f3ea" providerId="ADAL" clId="{4E98C3C3-E112-40A4-BFEB-F0E76537C6B0}" dt="2023-08-18T12:35:14.113" v="835" actId="113"/>
          <ac:spMkLst>
            <pc:docMk/>
            <pc:sldMk cId="0" sldId="584"/>
            <ac:spMk id="92167" creationId="{00000000-0000-0000-0000-000000000000}"/>
          </ac:spMkLst>
        </pc:spChg>
        <pc:spChg chg="mod">
          <ac:chgData name="Muhammad Fayaz" userId="a144a54d-5859-4aab-b648-1831c5b8f3ea" providerId="ADAL" clId="{4E98C3C3-E112-40A4-BFEB-F0E76537C6B0}" dt="2023-08-18T12:35:14.113" v="835" actId="113"/>
          <ac:spMkLst>
            <pc:docMk/>
            <pc:sldMk cId="0" sldId="584"/>
            <ac:spMk id="92168" creationId="{00000000-0000-0000-0000-000000000000}"/>
          </ac:spMkLst>
        </pc:spChg>
        <pc:spChg chg="mod">
          <ac:chgData name="Muhammad Fayaz" userId="a144a54d-5859-4aab-b648-1831c5b8f3ea" providerId="ADAL" clId="{4E98C3C3-E112-40A4-BFEB-F0E76537C6B0}" dt="2023-08-18T12:35:14.113" v="835" actId="113"/>
          <ac:spMkLst>
            <pc:docMk/>
            <pc:sldMk cId="0" sldId="584"/>
            <ac:spMk id="92169" creationId="{00000000-0000-0000-0000-000000000000}"/>
          </ac:spMkLst>
        </pc:spChg>
        <pc:spChg chg="mod">
          <ac:chgData name="Muhammad Fayaz" userId="a144a54d-5859-4aab-b648-1831c5b8f3ea" providerId="ADAL" clId="{4E98C3C3-E112-40A4-BFEB-F0E76537C6B0}" dt="2023-08-18T12:35:14.113" v="835" actId="113"/>
          <ac:spMkLst>
            <pc:docMk/>
            <pc:sldMk cId="0" sldId="584"/>
            <ac:spMk id="92170" creationId="{00000000-0000-0000-0000-000000000000}"/>
          </ac:spMkLst>
        </pc:spChg>
        <pc:spChg chg="mod">
          <ac:chgData name="Muhammad Fayaz" userId="a144a54d-5859-4aab-b648-1831c5b8f3ea" providerId="ADAL" clId="{4E98C3C3-E112-40A4-BFEB-F0E76537C6B0}" dt="2023-08-18T12:35:14.113" v="835" actId="113"/>
          <ac:spMkLst>
            <pc:docMk/>
            <pc:sldMk cId="0" sldId="584"/>
            <ac:spMk id="92171" creationId="{00000000-0000-0000-0000-000000000000}"/>
          </ac:spMkLst>
        </pc:spChg>
        <pc:spChg chg="mod">
          <ac:chgData name="Muhammad Fayaz" userId="a144a54d-5859-4aab-b648-1831c5b8f3ea" providerId="ADAL" clId="{4E98C3C3-E112-40A4-BFEB-F0E76537C6B0}" dt="2023-08-18T12:35:14.113" v="835" actId="113"/>
          <ac:spMkLst>
            <pc:docMk/>
            <pc:sldMk cId="0" sldId="584"/>
            <ac:spMk id="92172" creationId="{00000000-0000-0000-0000-000000000000}"/>
          </ac:spMkLst>
        </pc:spChg>
        <pc:spChg chg="mod">
          <ac:chgData name="Muhammad Fayaz" userId="a144a54d-5859-4aab-b648-1831c5b8f3ea" providerId="ADAL" clId="{4E98C3C3-E112-40A4-BFEB-F0E76537C6B0}" dt="2023-08-18T12:35:14.113" v="835" actId="113"/>
          <ac:spMkLst>
            <pc:docMk/>
            <pc:sldMk cId="0" sldId="584"/>
            <ac:spMk id="92173" creationId="{00000000-0000-0000-0000-000000000000}"/>
          </ac:spMkLst>
        </pc:spChg>
        <pc:spChg chg="mod">
          <ac:chgData name="Muhammad Fayaz" userId="a144a54d-5859-4aab-b648-1831c5b8f3ea" providerId="ADAL" clId="{4E98C3C3-E112-40A4-BFEB-F0E76537C6B0}" dt="2023-08-18T12:35:14.113" v="835" actId="113"/>
          <ac:spMkLst>
            <pc:docMk/>
            <pc:sldMk cId="0" sldId="584"/>
            <ac:spMk id="92174" creationId="{00000000-0000-0000-0000-000000000000}"/>
          </ac:spMkLst>
        </pc:spChg>
        <pc:spChg chg="mod">
          <ac:chgData name="Muhammad Fayaz" userId="a144a54d-5859-4aab-b648-1831c5b8f3ea" providerId="ADAL" clId="{4E98C3C3-E112-40A4-BFEB-F0E76537C6B0}" dt="2023-08-18T12:35:14.113" v="835" actId="113"/>
          <ac:spMkLst>
            <pc:docMk/>
            <pc:sldMk cId="0" sldId="584"/>
            <ac:spMk id="92175" creationId="{00000000-0000-0000-0000-000000000000}"/>
          </ac:spMkLst>
        </pc:spChg>
        <pc:spChg chg="mod">
          <ac:chgData name="Muhammad Fayaz" userId="a144a54d-5859-4aab-b648-1831c5b8f3ea" providerId="ADAL" clId="{4E98C3C3-E112-40A4-BFEB-F0E76537C6B0}" dt="2023-08-18T12:35:14.113" v="835" actId="113"/>
          <ac:spMkLst>
            <pc:docMk/>
            <pc:sldMk cId="0" sldId="584"/>
            <ac:spMk id="92176" creationId="{00000000-0000-0000-0000-000000000000}"/>
          </ac:spMkLst>
        </pc:spChg>
        <pc:spChg chg="mod">
          <ac:chgData name="Muhammad Fayaz" userId="a144a54d-5859-4aab-b648-1831c5b8f3ea" providerId="ADAL" clId="{4E98C3C3-E112-40A4-BFEB-F0E76537C6B0}" dt="2023-08-18T12:35:14.113" v="835" actId="113"/>
          <ac:spMkLst>
            <pc:docMk/>
            <pc:sldMk cId="0" sldId="584"/>
            <ac:spMk id="92177" creationId="{00000000-0000-0000-0000-000000000000}"/>
          </ac:spMkLst>
        </pc:spChg>
        <pc:spChg chg="mod">
          <ac:chgData name="Muhammad Fayaz" userId="a144a54d-5859-4aab-b648-1831c5b8f3ea" providerId="ADAL" clId="{4E98C3C3-E112-40A4-BFEB-F0E76537C6B0}" dt="2023-08-18T12:35:14.113" v="835" actId="113"/>
          <ac:spMkLst>
            <pc:docMk/>
            <pc:sldMk cId="0" sldId="584"/>
            <ac:spMk id="92178" creationId="{00000000-0000-0000-0000-000000000000}"/>
          </ac:spMkLst>
        </pc:spChg>
        <pc:spChg chg="mod">
          <ac:chgData name="Muhammad Fayaz" userId="a144a54d-5859-4aab-b648-1831c5b8f3ea" providerId="ADAL" clId="{4E98C3C3-E112-40A4-BFEB-F0E76537C6B0}" dt="2023-08-18T12:35:14.113" v="835" actId="113"/>
          <ac:spMkLst>
            <pc:docMk/>
            <pc:sldMk cId="0" sldId="584"/>
            <ac:spMk id="92179" creationId="{00000000-0000-0000-0000-000000000000}"/>
          </ac:spMkLst>
        </pc:spChg>
        <pc:spChg chg="mod">
          <ac:chgData name="Muhammad Fayaz" userId="a144a54d-5859-4aab-b648-1831c5b8f3ea" providerId="ADAL" clId="{4E98C3C3-E112-40A4-BFEB-F0E76537C6B0}" dt="2023-08-18T12:35:14.113" v="835" actId="113"/>
          <ac:spMkLst>
            <pc:docMk/>
            <pc:sldMk cId="0" sldId="584"/>
            <ac:spMk id="92180" creationId="{00000000-0000-0000-0000-000000000000}"/>
          </ac:spMkLst>
        </pc:spChg>
        <pc:spChg chg="mod">
          <ac:chgData name="Muhammad Fayaz" userId="a144a54d-5859-4aab-b648-1831c5b8f3ea" providerId="ADAL" clId="{4E98C3C3-E112-40A4-BFEB-F0E76537C6B0}" dt="2023-08-18T12:35:14.113" v="835" actId="113"/>
          <ac:spMkLst>
            <pc:docMk/>
            <pc:sldMk cId="0" sldId="584"/>
            <ac:spMk id="92181" creationId="{00000000-0000-0000-0000-000000000000}"/>
          </ac:spMkLst>
        </pc:spChg>
        <pc:spChg chg="mod">
          <ac:chgData name="Muhammad Fayaz" userId="a144a54d-5859-4aab-b648-1831c5b8f3ea" providerId="ADAL" clId="{4E98C3C3-E112-40A4-BFEB-F0E76537C6B0}" dt="2023-08-18T12:35:14.113" v="835" actId="113"/>
          <ac:spMkLst>
            <pc:docMk/>
            <pc:sldMk cId="0" sldId="584"/>
            <ac:spMk id="92182" creationId="{00000000-0000-0000-0000-000000000000}"/>
          </ac:spMkLst>
        </pc:spChg>
        <pc:spChg chg="mod">
          <ac:chgData name="Muhammad Fayaz" userId="a144a54d-5859-4aab-b648-1831c5b8f3ea" providerId="ADAL" clId="{4E98C3C3-E112-40A4-BFEB-F0E76537C6B0}" dt="2023-08-18T12:35:14.113" v="835" actId="113"/>
          <ac:spMkLst>
            <pc:docMk/>
            <pc:sldMk cId="0" sldId="584"/>
            <ac:spMk id="92183" creationId="{00000000-0000-0000-0000-000000000000}"/>
          </ac:spMkLst>
        </pc:spChg>
        <pc:spChg chg="mod">
          <ac:chgData name="Muhammad Fayaz" userId="a144a54d-5859-4aab-b648-1831c5b8f3ea" providerId="ADAL" clId="{4E98C3C3-E112-40A4-BFEB-F0E76537C6B0}" dt="2023-08-18T12:35:14.113" v="835" actId="113"/>
          <ac:spMkLst>
            <pc:docMk/>
            <pc:sldMk cId="0" sldId="584"/>
            <ac:spMk id="92184" creationId="{00000000-0000-0000-0000-000000000000}"/>
          </ac:spMkLst>
        </pc:spChg>
        <pc:spChg chg="mod">
          <ac:chgData name="Muhammad Fayaz" userId="a144a54d-5859-4aab-b648-1831c5b8f3ea" providerId="ADAL" clId="{4E98C3C3-E112-40A4-BFEB-F0E76537C6B0}" dt="2023-08-18T12:35:14.113" v="835" actId="113"/>
          <ac:spMkLst>
            <pc:docMk/>
            <pc:sldMk cId="0" sldId="584"/>
            <ac:spMk id="92185" creationId="{00000000-0000-0000-0000-000000000000}"/>
          </ac:spMkLst>
        </pc:spChg>
        <pc:spChg chg="mod">
          <ac:chgData name="Muhammad Fayaz" userId="a144a54d-5859-4aab-b648-1831c5b8f3ea" providerId="ADAL" clId="{4E98C3C3-E112-40A4-BFEB-F0E76537C6B0}" dt="2023-08-18T12:35:14.113" v="835" actId="113"/>
          <ac:spMkLst>
            <pc:docMk/>
            <pc:sldMk cId="0" sldId="584"/>
            <ac:spMk id="92186" creationId="{00000000-0000-0000-0000-000000000000}"/>
          </ac:spMkLst>
        </pc:spChg>
        <pc:spChg chg="mod">
          <ac:chgData name="Muhammad Fayaz" userId="a144a54d-5859-4aab-b648-1831c5b8f3ea" providerId="ADAL" clId="{4E98C3C3-E112-40A4-BFEB-F0E76537C6B0}" dt="2023-08-18T12:35:14.113" v="835" actId="113"/>
          <ac:spMkLst>
            <pc:docMk/>
            <pc:sldMk cId="0" sldId="584"/>
            <ac:spMk id="92187" creationId="{00000000-0000-0000-0000-000000000000}"/>
          </ac:spMkLst>
        </pc:spChg>
        <pc:spChg chg="mod">
          <ac:chgData name="Muhammad Fayaz" userId="a144a54d-5859-4aab-b648-1831c5b8f3ea" providerId="ADAL" clId="{4E98C3C3-E112-40A4-BFEB-F0E76537C6B0}" dt="2023-08-18T12:35:14.113" v="835" actId="113"/>
          <ac:spMkLst>
            <pc:docMk/>
            <pc:sldMk cId="0" sldId="584"/>
            <ac:spMk id="92188" creationId="{00000000-0000-0000-0000-000000000000}"/>
          </ac:spMkLst>
        </pc:spChg>
        <pc:spChg chg="mod">
          <ac:chgData name="Muhammad Fayaz" userId="a144a54d-5859-4aab-b648-1831c5b8f3ea" providerId="ADAL" clId="{4E98C3C3-E112-40A4-BFEB-F0E76537C6B0}" dt="2023-08-18T12:35:14.113" v="835" actId="113"/>
          <ac:spMkLst>
            <pc:docMk/>
            <pc:sldMk cId="0" sldId="584"/>
            <ac:spMk id="92189" creationId="{00000000-0000-0000-0000-000000000000}"/>
          </ac:spMkLst>
        </pc:spChg>
        <pc:spChg chg="mod">
          <ac:chgData name="Muhammad Fayaz" userId="a144a54d-5859-4aab-b648-1831c5b8f3ea" providerId="ADAL" clId="{4E98C3C3-E112-40A4-BFEB-F0E76537C6B0}" dt="2023-08-18T12:35:14.113" v="835" actId="113"/>
          <ac:spMkLst>
            <pc:docMk/>
            <pc:sldMk cId="0" sldId="584"/>
            <ac:spMk id="92190" creationId="{00000000-0000-0000-0000-000000000000}"/>
          </ac:spMkLst>
        </pc:spChg>
        <pc:spChg chg="mod">
          <ac:chgData name="Muhammad Fayaz" userId="a144a54d-5859-4aab-b648-1831c5b8f3ea" providerId="ADAL" clId="{4E98C3C3-E112-40A4-BFEB-F0E76537C6B0}" dt="2023-08-18T12:35:14.113" v="835" actId="113"/>
          <ac:spMkLst>
            <pc:docMk/>
            <pc:sldMk cId="0" sldId="584"/>
            <ac:spMk id="92191" creationId="{00000000-0000-0000-0000-000000000000}"/>
          </ac:spMkLst>
        </pc:spChg>
        <pc:spChg chg="mod">
          <ac:chgData name="Muhammad Fayaz" userId="a144a54d-5859-4aab-b648-1831c5b8f3ea" providerId="ADAL" clId="{4E98C3C3-E112-40A4-BFEB-F0E76537C6B0}" dt="2023-08-18T12:35:14.113" v="835" actId="113"/>
          <ac:spMkLst>
            <pc:docMk/>
            <pc:sldMk cId="0" sldId="584"/>
            <ac:spMk id="92192" creationId="{00000000-0000-0000-0000-000000000000}"/>
          </ac:spMkLst>
        </pc:spChg>
        <pc:grpChg chg="mod">
          <ac:chgData name="Muhammad Fayaz" userId="a144a54d-5859-4aab-b648-1831c5b8f3ea" providerId="ADAL" clId="{4E98C3C3-E112-40A4-BFEB-F0E76537C6B0}" dt="2023-08-18T12:35:03.494" v="834" actId="1076"/>
          <ac:grpSpMkLst>
            <pc:docMk/>
            <pc:sldMk cId="0" sldId="584"/>
            <ac:grpSpMk id="33" creationId="{00000000-0000-0000-0000-000000000000}"/>
          </ac:grpSpMkLst>
        </pc:grpChg>
      </pc:sldChg>
      <pc:sldChg chg="modSp add del mod">
        <pc:chgData name="Muhammad Fayaz" userId="a144a54d-5859-4aab-b648-1831c5b8f3ea" providerId="ADAL" clId="{4E98C3C3-E112-40A4-BFEB-F0E76537C6B0}" dt="2023-08-18T12:38:19.806" v="863" actId="47"/>
        <pc:sldMkLst>
          <pc:docMk/>
          <pc:sldMk cId="0" sldId="585"/>
        </pc:sldMkLst>
        <pc:spChg chg="mod">
          <ac:chgData name="Muhammad Fayaz" userId="a144a54d-5859-4aab-b648-1831c5b8f3ea" providerId="ADAL" clId="{4E98C3C3-E112-40A4-BFEB-F0E76537C6B0}" dt="2023-08-18T12:38:15.275" v="862" actId="1076"/>
          <ac:spMkLst>
            <pc:docMk/>
            <pc:sldMk cId="0" sldId="585"/>
            <ac:spMk id="94210" creationId="{00000000-0000-0000-0000-000000000000}"/>
          </ac:spMkLst>
        </pc:spChg>
      </pc:sldChg>
      <pc:sldChg chg="delSp modSp add mod">
        <pc:chgData name="Muhammad Fayaz" userId="a144a54d-5859-4aab-b648-1831c5b8f3ea" providerId="ADAL" clId="{4E98C3C3-E112-40A4-BFEB-F0E76537C6B0}" dt="2023-08-18T12:39:12.448" v="875" actId="478"/>
        <pc:sldMkLst>
          <pc:docMk/>
          <pc:sldMk cId="0" sldId="611"/>
        </pc:sldMkLst>
        <pc:spChg chg="del">
          <ac:chgData name="Muhammad Fayaz" userId="a144a54d-5859-4aab-b648-1831c5b8f3ea" providerId="ADAL" clId="{4E98C3C3-E112-40A4-BFEB-F0E76537C6B0}" dt="2023-08-18T12:39:12.448" v="875" actId="478"/>
          <ac:spMkLst>
            <pc:docMk/>
            <pc:sldMk cId="0" sldId="611"/>
            <ac:spMk id="16" creationId="{00000000-0000-0000-0000-000000000000}"/>
          </ac:spMkLst>
        </pc:spChg>
        <pc:spChg chg="mod">
          <ac:chgData name="Muhammad Fayaz" userId="a144a54d-5859-4aab-b648-1831c5b8f3ea" providerId="ADAL" clId="{4E98C3C3-E112-40A4-BFEB-F0E76537C6B0}" dt="2023-08-18T12:39:08.300" v="874" actId="1076"/>
          <ac:spMkLst>
            <pc:docMk/>
            <pc:sldMk cId="0" sldId="611"/>
            <ac:spMk id="94210" creationId="{00000000-0000-0000-0000-000000000000}"/>
          </ac:spMkLst>
        </pc:spChg>
      </pc:sldChg>
      <pc:sldChg chg="addSp delSp modSp add mod delAnim modAnim">
        <pc:chgData name="Muhammad Fayaz" userId="a144a54d-5859-4aab-b648-1831c5b8f3ea" providerId="ADAL" clId="{4E98C3C3-E112-40A4-BFEB-F0E76537C6B0}" dt="2023-08-18T12:37:48.663" v="853" actId="1076"/>
        <pc:sldMkLst>
          <pc:docMk/>
          <pc:sldMk cId="0" sldId="612"/>
        </pc:sldMkLst>
        <pc:spChg chg="add mod">
          <ac:chgData name="Muhammad Fayaz" userId="a144a54d-5859-4aab-b648-1831c5b8f3ea" providerId="ADAL" clId="{4E98C3C3-E112-40A4-BFEB-F0E76537C6B0}" dt="2023-08-18T12:37:48.663" v="853" actId="1076"/>
          <ac:spMkLst>
            <pc:docMk/>
            <pc:sldMk cId="0" sldId="612"/>
            <ac:spMk id="4" creationId="{13CC650B-C458-BE62-73C0-318C12A5A1EF}"/>
          </ac:spMkLst>
        </pc:spChg>
        <pc:spChg chg="add mod">
          <ac:chgData name="Muhammad Fayaz" userId="a144a54d-5859-4aab-b648-1831c5b8f3ea" providerId="ADAL" clId="{4E98C3C3-E112-40A4-BFEB-F0E76537C6B0}" dt="2023-08-18T12:37:48.663" v="853" actId="1076"/>
          <ac:spMkLst>
            <pc:docMk/>
            <pc:sldMk cId="0" sldId="612"/>
            <ac:spMk id="5" creationId="{B93E2B31-FD1B-3D0D-88A8-85901B7AB39D}"/>
          </ac:spMkLst>
        </pc:spChg>
        <pc:spChg chg="del">
          <ac:chgData name="Muhammad Fayaz" userId="a144a54d-5859-4aab-b648-1831c5b8f3ea" providerId="ADAL" clId="{4E98C3C3-E112-40A4-BFEB-F0E76537C6B0}" dt="2023-08-18T12:36:28.975" v="841" actId="478"/>
          <ac:spMkLst>
            <pc:docMk/>
            <pc:sldMk cId="0" sldId="612"/>
            <ac:spMk id="16" creationId="{00000000-0000-0000-0000-000000000000}"/>
          </ac:spMkLst>
        </pc:spChg>
        <pc:spChg chg="del mod">
          <ac:chgData name="Muhammad Fayaz" userId="a144a54d-5859-4aab-b648-1831c5b8f3ea" providerId="ADAL" clId="{4E98C3C3-E112-40A4-BFEB-F0E76537C6B0}" dt="2023-08-18T12:37:04.446" v="844" actId="478"/>
          <ac:spMkLst>
            <pc:docMk/>
            <pc:sldMk cId="0" sldId="612"/>
            <ac:spMk id="20" creationId="{00000000-0000-0000-0000-000000000000}"/>
          </ac:spMkLst>
        </pc:spChg>
        <pc:spChg chg="del mod">
          <ac:chgData name="Muhammad Fayaz" userId="a144a54d-5859-4aab-b648-1831c5b8f3ea" providerId="ADAL" clId="{4E98C3C3-E112-40A4-BFEB-F0E76537C6B0}" dt="2023-08-18T12:37:04.446" v="844" actId="478"/>
          <ac:spMkLst>
            <pc:docMk/>
            <pc:sldMk cId="0" sldId="612"/>
            <ac:spMk id="21" creationId="{00000000-0000-0000-0000-000000000000}"/>
          </ac:spMkLst>
        </pc:spChg>
        <pc:spChg chg="mod">
          <ac:chgData name="Muhammad Fayaz" userId="a144a54d-5859-4aab-b648-1831c5b8f3ea" providerId="ADAL" clId="{4E98C3C3-E112-40A4-BFEB-F0E76537C6B0}" dt="2023-08-18T12:36:16.341" v="838" actId="1076"/>
          <ac:spMkLst>
            <pc:docMk/>
            <pc:sldMk cId="0" sldId="612"/>
            <ac:spMk id="94210" creationId="{00000000-0000-0000-0000-000000000000}"/>
          </ac:spMkLst>
        </pc:spChg>
        <pc:spChg chg="mod">
          <ac:chgData name="Muhammad Fayaz" userId="a144a54d-5859-4aab-b648-1831c5b8f3ea" providerId="ADAL" clId="{4E98C3C3-E112-40A4-BFEB-F0E76537C6B0}" dt="2023-08-18T12:36:25.714" v="840" actId="1076"/>
          <ac:spMkLst>
            <pc:docMk/>
            <pc:sldMk cId="0" sldId="612"/>
            <ac:spMk id="94216" creationId="{00000000-0000-0000-0000-000000000000}"/>
          </ac:spMkLst>
        </pc:spChg>
        <pc:graphicFrameChg chg="add mod modGraphic">
          <ac:chgData name="Muhammad Fayaz" userId="a144a54d-5859-4aab-b648-1831c5b8f3ea" providerId="ADAL" clId="{4E98C3C3-E112-40A4-BFEB-F0E76537C6B0}" dt="2023-08-18T12:37:27.857" v="849" actId="6549"/>
          <ac:graphicFrameMkLst>
            <pc:docMk/>
            <pc:sldMk cId="0" sldId="612"/>
            <ac:graphicFrameMk id="2" creationId="{B58D4823-AF9F-2BAA-3A57-157757A4432E}"/>
          </ac:graphicFrameMkLst>
        </pc:graphicFrameChg>
        <pc:graphicFrameChg chg="add mod modGraphic">
          <ac:chgData name="Muhammad Fayaz" userId="a144a54d-5859-4aab-b648-1831c5b8f3ea" providerId="ADAL" clId="{4E98C3C3-E112-40A4-BFEB-F0E76537C6B0}" dt="2023-08-18T12:37:36.586" v="851" actId="6549"/>
          <ac:graphicFrameMkLst>
            <pc:docMk/>
            <pc:sldMk cId="0" sldId="612"/>
            <ac:graphicFrameMk id="3" creationId="{210B72C1-982E-8E4E-FF5C-31232E97CDDB}"/>
          </ac:graphicFrameMkLst>
        </pc:graphicFrameChg>
        <pc:graphicFrameChg chg="del">
          <ac:chgData name="Muhammad Fayaz" userId="a144a54d-5859-4aab-b648-1831c5b8f3ea" providerId="ADAL" clId="{4E98C3C3-E112-40A4-BFEB-F0E76537C6B0}" dt="2023-08-18T12:37:04.446" v="844" actId="478"/>
          <ac:graphicFrameMkLst>
            <pc:docMk/>
            <pc:sldMk cId="0" sldId="612"/>
            <ac:graphicFrameMk id="17" creationId="{00000000-0000-0000-0000-000000000000}"/>
          </ac:graphicFrameMkLst>
        </pc:graphicFrameChg>
        <pc:graphicFrameChg chg="del">
          <ac:chgData name="Muhammad Fayaz" userId="a144a54d-5859-4aab-b648-1831c5b8f3ea" providerId="ADAL" clId="{4E98C3C3-E112-40A4-BFEB-F0E76537C6B0}" dt="2023-08-18T12:37:04.446" v="844" actId="478"/>
          <ac:graphicFrameMkLst>
            <pc:docMk/>
            <pc:sldMk cId="0" sldId="612"/>
            <ac:graphicFrameMk id="19" creationId="{00000000-0000-0000-0000-000000000000}"/>
          </ac:graphicFrameMkLst>
        </pc:graphicFrameChg>
      </pc:sldChg>
      <pc:sldChg chg="delSp modSp add mod">
        <pc:chgData name="Muhammad Fayaz" userId="a144a54d-5859-4aab-b648-1831c5b8f3ea" providerId="ADAL" clId="{4E98C3C3-E112-40A4-BFEB-F0E76537C6B0}" dt="2023-08-18T12:41:57.710" v="877" actId="1076"/>
        <pc:sldMkLst>
          <pc:docMk/>
          <pc:sldMk cId="0" sldId="613"/>
        </pc:sldMkLst>
        <pc:spChg chg="del">
          <ac:chgData name="Muhammad Fayaz" userId="a144a54d-5859-4aab-b648-1831c5b8f3ea" providerId="ADAL" clId="{4E98C3C3-E112-40A4-BFEB-F0E76537C6B0}" dt="2023-08-18T12:38:43.624" v="872" actId="478"/>
          <ac:spMkLst>
            <pc:docMk/>
            <pc:sldMk cId="0" sldId="613"/>
            <ac:spMk id="16" creationId="{00000000-0000-0000-0000-000000000000}"/>
          </ac:spMkLst>
        </pc:spChg>
        <pc:spChg chg="mod">
          <ac:chgData name="Muhammad Fayaz" userId="a144a54d-5859-4aab-b648-1831c5b8f3ea" providerId="ADAL" clId="{4E98C3C3-E112-40A4-BFEB-F0E76537C6B0}" dt="2023-08-18T12:38:39.623" v="871" actId="1035"/>
          <ac:spMkLst>
            <pc:docMk/>
            <pc:sldMk cId="0" sldId="613"/>
            <ac:spMk id="20" creationId="{00000000-0000-0000-0000-000000000000}"/>
          </ac:spMkLst>
        </pc:spChg>
        <pc:spChg chg="mod">
          <ac:chgData name="Muhammad Fayaz" userId="a144a54d-5859-4aab-b648-1831c5b8f3ea" providerId="ADAL" clId="{4E98C3C3-E112-40A4-BFEB-F0E76537C6B0}" dt="2023-08-18T12:38:39.623" v="871" actId="1035"/>
          <ac:spMkLst>
            <pc:docMk/>
            <pc:sldMk cId="0" sldId="613"/>
            <ac:spMk id="21" creationId="{00000000-0000-0000-0000-000000000000}"/>
          </ac:spMkLst>
        </pc:spChg>
        <pc:spChg chg="mod">
          <ac:chgData name="Muhammad Fayaz" userId="a144a54d-5859-4aab-b648-1831c5b8f3ea" providerId="ADAL" clId="{4E98C3C3-E112-40A4-BFEB-F0E76537C6B0}" dt="2023-08-18T12:38:30.732" v="865" actId="1076"/>
          <ac:spMkLst>
            <pc:docMk/>
            <pc:sldMk cId="0" sldId="613"/>
            <ac:spMk id="94210" creationId="{00000000-0000-0000-0000-000000000000}"/>
          </ac:spMkLst>
        </pc:spChg>
        <pc:spChg chg="mod">
          <ac:chgData name="Muhammad Fayaz" userId="a144a54d-5859-4aab-b648-1831c5b8f3ea" providerId="ADAL" clId="{4E98C3C3-E112-40A4-BFEB-F0E76537C6B0}" dt="2023-08-18T12:41:57.710" v="877" actId="1076"/>
          <ac:spMkLst>
            <pc:docMk/>
            <pc:sldMk cId="0" sldId="613"/>
            <ac:spMk id="94216" creationId="{00000000-0000-0000-0000-000000000000}"/>
          </ac:spMkLst>
        </pc:spChg>
        <pc:picChg chg="mod">
          <ac:chgData name="Muhammad Fayaz" userId="a144a54d-5859-4aab-b648-1831c5b8f3ea" providerId="ADAL" clId="{4E98C3C3-E112-40A4-BFEB-F0E76537C6B0}" dt="2023-08-18T12:38:39.623" v="871" actId="1035"/>
          <ac:picMkLst>
            <pc:docMk/>
            <pc:sldMk cId="0" sldId="613"/>
            <ac:picMk id="22" creationId="{00000000-0000-0000-0000-000000000000}"/>
          </ac:picMkLst>
        </pc:picChg>
      </pc:sldChg>
      <pc:sldChg chg="delSp modSp add mod">
        <pc:chgData name="Muhammad Fayaz" userId="a144a54d-5859-4aab-b648-1831c5b8f3ea" providerId="ADAL" clId="{4E98C3C3-E112-40A4-BFEB-F0E76537C6B0}" dt="2023-08-18T12:20:36.870" v="678" actId="1076"/>
        <pc:sldMkLst>
          <pc:docMk/>
          <pc:sldMk cId="0" sldId="615"/>
        </pc:sldMkLst>
        <pc:spChg chg="del">
          <ac:chgData name="Muhammad Fayaz" userId="a144a54d-5859-4aab-b648-1831c5b8f3ea" providerId="ADAL" clId="{4E98C3C3-E112-40A4-BFEB-F0E76537C6B0}" dt="2023-08-18T12:20:08.090" v="670" actId="478"/>
          <ac:spMkLst>
            <pc:docMk/>
            <pc:sldMk cId="0" sldId="615"/>
            <ac:spMk id="35" creationId="{00000000-0000-0000-0000-000000000000}"/>
          </ac:spMkLst>
        </pc:spChg>
        <pc:spChg chg="mod">
          <ac:chgData name="Muhammad Fayaz" userId="a144a54d-5859-4aab-b648-1831c5b8f3ea" providerId="ADAL" clId="{4E98C3C3-E112-40A4-BFEB-F0E76537C6B0}" dt="2023-08-18T12:20:36.870" v="678" actId="1076"/>
          <ac:spMkLst>
            <pc:docMk/>
            <pc:sldMk cId="0" sldId="615"/>
            <ac:spMk id="67587" creationId="{00000000-0000-0000-0000-000000000000}"/>
          </ac:spMkLst>
        </pc:spChg>
        <pc:grpChg chg="mod">
          <ac:chgData name="Muhammad Fayaz" userId="a144a54d-5859-4aab-b648-1831c5b8f3ea" providerId="ADAL" clId="{4E98C3C3-E112-40A4-BFEB-F0E76537C6B0}" dt="2023-08-18T12:20:22.956" v="675" actId="1076"/>
          <ac:grpSpMkLst>
            <pc:docMk/>
            <pc:sldMk cId="0" sldId="615"/>
            <ac:grpSpMk id="2" creationId="{00000000-0000-0000-0000-000000000000}"/>
          </ac:grpSpMkLst>
        </pc:grpChg>
        <pc:grpChg chg="mod">
          <ac:chgData name="Muhammad Fayaz" userId="a144a54d-5859-4aab-b648-1831c5b8f3ea" providerId="ADAL" clId="{4E98C3C3-E112-40A4-BFEB-F0E76537C6B0}" dt="2023-08-18T12:20:22.956" v="675" actId="1076"/>
          <ac:grpSpMkLst>
            <pc:docMk/>
            <pc:sldMk cId="0" sldId="615"/>
            <ac:grpSpMk id="3" creationId="{00000000-0000-0000-0000-000000000000}"/>
          </ac:grpSpMkLst>
        </pc:grpChg>
        <pc:picChg chg="mod">
          <ac:chgData name="Muhammad Fayaz" userId="a144a54d-5859-4aab-b648-1831c5b8f3ea" providerId="ADAL" clId="{4E98C3C3-E112-40A4-BFEB-F0E76537C6B0}" dt="2023-08-18T12:20:22.956" v="675" actId="1076"/>
          <ac:picMkLst>
            <pc:docMk/>
            <pc:sldMk cId="0" sldId="615"/>
            <ac:picMk id="67586" creationId="{00000000-0000-0000-0000-000000000000}"/>
          </ac:picMkLst>
        </pc:picChg>
        <pc:picChg chg="mod">
          <ac:chgData name="Muhammad Fayaz" userId="a144a54d-5859-4aab-b648-1831c5b8f3ea" providerId="ADAL" clId="{4E98C3C3-E112-40A4-BFEB-F0E76537C6B0}" dt="2023-08-18T12:20:19.541" v="674" actId="1076"/>
          <ac:picMkLst>
            <pc:docMk/>
            <pc:sldMk cId="0" sldId="615"/>
            <ac:picMk id="67588" creationId="{00000000-0000-0000-0000-000000000000}"/>
          </ac:picMkLst>
        </pc:picChg>
        <pc:picChg chg="mod">
          <ac:chgData name="Muhammad Fayaz" userId="a144a54d-5859-4aab-b648-1831c5b8f3ea" providerId="ADAL" clId="{4E98C3C3-E112-40A4-BFEB-F0E76537C6B0}" dt="2023-08-18T12:20:22.956" v="675" actId="1076"/>
          <ac:picMkLst>
            <pc:docMk/>
            <pc:sldMk cId="0" sldId="615"/>
            <ac:picMk id="174089" creationId="{00000000-0000-0000-0000-000000000000}"/>
          </ac:picMkLst>
        </pc:picChg>
      </pc:sldChg>
      <pc:sldChg chg="delSp modSp add mod">
        <pc:chgData name="Muhammad Fayaz" userId="a144a54d-5859-4aab-b648-1831c5b8f3ea" providerId="ADAL" clId="{4E98C3C3-E112-40A4-BFEB-F0E76537C6B0}" dt="2023-08-18T12:19:36.386" v="662" actId="478"/>
        <pc:sldMkLst>
          <pc:docMk/>
          <pc:sldMk cId="0" sldId="616"/>
        </pc:sldMkLst>
        <pc:spChg chg="del">
          <ac:chgData name="Muhammad Fayaz" userId="a144a54d-5859-4aab-b648-1831c5b8f3ea" providerId="ADAL" clId="{4E98C3C3-E112-40A4-BFEB-F0E76537C6B0}" dt="2023-08-18T12:19:36.386" v="662" actId="478"/>
          <ac:spMkLst>
            <pc:docMk/>
            <pc:sldMk cId="0" sldId="616"/>
            <ac:spMk id="35" creationId="{00000000-0000-0000-0000-000000000000}"/>
          </ac:spMkLst>
        </pc:spChg>
        <pc:spChg chg="mod">
          <ac:chgData name="Muhammad Fayaz" userId="a144a54d-5859-4aab-b648-1831c5b8f3ea" providerId="ADAL" clId="{4E98C3C3-E112-40A4-BFEB-F0E76537C6B0}" dt="2023-08-18T12:19:17.614" v="655" actId="1076"/>
          <ac:spMkLst>
            <pc:docMk/>
            <pc:sldMk cId="0" sldId="616"/>
            <ac:spMk id="67587" creationId="{00000000-0000-0000-0000-000000000000}"/>
          </ac:spMkLst>
        </pc:spChg>
        <pc:grpChg chg="mod">
          <ac:chgData name="Muhammad Fayaz" userId="a144a54d-5859-4aab-b648-1831c5b8f3ea" providerId="ADAL" clId="{4E98C3C3-E112-40A4-BFEB-F0E76537C6B0}" dt="2023-08-18T12:19:29.604" v="659" actId="1076"/>
          <ac:grpSpMkLst>
            <pc:docMk/>
            <pc:sldMk cId="0" sldId="616"/>
            <ac:grpSpMk id="2" creationId="{00000000-0000-0000-0000-000000000000}"/>
          </ac:grpSpMkLst>
        </pc:grpChg>
        <pc:picChg chg="mod">
          <ac:chgData name="Muhammad Fayaz" userId="a144a54d-5859-4aab-b648-1831c5b8f3ea" providerId="ADAL" clId="{4E98C3C3-E112-40A4-BFEB-F0E76537C6B0}" dt="2023-08-18T12:19:29.604" v="659" actId="1076"/>
          <ac:picMkLst>
            <pc:docMk/>
            <pc:sldMk cId="0" sldId="616"/>
            <ac:picMk id="67586" creationId="{00000000-0000-0000-0000-000000000000}"/>
          </ac:picMkLst>
        </pc:picChg>
        <pc:picChg chg="mod">
          <ac:chgData name="Muhammad Fayaz" userId="a144a54d-5859-4aab-b648-1831c5b8f3ea" providerId="ADAL" clId="{4E98C3C3-E112-40A4-BFEB-F0E76537C6B0}" dt="2023-08-18T12:19:33.374" v="661" actId="1076"/>
          <ac:picMkLst>
            <pc:docMk/>
            <pc:sldMk cId="0" sldId="616"/>
            <ac:picMk id="67588" creationId="{00000000-0000-0000-0000-000000000000}"/>
          </ac:picMkLst>
        </pc:picChg>
        <pc:picChg chg="mod">
          <ac:chgData name="Muhammad Fayaz" userId="a144a54d-5859-4aab-b648-1831c5b8f3ea" providerId="ADAL" clId="{4E98C3C3-E112-40A4-BFEB-F0E76537C6B0}" dt="2023-08-18T12:19:29.604" v="659" actId="1076"/>
          <ac:picMkLst>
            <pc:docMk/>
            <pc:sldMk cId="0" sldId="616"/>
            <ac:picMk id="174089" creationId="{00000000-0000-0000-0000-000000000000}"/>
          </ac:picMkLst>
        </pc:picChg>
      </pc:sldChg>
      <pc:sldChg chg="delSp modSp add del mod">
        <pc:chgData name="Muhammad Fayaz" userId="a144a54d-5859-4aab-b648-1831c5b8f3ea" providerId="ADAL" clId="{4E98C3C3-E112-40A4-BFEB-F0E76537C6B0}" dt="2023-08-18T12:22:35.653" v="702" actId="1037"/>
        <pc:sldMkLst>
          <pc:docMk/>
          <pc:sldMk cId="0" sldId="617"/>
        </pc:sldMkLst>
        <pc:spChg chg="del">
          <ac:chgData name="Muhammad Fayaz" userId="a144a54d-5859-4aab-b648-1831c5b8f3ea" providerId="ADAL" clId="{4E98C3C3-E112-40A4-BFEB-F0E76537C6B0}" dt="2023-08-18T12:22:12.492" v="696" actId="478"/>
          <ac:spMkLst>
            <pc:docMk/>
            <pc:sldMk cId="0" sldId="617"/>
            <ac:spMk id="35" creationId="{00000000-0000-0000-0000-000000000000}"/>
          </ac:spMkLst>
        </pc:spChg>
        <pc:spChg chg="mod">
          <ac:chgData name="Muhammad Fayaz" userId="a144a54d-5859-4aab-b648-1831c5b8f3ea" providerId="ADAL" clId="{4E98C3C3-E112-40A4-BFEB-F0E76537C6B0}" dt="2023-08-18T12:22:35.653" v="702" actId="1037"/>
          <ac:spMkLst>
            <pc:docMk/>
            <pc:sldMk cId="0" sldId="617"/>
            <ac:spMk id="36" creationId="{00000000-0000-0000-0000-000000000000}"/>
          </ac:spMkLst>
        </pc:spChg>
        <pc:spChg chg="mod">
          <ac:chgData name="Muhammad Fayaz" userId="a144a54d-5859-4aab-b648-1831c5b8f3ea" providerId="ADAL" clId="{4E98C3C3-E112-40A4-BFEB-F0E76537C6B0}" dt="2023-08-18T12:21:30.669" v="688" actId="1076"/>
          <ac:spMkLst>
            <pc:docMk/>
            <pc:sldMk cId="0" sldId="617"/>
            <ac:spMk id="67587" creationId="{00000000-0000-0000-0000-000000000000}"/>
          </ac:spMkLst>
        </pc:spChg>
        <pc:grpChg chg="mod">
          <ac:chgData name="Muhammad Fayaz" userId="a144a54d-5859-4aab-b648-1831c5b8f3ea" providerId="ADAL" clId="{4E98C3C3-E112-40A4-BFEB-F0E76537C6B0}" dt="2023-08-18T12:22:35.653" v="702" actId="1037"/>
          <ac:grpSpMkLst>
            <pc:docMk/>
            <pc:sldMk cId="0" sldId="617"/>
            <ac:grpSpMk id="2" creationId="{00000000-0000-0000-0000-000000000000}"/>
          </ac:grpSpMkLst>
        </pc:grpChg>
        <pc:grpChg chg="mod">
          <ac:chgData name="Muhammad Fayaz" userId="a144a54d-5859-4aab-b648-1831c5b8f3ea" providerId="ADAL" clId="{4E98C3C3-E112-40A4-BFEB-F0E76537C6B0}" dt="2023-08-18T12:22:35.653" v="702" actId="1037"/>
          <ac:grpSpMkLst>
            <pc:docMk/>
            <pc:sldMk cId="0" sldId="617"/>
            <ac:grpSpMk id="3" creationId="{00000000-0000-0000-0000-000000000000}"/>
          </ac:grpSpMkLst>
        </pc:grpChg>
        <pc:picChg chg="mod">
          <ac:chgData name="Muhammad Fayaz" userId="a144a54d-5859-4aab-b648-1831c5b8f3ea" providerId="ADAL" clId="{4E98C3C3-E112-40A4-BFEB-F0E76537C6B0}" dt="2023-08-18T12:22:35.653" v="702" actId="1037"/>
          <ac:picMkLst>
            <pc:docMk/>
            <pc:sldMk cId="0" sldId="617"/>
            <ac:picMk id="67586" creationId="{00000000-0000-0000-0000-000000000000}"/>
          </ac:picMkLst>
        </pc:picChg>
        <pc:picChg chg="mod">
          <ac:chgData name="Muhammad Fayaz" userId="a144a54d-5859-4aab-b648-1831c5b8f3ea" providerId="ADAL" clId="{4E98C3C3-E112-40A4-BFEB-F0E76537C6B0}" dt="2023-08-18T12:22:31.965" v="701" actId="1076"/>
          <ac:picMkLst>
            <pc:docMk/>
            <pc:sldMk cId="0" sldId="617"/>
            <ac:picMk id="67588" creationId="{00000000-0000-0000-0000-000000000000}"/>
          </ac:picMkLst>
        </pc:picChg>
        <pc:picChg chg="mod">
          <ac:chgData name="Muhammad Fayaz" userId="a144a54d-5859-4aab-b648-1831c5b8f3ea" providerId="ADAL" clId="{4E98C3C3-E112-40A4-BFEB-F0E76537C6B0}" dt="2023-08-18T12:22:35.653" v="702" actId="1037"/>
          <ac:picMkLst>
            <pc:docMk/>
            <pc:sldMk cId="0" sldId="617"/>
            <ac:picMk id="174089" creationId="{00000000-0000-0000-0000-000000000000}"/>
          </ac:picMkLst>
        </pc:picChg>
      </pc:sldChg>
      <pc:sldChg chg="addSp modSp add mod modAnim">
        <pc:chgData name="Muhammad Fayaz" userId="a144a54d-5859-4aab-b648-1831c5b8f3ea" providerId="ADAL" clId="{4E98C3C3-E112-40A4-BFEB-F0E76537C6B0}" dt="2023-08-18T12:38:04.239" v="860" actId="1035"/>
        <pc:sldMkLst>
          <pc:docMk/>
          <pc:sldMk cId="2780151940" sldId="618"/>
        </pc:sldMkLst>
        <pc:spChg chg="add mod">
          <ac:chgData name="Muhammad Fayaz" userId="a144a54d-5859-4aab-b648-1831c5b8f3ea" providerId="ADAL" clId="{4E98C3C3-E112-40A4-BFEB-F0E76537C6B0}" dt="2023-08-18T12:38:04.239" v="860" actId="1035"/>
          <ac:spMkLst>
            <pc:docMk/>
            <pc:sldMk cId="2780151940" sldId="618"/>
            <ac:spMk id="4" creationId="{9C289398-52E1-DAB7-32B0-5EE3B3B94B38}"/>
          </ac:spMkLst>
        </pc:spChg>
        <pc:spChg chg="add mod">
          <ac:chgData name="Muhammad Fayaz" userId="a144a54d-5859-4aab-b648-1831c5b8f3ea" providerId="ADAL" clId="{4E98C3C3-E112-40A4-BFEB-F0E76537C6B0}" dt="2023-08-18T12:38:04.239" v="860" actId="1035"/>
          <ac:spMkLst>
            <pc:docMk/>
            <pc:sldMk cId="2780151940" sldId="618"/>
            <ac:spMk id="5" creationId="{5658CFC3-183C-CC33-6C94-B2E3B52DCACB}"/>
          </ac:spMkLst>
        </pc:spChg>
        <pc:graphicFrameChg chg="mod">
          <ac:chgData name="Muhammad Fayaz" userId="a144a54d-5859-4aab-b648-1831c5b8f3ea" providerId="ADAL" clId="{4E98C3C3-E112-40A4-BFEB-F0E76537C6B0}" dt="2023-08-18T12:38:04.239" v="860" actId="1035"/>
          <ac:graphicFrameMkLst>
            <pc:docMk/>
            <pc:sldMk cId="2780151940" sldId="618"/>
            <ac:graphicFrameMk id="2" creationId="{B58D4823-AF9F-2BAA-3A57-157757A4432E}"/>
          </ac:graphicFrameMkLst>
        </pc:graphicFrameChg>
        <pc:graphicFrameChg chg="mod">
          <ac:chgData name="Muhammad Fayaz" userId="a144a54d-5859-4aab-b648-1831c5b8f3ea" providerId="ADAL" clId="{4E98C3C3-E112-40A4-BFEB-F0E76537C6B0}" dt="2023-08-18T12:38:04.239" v="860" actId="1035"/>
          <ac:graphicFrameMkLst>
            <pc:docMk/>
            <pc:sldMk cId="2780151940" sldId="618"/>
            <ac:graphicFrameMk id="3" creationId="{210B72C1-982E-8E4E-FF5C-31232E97CDDB}"/>
          </ac:graphicFrameMkLst>
        </pc:graphicFrameChg>
      </pc:sldChg>
      <pc:sldChg chg="modSp add mod">
        <pc:chgData name="Muhammad Fayaz" userId="a144a54d-5859-4aab-b648-1831c5b8f3ea" providerId="ADAL" clId="{4E98C3C3-E112-40A4-BFEB-F0E76537C6B0}" dt="2023-08-18T13:06:46.554" v="995" actId="255"/>
        <pc:sldMkLst>
          <pc:docMk/>
          <pc:sldMk cId="721659082" sldId="619"/>
        </pc:sldMkLst>
        <pc:spChg chg="mod">
          <ac:chgData name="Muhammad Fayaz" userId="a144a54d-5859-4aab-b648-1831c5b8f3ea" providerId="ADAL" clId="{4E98C3C3-E112-40A4-BFEB-F0E76537C6B0}" dt="2023-08-18T13:06:46.554" v="995" actId="255"/>
          <ac:spMkLst>
            <pc:docMk/>
            <pc:sldMk cId="721659082" sldId="619"/>
            <ac:spMk id="92163" creationId="{00000000-0000-0000-0000-000000000000}"/>
          </ac:spMkLst>
        </pc:spChg>
        <pc:grpChg chg="mod">
          <ac:chgData name="Muhammad Fayaz" userId="a144a54d-5859-4aab-b648-1831c5b8f3ea" providerId="ADAL" clId="{4E98C3C3-E112-40A4-BFEB-F0E76537C6B0}" dt="2023-08-18T13:06:29.808" v="993" actId="1076"/>
          <ac:grpSpMkLst>
            <pc:docMk/>
            <pc:sldMk cId="721659082" sldId="619"/>
            <ac:grpSpMk id="33" creationId="{00000000-0000-0000-0000-000000000000}"/>
          </ac:grpSpMkLst>
        </pc:grpChg>
      </pc:sldChg>
      <pc:sldChg chg="addSp delSp modSp add mod">
        <pc:chgData name="Muhammad Fayaz" userId="a144a54d-5859-4aab-b648-1831c5b8f3ea" providerId="ADAL" clId="{4E98C3C3-E112-40A4-BFEB-F0E76537C6B0}" dt="2023-08-18T13:23:39.171" v="1019" actId="1076"/>
        <pc:sldMkLst>
          <pc:docMk/>
          <pc:sldMk cId="3185652096" sldId="620"/>
        </pc:sldMkLst>
        <pc:spChg chg="mod">
          <ac:chgData name="Muhammad Fayaz" userId="a144a54d-5859-4aab-b648-1831c5b8f3ea" providerId="ADAL" clId="{4E98C3C3-E112-40A4-BFEB-F0E76537C6B0}" dt="2023-08-18T13:23:02.057" v="1009" actId="1076"/>
          <ac:spMkLst>
            <pc:docMk/>
            <pc:sldMk cId="3185652096" sldId="620"/>
            <ac:spMk id="74754" creationId="{00000000-0000-0000-0000-000000000000}"/>
          </ac:spMkLst>
        </pc:spChg>
        <pc:picChg chg="add mod">
          <ac:chgData name="Muhammad Fayaz" userId="a144a54d-5859-4aab-b648-1831c5b8f3ea" providerId="ADAL" clId="{4E98C3C3-E112-40A4-BFEB-F0E76537C6B0}" dt="2023-08-18T13:23:39.171" v="1019" actId="1076"/>
          <ac:picMkLst>
            <pc:docMk/>
            <pc:sldMk cId="3185652096" sldId="620"/>
            <ac:picMk id="3" creationId="{54B93AB4-0E6C-2670-8CBE-EE807F63DE9E}"/>
          </ac:picMkLst>
        </pc:picChg>
        <pc:picChg chg="add del mod">
          <ac:chgData name="Muhammad Fayaz" userId="a144a54d-5859-4aab-b648-1831c5b8f3ea" providerId="ADAL" clId="{4E98C3C3-E112-40A4-BFEB-F0E76537C6B0}" dt="2023-08-18T13:23:30.206" v="1014" actId="478"/>
          <ac:picMkLst>
            <pc:docMk/>
            <pc:sldMk cId="3185652096" sldId="620"/>
            <ac:picMk id="5" creationId="{60A32055-6BA7-1CAB-FD4A-212540A8FFF0}"/>
          </ac:picMkLst>
        </pc:picChg>
        <pc:picChg chg="add mod">
          <ac:chgData name="Muhammad Fayaz" userId="a144a54d-5859-4aab-b648-1831c5b8f3ea" providerId="ADAL" clId="{4E98C3C3-E112-40A4-BFEB-F0E76537C6B0}" dt="2023-08-18T13:23:37.187" v="1018" actId="14100"/>
          <ac:picMkLst>
            <pc:docMk/>
            <pc:sldMk cId="3185652096" sldId="620"/>
            <ac:picMk id="7" creationId="{728A67CB-5F05-D575-83FD-004B8DDFE13A}"/>
          </ac:picMkLst>
        </pc:picChg>
        <pc:picChg chg="del mod">
          <ac:chgData name="Muhammad Fayaz" userId="a144a54d-5859-4aab-b648-1831c5b8f3ea" providerId="ADAL" clId="{4E98C3C3-E112-40A4-BFEB-F0E76537C6B0}" dt="2023-08-18T13:22:34.394" v="1004" actId="478"/>
          <ac:picMkLst>
            <pc:docMk/>
            <pc:sldMk cId="3185652096" sldId="620"/>
            <ac:picMk id="6146" creationId="{E33D3659-9E84-BCEB-E348-534B0FE06DFE}"/>
          </ac:picMkLst>
        </pc:picChg>
        <pc:picChg chg="del">
          <ac:chgData name="Muhammad Fayaz" userId="a144a54d-5859-4aab-b648-1831c5b8f3ea" providerId="ADAL" clId="{4E98C3C3-E112-40A4-BFEB-F0E76537C6B0}" dt="2023-08-18T13:13:20.218" v="1002" actId="478"/>
          <ac:picMkLst>
            <pc:docMk/>
            <pc:sldMk cId="3185652096" sldId="620"/>
            <ac:picMk id="74755" creationId="{00000000-0000-0000-0000-000000000000}"/>
          </ac:picMkLst>
        </pc:picChg>
      </pc:sldChg>
      <pc:sldChg chg="add">
        <pc:chgData name="Muhammad Fayaz" userId="a144a54d-5859-4aab-b648-1831c5b8f3ea" providerId="ADAL" clId="{4E98C3C3-E112-40A4-BFEB-F0E76537C6B0}" dt="2023-08-19T10:22:16.347" v="1028"/>
        <pc:sldMkLst>
          <pc:docMk/>
          <pc:sldMk cId="3094760906" sldId="621"/>
        </pc:sldMkLst>
      </pc:sldChg>
      <pc:sldChg chg="addSp delSp modSp add mod">
        <pc:chgData name="Muhammad Fayaz" userId="a144a54d-5859-4aab-b648-1831c5b8f3ea" providerId="ADAL" clId="{4E98C3C3-E112-40A4-BFEB-F0E76537C6B0}" dt="2023-08-19T10:26:01.813" v="1044" actId="1076"/>
        <pc:sldMkLst>
          <pc:docMk/>
          <pc:sldMk cId="2871182857" sldId="622"/>
        </pc:sldMkLst>
        <pc:picChg chg="del">
          <ac:chgData name="Muhammad Fayaz" userId="a144a54d-5859-4aab-b648-1831c5b8f3ea" providerId="ADAL" clId="{4E98C3C3-E112-40A4-BFEB-F0E76537C6B0}" dt="2023-08-19T10:25:06.006" v="1036" actId="478"/>
          <ac:picMkLst>
            <pc:docMk/>
            <pc:sldMk cId="2871182857" sldId="622"/>
            <ac:picMk id="3" creationId="{F5D4EAD4-B3DF-666F-A012-8E6876A1C360}"/>
          </ac:picMkLst>
        </pc:picChg>
        <pc:picChg chg="add mod">
          <ac:chgData name="Muhammad Fayaz" userId="a144a54d-5859-4aab-b648-1831c5b8f3ea" providerId="ADAL" clId="{4E98C3C3-E112-40A4-BFEB-F0E76537C6B0}" dt="2023-08-19T10:25:53.837" v="1041" actId="1076"/>
          <ac:picMkLst>
            <pc:docMk/>
            <pc:sldMk cId="2871182857" sldId="622"/>
            <ac:picMk id="4" creationId="{FB3B08AA-4941-34F5-F801-5EC45BF5A02D}"/>
          </ac:picMkLst>
        </pc:picChg>
        <pc:picChg chg="add mod">
          <ac:chgData name="Muhammad Fayaz" userId="a144a54d-5859-4aab-b648-1831c5b8f3ea" providerId="ADAL" clId="{4E98C3C3-E112-40A4-BFEB-F0E76537C6B0}" dt="2023-08-19T10:26:01.813" v="1044" actId="1076"/>
          <ac:picMkLst>
            <pc:docMk/>
            <pc:sldMk cId="2871182857" sldId="622"/>
            <ac:picMk id="6" creationId="{1C796662-308B-3B00-2D88-A0C0F43102A4}"/>
          </ac:picMkLst>
        </pc:picChg>
      </pc:sldChg>
      <pc:sldMasterChg chg="delSldLayout">
        <pc:chgData name="Muhammad Fayaz" userId="a144a54d-5859-4aab-b648-1831c5b8f3ea" providerId="ADAL" clId="{4E98C3C3-E112-40A4-BFEB-F0E76537C6B0}" dt="2023-08-17T12:32:35.313" v="147" actId="47"/>
        <pc:sldMasterMkLst>
          <pc:docMk/>
          <pc:sldMasterMk cId="0" sldId="2147483660"/>
        </pc:sldMasterMkLst>
        <pc:sldLayoutChg chg="del">
          <pc:chgData name="Muhammad Fayaz" userId="a144a54d-5859-4aab-b648-1831c5b8f3ea" providerId="ADAL" clId="{4E98C3C3-E112-40A4-BFEB-F0E76537C6B0}" dt="2023-08-17T12:32:35.313" v="147" actId="47"/>
          <pc:sldLayoutMkLst>
            <pc:docMk/>
            <pc:sldMasterMk cId="0" sldId="2147483660"/>
            <pc:sldLayoutMk cId="2095581116" sldId="2147483672"/>
          </pc:sldLayoutMkLst>
        </pc:sldLayoutChg>
      </pc:sldMasterChg>
    </pc:docChg>
  </pc:docChgLst>
  <pc:docChgLst>
    <pc:chgData name="Muhammad Fayaz" userId="a144a54d-5859-4aab-b648-1831c5b8f3ea" providerId="ADAL" clId="{2CEB953B-33C5-42EB-ABDC-C2A5AF1B13D3}"/>
    <pc:docChg chg="undo custSel addSld delSld modSld">
      <pc:chgData name="Muhammad Fayaz" userId="a144a54d-5859-4aab-b648-1831c5b8f3ea" providerId="ADAL" clId="{2CEB953B-33C5-42EB-ABDC-C2A5AF1B13D3}" dt="2023-09-03T16:07:36.330" v="312" actId="1076"/>
      <pc:docMkLst>
        <pc:docMk/>
      </pc:docMkLst>
      <pc:sldChg chg="modSp mod">
        <pc:chgData name="Muhammad Fayaz" userId="a144a54d-5859-4aab-b648-1831c5b8f3ea" providerId="ADAL" clId="{2CEB953B-33C5-42EB-ABDC-C2A5AF1B13D3}" dt="2023-09-03T16:05:39.306" v="300" actId="1076"/>
        <pc:sldMkLst>
          <pc:docMk/>
          <pc:sldMk cId="2476743837" sldId="329"/>
        </pc:sldMkLst>
        <pc:spChg chg="mod">
          <ac:chgData name="Muhammad Fayaz" userId="a144a54d-5859-4aab-b648-1831c5b8f3ea" providerId="ADAL" clId="{2CEB953B-33C5-42EB-ABDC-C2A5AF1B13D3}" dt="2023-09-03T16:05:39.306" v="300" actId="1076"/>
          <ac:spMkLst>
            <pc:docMk/>
            <pc:sldMk cId="2476743837" sldId="329"/>
            <ac:spMk id="30724" creationId="{7B6A0824-C9CF-4305-9C92-EDC771BCE9C4}"/>
          </ac:spMkLst>
        </pc:spChg>
      </pc:sldChg>
      <pc:sldChg chg="modSp mod">
        <pc:chgData name="Muhammad Fayaz" userId="a144a54d-5859-4aab-b648-1831c5b8f3ea" providerId="ADAL" clId="{2CEB953B-33C5-42EB-ABDC-C2A5AF1B13D3}" dt="2023-09-03T16:05:43.818" v="301" actId="108"/>
        <pc:sldMkLst>
          <pc:docMk/>
          <pc:sldMk cId="1310166032" sldId="331"/>
        </pc:sldMkLst>
        <pc:spChg chg="mod">
          <ac:chgData name="Muhammad Fayaz" userId="a144a54d-5859-4aab-b648-1831c5b8f3ea" providerId="ADAL" clId="{2CEB953B-33C5-42EB-ABDC-C2A5AF1B13D3}" dt="2023-09-03T16:05:43.818" v="301" actId="108"/>
          <ac:spMkLst>
            <pc:docMk/>
            <pc:sldMk cId="1310166032" sldId="331"/>
            <ac:spMk id="6" creationId="{851A1249-80EB-4B45-9A34-3D6400B9EC8E}"/>
          </ac:spMkLst>
        </pc:spChg>
        <pc:spChg chg="mod">
          <ac:chgData name="Muhammad Fayaz" userId="a144a54d-5859-4aab-b648-1831c5b8f3ea" providerId="ADAL" clId="{2CEB953B-33C5-42EB-ABDC-C2A5AF1B13D3}" dt="2023-09-03T15:59:24.102" v="282" actId="14100"/>
          <ac:spMkLst>
            <pc:docMk/>
            <pc:sldMk cId="1310166032" sldId="331"/>
            <ac:spMk id="34818" creationId="{531AB24E-E07F-473B-8DDA-B6B14E2AC426}"/>
          </ac:spMkLst>
        </pc:spChg>
      </pc:sldChg>
      <pc:sldChg chg="modSp mod">
        <pc:chgData name="Muhammad Fayaz" userId="a144a54d-5859-4aab-b648-1831c5b8f3ea" providerId="ADAL" clId="{2CEB953B-33C5-42EB-ABDC-C2A5AF1B13D3}" dt="2023-09-03T15:59:41.707" v="286" actId="1076"/>
        <pc:sldMkLst>
          <pc:docMk/>
          <pc:sldMk cId="1048318406" sldId="333"/>
        </pc:sldMkLst>
        <pc:spChg chg="mod">
          <ac:chgData name="Muhammad Fayaz" userId="a144a54d-5859-4aab-b648-1831c5b8f3ea" providerId="ADAL" clId="{2CEB953B-33C5-42EB-ABDC-C2A5AF1B13D3}" dt="2023-09-03T15:59:41.707" v="286" actId="1076"/>
          <ac:spMkLst>
            <pc:docMk/>
            <pc:sldMk cId="1048318406" sldId="333"/>
            <ac:spMk id="5" creationId="{8EA13C78-44DF-47EB-BD81-0956F9165CEC}"/>
          </ac:spMkLst>
        </pc:spChg>
      </pc:sldChg>
      <pc:sldChg chg="modSp mod">
        <pc:chgData name="Muhammad Fayaz" userId="a144a54d-5859-4aab-b648-1831c5b8f3ea" providerId="ADAL" clId="{2CEB953B-33C5-42EB-ABDC-C2A5AF1B13D3}" dt="2023-09-03T12:29:55.726" v="116" actId="20577"/>
        <pc:sldMkLst>
          <pc:docMk/>
          <pc:sldMk cId="0" sldId="337"/>
        </pc:sldMkLst>
        <pc:spChg chg="mod">
          <ac:chgData name="Muhammad Fayaz" userId="a144a54d-5859-4aab-b648-1831c5b8f3ea" providerId="ADAL" clId="{2CEB953B-33C5-42EB-ABDC-C2A5AF1B13D3}" dt="2023-09-03T12:29:55.726" v="116" actId="20577"/>
          <ac:spMkLst>
            <pc:docMk/>
            <pc:sldMk cId="0" sldId="337"/>
            <ac:spMk id="12293" creationId="{7DCBC7D2-859A-4B60-A7B2-75AF94D6BA94}"/>
          </ac:spMkLst>
        </pc:spChg>
      </pc:sldChg>
      <pc:sldChg chg="modSp mod">
        <pc:chgData name="Muhammad Fayaz" userId="a144a54d-5859-4aab-b648-1831c5b8f3ea" providerId="ADAL" clId="{2CEB953B-33C5-42EB-ABDC-C2A5AF1B13D3}" dt="2023-09-03T12:27:33.050" v="25" actId="20577"/>
        <pc:sldMkLst>
          <pc:docMk/>
          <pc:sldMk cId="0" sldId="383"/>
        </pc:sldMkLst>
        <pc:graphicFrameChg chg="mod modGraphic">
          <ac:chgData name="Muhammad Fayaz" userId="a144a54d-5859-4aab-b648-1831c5b8f3ea" providerId="ADAL" clId="{2CEB953B-33C5-42EB-ABDC-C2A5AF1B13D3}" dt="2023-09-03T12:27:33.050" v="25" actId="20577"/>
          <ac:graphicFrameMkLst>
            <pc:docMk/>
            <pc:sldMk cId="0" sldId="383"/>
            <ac:graphicFrameMk id="5" creationId="{092C0504-5D71-4662-AD63-4C5F667887D8}"/>
          </ac:graphicFrameMkLst>
        </pc:graphicFrameChg>
      </pc:sldChg>
      <pc:sldChg chg="modSp mod">
        <pc:chgData name="Muhammad Fayaz" userId="a144a54d-5859-4aab-b648-1831c5b8f3ea" providerId="ADAL" clId="{2CEB953B-33C5-42EB-ABDC-C2A5AF1B13D3}" dt="2023-09-03T16:05:48.410" v="302" actId="108"/>
        <pc:sldMkLst>
          <pc:docMk/>
          <pc:sldMk cId="789923018" sldId="385"/>
        </pc:sldMkLst>
        <pc:spChg chg="mod">
          <ac:chgData name="Muhammad Fayaz" userId="a144a54d-5859-4aab-b648-1831c5b8f3ea" providerId="ADAL" clId="{2CEB953B-33C5-42EB-ABDC-C2A5AF1B13D3}" dt="2023-09-03T16:05:48.410" v="302" actId="108"/>
          <ac:spMkLst>
            <pc:docMk/>
            <pc:sldMk cId="789923018" sldId="385"/>
            <ac:spMk id="6" creationId="{851A1249-80EB-4B45-9A34-3D6400B9EC8E}"/>
          </ac:spMkLst>
        </pc:spChg>
      </pc:sldChg>
      <pc:sldChg chg="modSp mod">
        <pc:chgData name="Muhammad Fayaz" userId="a144a54d-5859-4aab-b648-1831c5b8f3ea" providerId="ADAL" clId="{2CEB953B-33C5-42EB-ABDC-C2A5AF1B13D3}" dt="2023-09-03T15:59:59.325" v="290" actId="1076"/>
        <pc:sldMkLst>
          <pc:docMk/>
          <pc:sldMk cId="4086222105" sldId="386"/>
        </pc:sldMkLst>
        <pc:spChg chg="mod">
          <ac:chgData name="Muhammad Fayaz" userId="a144a54d-5859-4aab-b648-1831c5b8f3ea" providerId="ADAL" clId="{2CEB953B-33C5-42EB-ABDC-C2A5AF1B13D3}" dt="2023-09-03T15:59:59.325" v="290" actId="1076"/>
          <ac:spMkLst>
            <pc:docMk/>
            <pc:sldMk cId="4086222105" sldId="386"/>
            <ac:spMk id="5" creationId="{8EA13C78-44DF-47EB-BD81-0956F9165CEC}"/>
          </ac:spMkLst>
        </pc:spChg>
        <pc:spChg chg="mod">
          <ac:chgData name="Muhammad Fayaz" userId="a144a54d-5859-4aab-b648-1831c5b8f3ea" providerId="ADAL" clId="{2CEB953B-33C5-42EB-ABDC-C2A5AF1B13D3}" dt="2023-09-03T15:59:51.196" v="289" actId="1076"/>
          <ac:spMkLst>
            <pc:docMk/>
            <pc:sldMk cId="4086222105" sldId="386"/>
            <ac:spMk id="38915" creationId="{5525E520-8A05-41DD-AC65-2DE7FED258B1}"/>
          </ac:spMkLst>
        </pc:spChg>
      </pc:sldChg>
      <pc:sldChg chg="modSp mod">
        <pc:chgData name="Muhammad Fayaz" userId="a144a54d-5859-4aab-b648-1831c5b8f3ea" providerId="ADAL" clId="{2CEB953B-33C5-42EB-ABDC-C2A5AF1B13D3}" dt="2023-09-03T16:05:23.492" v="297" actId="255"/>
        <pc:sldMkLst>
          <pc:docMk/>
          <pc:sldMk cId="2780151940" sldId="618"/>
        </pc:sldMkLst>
        <pc:spChg chg="mod">
          <ac:chgData name="Muhammad Fayaz" userId="a144a54d-5859-4aab-b648-1831c5b8f3ea" providerId="ADAL" clId="{2CEB953B-33C5-42EB-ABDC-C2A5AF1B13D3}" dt="2023-09-03T16:05:23.492" v="297" actId="255"/>
          <ac:spMkLst>
            <pc:docMk/>
            <pc:sldMk cId="2780151940" sldId="618"/>
            <ac:spMk id="94210" creationId="{00000000-0000-0000-0000-000000000000}"/>
          </ac:spMkLst>
        </pc:spChg>
      </pc:sldChg>
      <pc:sldChg chg="delSp modSp add mod">
        <pc:chgData name="Muhammad Fayaz" userId="a144a54d-5859-4aab-b648-1831c5b8f3ea" providerId="ADAL" clId="{2CEB953B-33C5-42EB-ABDC-C2A5AF1B13D3}" dt="2023-09-03T16:07:36.330" v="312" actId="1076"/>
        <pc:sldMkLst>
          <pc:docMk/>
          <pc:sldMk cId="580166048" sldId="623"/>
        </pc:sldMkLst>
        <pc:spChg chg="mod">
          <ac:chgData name="Muhammad Fayaz" userId="a144a54d-5859-4aab-b648-1831c5b8f3ea" providerId="ADAL" clId="{2CEB953B-33C5-42EB-ABDC-C2A5AF1B13D3}" dt="2023-09-03T16:07:30.987" v="311" actId="1076"/>
          <ac:spMkLst>
            <pc:docMk/>
            <pc:sldMk cId="580166048" sldId="623"/>
            <ac:spMk id="5" creationId="{8EA13C78-44DF-47EB-BD81-0956F9165CEC}"/>
          </ac:spMkLst>
        </pc:spChg>
        <pc:spChg chg="mod">
          <ac:chgData name="Muhammad Fayaz" userId="a144a54d-5859-4aab-b648-1831c5b8f3ea" providerId="ADAL" clId="{2CEB953B-33C5-42EB-ABDC-C2A5AF1B13D3}" dt="2023-09-03T16:07:36.330" v="312" actId="1076"/>
          <ac:spMkLst>
            <pc:docMk/>
            <pc:sldMk cId="580166048" sldId="623"/>
            <ac:spMk id="38915" creationId="{5525E520-8A05-41DD-AC65-2DE7FED258B1}"/>
          </ac:spMkLst>
        </pc:spChg>
        <pc:picChg chg="del">
          <ac:chgData name="Muhammad Fayaz" userId="a144a54d-5859-4aab-b648-1831c5b8f3ea" providerId="ADAL" clId="{2CEB953B-33C5-42EB-ABDC-C2A5AF1B13D3}" dt="2023-09-03T12:30:51.069" v="121" actId="478"/>
          <ac:picMkLst>
            <pc:docMk/>
            <pc:sldMk cId="580166048" sldId="623"/>
            <ac:picMk id="1028" creationId="{E3206935-6BEA-2A42-24A4-FDBA62778443}"/>
          </ac:picMkLst>
        </pc:picChg>
        <pc:picChg chg="del">
          <ac:chgData name="Muhammad Fayaz" userId="a144a54d-5859-4aab-b648-1831c5b8f3ea" providerId="ADAL" clId="{2CEB953B-33C5-42EB-ABDC-C2A5AF1B13D3}" dt="2023-09-03T12:30:51.650" v="122" actId="478"/>
          <ac:picMkLst>
            <pc:docMk/>
            <pc:sldMk cId="580166048" sldId="623"/>
            <ac:picMk id="38916" creationId="{6E25D5A9-615A-4B35-854E-D60AFDBE0860}"/>
          </ac:picMkLst>
        </pc:picChg>
      </pc:sldChg>
      <pc:sldChg chg="add del">
        <pc:chgData name="Muhammad Fayaz" userId="a144a54d-5859-4aab-b648-1831c5b8f3ea" providerId="ADAL" clId="{2CEB953B-33C5-42EB-ABDC-C2A5AF1B13D3}" dt="2023-09-03T12:30:35.353" v="118"/>
        <pc:sldMkLst>
          <pc:docMk/>
          <pc:sldMk cId="727639851" sldId="623"/>
        </pc:sldMkLst>
      </pc:sldChg>
      <pc:sldChg chg="modSp add mod">
        <pc:chgData name="Muhammad Fayaz" userId="a144a54d-5859-4aab-b648-1831c5b8f3ea" providerId="ADAL" clId="{2CEB953B-33C5-42EB-ABDC-C2A5AF1B13D3}" dt="2023-09-03T16:06:23.865" v="308" actId="1076"/>
        <pc:sldMkLst>
          <pc:docMk/>
          <pc:sldMk cId="675020593" sldId="624"/>
        </pc:sldMkLst>
        <pc:spChg chg="mod">
          <ac:chgData name="Muhammad Fayaz" userId="a144a54d-5859-4aab-b648-1831c5b8f3ea" providerId="ADAL" clId="{2CEB953B-33C5-42EB-ABDC-C2A5AF1B13D3}" dt="2023-09-03T16:06:23.865" v="308" actId="1076"/>
          <ac:spMkLst>
            <pc:docMk/>
            <pc:sldMk cId="675020593" sldId="624"/>
            <ac:spMk id="5" creationId="{8EA13C78-44DF-47EB-BD81-0956F9165CEC}"/>
          </ac:spMkLst>
        </pc:spChg>
        <pc:spChg chg="mod">
          <ac:chgData name="Muhammad Fayaz" userId="a144a54d-5859-4aab-b648-1831c5b8f3ea" providerId="ADAL" clId="{2CEB953B-33C5-42EB-ABDC-C2A5AF1B13D3}" dt="2023-09-03T12:41:37.096" v="271" actId="108"/>
          <ac:spMkLst>
            <pc:docMk/>
            <pc:sldMk cId="675020593" sldId="624"/>
            <ac:spMk id="38915" creationId="{5525E520-8A05-41DD-AC65-2DE7FED258B1}"/>
          </ac:spMkLst>
        </pc:spChg>
      </pc:sldChg>
      <pc:sldChg chg="modSp add mod">
        <pc:chgData name="Muhammad Fayaz" userId="a144a54d-5859-4aab-b648-1831c5b8f3ea" providerId="ADAL" clId="{2CEB953B-33C5-42EB-ABDC-C2A5AF1B13D3}" dt="2023-09-03T16:07:22.201" v="310" actId="1076"/>
        <pc:sldMkLst>
          <pc:docMk/>
          <pc:sldMk cId="3952759477" sldId="625"/>
        </pc:sldMkLst>
        <pc:spChg chg="mod">
          <ac:chgData name="Muhammad Fayaz" userId="a144a54d-5859-4aab-b648-1831c5b8f3ea" providerId="ADAL" clId="{2CEB953B-33C5-42EB-ABDC-C2A5AF1B13D3}" dt="2023-09-03T16:07:22.201" v="310" actId="1076"/>
          <ac:spMkLst>
            <pc:docMk/>
            <pc:sldMk cId="3952759477" sldId="625"/>
            <ac:spMk id="5" creationId="{8EA13C78-44DF-47EB-BD81-0956F9165CEC}"/>
          </ac:spMkLst>
        </pc:spChg>
        <pc:spChg chg="mod">
          <ac:chgData name="Muhammad Fayaz" userId="a144a54d-5859-4aab-b648-1831c5b8f3ea" providerId="ADAL" clId="{2CEB953B-33C5-42EB-ABDC-C2A5AF1B13D3}" dt="2023-09-03T16:00:43.867" v="295" actId="123"/>
          <ac:spMkLst>
            <pc:docMk/>
            <pc:sldMk cId="3952759477" sldId="625"/>
            <ac:spMk id="38915" creationId="{5525E520-8A05-41DD-AC65-2DE7FED258B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FAE562-4143-4E5E-9D6C-772E6C8DEF15}" type="doc">
      <dgm:prSet loTypeId="urn:microsoft.com/office/officeart/2005/8/layout/hierarchy1" loCatId="hierarchy" qsTypeId="urn:microsoft.com/office/officeart/2005/8/quickstyle/simple4" qsCatId="simple" csTypeId="urn:microsoft.com/office/officeart/2005/8/colors/accent4_2" csCatId="accent4" phldr="1"/>
      <dgm:spPr/>
      <dgm:t>
        <a:bodyPr/>
        <a:lstStyle/>
        <a:p>
          <a:endParaRPr lang="en-GB"/>
        </a:p>
      </dgm:t>
    </dgm:pt>
    <dgm:pt modelId="{51E87A9D-0A91-43B7-AD6C-A3E63864E1BA}">
      <dgm:prSet phldrT="[Text]"/>
      <dgm:spPr/>
      <dgm:t>
        <a:bodyPr/>
        <a:lstStyle/>
        <a:p>
          <a:r>
            <a:rPr lang="en-GB" b="1" dirty="0"/>
            <a:t>Spatial Filters</a:t>
          </a:r>
        </a:p>
      </dgm:t>
    </dgm:pt>
    <dgm:pt modelId="{CE69D32F-0B59-4C93-B7EA-0FF6A059C10B}" type="parTrans" cxnId="{D7F5CD58-9293-4B41-9F2C-C6BA7831BF79}">
      <dgm:prSet/>
      <dgm:spPr/>
      <dgm:t>
        <a:bodyPr/>
        <a:lstStyle/>
        <a:p>
          <a:endParaRPr lang="en-GB" b="1"/>
        </a:p>
      </dgm:t>
    </dgm:pt>
    <dgm:pt modelId="{1E72856D-7754-41B8-AAFD-4EA5CDF5201B}" type="sibTrans" cxnId="{D7F5CD58-9293-4B41-9F2C-C6BA7831BF79}">
      <dgm:prSet/>
      <dgm:spPr/>
      <dgm:t>
        <a:bodyPr/>
        <a:lstStyle/>
        <a:p>
          <a:endParaRPr lang="en-GB" b="1"/>
        </a:p>
      </dgm:t>
    </dgm:pt>
    <dgm:pt modelId="{6891E1D4-B2FD-445B-B4A6-DF23376B7096}">
      <dgm:prSet phldrT="[Text]"/>
      <dgm:spPr/>
      <dgm:t>
        <a:bodyPr/>
        <a:lstStyle/>
        <a:p>
          <a:r>
            <a:rPr lang="en-US" b="1" dirty="0"/>
            <a:t>Linear Filter</a:t>
          </a:r>
          <a:endParaRPr lang="en-GB" b="1" dirty="0"/>
        </a:p>
      </dgm:t>
    </dgm:pt>
    <dgm:pt modelId="{AE1F11E6-9F7C-4B42-87D3-05939038F9E7}" type="parTrans" cxnId="{3849DBA2-C5E6-442E-9B81-1551D04DFEDF}">
      <dgm:prSet/>
      <dgm:spPr/>
      <dgm:t>
        <a:bodyPr/>
        <a:lstStyle/>
        <a:p>
          <a:endParaRPr lang="en-GB" b="1"/>
        </a:p>
      </dgm:t>
    </dgm:pt>
    <dgm:pt modelId="{E4F3E9E8-4A86-4645-BAB6-63C45742359A}" type="sibTrans" cxnId="{3849DBA2-C5E6-442E-9B81-1551D04DFEDF}">
      <dgm:prSet/>
      <dgm:spPr/>
      <dgm:t>
        <a:bodyPr/>
        <a:lstStyle/>
        <a:p>
          <a:endParaRPr lang="en-GB" b="1"/>
        </a:p>
      </dgm:t>
    </dgm:pt>
    <dgm:pt modelId="{52CE6B87-1B97-4D59-8BA1-5046AD3D6440}">
      <dgm:prSet phldrT="[Text]"/>
      <dgm:spPr/>
      <dgm:t>
        <a:bodyPr/>
        <a:lstStyle/>
        <a:p>
          <a:r>
            <a:rPr lang="en-US" b="1" dirty="0"/>
            <a:t>Mean/Box Filters</a:t>
          </a:r>
          <a:endParaRPr lang="en-GB" b="1" dirty="0"/>
        </a:p>
      </dgm:t>
    </dgm:pt>
    <dgm:pt modelId="{8CD16BD0-F0F7-4483-84CC-90BB444F65D8}" type="parTrans" cxnId="{C2695061-AC29-4708-B0DF-D69A4CA2C666}">
      <dgm:prSet/>
      <dgm:spPr/>
      <dgm:t>
        <a:bodyPr/>
        <a:lstStyle/>
        <a:p>
          <a:endParaRPr lang="en-GB" b="1"/>
        </a:p>
      </dgm:t>
    </dgm:pt>
    <dgm:pt modelId="{359C4693-8A79-463B-AA8B-3CEB8A30863F}" type="sibTrans" cxnId="{C2695061-AC29-4708-B0DF-D69A4CA2C666}">
      <dgm:prSet/>
      <dgm:spPr/>
      <dgm:t>
        <a:bodyPr/>
        <a:lstStyle/>
        <a:p>
          <a:endParaRPr lang="en-GB" b="1"/>
        </a:p>
      </dgm:t>
    </dgm:pt>
    <dgm:pt modelId="{09C6C8C5-CA19-48A2-8AC2-5D2E5482162B}">
      <dgm:prSet phldrT="[Text]"/>
      <dgm:spPr/>
      <dgm:t>
        <a:bodyPr/>
        <a:lstStyle/>
        <a:p>
          <a:r>
            <a:rPr lang="en-US" b="1" dirty="0"/>
            <a:t>Weighted Average</a:t>
          </a:r>
          <a:endParaRPr lang="en-GB" b="1" dirty="0"/>
        </a:p>
      </dgm:t>
    </dgm:pt>
    <dgm:pt modelId="{B3667565-C274-41FF-8743-F2B925FD0E89}" type="parTrans" cxnId="{6F9AD00F-4FA1-460B-A539-557E58D37386}">
      <dgm:prSet/>
      <dgm:spPr/>
      <dgm:t>
        <a:bodyPr/>
        <a:lstStyle/>
        <a:p>
          <a:endParaRPr lang="en-GB" b="1"/>
        </a:p>
      </dgm:t>
    </dgm:pt>
    <dgm:pt modelId="{D5B52995-D0EC-49F2-B57C-0A6C57EF9365}" type="sibTrans" cxnId="{6F9AD00F-4FA1-460B-A539-557E58D37386}">
      <dgm:prSet/>
      <dgm:spPr/>
      <dgm:t>
        <a:bodyPr/>
        <a:lstStyle/>
        <a:p>
          <a:endParaRPr lang="en-GB" b="1"/>
        </a:p>
      </dgm:t>
    </dgm:pt>
    <dgm:pt modelId="{D51B063F-8EF0-4FB4-9B8F-311BE5978BF5}">
      <dgm:prSet phldrT="[Text]"/>
      <dgm:spPr/>
      <dgm:t>
        <a:bodyPr/>
        <a:lstStyle/>
        <a:p>
          <a:r>
            <a:rPr lang="en-US" b="1" dirty="0"/>
            <a:t>Median Filter</a:t>
          </a:r>
          <a:endParaRPr lang="en-GB" b="1" dirty="0"/>
        </a:p>
      </dgm:t>
    </dgm:pt>
    <dgm:pt modelId="{986277A2-B55D-42E4-9A88-D7CF7F761EE3}" type="parTrans" cxnId="{BAA289F8-B110-4984-9655-A40C510FE2A6}">
      <dgm:prSet/>
      <dgm:spPr/>
      <dgm:t>
        <a:bodyPr/>
        <a:lstStyle/>
        <a:p>
          <a:endParaRPr lang="en-GB" b="1"/>
        </a:p>
      </dgm:t>
    </dgm:pt>
    <dgm:pt modelId="{2800AB7D-125C-41FF-966B-A67BE3F2515D}" type="sibTrans" cxnId="{BAA289F8-B110-4984-9655-A40C510FE2A6}">
      <dgm:prSet/>
      <dgm:spPr/>
      <dgm:t>
        <a:bodyPr/>
        <a:lstStyle/>
        <a:p>
          <a:endParaRPr lang="en-GB" b="1"/>
        </a:p>
      </dgm:t>
    </dgm:pt>
    <dgm:pt modelId="{B62A5117-FB32-4C69-856C-CD2BD6F84B95}">
      <dgm:prSet phldrT="[Text]"/>
      <dgm:spPr/>
      <dgm:t>
        <a:bodyPr/>
        <a:lstStyle/>
        <a:p>
          <a:r>
            <a:rPr lang="en-US" b="1" dirty="0"/>
            <a:t>Max Filter</a:t>
          </a:r>
          <a:endParaRPr lang="en-GB" b="1" dirty="0"/>
        </a:p>
      </dgm:t>
    </dgm:pt>
    <dgm:pt modelId="{2E534CEC-2AC7-4D1A-AB30-6BC786D8037A}" type="parTrans" cxnId="{5E9F02E3-0164-4F64-A6D4-0DF8F3BE2640}">
      <dgm:prSet/>
      <dgm:spPr/>
      <dgm:t>
        <a:bodyPr/>
        <a:lstStyle/>
        <a:p>
          <a:endParaRPr lang="en-GB" b="1"/>
        </a:p>
      </dgm:t>
    </dgm:pt>
    <dgm:pt modelId="{5FAAE6A8-8984-4191-9F95-39B6FE9D9598}" type="sibTrans" cxnId="{5E9F02E3-0164-4F64-A6D4-0DF8F3BE2640}">
      <dgm:prSet/>
      <dgm:spPr/>
      <dgm:t>
        <a:bodyPr/>
        <a:lstStyle/>
        <a:p>
          <a:endParaRPr lang="en-GB" b="1"/>
        </a:p>
      </dgm:t>
    </dgm:pt>
    <dgm:pt modelId="{6A1624E3-FE79-4627-B93F-1785BACE6258}">
      <dgm:prSet phldrT="[Text]"/>
      <dgm:spPr/>
      <dgm:t>
        <a:bodyPr/>
        <a:lstStyle/>
        <a:p>
          <a:r>
            <a:rPr lang="en-US" b="1" dirty="0"/>
            <a:t>Min Filter</a:t>
          </a:r>
          <a:endParaRPr lang="en-GB" b="1" dirty="0"/>
        </a:p>
      </dgm:t>
    </dgm:pt>
    <dgm:pt modelId="{1A95EC8B-00EC-417E-BCF8-04E0664495F1}" type="parTrans" cxnId="{BF3CB50B-94AA-40B6-84B0-883A7C67B205}">
      <dgm:prSet/>
      <dgm:spPr/>
      <dgm:t>
        <a:bodyPr/>
        <a:lstStyle/>
        <a:p>
          <a:endParaRPr lang="en-GB" b="1"/>
        </a:p>
      </dgm:t>
    </dgm:pt>
    <dgm:pt modelId="{7E709DB2-644A-48F0-9116-39CDCAE6DDC1}" type="sibTrans" cxnId="{BF3CB50B-94AA-40B6-84B0-883A7C67B205}">
      <dgm:prSet/>
      <dgm:spPr/>
      <dgm:t>
        <a:bodyPr/>
        <a:lstStyle/>
        <a:p>
          <a:endParaRPr lang="en-GB" b="1"/>
        </a:p>
      </dgm:t>
    </dgm:pt>
    <dgm:pt modelId="{090F908C-CE0C-465F-B782-DA3CE9249CCD}">
      <dgm:prSet phldrT="[Text]"/>
      <dgm:spPr/>
      <dgm:t>
        <a:bodyPr/>
        <a:lstStyle/>
        <a:p>
          <a:r>
            <a:rPr lang="en-US" b="1" dirty="0"/>
            <a:t>Non-Linear Filter/</a:t>
          </a:r>
        </a:p>
        <a:p>
          <a:r>
            <a:rPr lang="en-US" b="1" dirty="0"/>
            <a:t>Order Statistics Filters</a:t>
          </a:r>
          <a:endParaRPr lang="en-GB" b="1" dirty="0"/>
        </a:p>
      </dgm:t>
    </dgm:pt>
    <dgm:pt modelId="{43E3570E-8B78-4FA5-8346-7BA4F700FAB1}" type="sibTrans" cxnId="{DC7DB5BA-7B17-4AC0-AB91-5D9BE5887E02}">
      <dgm:prSet/>
      <dgm:spPr/>
      <dgm:t>
        <a:bodyPr/>
        <a:lstStyle/>
        <a:p>
          <a:endParaRPr lang="en-GB" b="1"/>
        </a:p>
      </dgm:t>
    </dgm:pt>
    <dgm:pt modelId="{6189E858-E7E0-4A93-9242-B46B4D34F087}" type="parTrans" cxnId="{DC7DB5BA-7B17-4AC0-AB91-5D9BE5887E02}">
      <dgm:prSet/>
      <dgm:spPr/>
      <dgm:t>
        <a:bodyPr/>
        <a:lstStyle/>
        <a:p>
          <a:endParaRPr lang="en-GB" b="1"/>
        </a:p>
      </dgm:t>
    </dgm:pt>
    <dgm:pt modelId="{66D0D5E5-7037-452B-AA4B-8F42C75F7F6F}">
      <dgm:prSet phldrT="[Text]"/>
      <dgm:spPr>
        <a:solidFill>
          <a:schemeClr val="bg1">
            <a:lumMod val="95000"/>
            <a:alpha val="90000"/>
          </a:schemeClr>
        </a:solidFill>
      </dgm:spPr>
      <dgm:t>
        <a:bodyPr/>
        <a:lstStyle/>
        <a:p>
          <a:r>
            <a:rPr lang="en-GB" b="1" dirty="0"/>
            <a:t>Low Pass Filters</a:t>
          </a:r>
        </a:p>
      </dgm:t>
    </dgm:pt>
    <dgm:pt modelId="{1E90147A-DF45-4D36-955C-D34287BB2E6F}" type="parTrans" cxnId="{B54D21D3-1645-4375-911E-71038C83EDB7}">
      <dgm:prSet/>
      <dgm:spPr/>
      <dgm:t>
        <a:bodyPr/>
        <a:lstStyle/>
        <a:p>
          <a:endParaRPr lang="en-US"/>
        </a:p>
      </dgm:t>
    </dgm:pt>
    <dgm:pt modelId="{04A625E8-476A-4143-8200-B33E0F30748E}" type="sibTrans" cxnId="{B54D21D3-1645-4375-911E-71038C83EDB7}">
      <dgm:prSet/>
      <dgm:spPr/>
      <dgm:t>
        <a:bodyPr/>
        <a:lstStyle/>
        <a:p>
          <a:endParaRPr lang="en-US"/>
        </a:p>
      </dgm:t>
    </dgm:pt>
    <dgm:pt modelId="{758079A2-A476-438E-85D0-3E9F731BBC8D}">
      <dgm:prSet phldrT="[Text]"/>
      <dgm:spPr>
        <a:solidFill>
          <a:schemeClr val="accent6">
            <a:lumMod val="20000"/>
            <a:lumOff val="80000"/>
            <a:alpha val="90000"/>
          </a:schemeClr>
        </a:solidFill>
      </dgm:spPr>
      <dgm:t>
        <a:bodyPr/>
        <a:lstStyle/>
        <a:p>
          <a:r>
            <a:rPr lang="en-GB" b="1" dirty="0"/>
            <a:t>High Pass Filters </a:t>
          </a:r>
        </a:p>
      </dgm:t>
    </dgm:pt>
    <dgm:pt modelId="{08467465-1782-4DF2-8032-738B46B54D34}" type="parTrans" cxnId="{8A537CDD-774B-4D46-A233-E9C56DEAC300}">
      <dgm:prSet/>
      <dgm:spPr/>
      <dgm:t>
        <a:bodyPr/>
        <a:lstStyle/>
        <a:p>
          <a:endParaRPr lang="en-US"/>
        </a:p>
      </dgm:t>
    </dgm:pt>
    <dgm:pt modelId="{AF91171D-1156-43D7-89D9-DD7B7E30A2D9}" type="sibTrans" cxnId="{8A537CDD-774B-4D46-A233-E9C56DEAC300}">
      <dgm:prSet/>
      <dgm:spPr/>
      <dgm:t>
        <a:bodyPr/>
        <a:lstStyle/>
        <a:p>
          <a:endParaRPr lang="en-US"/>
        </a:p>
      </dgm:t>
    </dgm:pt>
    <dgm:pt modelId="{14D90900-835A-4F45-B72F-0AA15CCD9A40}">
      <dgm:prSet phldrT="[Text]"/>
      <dgm:spPr>
        <a:solidFill>
          <a:schemeClr val="accent2">
            <a:lumMod val="20000"/>
            <a:lumOff val="80000"/>
            <a:alpha val="90000"/>
          </a:schemeClr>
        </a:solidFill>
      </dgm:spPr>
      <dgm:t>
        <a:bodyPr/>
        <a:lstStyle/>
        <a:p>
          <a:r>
            <a:rPr lang="en-GB" b="1" dirty="0"/>
            <a:t>The Laplacian Filter</a:t>
          </a:r>
        </a:p>
      </dgm:t>
    </dgm:pt>
    <dgm:pt modelId="{5759467D-89DF-47C3-85F7-62233E723D7A}" type="parTrans" cxnId="{9E48C6A8-5E40-45DF-B7C0-40563C67BDA7}">
      <dgm:prSet/>
      <dgm:spPr/>
      <dgm:t>
        <a:bodyPr/>
        <a:lstStyle/>
        <a:p>
          <a:endParaRPr lang="en-US"/>
        </a:p>
      </dgm:t>
    </dgm:pt>
    <dgm:pt modelId="{B05DA400-E18B-4DA0-90C0-F8DED28E0D4D}" type="sibTrans" cxnId="{9E48C6A8-5E40-45DF-B7C0-40563C67BDA7}">
      <dgm:prSet/>
      <dgm:spPr/>
      <dgm:t>
        <a:bodyPr/>
        <a:lstStyle/>
        <a:p>
          <a:endParaRPr lang="en-US"/>
        </a:p>
      </dgm:t>
    </dgm:pt>
    <dgm:pt modelId="{63F3DCEB-D5DA-4D9B-BD0C-7A7BFB6F4D68}" type="pres">
      <dgm:prSet presAssocID="{9BFAE562-4143-4E5E-9D6C-772E6C8DEF15}" presName="hierChild1" presStyleCnt="0">
        <dgm:presLayoutVars>
          <dgm:chPref val="1"/>
          <dgm:dir/>
          <dgm:animOne val="branch"/>
          <dgm:animLvl val="lvl"/>
          <dgm:resizeHandles/>
        </dgm:presLayoutVars>
      </dgm:prSet>
      <dgm:spPr/>
    </dgm:pt>
    <dgm:pt modelId="{CD7876B0-A2BE-4F8E-ACEA-A6693128281B}" type="pres">
      <dgm:prSet presAssocID="{51E87A9D-0A91-43B7-AD6C-A3E63864E1BA}" presName="hierRoot1" presStyleCnt="0"/>
      <dgm:spPr/>
    </dgm:pt>
    <dgm:pt modelId="{A7C5AC41-E680-4351-A764-E02E8931DFEE}" type="pres">
      <dgm:prSet presAssocID="{51E87A9D-0A91-43B7-AD6C-A3E63864E1BA}" presName="composite" presStyleCnt="0"/>
      <dgm:spPr/>
    </dgm:pt>
    <dgm:pt modelId="{4507A4E2-7A53-407D-970E-D760DF0A4E9C}" type="pres">
      <dgm:prSet presAssocID="{51E87A9D-0A91-43B7-AD6C-A3E63864E1BA}" presName="background" presStyleLbl="node0" presStyleIdx="0" presStyleCnt="1"/>
      <dgm:spPr>
        <a:solidFill>
          <a:srgbClr val="FFC000"/>
        </a:solidFill>
      </dgm:spPr>
    </dgm:pt>
    <dgm:pt modelId="{AF1FB8E9-A64B-4C91-AE41-F3A18AF041C3}" type="pres">
      <dgm:prSet presAssocID="{51E87A9D-0A91-43B7-AD6C-A3E63864E1BA}" presName="text" presStyleLbl="fgAcc0" presStyleIdx="0" presStyleCnt="1" custLinFactNeighborX="77216" custLinFactNeighborY="-15705">
        <dgm:presLayoutVars>
          <dgm:chPref val="3"/>
        </dgm:presLayoutVars>
      </dgm:prSet>
      <dgm:spPr/>
    </dgm:pt>
    <dgm:pt modelId="{3DF80352-12FB-4E78-8558-88C2C0412771}" type="pres">
      <dgm:prSet presAssocID="{51E87A9D-0A91-43B7-AD6C-A3E63864E1BA}" presName="hierChild2" presStyleCnt="0"/>
      <dgm:spPr/>
    </dgm:pt>
    <dgm:pt modelId="{E52A63E9-8F75-40BA-84AB-AFB08E77F026}" type="pres">
      <dgm:prSet presAssocID="{08467465-1782-4DF2-8032-738B46B54D34}" presName="Name10" presStyleLbl="parChTrans1D2" presStyleIdx="0" presStyleCnt="2"/>
      <dgm:spPr/>
    </dgm:pt>
    <dgm:pt modelId="{B8BBABAF-C848-4D5C-B19B-2DC1E2AECF7D}" type="pres">
      <dgm:prSet presAssocID="{758079A2-A476-438E-85D0-3E9F731BBC8D}" presName="hierRoot2" presStyleCnt="0"/>
      <dgm:spPr/>
    </dgm:pt>
    <dgm:pt modelId="{F65594C4-4F2E-4E5A-BC13-CCF62976AF06}" type="pres">
      <dgm:prSet presAssocID="{758079A2-A476-438E-85D0-3E9F731BBC8D}" presName="composite2" presStyleCnt="0"/>
      <dgm:spPr/>
    </dgm:pt>
    <dgm:pt modelId="{8568097B-68F4-4F9A-8A49-ABB1B7FA3A75}" type="pres">
      <dgm:prSet presAssocID="{758079A2-A476-438E-85D0-3E9F731BBC8D}" presName="background2" presStyleLbl="node2" presStyleIdx="0" presStyleCnt="2"/>
      <dgm:spPr>
        <a:solidFill>
          <a:schemeClr val="bg2">
            <a:lumMod val="90000"/>
          </a:schemeClr>
        </a:solidFill>
      </dgm:spPr>
    </dgm:pt>
    <dgm:pt modelId="{1550F4CB-5CB6-419C-95FA-C881C3146BD7}" type="pres">
      <dgm:prSet presAssocID="{758079A2-A476-438E-85D0-3E9F731BBC8D}" presName="text2" presStyleLbl="fgAcc2" presStyleIdx="0" presStyleCnt="2" custLinFactNeighborX="-7967" custLinFactNeighborY="6739">
        <dgm:presLayoutVars>
          <dgm:chPref val="3"/>
        </dgm:presLayoutVars>
      </dgm:prSet>
      <dgm:spPr/>
    </dgm:pt>
    <dgm:pt modelId="{2985D60A-84A7-44D7-8127-DD7B9A5963B3}" type="pres">
      <dgm:prSet presAssocID="{758079A2-A476-438E-85D0-3E9F731BBC8D}" presName="hierChild3" presStyleCnt="0"/>
      <dgm:spPr/>
    </dgm:pt>
    <dgm:pt modelId="{82B81202-15BF-4C64-AB5E-8AFD489DA606}" type="pres">
      <dgm:prSet presAssocID="{5759467D-89DF-47C3-85F7-62233E723D7A}" presName="Name17" presStyleLbl="parChTrans1D3" presStyleIdx="0" presStyleCnt="3"/>
      <dgm:spPr/>
    </dgm:pt>
    <dgm:pt modelId="{E7F9FA4D-F47F-45E1-91DE-CA9E97274936}" type="pres">
      <dgm:prSet presAssocID="{14D90900-835A-4F45-B72F-0AA15CCD9A40}" presName="hierRoot3" presStyleCnt="0"/>
      <dgm:spPr/>
    </dgm:pt>
    <dgm:pt modelId="{0742A67D-2587-4D0D-AB53-9B105E944554}" type="pres">
      <dgm:prSet presAssocID="{14D90900-835A-4F45-B72F-0AA15CCD9A40}" presName="composite3" presStyleCnt="0"/>
      <dgm:spPr/>
    </dgm:pt>
    <dgm:pt modelId="{384BD033-E0BF-4927-93E9-87237C5240F0}" type="pres">
      <dgm:prSet presAssocID="{14D90900-835A-4F45-B72F-0AA15CCD9A40}" presName="background3" presStyleLbl="node3" presStyleIdx="0" presStyleCnt="3"/>
      <dgm:spPr>
        <a:solidFill>
          <a:schemeClr val="accent5">
            <a:lumMod val="20000"/>
            <a:lumOff val="80000"/>
          </a:schemeClr>
        </a:solidFill>
      </dgm:spPr>
    </dgm:pt>
    <dgm:pt modelId="{74EBC971-BC48-4F69-89BA-1052FA933CAC}" type="pres">
      <dgm:prSet presAssocID="{14D90900-835A-4F45-B72F-0AA15CCD9A40}" presName="text3" presStyleLbl="fgAcc3" presStyleIdx="0" presStyleCnt="3" custLinFactNeighborX="-47264" custLinFactNeighborY="619">
        <dgm:presLayoutVars>
          <dgm:chPref val="3"/>
        </dgm:presLayoutVars>
      </dgm:prSet>
      <dgm:spPr/>
    </dgm:pt>
    <dgm:pt modelId="{883CF05D-9071-4470-803D-47790C72FDA1}" type="pres">
      <dgm:prSet presAssocID="{14D90900-835A-4F45-B72F-0AA15CCD9A40}" presName="hierChild4" presStyleCnt="0"/>
      <dgm:spPr/>
    </dgm:pt>
    <dgm:pt modelId="{BA5F060E-1908-4093-8D9F-54EC95CFF961}" type="pres">
      <dgm:prSet presAssocID="{1E90147A-DF45-4D36-955C-D34287BB2E6F}" presName="Name10" presStyleLbl="parChTrans1D2" presStyleIdx="1" presStyleCnt="2"/>
      <dgm:spPr/>
    </dgm:pt>
    <dgm:pt modelId="{B267A3DD-77B2-41EC-A55A-E9FECDD79DB2}" type="pres">
      <dgm:prSet presAssocID="{66D0D5E5-7037-452B-AA4B-8F42C75F7F6F}" presName="hierRoot2" presStyleCnt="0"/>
      <dgm:spPr/>
    </dgm:pt>
    <dgm:pt modelId="{4A128EEA-19F3-42E9-BCCD-70CB6C8AC0B8}" type="pres">
      <dgm:prSet presAssocID="{66D0D5E5-7037-452B-AA4B-8F42C75F7F6F}" presName="composite2" presStyleCnt="0"/>
      <dgm:spPr/>
    </dgm:pt>
    <dgm:pt modelId="{5B66D0F1-AFEC-419D-9B88-296CFCD6B1AE}" type="pres">
      <dgm:prSet presAssocID="{66D0D5E5-7037-452B-AA4B-8F42C75F7F6F}" presName="background2" presStyleLbl="node2" presStyleIdx="1" presStyleCnt="2"/>
      <dgm:spPr>
        <a:solidFill>
          <a:schemeClr val="accent1"/>
        </a:solidFill>
      </dgm:spPr>
    </dgm:pt>
    <dgm:pt modelId="{05826A77-4CBF-4420-8C14-953B6B6DF60A}" type="pres">
      <dgm:prSet presAssocID="{66D0D5E5-7037-452B-AA4B-8F42C75F7F6F}" presName="text2" presStyleLbl="fgAcc2" presStyleIdx="1" presStyleCnt="2" custLinFactNeighborX="18310" custLinFactNeighborY="6739">
        <dgm:presLayoutVars>
          <dgm:chPref val="3"/>
        </dgm:presLayoutVars>
      </dgm:prSet>
      <dgm:spPr/>
    </dgm:pt>
    <dgm:pt modelId="{89D9BB1D-9A70-4237-B34E-18DB0950DCEB}" type="pres">
      <dgm:prSet presAssocID="{66D0D5E5-7037-452B-AA4B-8F42C75F7F6F}" presName="hierChild3" presStyleCnt="0"/>
      <dgm:spPr/>
    </dgm:pt>
    <dgm:pt modelId="{F303D02B-123A-4DB6-A4DC-386064FD9CD7}" type="pres">
      <dgm:prSet presAssocID="{AE1F11E6-9F7C-4B42-87D3-05939038F9E7}" presName="Name17" presStyleLbl="parChTrans1D3" presStyleIdx="1" presStyleCnt="3"/>
      <dgm:spPr/>
    </dgm:pt>
    <dgm:pt modelId="{9AA6D22B-879A-4A1D-BC38-FCDB30633975}" type="pres">
      <dgm:prSet presAssocID="{6891E1D4-B2FD-445B-B4A6-DF23376B7096}" presName="hierRoot3" presStyleCnt="0"/>
      <dgm:spPr/>
    </dgm:pt>
    <dgm:pt modelId="{2727B905-BD8A-4E52-87EA-09C6FFEAD6D1}" type="pres">
      <dgm:prSet presAssocID="{6891E1D4-B2FD-445B-B4A6-DF23376B7096}" presName="composite3" presStyleCnt="0"/>
      <dgm:spPr/>
    </dgm:pt>
    <dgm:pt modelId="{BAB771FE-FF83-42AE-99D1-EE9AF337AD7F}" type="pres">
      <dgm:prSet presAssocID="{6891E1D4-B2FD-445B-B4A6-DF23376B7096}" presName="background3" presStyleLbl="node3" presStyleIdx="1" presStyleCnt="3"/>
      <dgm:spPr/>
    </dgm:pt>
    <dgm:pt modelId="{A10C7922-AC8E-433A-B395-D89DA986DA98}" type="pres">
      <dgm:prSet presAssocID="{6891E1D4-B2FD-445B-B4A6-DF23376B7096}" presName="text3" presStyleLbl="fgAcc3" presStyleIdx="1" presStyleCnt="3" custLinFactNeighborX="-1247" custLinFactNeighborY="9130">
        <dgm:presLayoutVars>
          <dgm:chPref val="3"/>
        </dgm:presLayoutVars>
      </dgm:prSet>
      <dgm:spPr/>
    </dgm:pt>
    <dgm:pt modelId="{429B58B3-BD10-4517-B4AA-2398DA136A39}" type="pres">
      <dgm:prSet presAssocID="{6891E1D4-B2FD-445B-B4A6-DF23376B7096}" presName="hierChild4" presStyleCnt="0"/>
      <dgm:spPr/>
    </dgm:pt>
    <dgm:pt modelId="{75D5A52D-9246-41DD-8203-B08B9F2FC2DA}" type="pres">
      <dgm:prSet presAssocID="{8CD16BD0-F0F7-4483-84CC-90BB444F65D8}" presName="Name23" presStyleLbl="parChTrans1D4" presStyleIdx="0" presStyleCnt="5"/>
      <dgm:spPr/>
    </dgm:pt>
    <dgm:pt modelId="{46DDE680-FE32-4179-B2DF-DA48F96C02FB}" type="pres">
      <dgm:prSet presAssocID="{52CE6B87-1B97-4D59-8BA1-5046AD3D6440}" presName="hierRoot4" presStyleCnt="0"/>
      <dgm:spPr/>
    </dgm:pt>
    <dgm:pt modelId="{02BA1BD1-5FC9-4588-9DED-F7B665CC23E1}" type="pres">
      <dgm:prSet presAssocID="{52CE6B87-1B97-4D59-8BA1-5046AD3D6440}" presName="composite4" presStyleCnt="0"/>
      <dgm:spPr/>
    </dgm:pt>
    <dgm:pt modelId="{87862E96-D311-4136-9D61-E5BC00C9344E}" type="pres">
      <dgm:prSet presAssocID="{52CE6B87-1B97-4D59-8BA1-5046AD3D6440}" presName="background4" presStyleLbl="node4" presStyleIdx="0" presStyleCnt="5"/>
      <dgm:spPr/>
    </dgm:pt>
    <dgm:pt modelId="{357448F2-D963-4314-8C54-9621E9E87ABB}" type="pres">
      <dgm:prSet presAssocID="{52CE6B87-1B97-4D59-8BA1-5046AD3D6440}" presName="text4" presStyleLbl="fgAcc4" presStyleIdx="0" presStyleCnt="5" custLinFactNeighborX="979" custLinFactNeighborY="41186">
        <dgm:presLayoutVars>
          <dgm:chPref val="3"/>
        </dgm:presLayoutVars>
      </dgm:prSet>
      <dgm:spPr/>
    </dgm:pt>
    <dgm:pt modelId="{5D2E84F2-A843-4A9C-974E-D66DAF5CD2E3}" type="pres">
      <dgm:prSet presAssocID="{52CE6B87-1B97-4D59-8BA1-5046AD3D6440}" presName="hierChild5" presStyleCnt="0"/>
      <dgm:spPr/>
    </dgm:pt>
    <dgm:pt modelId="{93314A78-8E55-4240-BE25-50C310A2CCFE}" type="pres">
      <dgm:prSet presAssocID="{B3667565-C274-41FF-8743-F2B925FD0E89}" presName="Name23" presStyleLbl="parChTrans1D4" presStyleIdx="1" presStyleCnt="5"/>
      <dgm:spPr/>
    </dgm:pt>
    <dgm:pt modelId="{3E366DA3-DB8E-464E-A78C-9607351453EA}" type="pres">
      <dgm:prSet presAssocID="{09C6C8C5-CA19-48A2-8AC2-5D2E5482162B}" presName="hierRoot4" presStyleCnt="0"/>
      <dgm:spPr/>
    </dgm:pt>
    <dgm:pt modelId="{CDFEF025-B2C0-459B-B6C7-885481FB41DC}" type="pres">
      <dgm:prSet presAssocID="{09C6C8C5-CA19-48A2-8AC2-5D2E5482162B}" presName="composite4" presStyleCnt="0"/>
      <dgm:spPr/>
    </dgm:pt>
    <dgm:pt modelId="{C86076D2-46EB-4CFF-8A0D-AFBB343F41B3}" type="pres">
      <dgm:prSet presAssocID="{09C6C8C5-CA19-48A2-8AC2-5D2E5482162B}" presName="background4" presStyleLbl="node4" presStyleIdx="1" presStyleCnt="5"/>
      <dgm:spPr/>
    </dgm:pt>
    <dgm:pt modelId="{46DA6572-303B-47A7-801E-11B5A5467FC5}" type="pres">
      <dgm:prSet presAssocID="{09C6C8C5-CA19-48A2-8AC2-5D2E5482162B}" presName="text4" presStyleLbl="fgAcc4" presStyleIdx="1" presStyleCnt="5" custLinFactNeighborX="5533" custLinFactNeighborY="62427">
        <dgm:presLayoutVars>
          <dgm:chPref val="3"/>
        </dgm:presLayoutVars>
      </dgm:prSet>
      <dgm:spPr/>
    </dgm:pt>
    <dgm:pt modelId="{CAEF6098-6C9E-40F4-AE91-3900F3106C5E}" type="pres">
      <dgm:prSet presAssocID="{09C6C8C5-CA19-48A2-8AC2-5D2E5482162B}" presName="hierChild5" presStyleCnt="0"/>
      <dgm:spPr/>
    </dgm:pt>
    <dgm:pt modelId="{D1F816EC-579B-4245-BFD7-5C1636DE0923}" type="pres">
      <dgm:prSet presAssocID="{6189E858-E7E0-4A93-9242-B46B4D34F087}" presName="Name17" presStyleLbl="parChTrans1D3" presStyleIdx="2" presStyleCnt="3"/>
      <dgm:spPr/>
    </dgm:pt>
    <dgm:pt modelId="{206811AD-D3E6-47C7-A279-804AC622C1B1}" type="pres">
      <dgm:prSet presAssocID="{090F908C-CE0C-465F-B782-DA3CE9249CCD}" presName="hierRoot3" presStyleCnt="0"/>
      <dgm:spPr/>
    </dgm:pt>
    <dgm:pt modelId="{2DC36554-FB03-4023-A474-044C86C60468}" type="pres">
      <dgm:prSet presAssocID="{090F908C-CE0C-465F-B782-DA3CE9249CCD}" presName="composite3" presStyleCnt="0"/>
      <dgm:spPr/>
    </dgm:pt>
    <dgm:pt modelId="{7ACF7B56-35CE-45EE-8A83-0FAAE758DB6B}" type="pres">
      <dgm:prSet presAssocID="{090F908C-CE0C-465F-B782-DA3CE9249CCD}" presName="background3" presStyleLbl="node3" presStyleIdx="2" presStyleCnt="3"/>
      <dgm:spPr/>
    </dgm:pt>
    <dgm:pt modelId="{E3EF0DC4-65C5-4CD4-8FB1-17CFF2E95F7C}" type="pres">
      <dgm:prSet presAssocID="{090F908C-CE0C-465F-B782-DA3CE9249CCD}" presName="text3" presStyleLbl="fgAcc3" presStyleIdx="2" presStyleCnt="3" custLinFactNeighborX="9966" custLinFactNeighborY="9138">
        <dgm:presLayoutVars>
          <dgm:chPref val="3"/>
        </dgm:presLayoutVars>
      </dgm:prSet>
      <dgm:spPr/>
    </dgm:pt>
    <dgm:pt modelId="{765AAF00-E0AA-49B5-AF6C-0761CDDF4152}" type="pres">
      <dgm:prSet presAssocID="{090F908C-CE0C-465F-B782-DA3CE9249CCD}" presName="hierChild4" presStyleCnt="0"/>
      <dgm:spPr/>
    </dgm:pt>
    <dgm:pt modelId="{44BA8BFE-69B0-432C-A646-6863654E1031}" type="pres">
      <dgm:prSet presAssocID="{986277A2-B55D-42E4-9A88-D7CF7F761EE3}" presName="Name23" presStyleLbl="parChTrans1D4" presStyleIdx="2" presStyleCnt="5"/>
      <dgm:spPr/>
    </dgm:pt>
    <dgm:pt modelId="{9D951A55-BBC4-44F5-885C-A912FBBFE811}" type="pres">
      <dgm:prSet presAssocID="{D51B063F-8EF0-4FB4-9B8F-311BE5978BF5}" presName="hierRoot4" presStyleCnt="0"/>
      <dgm:spPr/>
    </dgm:pt>
    <dgm:pt modelId="{782F2686-3B7C-4471-8590-1E8AB9FBF650}" type="pres">
      <dgm:prSet presAssocID="{D51B063F-8EF0-4FB4-9B8F-311BE5978BF5}" presName="composite4" presStyleCnt="0"/>
      <dgm:spPr/>
    </dgm:pt>
    <dgm:pt modelId="{4B30B799-061D-454F-A6C4-C86304627215}" type="pres">
      <dgm:prSet presAssocID="{D51B063F-8EF0-4FB4-9B8F-311BE5978BF5}" presName="background4" presStyleLbl="node4" presStyleIdx="2" presStyleCnt="5"/>
      <dgm:spPr/>
    </dgm:pt>
    <dgm:pt modelId="{51B8B4E1-67E4-48D4-B698-F8F7143672C4}" type="pres">
      <dgm:prSet presAssocID="{D51B063F-8EF0-4FB4-9B8F-311BE5978BF5}" presName="text4" presStyleLbl="fgAcc4" presStyleIdx="2" presStyleCnt="5" custLinFactNeighborX="7403" custLinFactNeighborY="31261">
        <dgm:presLayoutVars>
          <dgm:chPref val="3"/>
        </dgm:presLayoutVars>
      </dgm:prSet>
      <dgm:spPr/>
    </dgm:pt>
    <dgm:pt modelId="{B5E9FF5E-1BC5-45F1-875D-5970C8EE6157}" type="pres">
      <dgm:prSet presAssocID="{D51B063F-8EF0-4FB4-9B8F-311BE5978BF5}" presName="hierChild5" presStyleCnt="0"/>
      <dgm:spPr/>
    </dgm:pt>
    <dgm:pt modelId="{25E7B74D-5B60-43A1-A696-91EBA3A2C9DE}" type="pres">
      <dgm:prSet presAssocID="{1A95EC8B-00EC-417E-BCF8-04E0664495F1}" presName="Name23" presStyleLbl="parChTrans1D4" presStyleIdx="3" presStyleCnt="5"/>
      <dgm:spPr/>
    </dgm:pt>
    <dgm:pt modelId="{0F671B4C-3505-4D56-82F4-4B1621418931}" type="pres">
      <dgm:prSet presAssocID="{6A1624E3-FE79-4627-B93F-1785BACE6258}" presName="hierRoot4" presStyleCnt="0"/>
      <dgm:spPr/>
    </dgm:pt>
    <dgm:pt modelId="{3DBE3CD7-5297-4410-BA0D-5FFE37B8B82A}" type="pres">
      <dgm:prSet presAssocID="{6A1624E3-FE79-4627-B93F-1785BACE6258}" presName="composite4" presStyleCnt="0"/>
      <dgm:spPr/>
    </dgm:pt>
    <dgm:pt modelId="{EFE3EF13-DB10-4B9B-8508-C3506E74E4F7}" type="pres">
      <dgm:prSet presAssocID="{6A1624E3-FE79-4627-B93F-1785BACE6258}" presName="background4" presStyleLbl="node4" presStyleIdx="3" presStyleCnt="5"/>
      <dgm:spPr/>
    </dgm:pt>
    <dgm:pt modelId="{BB579767-6247-4A6C-AF8F-EC0B0158F1F1}" type="pres">
      <dgm:prSet presAssocID="{6A1624E3-FE79-4627-B93F-1785BACE6258}" presName="text4" presStyleLbl="fgAcc4" presStyleIdx="3" presStyleCnt="5" custLinFactNeighborX="-1146" custLinFactNeighborY="6385">
        <dgm:presLayoutVars>
          <dgm:chPref val="3"/>
        </dgm:presLayoutVars>
      </dgm:prSet>
      <dgm:spPr/>
    </dgm:pt>
    <dgm:pt modelId="{533ADE8B-E032-4CF1-B7B4-88ACA8AF68C4}" type="pres">
      <dgm:prSet presAssocID="{6A1624E3-FE79-4627-B93F-1785BACE6258}" presName="hierChild5" presStyleCnt="0"/>
      <dgm:spPr/>
    </dgm:pt>
    <dgm:pt modelId="{4A0C6493-D098-45D5-A873-02E6216F2AD1}" type="pres">
      <dgm:prSet presAssocID="{2E534CEC-2AC7-4D1A-AB30-6BC786D8037A}" presName="Name23" presStyleLbl="parChTrans1D4" presStyleIdx="4" presStyleCnt="5"/>
      <dgm:spPr/>
    </dgm:pt>
    <dgm:pt modelId="{109A4018-24ED-49B5-A7E4-DAFC7564FAF1}" type="pres">
      <dgm:prSet presAssocID="{B62A5117-FB32-4C69-856C-CD2BD6F84B95}" presName="hierRoot4" presStyleCnt="0"/>
      <dgm:spPr/>
    </dgm:pt>
    <dgm:pt modelId="{3A243763-5AC2-4DA3-ABEF-23184596D37A}" type="pres">
      <dgm:prSet presAssocID="{B62A5117-FB32-4C69-856C-CD2BD6F84B95}" presName="composite4" presStyleCnt="0"/>
      <dgm:spPr/>
    </dgm:pt>
    <dgm:pt modelId="{A98587DD-4D40-432E-85B0-A1DD76CBF14B}" type="pres">
      <dgm:prSet presAssocID="{B62A5117-FB32-4C69-856C-CD2BD6F84B95}" presName="background4" presStyleLbl="node4" presStyleIdx="4" presStyleCnt="5"/>
      <dgm:spPr/>
    </dgm:pt>
    <dgm:pt modelId="{D2EF901A-03D7-45E4-B754-6396C34B2142}" type="pres">
      <dgm:prSet presAssocID="{B62A5117-FB32-4C69-856C-CD2BD6F84B95}" presName="text4" presStyleLbl="fgAcc4" presStyleIdx="4" presStyleCnt="5" custLinFactNeighborX="-4187" custLinFactNeighborY="14896">
        <dgm:presLayoutVars>
          <dgm:chPref val="3"/>
        </dgm:presLayoutVars>
      </dgm:prSet>
      <dgm:spPr/>
    </dgm:pt>
    <dgm:pt modelId="{099A7B47-0CA3-4E20-A982-53BFBA0E23D0}" type="pres">
      <dgm:prSet presAssocID="{B62A5117-FB32-4C69-856C-CD2BD6F84B95}" presName="hierChild5" presStyleCnt="0"/>
      <dgm:spPr/>
    </dgm:pt>
  </dgm:ptLst>
  <dgm:cxnLst>
    <dgm:cxn modelId="{6C9F7D02-BE8B-462D-B970-E0E989DE3846}" type="presOf" srcId="{AE1F11E6-9F7C-4B42-87D3-05939038F9E7}" destId="{F303D02B-123A-4DB6-A4DC-386064FD9CD7}" srcOrd="0" destOrd="0" presId="urn:microsoft.com/office/officeart/2005/8/layout/hierarchy1"/>
    <dgm:cxn modelId="{BF3CB50B-94AA-40B6-84B0-883A7C67B205}" srcId="{090F908C-CE0C-465F-B782-DA3CE9249CCD}" destId="{6A1624E3-FE79-4627-B93F-1785BACE6258}" srcOrd="1" destOrd="0" parTransId="{1A95EC8B-00EC-417E-BCF8-04E0664495F1}" sibTransId="{7E709DB2-644A-48F0-9116-39CDCAE6DDC1}"/>
    <dgm:cxn modelId="{23E7240E-DDB9-46B1-A22C-24D15050E1DE}" type="presOf" srcId="{1A95EC8B-00EC-417E-BCF8-04E0664495F1}" destId="{25E7B74D-5B60-43A1-A696-91EBA3A2C9DE}" srcOrd="0" destOrd="0" presId="urn:microsoft.com/office/officeart/2005/8/layout/hierarchy1"/>
    <dgm:cxn modelId="{6F9AD00F-4FA1-460B-A539-557E58D37386}" srcId="{6891E1D4-B2FD-445B-B4A6-DF23376B7096}" destId="{09C6C8C5-CA19-48A2-8AC2-5D2E5482162B}" srcOrd="1" destOrd="0" parTransId="{B3667565-C274-41FF-8743-F2B925FD0E89}" sibTransId="{D5B52995-D0EC-49F2-B57C-0A6C57EF9365}"/>
    <dgm:cxn modelId="{63579F1B-BEA5-4D2A-B6CD-3D7832C55EBD}" type="presOf" srcId="{6189E858-E7E0-4A93-9242-B46B4D34F087}" destId="{D1F816EC-579B-4245-BFD7-5C1636DE0923}" srcOrd="0" destOrd="0" presId="urn:microsoft.com/office/officeart/2005/8/layout/hierarchy1"/>
    <dgm:cxn modelId="{895EA528-38EC-420C-ABB2-BEAB579BADF9}" type="presOf" srcId="{B62A5117-FB32-4C69-856C-CD2BD6F84B95}" destId="{D2EF901A-03D7-45E4-B754-6396C34B2142}" srcOrd="0" destOrd="0" presId="urn:microsoft.com/office/officeart/2005/8/layout/hierarchy1"/>
    <dgm:cxn modelId="{770E263A-1B5F-43BD-AB8B-A2DCDC41CB24}" type="presOf" srcId="{B3667565-C274-41FF-8743-F2B925FD0E89}" destId="{93314A78-8E55-4240-BE25-50C310A2CCFE}" srcOrd="0" destOrd="0" presId="urn:microsoft.com/office/officeart/2005/8/layout/hierarchy1"/>
    <dgm:cxn modelId="{73C1383E-FC4F-477F-BACC-BF27DA174D13}" type="presOf" srcId="{6A1624E3-FE79-4627-B93F-1785BACE6258}" destId="{BB579767-6247-4A6C-AF8F-EC0B0158F1F1}" srcOrd="0" destOrd="0" presId="urn:microsoft.com/office/officeart/2005/8/layout/hierarchy1"/>
    <dgm:cxn modelId="{C2695061-AC29-4708-B0DF-D69A4CA2C666}" srcId="{6891E1D4-B2FD-445B-B4A6-DF23376B7096}" destId="{52CE6B87-1B97-4D59-8BA1-5046AD3D6440}" srcOrd="0" destOrd="0" parTransId="{8CD16BD0-F0F7-4483-84CC-90BB444F65D8}" sibTransId="{359C4693-8A79-463B-AA8B-3CEB8A30863F}"/>
    <dgm:cxn modelId="{8A361243-3F7A-408D-BF80-985AFB61F92C}" type="presOf" srcId="{6891E1D4-B2FD-445B-B4A6-DF23376B7096}" destId="{A10C7922-AC8E-433A-B395-D89DA986DA98}" srcOrd="0" destOrd="0" presId="urn:microsoft.com/office/officeart/2005/8/layout/hierarchy1"/>
    <dgm:cxn modelId="{5955C143-CBAB-4D6E-A3CF-9C01356B2055}" type="presOf" srcId="{1E90147A-DF45-4D36-955C-D34287BB2E6F}" destId="{BA5F060E-1908-4093-8D9F-54EC95CFF961}" srcOrd="0" destOrd="0" presId="urn:microsoft.com/office/officeart/2005/8/layout/hierarchy1"/>
    <dgm:cxn modelId="{6DCB2166-36B2-4A98-B8D5-487C3D65547F}" type="presOf" srcId="{09C6C8C5-CA19-48A2-8AC2-5D2E5482162B}" destId="{46DA6572-303B-47A7-801E-11B5A5467FC5}" srcOrd="0" destOrd="0" presId="urn:microsoft.com/office/officeart/2005/8/layout/hierarchy1"/>
    <dgm:cxn modelId="{5ECF3D68-04A2-41E2-9963-0C616B5638A2}" type="presOf" srcId="{986277A2-B55D-42E4-9A88-D7CF7F761EE3}" destId="{44BA8BFE-69B0-432C-A646-6863654E1031}" srcOrd="0" destOrd="0" presId="urn:microsoft.com/office/officeart/2005/8/layout/hierarchy1"/>
    <dgm:cxn modelId="{D7F5CD58-9293-4B41-9F2C-C6BA7831BF79}" srcId="{9BFAE562-4143-4E5E-9D6C-772E6C8DEF15}" destId="{51E87A9D-0A91-43B7-AD6C-A3E63864E1BA}" srcOrd="0" destOrd="0" parTransId="{CE69D32F-0B59-4C93-B7EA-0FF6A059C10B}" sibTransId="{1E72856D-7754-41B8-AAFD-4EA5CDF5201B}"/>
    <dgm:cxn modelId="{900EDE7B-3166-4244-95DE-56C442150150}" type="presOf" srcId="{51E87A9D-0A91-43B7-AD6C-A3E63864E1BA}" destId="{AF1FB8E9-A64B-4C91-AE41-F3A18AF041C3}" srcOrd="0" destOrd="0" presId="urn:microsoft.com/office/officeart/2005/8/layout/hierarchy1"/>
    <dgm:cxn modelId="{5A52AE87-35B8-4C50-ABE9-E050D7BF764F}" type="presOf" srcId="{8CD16BD0-F0F7-4483-84CC-90BB444F65D8}" destId="{75D5A52D-9246-41DD-8203-B08B9F2FC2DA}" srcOrd="0" destOrd="0" presId="urn:microsoft.com/office/officeart/2005/8/layout/hierarchy1"/>
    <dgm:cxn modelId="{D2CE8093-7F11-4172-ADD2-240B1350A34B}" type="presOf" srcId="{08467465-1782-4DF2-8032-738B46B54D34}" destId="{E52A63E9-8F75-40BA-84AB-AFB08E77F026}" srcOrd="0" destOrd="0" presId="urn:microsoft.com/office/officeart/2005/8/layout/hierarchy1"/>
    <dgm:cxn modelId="{442EB193-C9C5-407B-9594-C849677ACB12}" type="presOf" srcId="{9BFAE562-4143-4E5E-9D6C-772E6C8DEF15}" destId="{63F3DCEB-D5DA-4D9B-BD0C-7A7BFB6F4D68}" srcOrd="0" destOrd="0" presId="urn:microsoft.com/office/officeart/2005/8/layout/hierarchy1"/>
    <dgm:cxn modelId="{5682E79B-43F8-4341-BE00-067F79C3709C}" type="presOf" srcId="{5759467D-89DF-47C3-85F7-62233E723D7A}" destId="{82B81202-15BF-4C64-AB5E-8AFD489DA606}" srcOrd="0" destOrd="0" presId="urn:microsoft.com/office/officeart/2005/8/layout/hierarchy1"/>
    <dgm:cxn modelId="{3849DBA2-C5E6-442E-9B81-1551D04DFEDF}" srcId="{66D0D5E5-7037-452B-AA4B-8F42C75F7F6F}" destId="{6891E1D4-B2FD-445B-B4A6-DF23376B7096}" srcOrd="0" destOrd="0" parTransId="{AE1F11E6-9F7C-4B42-87D3-05939038F9E7}" sibTransId="{E4F3E9E8-4A86-4645-BAB6-63C45742359A}"/>
    <dgm:cxn modelId="{9E48C6A8-5E40-45DF-B7C0-40563C67BDA7}" srcId="{758079A2-A476-438E-85D0-3E9F731BBC8D}" destId="{14D90900-835A-4F45-B72F-0AA15CCD9A40}" srcOrd="0" destOrd="0" parTransId="{5759467D-89DF-47C3-85F7-62233E723D7A}" sibTransId="{B05DA400-E18B-4DA0-90C0-F8DED28E0D4D}"/>
    <dgm:cxn modelId="{758F50B4-3B9E-41AC-A4E1-34FCB9FBADB0}" type="presOf" srcId="{66D0D5E5-7037-452B-AA4B-8F42C75F7F6F}" destId="{05826A77-4CBF-4420-8C14-953B6B6DF60A}" srcOrd="0" destOrd="0" presId="urn:microsoft.com/office/officeart/2005/8/layout/hierarchy1"/>
    <dgm:cxn modelId="{DB3220B8-4FE1-40B8-BB25-A717C7E6A6A0}" type="presOf" srcId="{758079A2-A476-438E-85D0-3E9F731BBC8D}" destId="{1550F4CB-5CB6-419C-95FA-C881C3146BD7}" srcOrd="0" destOrd="0" presId="urn:microsoft.com/office/officeart/2005/8/layout/hierarchy1"/>
    <dgm:cxn modelId="{DC7DB5BA-7B17-4AC0-AB91-5D9BE5887E02}" srcId="{66D0D5E5-7037-452B-AA4B-8F42C75F7F6F}" destId="{090F908C-CE0C-465F-B782-DA3CE9249CCD}" srcOrd="1" destOrd="0" parTransId="{6189E858-E7E0-4A93-9242-B46B4D34F087}" sibTransId="{43E3570E-8B78-4FA5-8346-7BA4F700FAB1}"/>
    <dgm:cxn modelId="{3E0A1DBF-F527-46F5-8DBA-44F47E785D1A}" type="presOf" srcId="{52CE6B87-1B97-4D59-8BA1-5046AD3D6440}" destId="{357448F2-D963-4314-8C54-9621E9E87ABB}" srcOrd="0" destOrd="0" presId="urn:microsoft.com/office/officeart/2005/8/layout/hierarchy1"/>
    <dgm:cxn modelId="{B7067FCF-8A1C-48C0-B3DC-8C6B585DBC55}" type="presOf" srcId="{D51B063F-8EF0-4FB4-9B8F-311BE5978BF5}" destId="{51B8B4E1-67E4-48D4-B698-F8F7143672C4}" srcOrd="0" destOrd="0" presId="urn:microsoft.com/office/officeart/2005/8/layout/hierarchy1"/>
    <dgm:cxn modelId="{B54D21D3-1645-4375-911E-71038C83EDB7}" srcId="{51E87A9D-0A91-43B7-AD6C-A3E63864E1BA}" destId="{66D0D5E5-7037-452B-AA4B-8F42C75F7F6F}" srcOrd="1" destOrd="0" parTransId="{1E90147A-DF45-4D36-955C-D34287BB2E6F}" sibTransId="{04A625E8-476A-4143-8200-B33E0F30748E}"/>
    <dgm:cxn modelId="{7B899FD6-68FB-433E-B613-032EC9326D56}" type="presOf" srcId="{2E534CEC-2AC7-4D1A-AB30-6BC786D8037A}" destId="{4A0C6493-D098-45D5-A873-02E6216F2AD1}" srcOrd="0" destOrd="0" presId="urn:microsoft.com/office/officeart/2005/8/layout/hierarchy1"/>
    <dgm:cxn modelId="{58765FD9-C817-493D-B4DC-6AED5EBAEE62}" type="presOf" srcId="{090F908C-CE0C-465F-B782-DA3CE9249CCD}" destId="{E3EF0DC4-65C5-4CD4-8FB1-17CFF2E95F7C}" srcOrd="0" destOrd="0" presId="urn:microsoft.com/office/officeart/2005/8/layout/hierarchy1"/>
    <dgm:cxn modelId="{8A537CDD-774B-4D46-A233-E9C56DEAC300}" srcId="{51E87A9D-0A91-43B7-AD6C-A3E63864E1BA}" destId="{758079A2-A476-438E-85D0-3E9F731BBC8D}" srcOrd="0" destOrd="0" parTransId="{08467465-1782-4DF2-8032-738B46B54D34}" sibTransId="{AF91171D-1156-43D7-89D9-DD7B7E30A2D9}"/>
    <dgm:cxn modelId="{5E9F02E3-0164-4F64-A6D4-0DF8F3BE2640}" srcId="{090F908C-CE0C-465F-B782-DA3CE9249CCD}" destId="{B62A5117-FB32-4C69-856C-CD2BD6F84B95}" srcOrd="2" destOrd="0" parTransId="{2E534CEC-2AC7-4D1A-AB30-6BC786D8037A}" sibTransId="{5FAAE6A8-8984-4191-9F95-39B6FE9D9598}"/>
    <dgm:cxn modelId="{C6BB90EB-F233-4132-98F9-3B8C60BA992C}" type="presOf" srcId="{14D90900-835A-4F45-B72F-0AA15CCD9A40}" destId="{74EBC971-BC48-4F69-89BA-1052FA933CAC}" srcOrd="0" destOrd="0" presId="urn:microsoft.com/office/officeart/2005/8/layout/hierarchy1"/>
    <dgm:cxn modelId="{BAA289F8-B110-4984-9655-A40C510FE2A6}" srcId="{090F908C-CE0C-465F-B782-DA3CE9249CCD}" destId="{D51B063F-8EF0-4FB4-9B8F-311BE5978BF5}" srcOrd="0" destOrd="0" parTransId="{986277A2-B55D-42E4-9A88-D7CF7F761EE3}" sibTransId="{2800AB7D-125C-41FF-966B-A67BE3F2515D}"/>
    <dgm:cxn modelId="{85ADE6DC-4B30-4900-BE09-1D0B6970706B}" type="presParOf" srcId="{63F3DCEB-D5DA-4D9B-BD0C-7A7BFB6F4D68}" destId="{CD7876B0-A2BE-4F8E-ACEA-A6693128281B}" srcOrd="0" destOrd="0" presId="urn:microsoft.com/office/officeart/2005/8/layout/hierarchy1"/>
    <dgm:cxn modelId="{3448C876-D3BD-4E9F-9104-D53ABC813F4F}" type="presParOf" srcId="{CD7876B0-A2BE-4F8E-ACEA-A6693128281B}" destId="{A7C5AC41-E680-4351-A764-E02E8931DFEE}" srcOrd="0" destOrd="0" presId="urn:microsoft.com/office/officeart/2005/8/layout/hierarchy1"/>
    <dgm:cxn modelId="{C6CC023F-6404-4E51-A3FB-A0F080129497}" type="presParOf" srcId="{A7C5AC41-E680-4351-A764-E02E8931DFEE}" destId="{4507A4E2-7A53-407D-970E-D760DF0A4E9C}" srcOrd="0" destOrd="0" presId="urn:microsoft.com/office/officeart/2005/8/layout/hierarchy1"/>
    <dgm:cxn modelId="{5B633586-9625-49DB-8352-D39E132643F1}" type="presParOf" srcId="{A7C5AC41-E680-4351-A764-E02E8931DFEE}" destId="{AF1FB8E9-A64B-4C91-AE41-F3A18AF041C3}" srcOrd="1" destOrd="0" presId="urn:microsoft.com/office/officeart/2005/8/layout/hierarchy1"/>
    <dgm:cxn modelId="{D7F87D6A-1F51-43D0-93BE-B12F705965A3}" type="presParOf" srcId="{CD7876B0-A2BE-4F8E-ACEA-A6693128281B}" destId="{3DF80352-12FB-4E78-8558-88C2C0412771}" srcOrd="1" destOrd="0" presId="urn:microsoft.com/office/officeart/2005/8/layout/hierarchy1"/>
    <dgm:cxn modelId="{11E35368-633C-4BF4-817A-0772225118BF}" type="presParOf" srcId="{3DF80352-12FB-4E78-8558-88C2C0412771}" destId="{E52A63E9-8F75-40BA-84AB-AFB08E77F026}" srcOrd="0" destOrd="0" presId="urn:microsoft.com/office/officeart/2005/8/layout/hierarchy1"/>
    <dgm:cxn modelId="{FF8DDAE1-308F-483B-9C22-9A5E93340C9B}" type="presParOf" srcId="{3DF80352-12FB-4E78-8558-88C2C0412771}" destId="{B8BBABAF-C848-4D5C-B19B-2DC1E2AECF7D}" srcOrd="1" destOrd="0" presId="urn:microsoft.com/office/officeart/2005/8/layout/hierarchy1"/>
    <dgm:cxn modelId="{5DAA7775-BCAF-4469-BB16-E8195373227B}" type="presParOf" srcId="{B8BBABAF-C848-4D5C-B19B-2DC1E2AECF7D}" destId="{F65594C4-4F2E-4E5A-BC13-CCF62976AF06}" srcOrd="0" destOrd="0" presId="urn:microsoft.com/office/officeart/2005/8/layout/hierarchy1"/>
    <dgm:cxn modelId="{86012363-2BCB-4556-8508-1D1C89737DEB}" type="presParOf" srcId="{F65594C4-4F2E-4E5A-BC13-CCF62976AF06}" destId="{8568097B-68F4-4F9A-8A49-ABB1B7FA3A75}" srcOrd="0" destOrd="0" presId="urn:microsoft.com/office/officeart/2005/8/layout/hierarchy1"/>
    <dgm:cxn modelId="{2AB2C2FB-0F67-4EF4-A213-C6EA0DA0684C}" type="presParOf" srcId="{F65594C4-4F2E-4E5A-BC13-CCF62976AF06}" destId="{1550F4CB-5CB6-419C-95FA-C881C3146BD7}" srcOrd="1" destOrd="0" presId="urn:microsoft.com/office/officeart/2005/8/layout/hierarchy1"/>
    <dgm:cxn modelId="{A2BBEDBF-B48B-42FC-9D36-4C52341EC19C}" type="presParOf" srcId="{B8BBABAF-C848-4D5C-B19B-2DC1E2AECF7D}" destId="{2985D60A-84A7-44D7-8127-DD7B9A5963B3}" srcOrd="1" destOrd="0" presId="urn:microsoft.com/office/officeart/2005/8/layout/hierarchy1"/>
    <dgm:cxn modelId="{D4A83402-4AED-4BCD-92DC-64FBFD3614A6}" type="presParOf" srcId="{2985D60A-84A7-44D7-8127-DD7B9A5963B3}" destId="{82B81202-15BF-4C64-AB5E-8AFD489DA606}" srcOrd="0" destOrd="0" presId="urn:microsoft.com/office/officeart/2005/8/layout/hierarchy1"/>
    <dgm:cxn modelId="{70A6C027-A0CF-49EE-B44C-F3EDA6EA0017}" type="presParOf" srcId="{2985D60A-84A7-44D7-8127-DD7B9A5963B3}" destId="{E7F9FA4D-F47F-45E1-91DE-CA9E97274936}" srcOrd="1" destOrd="0" presId="urn:microsoft.com/office/officeart/2005/8/layout/hierarchy1"/>
    <dgm:cxn modelId="{706F5504-941E-4DD5-9C3E-B9A481C19612}" type="presParOf" srcId="{E7F9FA4D-F47F-45E1-91DE-CA9E97274936}" destId="{0742A67D-2587-4D0D-AB53-9B105E944554}" srcOrd="0" destOrd="0" presId="urn:microsoft.com/office/officeart/2005/8/layout/hierarchy1"/>
    <dgm:cxn modelId="{E972E00F-BBAE-4B5F-A1C7-2BC2DFABB394}" type="presParOf" srcId="{0742A67D-2587-4D0D-AB53-9B105E944554}" destId="{384BD033-E0BF-4927-93E9-87237C5240F0}" srcOrd="0" destOrd="0" presId="urn:microsoft.com/office/officeart/2005/8/layout/hierarchy1"/>
    <dgm:cxn modelId="{04909DCB-157B-490A-9936-132CA21B4954}" type="presParOf" srcId="{0742A67D-2587-4D0D-AB53-9B105E944554}" destId="{74EBC971-BC48-4F69-89BA-1052FA933CAC}" srcOrd="1" destOrd="0" presId="urn:microsoft.com/office/officeart/2005/8/layout/hierarchy1"/>
    <dgm:cxn modelId="{635F069B-6618-4195-9A28-2A655ADABA88}" type="presParOf" srcId="{E7F9FA4D-F47F-45E1-91DE-CA9E97274936}" destId="{883CF05D-9071-4470-803D-47790C72FDA1}" srcOrd="1" destOrd="0" presId="urn:microsoft.com/office/officeart/2005/8/layout/hierarchy1"/>
    <dgm:cxn modelId="{AEC7B766-D95A-4EEE-A98F-840DC35AD1C5}" type="presParOf" srcId="{3DF80352-12FB-4E78-8558-88C2C0412771}" destId="{BA5F060E-1908-4093-8D9F-54EC95CFF961}" srcOrd="2" destOrd="0" presId="urn:microsoft.com/office/officeart/2005/8/layout/hierarchy1"/>
    <dgm:cxn modelId="{BBCDC2CE-CD9E-4D84-8ECF-CBE5C6ADB7C2}" type="presParOf" srcId="{3DF80352-12FB-4E78-8558-88C2C0412771}" destId="{B267A3DD-77B2-41EC-A55A-E9FECDD79DB2}" srcOrd="3" destOrd="0" presId="urn:microsoft.com/office/officeart/2005/8/layout/hierarchy1"/>
    <dgm:cxn modelId="{DDB8D6DB-AD91-40C6-83A2-E23FCAE6E5A9}" type="presParOf" srcId="{B267A3DD-77B2-41EC-A55A-E9FECDD79DB2}" destId="{4A128EEA-19F3-42E9-BCCD-70CB6C8AC0B8}" srcOrd="0" destOrd="0" presId="urn:microsoft.com/office/officeart/2005/8/layout/hierarchy1"/>
    <dgm:cxn modelId="{6A24F758-79D0-460B-B55E-161982835473}" type="presParOf" srcId="{4A128EEA-19F3-42E9-BCCD-70CB6C8AC0B8}" destId="{5B66D0F1-AFEC-419D-9B88-296CFCD6B1AE}" srcOrd="0" destOrd="0" presId="urn:microsoft.com/office/officeart/2005/8/layout/hierarchy1"/>
    <dgm:cxn modelId="{FB53587F-8763-4236-9C5B-9DAAD550E4CC}" type="presParOf" srcId="{4A128EEA-19F3-42E9-BCCD-70CB6C8AC0B8}" destId="{05826A77-4CBF-4420-8C14-953B6B6DF60A}" srcOrd="1" destOrd="0" presId="urn:microsoft.com/office/officeart/2005/8/layout/hierarchy1"/>
    <dgm:cxn modelId="{4EA6EA6D-0606-4DB6-BA0A-D24BC4AEFA60}" type="presParOf" srcId="{B267A3DD-77B2-41EC-A55A-E9FECDD79DB2}" destId="{89D9BB1D-9A70-4237-B34E-18DB0950DCEB}" srcOrd="1" destOrd="0" presId="urn:microsoft.com/office/officeart/2005/8/layout/hierarchy1"/>
    <dgm:cxn modelId="{57978CFD-5D53-4D80-BCC4-4171FC6E6656}" type="presParOf" srcId="{89D9BB1D-9A70-4237-B34E-18DB0950DCEB}" destId="{F303D02B-123A-4DB6-A4DC-386064FD9CD7}" srcOrd="0" destOrd="0" presId="urn:microsoft.com/office/officeart/2005/8/layout/hierarchy1"/>
    <dgm:cxn modelId="{3A2F28DA-5201-41BF-9C67-44DD6160A1DB}" type="presParOf" srcId="{89D9BB1D-9A70-4237-B34E-18DB0950DCEB}" destId="{9AA6D22B-879A-4A1D-BC38-FCDB30633975}" srcOrd="1" destOrd="0" presId="urn:microsoft.com/office/officeart/2005/8/layout/hierarchy1"/>
    <dgm:cxn modelId="{94EDA4BF-41A2-4610-A993-6A805BDAC38B}" type="presParOf" srcId="{9AA6D22B-879A-4A1D-BC38-FCDB30633975}" destId="{2727B905-BD8A-4E52-87EA-09C6FFEAD6D1}" srcOrd="0" destOrd="0" presId="urn:microsoft.com/office/officeart/2005/8/layout/hierarchy1"/>
    <dgm:cxn modelId="{8147783D-5D8A-446E-87A7-848F3A1D2187}" type="presParOf" srcId="{2727B905-BD8A-4E52-87EA-09C6FFEAD6D1}" destId="{BAB771FE-FF83-42AE-99D1-EE9AF337AD7F}" srcOrd="0" destOrd="0" presId="urn:microsoft.com/office/officeart/2005/8/layout/hierarchy1"/>
    <dgm:cxn modelId="{DD4C6326-4C73-4B08-BB15-52409B05D2E8}" type="presParOf" srcId="{2727B905-BD8A-4E52-87EA-09C6FFEAD6D1}" destId="{A10C7922-AC8E-433A-B395-D89DA986DA98}" srcOrd="1" destOrd="0" presId="urn:microsoft.com/office/officeart/2005/8/layout/hierarchy1"/>
    <dgm:cxn modelId="{91D99DD4-B3EE-4805-9654-997A12170838}" type="presParOf" srcId="{9AA6D22B-879A-4A1D-BC38-FCDB30633975}" destId="{429B58B3-BD10-4517-B4AA-2398DA136A39}" srcOrd="1" destOrd="0" presId="urn:microsoft.com/office/officeart/2005/8/layout/hierarchy1"/>
    <dgm:cxn modelId="{F3679BE9-350D-4D70-94A9-8E096A3B0A45}" type="presParOf" srcId="{429B58B3-BD10-4517-B4AA-2398DA136A39}" destId="{75D5A52D-9246-41DD-8203-B08B9F2FC2DA}" srcOrd="0" destOrd="0" presId="urn:microsoft.com/office/officeart/2005/8/layout/hierarchy1"/>
    <dgm:cxn modelId="{45E547BE-8F88-4341-8E6E-14111830521D}" type="presParOf" srcId="{429B58B3-BD10-4517-B4AA-2398DA136A39}" destId="{46DDE680-FE32-4179-B2DF-DA48F96C02FB}" srcOrd="1" destOrd="0" presId="urn:microsoft.com/office/officeart/2005/8/layout/hierarchy1"/>
    <dgm:cxn modelId="{D91BA844-A672-4DAD-886C-06CDC79D3300}" type="presParOf" srcId="{46DDE680-FE32-4179-B2DF-DA48F96C02FB}" destId="{02BA1BD1-5FC9-4588-9DED-F7B665CC23E1}" srcOrd="0" destOrd="0" presId="urn:microsoft.com/office/officeart/2005/8/layout/hierarchy1"/>
    <dgm:cxn modelId="{CC527093-1C18-402B-8363-A6E1A3F54A90}" type="presParOf" srcId="{02BA1BD1-5FC9-4588-9DED-F7B665CC23E1}" destId="{87862E96-D311-4136-9D61-E5BC00C9344E}" srcOrd="0" destOrd="0" presId="urn:microsoft.com/office/officeart/2005/8/layout/hierarchy1"/>
    <dgm:cxn modelId="{A74F054D-2536-4A76-964C-E32F85AA76A3}" type="presParOf" srcId="{02BA1BD1-5FC9-4588-9DED-F7B665CC23E1}" destId="{357448F2-D963-4314-8C54-9621E9E87ABB}" srcOrd="1" destOrd="0" presId="urn:microsoft.com/office/officeart/2005/8/layout/hierarchy1"/>
    <dgm:cxn modelId="{CB1634A5-21AF-42FC-A444-F9FA48500A70}" type="presParOf" srcId="{46DDE680-FE32-4179-B2DF-DA48F96C02FB}" destId="{5D2E84F2-A843-4A9C-974E-D66DAF5CD2E3}" srcOrd="1" destOrd="0" presId="urn:microsoft.com/office/officeart/2005/8/layout/hierarchy1"/>
    <dgm:cxn modelId="{BE515603-C89D-4384-8C24-B1FDF5AF3613}" type="presParOf" srcId="{429B58B3-BD10-4517-B4AA-2398DA136A39}" destId="{93314A78-8E55-4240-BE25-50C310A2CCFE}" srcOrd="2" destOrd="0" presId="urn:microsoft.com/office/officeart/2005/8/layout/hierarchy1"/>
    <dgm:cxn modelId="{38C2DFE5-B382-4D06-88F0-E3A4EBFBA73F}" type="presParOf" srcId="{429B58B3-BD10-4517-B4AA-2398DA136A39}" destId="{3E366DA3-DB8E-464E-A78C-9607351453EA}" srcOrd="3" destOrd="0" presId="urn:microsoft.com/office/officeart/2005/8/layout/hierarchy1"/>
    <dgm:cxn modelId="{193261F8-B86E-4489-BE1F-3062E2B3B662}" type="presParOf" srcId="{3E366DA3-DB8E-464E-A78C-9607351453EA}" destId="{CDFEF025-B2C0-459B-B6C7-885481FB41DC}" srcOrd="0" destOrd="0" presId="urn:microsoft.com/office/officeart/2005/8/layout/hierarchy1"/>
    <dgm:cxn modelId="{7725937B-E0BF-4BFE-9DB0-C3C52893A8A0}" type="presParOf" srcId="{CDFEF025-B2C0-459B-B6C7-885481FB41DC}" destId="{C86076D2-46EB-4CFF-8A0D-AFBB343F41B3}" srcOrd="0" destOrd="0" presId="urn:microsoft.com/office/officeart/2005/8/layout/hierarchy1"/>
    <dgm:cxn modelId="{E756E36C-6E02-4EC4-B22F-B93800B05548}" type="presParOf" srcId="{CDFEF025-B2C0-459B-B6C7-885481FB41DC}" destId="{46DA6572-303B-47A7-801E-11B5A5467FC5}" srcOrd="1" destOrd="0" presId="urn:microsoft.com/office/officeart/2005/8/layout/hierarchy1"/>
    <dgm:cxn modelId="{46E8E44A-4BED-44FF-A081-69EE3BAF0D58}" type="presParOf" srcId="{3E366DA3-DB8E-464E-A78C-9607351453EA}" destId="{CAEF6098-6C9E-40F4-AE91-3900F3106C5E}" srcOrd="1" destOrd="0" presId="urn:microsoft.com/office/officeart/2005/8/layout/hierarchy1"/>
    <dgm:cxn modelId="{90004678-6840-4E50-AD7C-5A139B45A1CC}" type="presParOf" srcId="{89D9BB1D-9A70-4237-B34E-18DB0950DCEB}" destId="{D1F816EC-579B-4245-BFD7-5C1636DE0923}" srcOrd="2" destOrd="0" presId="urn:microsoft.com/office/officeart/2005/8/layout/hierarchy1"/>
    <dgm:cxn modelId="{E3ABA068-2131-4430-AD0E-1EE5B51B79C4}" type="presParOf" srcId="{89D9BB1D-9A70-4237-B34E-18DB0950DCEB}" destId="{206811AD-D3E6-47C7-A279-804AC622C1B1}" srcOrd="3" destOrd="0" presId="urn:microsoft.com/office/officeart/2005/8/layout/hierarchy1"/>
    <dgm:cxn modelId="{C7BF6D35-A340-4EC5-9096-5D1CCB8B3DD5}" type="presParOf" srcId="{206811AD-D3E6-47C7-A279-804AC622C1B1}" destId="{2DC36554-FB03-4023-A474-044C86C60468}" srcOrd="0" destOrd="0" presId="urn:microsoft.com/office/officeart/2005/8/layout/hierarchy1"/>
    <dgm:cxn modelId="{1B4DCB4D-DCD6-4DB2-ACBA-ECA254540D9F}" type="presParOf" srcId="{2DC36554-FB03-4023-A474-044C86C60468}" destId="{7ACF7B56-35CE-45EE-8A83-0FAAE758DB6B}" srcOrd="0" destOrd="0" presId="urn:microsoft.com/office/officeart/2005/8/layout/hierarchy1"/>
    <dgm:cxn modelId="{5671DD2D-2838-4863-88BA-B95FA1A5B0FC}" type="presParOf" srcId="{2DC36554-FB03-4023-A474-044C86C60468}" destId="{E3EF0DC4-65C5-4CD4-8FB1-17CFF2E95F7C}" srcOrd="1" destOrd="0" presId="urn:microsoft.com/office/officeart/2005/8/layout/hierarchy1"/>
    <dgm:cxn modelId="{74181320-9B76-4154-A3B3-2E487D266D80}" type="presParOf" srcId="{206811AD-D3E6-47C7-A279-804AC622C1B1}" destId="{765AAF00-E0AA-49B5-AF6C-0761CDDF4152}" srcOrd="1" destOrd="0" presId="urn:microsoft.com/office/officeart/2005/8/layout/hierarchy1"/>
    <dgm:cxn modelId="{9BBF643F-9642-48EA-A235-329F9E68202A}" type="presParOf" srcId="{765AAF00-E0AA-49B5-AF6C-0761CDDF4152}" destId="{44BA8BFE-69B0-432C-A646-6863654E1031}" srcOrd="0" destOrd="0" presId="urn:microsoft.com/office/officeart/2005/8/layout/hierarchy1"/>
    <dgm:cxn modelId="{BE272F63-D846-41F5-9998-05ABC2DFC2EA}" type="presParOf" srcId="{765AAF00-E0AA-49B5-AF6C-0761CDDF4152}" destId="{9D951A55-BBC4-44F5-885C-A912FBBFE811}" srcOrd="1" destOrd="0" presId="urn:microsoft.com/office/officeart/2005/8/layout/hierarchy1"/>
    <dgm:cxn modelId="{02D167E0-0B9A-43F1-83AA-0A1D6C83EAD0}" type="presParOf" srcId="{9D951A55-BBC4-44F5-885C-A912FBBFE811}" destId="{782F2686-3B7C-4471-8590-1E8AB9FBF650}" srcOrd="0" destOrd="0" presId="urn:microsoft.com/office/officeart/2005/8/layout/hierarchy1"/>
    <dgm:cxn modelId="{28BB2F07-E352-455A-A1E4-C56F383D326D}" type="presParOf" srcId="{782F2686-3B7C-4471-8590-1E8AB9FBF650}" destId="{4B30B799-061D-454F-A6C4-C86304627215}" srcOrd="0" destOrd="0" presId="urn:microsoft.com/office/officeart/2005/8/layout/hierarchy1"/>
    <dgm:cxn modelId="{29D6250B-FD2F-4F6F-94E9-2ED1FDB86DC3}" type="presParOf" srcId="{782F2686-3B7C-4471-8590-1E8AB9FBF650}" destId="{51B8B4E1-67E4-48D4-B698-F8F7143672C4}" srcOrd="1" destOrd="0" presId="urn:microsoft.com/office/officeart/2005/8/layout/hierarchy1"/>
    <dgm:cxn modelId="{ED55660B-5A7C-41B2-9FA0-18BEBCBF1C7C}" type="presParOf" srcId="{9D951A55-BBC4-44F5-885C-A912FBBFE811}" destId="{B5E9FF5E-1BC5-45F1-875D-5970C8EE6157}" srcOrd="1" destOrd="0" presId="urn:microsoft.com/office/officeart/2005/8/layout/hierarchy1"/>
    <dgm:cxn modelId="{3BAA8E3E-54DA-404C-BBD8-F91846642E95}" type="presParOf" srcId="{765AAF00-E0AA-49B5-AF6C-0761CDDF4152}" destId="{25E7B74D-5B60-43A1-A696-91EBA3A2C9DE}" srcOrd="2" destOrd="0" presId="urn:microsoft.com/office/officeart/2005/8/layout/hierarchy1"/>
    <dgm:cxn modelId="{33FA423F-629C-4A0B-A9D4-B1E74C6090B7}" type="presParOf" srcId="{765AAF00-E0AA-49B5-AF6C-0761CDDF4152}" destId="{0F671B4C-3505-4D56-82F4-4B1621418931}" srcOrd="3" destOrd="0" presId="urn:microsoft.com/office/officeart/2005/8/layout/hierarchy1"/>
    <dgm:cxn modelId="{F64BAAF0-0474-466E-BA38-CAD70C0562D9}" type="presParOf" srcId="{0F671B4C-3505-4D56-82F4-4B1621418931}" destId="{3DBE3CD7-5297-4410-BA0D-5FFE37B8B82A}" srcOrd="0" destOrd="0" presId="urn:microsoft.com/office/officeart/2005/8/layout/hierarchy1"/>
    <dgm:cxn modelId="{2349E3E4-32A9-403F-8C67-BE3A154B07B6}" type="presParOf" srcId="{3DBE3CD7-5297-4410-BA0D-5FFE37B8B82A}" destId="{EFE3EF13-DB10-4B9B-8508-C3506E74E4F7}" srcOrd="0" destOrd="0" presId="urn:microsoft.com/office/officeart/2005/8/layout/hierarchy1"/>
    <dgm:cxn modelId="{83F69A75-3F8F-47E0-A13A-335F099D17C9}" type="presParOf" srcId="{3DBE3CD7-5297-4410-BA0D-5FFE37B8B82A}" destId="{BB579767-6247-4A6C-AF8F-EC0B0158F1F1}" srcOrd="1" destOrd="0" presId="urn:microsoft.com/office/officeart/2005/8/layout/hierarchy1"/>
    <dgm:cxn modelId="{E66AD448-ECA1-4B83-9661-CC6F719AD700}" type="presParOf" srcId="{0F671B4C-3505-4D56-82F4-4B1621418931}" destId="{533ADE8B-E032-4CF1-B7B4-88ACA8AF68C4}" srcOrd="1" destOrd="0" presId="urn:microsoft.com/office/officeart/2005/8/layout/hierarchy1"/>
    <dgm:cxn modelId="{1B4B0D10-6838-474C-866A-715D033FE8D1}" type="presParOf" srcId="{765AAF00-E0AA-49B5-AF6C-0761CDDF4152}" destId="{4A0C6493-D098-45D5-A873-02E6216F2AD1}" srcOrd="4" destOrd="0" presId="urn:microsoft.com/office/officeart/2005/8/layout/hierarchy1"/>
    <dgm:cxn modelId="{265386E4-A5D2-4435-8014-1DAC50B2AC25}" type="presParOf" srcId="{765AAF00-E0AA-49B5-AF6C-0761CDDF4152}" destId="{109A4018-24ED-49B5-A7E4-DAFC7564FAF1}" srcOrd="5" destOrd="0" presId="urn:microsoft.com/office/officeart/2005/8/layout/hierarchy1"/>
    <dgm:cxn modelId="{14A3C6DD-852A-4633-9CDC-6D0D38ED94E8}" type="presParOf" srcId="{109A4018-24ED-49B5-A7E4-DAFC7564FAF1}" destId="{3A243763-5AC2-4DA3-ABEF-23184596D37A}" srcOrd="0" destOrd="0" presId="urn:microsoft.com/office/officeart/2005/8/layout/hierarchy1"/>
    <dgm:cxn modelId="{3D3AB15A-E013-4579-9F81-428342642277}" type="presParOf" srcId="{3A243763-5AC2-4DA3-ABEF-23184596D37A}" destId="{A98587DD-4D40-432E-85B0-A1DD76CBF14B}" srcOrd="0" destOrd="0" presId="urn:microsoft.com/office/officeart/2005/8/layout/hierarchy1"/>
    <dgm:cxn modelId="{557B505D-2A38-4836-B233-CB08ED001D2E}" type="presParOf" srcId="{3A243763-5AC2-4DA3-ABEF-23184596D37A}" destId="{D2EF901A-03D7-45E4-B754-6396C34B2142}" srcOrd="1" destOrd="0" presId="urn:microsoft.com/office/officeart/2005/8/layout/hierarchy1"/>
    <dgm:cxn modelId="{6E16D592-4A52-4007-993D-040902DD3154}" type="presParOf" srcId="{109A4018-24ED-49B5-A7E4-DAFC7564FAF1}" destId="{099A7B47-0CA3-4E20-A982-53BFBA0E23D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0C6493-D098-45D5-A873-02E6216F2AD1}">
      <dsp:nvSpPr>
        <dsp:cNvPr id="0" name=""/>
        <dsp:cNvSpPr/>
      </dsp:nvSpPr>
      <dsp:spPr>
        <a:xfrm>
          <a:off x="5676904" y="3006657"/>
          <a:ext cx="1257330" cy="316896"/>
        </a:xfrm>
        <a:custGeom>
          <a:avLst/>
          <a:gdLst/>
          <a:ahLst/>
          <a:cxnLst/>
          <a:rect l="0" t="0" r="0" b="0"/>
          <a:pathLst>
            <a:path>
              <a:moveTo>
                <a:pt x="0" y="0"/>
              </a:moveTo>
              <a:lnTo>
                <a:pt x="0" y="209115"/>
              </a:lnTo>
              <a:lnTo>
                <a:pt x="1257330" y="209115"/>
              </a:lnTo>
              <a:lnTo>
                <a:pt x="1257330" y="316896"/>
              </a:lnTo>
            </a:path>
          </a:pathLst>
        </a:custGeom>
        <a:noFill/>
        <a:ln w="9525" cap="flat" cmpd="sng" algn="ctr">
          <a:solidFill>
            <a:schemeClr val="accent4">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5E7B74D-5B60-43A1-A696-91EBA3A2C9DE}">
      <dsp:nvSpPr>
        <dsp:cNvPr id="0" name=""/>
        <dsp:cNvSpPr/>
      </dsp:nvSpPr>
      <dsp:spPr>
        <a:xfrm>
          <a:off x="5547622" y="3006657"/>
          <a:ext cx="129282" cy="316896"/>
        </a:xfrm>
        <a:custGeom>
          <a:avLst/>
          <a:gdLst/>
          <a:ahLst/>
          <a:cxnLst/>
          <a:rect l="0" t="0" r="0" b="0"/>
          <a:pathLst>
            <a:path>
              <a:moveTo>
                <a:pt x="129282" y="0"/>
              </a:moveTo>
              <a:lnTo>
                <a:pt x="129282" y="209115"/>
              </a:lnTo>
              <a:lnTo>
                <a:pt x="0" y="209115"/>
              </a:lnTo>
              <a:lnTo>
                <a:pt x="0" y="316896"/>
              </a:lnTo>
            </a:path>
          </a:pathLst>
        </a:custGeom>
        <a:noFill/>
        <a:ln w="9525" cap="flat" cmpd="sng" algn="ctr">
          <a:solidFill>
            <a:schemeClr val="accent4">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4BA8BFE-69B0-432C-A646-6863654E1031}">
      <dsp:nvSpPr>
        <dsp:cNvPr id="0" name=""/>
        <dsp:cNvSpPr/>
      </dsp:nvSpPr>
      <dsp:spPr>
        <a:xfrm>
          <a:off x="4225092" y="3006657"/>
          <a:ext cx="1451812" cy="316896"/>
        </a:xfrm>
        <a:custGeom>
          <a:avLst/>
          <a:gdLst/>
          <a:ahLst/>
          <a:cxnLst/>
          <a:rect l="0" t="0" r="0" b="0"/>
          <a:pathLst>
            <a:path>
              <a:moveTo>
                <a:pt x="1451812" y="0"/>
              </a:moveTo>
              <a:lnTo>
                <a:pt x="1451812" y="209115"/>
              </a:lnTo>
              <a:lnTo>
                <a:pt x="0" y="209115"/>
              </a:lnTo>
              <a:lnTo>
                <a:pt x="0" y="316896"/>
              </a:lnTo>
            </a:path>
          </a:pathLst>
        </a:custGeom>
        <a:noFill/>
        <a:ln w="9525" cap="flat" cmpd="sng" algn="ctr">
          <a:solidFill>
            <a:schemeClr val="accent4">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1F816EC-579B-4245-BFD7-5C1636DE0923}">
      <dsp:nvSpPr>
        <dsp:cNvPr id="0" name=""/>
        <dsp:cNvSpPr/>
      </dsp:nvSpPr>
      <dsp:spPr>
        <a:xfrm>
          <a:off x="3996491" y="1911773"/>
          <a:ext cx="1680413" cy="356093"/>
        </a:xfrm>
        <a:custGeom>
          <a:avLst/>
          <a:gdLst/>
          <a:ahLst/>
          <a:cxnLst/>
          <a:rect l="0" t="0" r="0" b="0"/>
          <a:pathLst>
            <a:path>
              <a:moveTo>
                <a:pt x="0" y="0"/>
              </a:moveTo>
              <a:lnTo>
                <a:pt x="0" y="248312"/>
              </a:lnTo>
              <a:lnTo>
                <a:pt x="1680413" y="248312"/>
              </a:lnTo>
              <a:lnTo>
                <a:pt x="1680413" y="356093"/>
              </a:lnTo>
            </a:path>
          </a:pathLst>
        </a:custGeom>
        <a:noFill/>
        <a:ln w="9525" cap="flat" cmpd="sng" algn="ctr">
          <a:solidFill>
            <a:schemeClr val="accent4">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3314A78-8E55-4240-BE25-50C310A2CCFE}">
      <dsp:nvSpPr>
        <dsp:cNvPr id="0" name=""/>
        <dsp:cNvSpPr/>
      </dsp:nvSpPr>
      <dsp:spPr>
        <a:xfrm>
          <a:off x="1991464" y="3006598"/>
          <a:ext cx="789878" cy="316955"/>
        </a:xfrm>
        <a:custGeom>
          <a:avLst/>
          <a:gdLst/>
          <a:ahLst/>
          <a:cxnLst/>
          <a:rect l="0" t="0" r="0" b="0"/>
          <a:pathLst>
            <a:path>
              <a:moveTo>
                <a:pt x="0" y="0"/>
              </a:moveTo>
              <a:lnTo>
                <a:pt x="0" y="209174"/>
              </a:lnTo>
              <a:lnTo>
                <a:pt x="789878" y="209174"/>
              </a:lnTo>
              <a:lnTo>
                <a:pt x="789878" y="316955"/>
              </a:lnTo>
            </a:path>
          </a:pathLst>
        </a:custGeom>
        <a:noFill/>
        <a:ln w="9525" cap="flat" cmpd="sng" algn="ctr">
          <a:solidFill>
            <a:schemeClr val="accent4">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5D5A52D-9246-41DD-8203-B08B9F2FC2DA}">
      <dsp:nvSpPr>
        <dsp:cNvPr id="0" name=""/>
        <dsp:cNvSpPr/>
      </dsp:nvSpPr>
      <dsp:spPr>
        <a:xfrm>
          <a:off x="1306366" y="3006598"/>
          <a:ext cx="685098" cy="316955"/>
        </a:xfrm>
        <a:custGeom>
          <a:avLst/>
          <a:gdLst/>
          <a:ahLst/>
          <a:cxnLst/>
          <a:rect l="0" t="0" r="0" b="0"/>
          <a:pathLst>
            <a:path>
              <a:moveTo>
                <a:pt x="685098" y="0"/>
              </a:moveTo>
              <a:lnTo>
                <a:pt x="685098" y="209174"/>
              </a:lnTo>
              <a:lnTo>
                <a:pt x="0" y="209174"/>
              </a:lnTo>
              <a:lnTo>
                <a:pt x="0" y="316955"/>
              </a:lnTo>
            </a:path>
          </a:pathLst>
        </a:custGeom>
        <a:noFill/>
        <a:ln w="9525" cap="flat" cmpd="sng" algn="ctr">
          <a:solidFill>
            <a:schemeClr val="accent4">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303D02B-123A-4DB6-A4DC-386064FD9CD7}">
      <dsp:nvSpPr>
        <dsp:cNvPr id="0" name=""/>
        <dsp:cNvSpPr/>
      </dsp:nvSpPr>
      <dsp:spPr>
        <a:xfrm>
          <a:off x="1991464" y="1911773"/>
          <a:ext cx="2005027" cy="356034"/>
        </a:xfrm>
        <a:custGeom>
          <a:avLst/>
          <a:gdLst/>
          <a:ahLst/>
          <a:cxnLst/>
          <a:rect l="0" t="0" r="0" b="0"/>
          <a:pathLst>
            <a:path>
              <a:moveTo>
                <a:pt x="2005027" y="0"/>
              </a:moveTo>
              <a:lnTo>
                <a:pt x="2005027" y="248253"/>
              </a:lnTo>
              <a:lnTo>
                <a:pt x="0" y="248253"/>
              </a:lnTo>
              <a:lnTo>
                <a:pt x="0" y="356034"/>
              </a:lnTo>
            </a:path>
          </a:pathLst>
        </a:custGeom>
        <a:noFill/>
        <a:ln w="9525" cap="flat" cmpd="sng" algn="ctr">
          <a:solidFill>
            <a:schemeClr val="accent4">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A5F060E-1908-4093-8D9F-54EC95CFF961}">
      <dsp:nvSpPr>
        <dsp:cNvPr id="0" name=""/>
        <dsp:cNvSpPr/>
      </dsp:nvSpPr>
      <dsp:spPr>
        <a:xfrm>
          <a:off x="3082090" y="668800"/>
          <a:ext cx="914401" cy="504183"/>
        </a:xfrm>
        <a:custGeom>
          <a:avLst/>
          <a:gdLst/>
          <a:ahLst/>
          <a:cxnLst/>
          <a:rect l="0" t="0" r="0" b="0"/>
          <a:pathLst>
            <a:path>
              <a:moveTo>
                <a:pt x="0" y="0"/>
              </a:moveTo>
              <a:lnTo>
                <a:pt x="0" y="396403"/>
              </a:lnTo>
              <a:lnTo>
                <a:pt x="914401" y="396403"/>
              </a:lnTo>
              <a:lnTo>
                <a:pt x="914401" y="504183"/>
              </a:lnTo>
            </a:path>
          </a:pathLst>
        </a:custGeom>
        <a:noFill/>
        <a:ln w="9525" cap="flat" cmpd="sng" algn="ctr">
          <a:solidFill>
            <a:schemeClr val="accent4">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2B81202-15BF-4C64-AB5E-8AFD489DA606}">
      <dsp:nvSpPr>
        <dsp:cNvPr id="0" name=""/>
        <dsp:cNvSpPr/>
      </dsp:nvSpPr>
      <dsp:spPr>
        <a:xfrm>
          <a:off x="406732" y="1911773"/>
          <a:ext cx="91440" cy="293155"/>
        </a:xfrm>
        <a:custGeom>
          <a:avLst/>
          <a:gdLst/>
          <a:ahLst/>
          <a:cxnLst/>
          <a:rect l="0" t="0" r="0" b="0"/>
          <a:pathLst>
            <a:path>
              <a:moveTo>
                <a:pt x="84554" y="0"/>
              </a:moveTo>
              <a:lnTo>
                <a:pt x="84554" y="185375"/>
              </a:lnTo>
              <a:lnTo>
                <a:pt x="45720" y="185375"/>
              </a:lnTo>
              <a:lnTo>
                <a:pt x="45720" y="293155"/>
              </a:lnTo>
            </a:path>
          </a:pathLst>
        </a:custGeom>
        <a:noFill/>
        <a:ln w="9525" cap="flat" cmpd="sng" algn="ctr">
          <a:solidFill>
            <a:schemeClr val="accent4">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52A63E9-8F75-40BA-84AB-AFB08E77F026}">
      <dsp:nvSpPr>
        <dsp:cNvPr id="0" name=""/>
        <dsp:cNvSpPr/>
      </dsp:nvSpPr>
      <dsp:spPr>
        <a:xfrm>
          <a:off x="491287" y="668800"/>
          <a:ext cx="2590803" cy="504183"/>
        </a:xfrm>
        <a:custGeom>
          <a:avLst/>
          <a:gdLst/>
          <a:ahLst/>
          <a:cxnLst/>
          <a:rect l="0" t="0" r="0" b="0"/>
          <a:pathLst>
            <a:path>
              <a:moveTo>
                <a:pt x="2590803" y="0"/>
              </a:moveTo>
              <a:lnTo>
                <a:pt x="2590803" y="396403"/>
              </a:lnTo>
              <a:lnTo>
                <a:pt x="0" y="396403"/>
              </a:lnTo>
              <a:lnTo>
                <a:pt x="0" y="504183"/>
              </a:lnTo>
            </a:path>
          </a:pathLst>
        </a:custGeom>
        <a:noFill/>
        <a:ln w="9525" cap="flat" cmpd="sng" algn="ctr">
          <a:solidFill>
            <a:schemeClr val="accent4">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507A4E2-7A53-407D-970E-D760DF0A4E9C}">
      <dsp:nvSpPr>
        <dsp:cNvPr id="0" name=""/>
        <dsp:cNvSpPr/>
      </dsp:nvSpPr>
      <dsp:spPr>
        <a:xfrm>
          <a:off x="2500365" y="-69990"/>
          <a:ext cx="1163448" cy="738790"/>
        </a:xfrm>
        <a:prstGeom prst="roundRect">
          <a:avLst>
            <a:gd name="adj" fmla="val 10000"/>
          </a:avLst>
        </a:prstGeom>
        <a:solidFill>
          <a:srgbClr val="FFC000"/>
        </a:solidFill>
        <a:ln>
          <a:noFill/>
        </a:ln>
        <a:effectLst>
          <a:outerShdw blurRad="57150" dist="38100" dir="5400000" algn="ctr" rotWithShape="0">
            <a:schemeClr val="accent4">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sp>
    <dsp:sp modelId="{AF1FB8E9-A64B-4C91-AE41-F3A18AF041C3}">
      <dsp:nvSpPr>
        <dsp:cNvPr id="0" name=""/>
        <dsp:cNvSpPr/>
      </dsp:nvSpPr>
      <dsp:spPr>
        <a:xfrm>
          <a:off x="2629637" y="52818"/>
          <a:ext cx="1163448" cy="738790"/>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b="1" kern="1200" dirty="0"/>
            <a:t>Spatial Filters</a:t>
          </a:r>
        </a:p>
      </dsp:txBody>
      <dsp:txXfrm>
        <a:off x="2651275" y="74456"/>
        <a:ext cx="1120172" cy="695514"/>
      </dsp:txXfrm>
    </dsp:sp>
    <dsp:sp modelId="{8568097B-68F4-4F9A-8A49-ABB1B7FA3A75}">
      <dsp:nvSpPr>
        <dsp:cNvPr id="0" name=""/>
        <dsp:cNvSpPr/>
      </dsp:nvSpPr>
      <dsp:spPr>
        <a:xfrm>
          <a:off x="-90437" y="1172983"/>
          <a:ext cx="1163448" cy="738790"/>
        </a:xfrm>
        <a:prstGeom prst="roundRect">
          <a:avLst>
            <a:gd name="adj" fmla="val 10000"/>
          </a:avLst>
        </a:prstGeom>
        <a:solidFill>
          <a:schemeClr val="bg2">
            <a:lumMod val="90000"/>
          </a:schemeClr>
        </a:solidFill>
        <a:ln>
          <a:noFill/>
        </a:ln>
        <a:effectLst>
          <a:outerShdw blurRad="57150" dist="38100" dir="5400000" algn="ctr" rotWithShape="0">
            <a:schemeClr val="accent4">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sp>
    <dsp:sp modelId="{1550F4CB-5CB6-419C-95FA-C881C3146BD7}">
      <dsp:nvSpPr>
        <dsp:cNvPr id="0" name=""/>
        <dsp:cNvSpPr/>
      </dsp:nvSpPr>
      <dsp:spPr>
        <a:xfrm>
          <a:off x="38834" y="1295792"/>
          <a:ext cx="1163448" cy="738790"/>
        </a:xfrm>
        <a:prstGeom prst="roundRect">
          <a:avLst>
            <a:gd name="adj" fmla="val 10000"/>
          </a:avLst>
        </a:prstGeom>
        <a:solidFill>
          <a:schemeClr val="accent6">
            <a:lumMod val="20000"/>
            <a:lumOff val="80000"/>
            <a:alpha val="9000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b="1" kern="1200" dirty="0"/>
            <a:t>High Pass Filters </a:t>
          </a:r>
        </a:p>
      </dsp:txBody>
      <dsp:txXfrm>
        <a:off x="60472" y="1317430"/>
        <a:ext cx="1120172" cy="695514"/>
      </dsp:txXfrm>
    </dsp:sp>
    <dsp:sp modelId="{384BD033-E0BF-4927-93E9-87237C5240F0}">
      <dsp:nvSpPr>
        <dsp:cNvPr id="0" name=""/>
        <dsp:cNvSpPr/>
      </dsp:nvSpPr>
      <dsp:spPr>
        <a:xfrm>
          <a:off x="-129272" y="2204929"/>
          <a:ext cx="1163448" cy="738790"/>
        </a:xfrm>
        <a:prstGeom prst="roundRect">
          <a:avLst>
            <a:gd name="adj" fmla="val 10000"/>
          </a:avLst>
        </a:prstGeom>
        <a:solidFill>
          <a:schemeClr val="accent5">
            <a:lumMod val="20000"/>
            <a:lumOff val="80000"/>
          </a:schemeClr>
        </a:solidFill>
        <a:ln>
          <a:noFill/>
        </a:ln>
        <a:effectLst>
          <a:outerShdw blurRad="57150" dist="38100" dir="5400000" algn="ctr" rotWithShape="0">
            <a:schemeClr val="accent4">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sp>
    <dsp:sp modelId="{74EBC971-BC48-4F69-89BA-1052FA933CAC}">
      <dsp:nvSpPr>
        <dsp:cNvPr id="0" name=""/>
        <dsp:cNvSpPr/>
      </dsp:nvSpPr>
      <dsp:spPr>
        <a:xfrm>
          <a:off x="0" y="2327738"/>
          <a:ext cx="1163448" cy="738790"/>
        </a:xfrm>
        <a:prstGeom prst="roundRect">
          <a:avLst>
            <a:gd name="adj" fmla="val 10000"/>
          </a:avLst>
        </a:prstGeom>
        <a:solidFill>
          <a:schemeClr val="accent2">
            <a:lumMod val="20000"/>
            <a:lumOff val="80000"/>
            <a:alpha val="9000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b="1" kern="1200" dirty="0"/>
            <a:t>The Laplacian Filter</a:t>
          </a:r>
        </a:p>
      </dsp:txBody>
      <dsp:txXfrm>
        <a:off x="21638" y="2349376"/>
        <a:ext cx="1120172" cy="695514"/>
      </dsp:txXfrm>
    </dsp:sp>
    <dsp:sp modelId="{5B66D0F1-AFEC-419D-9B88-296CFCD6B1AE}">
      <dsp:nvSpPr>
        <dsp:cNvPr id="0" name=""/>
        <dsp:cNvSpPr/>
      </dsp:nvSpPr>
      <dsp:spPr>
        <a:xfrm>
          <a:off x="3414766" y="1172983"/>
          <a:ext cx="1163448" cy="738790"/>
        </a:xfrm>
        <a:prstGeom prst="roundRect">
          <a:avLst>
            <a:gd name="adj" fmla="val 10000"/>
          </a:avLst>
        </a:prstGeom>
        <a:solidFill>
          <a:schemeClr val="accent1"/>
        </a:solidFill>
        <a:ln>
          <a:noFill/>
        </a:ln>
        <a:effectLst>
          <a:outerShdw blurRad="57150" dist="38100" dir="5400000" algn="ctr" rotWithShape="0">
            <a:schemeClr val="accent4">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sp>
    <dsp:sp modelId="{05826A77-4CBF-4420-8C14-953B6B6DF60A}">
      <dsp:nvSpPr>
        <dsp:cNvPr id="0" name=""/>
        <dsp:cNvSpPr/>
      </dsp:nvSpPr>
      <dsp:spPr>
        <a:xfrm>
          <a:off x="3544039" y="1295792"/>
          <a:ext cx="1163448" cy="738790"/>
        </a:xfrm>
        <a:prstGeom prst="roundRect">
          <a:avLst>
            <a:gd name="adj" fmla="val 10000"/>
          </a:avLst>
        </a:prstGeom>
        <a:solidFill>
          <a:schemeClr val="bg1">
            <a:lumMod val="95000"/>
            <a:alpha val="9000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b="1" kern="1200" dirty="0"/>
            <a:t>Low Pass Filters</a:t>
          </a:r>
        </a:p>
      </dsp:txBody>
      <dsp:txXfrm>
        <a:off x="3565677" y="1317430"/>
        <a:ext cx="1120172" cy="695514"/>
      </dsp:txXfrm>
    </dsp:sp>
    <dsp:sp modelId="{BAB771FE-FF83-42AE-99D1-EE9AF337AD7F}">
      <dsp:nvSpPr>
        <dsp:cNvPr id="0" name=""/>
        <dsp:cNvSpPr/>
      </dsp:nvSpPr>
      <dsp:spPr>
        <a:xfrm>
          <a:off x="1409739" y="2267808"/>
          <a:ext cx="1163448" cy="738790"/>
        </a:xfrm>
        <a:prstGeom prst="roundRect">
          <a:avLst>
            <a:gd name="adj" fmla="val 10000"/>
          </a:avLst>
        </a:prstGeom>
        <a:gradFill rotWithShape="0">
          <a:gsLst>
            <a:gs pos="0">
              <a:schemeClr val="accent4">
                <a:hueOff val="0"/>
                <a:satOff val="0"/>
                <a:lumOff val="0"/>
                <a:alphaOff val="0"/>
                <a:tint val="98000"/>
                <a:shade val="25000"/>
                <a:satMod val="250000"/>
              </a:schemeClr>
            </a:gs>
            <a:gs pos="68000">
              <a:schemeClr val="accent4">
                <a:hueOff val="0"/>
                <a:satOff val="0"/>
                <a:lumOff val="0"/>
                <a:alphaOff val="0"/>
                <a:tint val="86000"/>
                <a:satMod val="115000"/>
              </a:schemeClr>
            </a:gs>
            <a:gs pos="100000">
              <a:schemeClr val="accent4">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4">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sp>
    <dsp:sp modelId="{A10C7922-AC8E-433A-B395-D89DA986DA98}">
      <dsp:nvSpPr>
        <dsp:cNvPr id="0" name=""/>
        <dsp:cNvSpPr/>
      </dsp:nvSpPr>
      <dsp:spPr>
        <a:xfrm>
          <a:off x="1539011" y="2390616"/>
          <a:ext cx="1163448" cy="738790"/>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t>Linear Filter</a:t>
          </a:r>
          <a:endParaRPr lang="en-GB" sz="1000" b="1" kern="1200" dirty="0"/>
        </a:p>
      </dsp:txBody>
      <dsp:txXfrm>
        <a:off x="1560649" y="2412254"/>
        <a:ext cx="1120172" cy="695514"/>
      </dsp:txXfrm>
    </dsp:sp>
    <dsp:sp modelId="{87862E96-D311-4136-9D61-E5BC00C9344E}">
      <dsp:nvSpPr>
        <dsp:cNvPr id="0" name=""/>
        <dsp:cNvSpPr/>
      </dsp:nvSpPr>
      <dsp:spPr>
        <a:xfrm>
          <a:off x="724641" y="3323553"/>
          <a:ext cx="1163448" cy="738790"/>
        </a:xfrm>
        <a:prstGeom prst="roundRect">
          <a:avLst>
            <a:gd name="adj" fmla="val 10000"/>
          </a:avLst>
        </a:prstGeom>
        <a:gradFill rotWithShape="0">
          <a:gsLst>
            <a:gs pos="0">
              <a:schemeClr val="accent4">
                <a:hueOff val="0"/>
                <a:satOff val="0"/>
                <a:lumOff val="0"/>
                <a:alphaOff val="0"/>
                <a:tint val="98000"/>
                <a:shade val="25000"/>
                <a:satMod val="250000"/>
              </a:schemeClr>
            </a:gs>
            <a:gs pos="68000">
              <a:schemeClr val="accent4">
                <a:hueOff val="0"/>
                <a:satOff val="0"/>
                <a:lumOff val="0"/>
                <a:alphaOff val="0"/>
                <a:tint val="86000"/>
                <a:satMod val="115000"/>
              </a:schemeClr>
            </a:gs>
            <a:gs pos="100000">
              <a:schemeClr val="accent4">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4">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sp>
    <dsp:sp modelId="{357448F2-D963-4314-8C54-9621E9E87ABB}">
      <dsp:nvSpPr>
        <dsp:cNvPr id="0" name=""/>
        <dsp:cNvSpPr/>
      </dsp:nvSpPr>
      <dsp:spPr>
        <a:xfrm>
          <a:off x="853913" y="3446361"/>
          <a:ext cx="1163448" cy="738790"/>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t>Mean/Box Filters</a:t>
          </a:r>
          <a:endParaRPr lang="en-GB" sz="1000" b="1" kern="1200" dirty="0"/>
        </a:p>
      </dsp:txBody>
      <dsp:txXfrm>
        <a:off x="875551" y="3467999"/>
        <a:ext cx="1120172" cy="695514"/>
      </dsp:txXfrm>
    </dsp:sp>
    <dsp:sp modelId="{C86076D2-46EB-4CFF-8A0D-AFBB343F41B3}">
      <dsp:nvSpPr>
        <dsp:cNvPr id="0" name=""/>
        <dsp:cNvSpPr/>
      </dsp:nvSpPr>
      <dsp:spPr>
        <a:xfrm>
          <a:off x="2199618" y="3323553"/>
          <a:ext cx="1163448" cy="738790"/>
        </a:xfrm>
        <a:prstGeom prst="roundRect">
          <a:avLst>
            <a:gd name="adj" fmla="val 10000"/>
          </a:avLst>
        </a:prstGeom>
        <a:gradFill rotWithShape="0">
          <a:gsLst>
            <a:gs pos="0">
              <a:schemeClr val="accent4">
                <a:hueOff val="0"/>
                <a:satOff val="0"/>
                <a:lumOff val="0"/>
                <a:alphaOff val="0"/>
                <a:tint val="98000"/>
                <a:shade val="25000"/>
                <a:satMod val="250000"/>
              </a:schemeClr>
            </a:gs>
            <a:gs pos="68000">
              <a:schemeClr val="accent4">
                <a:hueOff val="0"/>
                <a:satOff val="0"/>
                <a:lumOff val="0"/>
                <a:alphaOff val="0"/>
                <a:tint val="86000"/>
                <a:satMod val="115000"/>
              </a:schemeClr>
            </a:gs>
            <a:gs pos="100000">
              <a:schemeClr val="accent4">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4">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sp>
    <dsp:sp modelId="{46DA6572-303B-47A7-801E-11B5A5467FC5}">
      <dsp:nvSpPr>
        <dsp:cNvPr id="0" name=""/>
        <dsp:cNvSpPr/>
      </dsp:nvSpPr>
      <dsp:spPr>
        <a:xfrm>
          <a:off x="2328890" y="3446361"/>
          <a:ext cx="1163448" cy="738790"/>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t>Weighted Average</a:t>
          </a:r>
          <a:endParaRPr lang="en-GB" sz="1000" b="1" kern="1200" dirty="0"/>
        </a:p>
      </dsp:txBody>
      <dsp:txXfrm>
        <a:off x="2350528" y="3467999"/>
        <a:ext cx="1120172" cy="695514"/>
      </dsp:txXfrm>
    </dsp:sp>
    <dsp:sp modelId="{7ACF7B56-35CE-45EE-8A83-0FAAE758DB6B}">
      <dsp:nvSpPr>
        <dsp:cNvPr id="0" name=""/>
        <dsp:cNvSpPr/>
      </dsp:nvSpPr>
      <dsp:spPr>
        <a:xfrm>
          <a:off x="5095180" y="2267867"/>
          <a:ext cx="1163448" cy="738790"/>
        </a:xfrm>
        <a:prstGeom prst="roundRect">
          <a:avLst>
            <a:gd name="adj" fmla="val 10000"/>
          </a:avLst>
        </a:prstGeom>
        <a:gradFill rotWithShape="0">
          <a:gsLst>
            <a:gs pos="0">
              <a:schemeClr val="accent4">
                <a:hueOff val="0"/>
                <a:satOff val="0"/>
                <a:lumOff val="0"/>
                <a:alphaOff val="0"/>
                <a:tint val="98000"/>
                <a:shade val="25000"/>
                <a:satMod val="250000"/>
              </a:schemeClr>
            </a:gs>
            <a:gs pos="68000">
              <a:schemeClr val="accent4">
                <a:hueOff val="0"/>
                <a:satOff val="0"/>
                <a:lumOff val="0"/>
                <a:alphaOff val="0"/>
                <a:tint val="86000"/>
                <a:satMod val="115000"/>
              </a:schemeClr>
            </a:gs>
            <a:gs pos="100000">
              <a:schemeClr val="accent4">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4">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sp>
    <dsp:sp modelId="{E3EF0DC4-65C5-4CD4-8FB1-17CFF2E95F7C}">
      <dsp:nvSpPr>
        <dsp:cNvPr id="0" name=""/>
        <dsp:cNvSpPr/>
      </dsp:nvSpPr>
      <dsp:spPr>
        <a:xfrm>
          <a:off x="5224452" y="2390675"/>
          <a:ext cx="1163448" cy="738790"/>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t>Non-Linear Filter/</a:t>
          </a:r>
        </a:p>
        <a:p>
          <a:pPr marL="0" lvl="0" indent="0" algn="ctr" defTabSz="444500">
            <a:lnSpc>
              <a:spcPct val="90000"/>
            </a:lnSpc>
            <a:spcBef>
              <a:spcPct val="0"/>
            </a:spcBef>
            <a:spcAft>
              <a:spcPct val="35000"/>
            </a:spcAft>
            <a:buNone/>
          </a:pPr>
          <a:r>
            <a:rPr lang="en-US" sz="1000" b="1" kern="1200" dirty="0"/>
            <a:t>Order Statistics Filters</a:t>
          </a:r>
          <a:endParaRPr lang="en-GB" sz="1000" b="1" kern="1200" dirty="0"/>
        </a:p>
      </dsp:txBody>
      <dsp:txXfrm>
        <a:off x="5246090" y="2412313"/>
        <a:ext cx="1120172" cy="695514"/>
      </dsp:txXfrm>
    </dsp:sp>
    <dsp:sp modelId="{4B30B799-061D-454F-A6C4-C86304627215}">
      <dsp:nvSpPr>
        <dsp:cNvPr id="0" name=""/>
        <dsp:cNvSpPr/>
      </dsp:nvSpPr>
      <dsp:spPr>
        <a:xfrm>
          <a:off x="3643367" y="3323553"/>
          <a:ext cx="1163448" cy="738790"/>
        </a:xfrm>
        <a:prstGeom prst="roundRect">
          <a:avLst>
            <a:gd name="adj" fmla="val 10000"/>
          </a:avLst>
        </a:prstGeom>
        <a:gradFill rotWithShape="0">
          <a:gsLst>
            <a:gs pos="0">
              <a:schemeClr val="accent4">
                <a:hueOff val="0"/>
                <a:satOff val="0"/>
                <a:lumOff val="0"/>
                <a:alphaOff val="0"/>
                <a:tint val="98000"/>
                <a:shade val="25000"/>
                <a:satMod val="250000"/>
              </a:schemeClr>
            </a:gs>
            <a:gs pos="68000">
              <a:schemeClr val="accent4">
                <a:hueOff val="0"/>
                <a:satOff val="0"/>
                <a:lumOff val="0"/>
                <a:alphaOff val="0"/>
                <a:tint val="86000"/>
                <a:satMod val="115000"/>
              </a:schemeClr>
            </a:gs>
            <a:gs pos="100000">
              <a:schemeClr val="accent4">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4">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sp>
    <dsp:sp modelId="{51B8B4E1-67E4-48D4-B698-F8F7143672C4}">
      <dsp:nvSpPr>
        <dsp:cNvPr id="0" name=""/>
        <dsp:cNvSpPr/>
      </dsp:nvSpPr>
      <dsp:spPr>
        <a:xfrm>
          <a:off x="3772639" y="3446361"/>
          <a:ext cx="1163448" cy="738790"/>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t>Median Filter</a:t>
          </a:r>
          <a:endParaRPr lang="en-GB" sz="1000" b="1" kern="1200" dirty="0"/>
        </a:p>
      </dsp:txBody>
      <dsp:txXfrm>
        <a:off x="3794277" y="3467999"/>
        <a:ext cx="1120172" cy="695514"/>
      </dsp:txXfrm>
    </dsp:sp>
    <dsp:sp modelId="{EFE3EF13-DB10-4B9B-8508-C3506E74E4F7}">
      <dsp:nvSpPr>
        <dsp:cNvPr id="0" name=""/>
        <dsp:cNvSpPr/>
      </dsp:nvSpPr>
      <dsp:spPr>
        <a:xfrm>
          <a:off x="4965897" y="3323553"/>
          <a:ext cx="1163448" cy="738790"/>
        </a:xfrm>
        <a:prstGeom prst="roundRect">
          <a:avLst>
            <a:gd name="adj" fmla="val 10000"/>
          </a:avLst>
        </a:prstGeom>
        <a:gradFill rotWithShape="0">
          <a:gsLst>
            <a:gs pos="0">
              <a:schemeClr val="accent4">
                <a:hueOff val="0"/>
                <a:satOff val="0"/>
                <a:lumOff val="0"/>
                <a:alphaOff val="0"/>
                <a:tint val="98000"/>
                <a:shade val="25000"/>
                <a:satMod val="250000"/>
              </a:schemeClr>
            </a:gs>
            <a:gs pos="68000">
              <a:schemeClr val="accent4">
                <a:hueOff val="0"/>
                <a:satOff val="0"/>
                <a:lumOff val="0"/>
                <a:alphaOff val="0"/>
                <a:tint val="86000"/>
                <a:satMod val="115000"/>
              </a:schemeClr>
            </a:gs>
            <a:gs pos="100000">
              <a:schemeClr val="accent4">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4">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sp>
    <dsp:sp modelId="{BB579767-6247-4A6C-AF8F-EC0B0158F1F1}">
      <dsp:nvSpPr>
        <dsp:cNvPr id="0" name=""/>
        <dsp:cNvSpPr/>
      </dsp:nvSpPr>
      <dsp:spPr>
        <a:xfrm>
          <a:off x="5095169" y="3446361"/>
          <a:ext cx="1163448" cy="738790"/>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t>Min Filter</a:t>
          </a:r>
          <a:endParaRPr lang="en-GB" sz="1000" b="1" kern="1200" dirty="0"/>
        </a:p>
      </dsp:txBody>
      <dsp:txXfrm>
        <a:off x="5116807" y="3467999"/>
        <a:ext cx="1120172" cy="695514"/>
      </dsp:txXfrm>
    </dsp:sp>
    <dsp:sp modelId="{A98587DD-4D40-432E-85B0-A1DD76CBF14B}">
      <dsp:nvSpPr>
        <dsp:cNvPr id="0" name=""/>
        <dsp:cNvSpPr/>
      </dsp:nvSpPr>
      <dsp:spPr>
        <a:xfrm>
          <a:off x="6352510" y="3323553"/>
          <a:ext cx="1163448" cy="738790"/>
        </a:xfrm>
        <a:prstGeom prst="roundRect">
          <a:avLst>
            <a:gd name="adj" fmla="val 10000"/>
          </a:avLst>
        </a:prstGeom>
        <a:gradFill rotWithShape="0">
          <a:gsLst>
            <a:gs pos="0">
              <a:schemeClr val="accent4">
                <a:hueOff val="0"/>
                <a:satOff val="0"/>
                <a:lumOff val="0"/>
                <a:alphaOff val="0"/>
                <a:tint val="98000"/>
                <a:shade val="25000"/>
                <a:satMod val="250000"/>
              </a:schemeClr>
            </a:gs>
            <a:gs pos="68000">
              <a:schemeClr val="accent4">
                <a:hueOff val="0"/>
                <a:satOff val="0"/>
                <a:lumOff val="0"/>
                <a:alphaOff val="0"/>
                <a:tint val="86000"/>
                <a:satMod val="115000"/>
              </a:schemeClr>
            </a:gs>
            <a:gs pos="100000">
              <a:schemeClr val="accent4">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4">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sp>
    <dsp:sp modelId="{D2EF901A-03D7-45E4-B754-6396C34B2142}">
      <dsp:nvSpPr>
        <dsp:cNvPr id="0" name=""/>
        <dsp:cNvSpPr/>
      </dsp:nvSpPr>
      <dsp:spPr>
        <a:xfrm>
          <a:off x="6481782" y="3446361"/>
          <a:ext cx="1163448" cy="738790"/>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t>Max Filter</a:t>
          </a:r>
          <a:endParaRPr lang="en-GB" sz="1000" b="1" kern="1200" dirty="0"/>
        </a:p>
      </dsp:txBody>
      <dsp:txXfrm>
        <a:off x="6503420" y="3467999"/>
        <a:ext cx="1120172" cy="69551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D9E8CB91-33EC-48FB-9E2C-94C3FF858E3E}" type="datetimeFigureOut">
              <a:rPr lang="en-US" smtClean="0"/>
              <a:t>9/27/2023</a:t>
            </a:fld>
            <a:endParaRPr lang="en-US"/>
          </a:p>
        </p:txBody>
      </p:sp>
      <p:sp>
        <p:nvSpPr>
          <p:cNvPr id="4" name="Slide Image Placeholder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8796C65C-2645-493F-9C96-4B6760A7AC29}" type="slidenum">
              <a:rPr lang="en-US" smtClean="0"/>
              <a:t>‹#›</a:t>
            </a:fld>
            <a:endParaRPr lang="en-US"/>
          </a:p>
        </p:txBody>
      </p:sp>
    </p:spTree>
    <p:extLst>
      <p:ext uri="{BB962C8B-B14F-4D97-AF65-F5344CB8AC3E}">
        <p14:creationId xmlns:p14="http://schemas.microsoft.com/office/powerpoint/2010/main" val="2055193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E26357-B665-43AC-9487-4CF2CDD82C09}" type="slidenum">
              <a:rPr lang="en-US" smtClean="0"/>
              <a:pPr/>
              <a:t>1</a:t>
            </a:fld>
            <a:endParaRPr lang="en-US"/>
          </a:p>
        </p:txBody>
      </p:sp>
    </p:spTree>
    <p:extLst>
      <p:ext uri="{BB962C8B-B14F-4D97-AF65-F5344CB8AC3E}">
        <p14:creationId xmlns:p14="http://schemas.microsoft.com/office/powerpoint/2010/main" val="1633140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5893950B-6EFB-4276-9F89-524308F0BBCF}" type="slidenum">
              <a:rPr lang="en-US"/>
              <a:pPr/>
              <a:t>10</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GB" dirty="0">
              <a:ea typeface="ＭＳ Ｐゴシック" pitchFamily="-110" charset="-128"/>
            </a:endParaRPr>
          </a:p>
        </p:txBody>
      </p:sp>
    </p:spTree>
    <p:extLst>
      <p:ext uri="{BB962C8B-B14F-4D97-AF65-F5344CB8AC3E}">
        <p14:creationId xmlns:p14="http://schemas.microsoft.com/office/powerpoint/2010/main" val="2427851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5893950B-6EFB-4276-9F89-524308F0BBCF}" type="slidenum">
              <a:rPr lang="en-US"/>
              <a:pPr/>
              <a:t>11</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GB" dirty="0">
              <a:ea typeface="ＭＳ Ｐゴシック" pitchFamily="-110" charset="-128"/>
            </a:endParaRPr>
          </a:p>
        </p:txBody>
      </p:sp>
    </p:spTree>
    <p:extLst>
      <p:ext uri="{BB962C8B-B14F-4D97-AF65-F5344CB8AC3E}">
        <p14:creationId xmlns:p14="http://schemas.microsoft.com/office/powerpoint/2010/main" val="1989080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5893950B-6EFB-4276-9F89-524308F0BBCF}" type="slidenum">
              <a:rPr lang="en-US"/>
              <a:pPr/>
              <a:t>12</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GB" dirty="0">
              <a:ea typeface="ＭＳ Ｐゴシック" pitchFamily="-110" charset="-128"/>
            </a:endParaRPr>
          </a:p>
        </p:txBody>
      </p:sp>
    </p:spTree>
    <p:extLst>
      <p:ext uri="{BB962C8B-B14F-4D97-AF65-F5344CB8AC3E}">
        <p14:creationId xmlns:p14="http://schemas.microsoft.com/office/powerpoint/2010/main" val="944368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5893950B-6EFB-4276-9F89-524308F0BBCF}" type="slidenum">
              <a:rPr lang="en-US"/>
              <a:pPr/>
              <a:t>13</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GB" dirty="0">
              <a:ea typeface="ＭＳ Ｐゴシック" pitchFamily="-110" charset="-128"/>
            </a:endParaRPr>
          </a:p>
        </p:txBody>
      </p:sp>
    </p:spTree>
    <p:extLst>
      <p:ext uri="{BB962C8B-B14F-4D97-AF65-F5344CB8AC3E}">
        <p14:creationId xmlns:p14="http://schemas.microsoft.com/office/powerpoint/2010/main" val="4023465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5893950B-6EFB-4276-9F89-524308F0BBCF}" type="slidenum">
              <a:rPr lang="en-US"/>
              <a:pPr/>
              <a:t>14</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GB" dirty="0">
              <a:ea typeface="ＭＳ Ｐゴシック" pitchFamily="-110" charset="-128"/>
            </a:endParaRPr>
          </a:p>
        </p:txBody>
      </p:sp>
    </p:spTree>
    <p:extLst>
      <p:ext uri="{BB962C8B-B14F-4D97-AF65-F5344CB8AC3E}">
        <p14:creationId xmlns:p14="http://schemas.microsoft.com/office/powerpoint/2010/main" val="3101821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5893950B-6EFB-4276-9F89-524308F0BBCF}" type="slidenum">
              <a:rPr lang="en-US"/>
              <a:pPr/>
              <a:t>15</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GB" dirty="0">
              <a:ea typeface="ＭＳ Ｐゴシック" pitchFamily="-110" charset="-128"/>
            </a:endParaRPr>
          </a:p>
        </p:txBody>
      </p:sp>
    </p:spTree>
    <p:extLst>
      <p:ext uri="{BB962C8B-B14F-4D97-AF65-F5344CB8AC3E}">
        <p14:creationId xmlns:p14="http://schemas.microsoft.com/office/powerpoint/2010/main" val="1837840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5893950B-6EFB-4276-9F89-524308F0BBCF}" type="slidenum">
              <a:rPr lang="en-US"/>
              <a:pPr/>
              <a:t>16</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GB" dirty="0">
              <a:ea typeface="ＭＳ Ｐゴシック" pitchFamily="-110" charset="-128"/>
            </a:endParaRPr>
          </a:p>
        </p:txBody>
      </p:sp>
    </p:spTree>
    <p:extLst>
      <p:ext uri="{BB962C8B-B14F-4D97-AF65-F5344CB8AC3E}">
        <p14:creationId xmlns:p14="http://schemas.microsoft.com/office/powerpoint/2010/main" val="10114038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5893950B-6EFB-4276-9F89-524308F0BBCF}" type="slidenum">
              <a:rPr lang="en-US"/>
              <a:pPr/>
              <a:t>22</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GB" dirty="0">
              <a:ea typeface="ＭＳ Ｐゴシック" pitchFamily="-110" charset="-128"/>
            </a:endParaRPr>
          </a:p>
        </p:txBody>
      </p:sp>
    </p:spTree>
    <p:extLst>
      <p:ext uri="{BB962C8B-B14F-4D97-AF65-F5344CB8AC3E}">
        <p14:creationId xmlns:p14="http://schemas.microsoft.com/office/powerpoint/2010/main" val="658782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5893950B-6EFB-4276-9F89-524308F0BBCF}" type="slidenum">
              <a:rPr lang="en-US"/>
              <a:pPr/>
              <a:t>26</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GB" dirty="0">
              <a:ea typeface="ＭＳ Ｐゴシック" pitchFamily="-110" charset="-128"/>
            </a:endParaRPr>
          </a:p>
        </p:txBody>
      </p:sp>
    </p:spTree>
    <p:extLst>
      <p:ext uri="{BB962C8B-B14F-4D97-AF65-F5344CB8AC3E}">
        <p14:creationId xmlns:p14="http://schemas.microsoft.com/office/powerpoint/2010/main" val="3164008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5893950B-6EFB-4276-9F89-524308F0BBCF}" type="slidenum">
              <a:rPr lang="en-US"/>
              <a:pPr/>
              <a:t>27</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GB" dirty="0">
              <a:ea typeface="ＭＳ Ｐゴシック" pitchFamily="-110" charset="-128"/>
            </a:endParaRPr>
          </a:p>
        </p:txBody>
      </p:sp>
    </p:spTree>
    <p:extLst>
      <p:ext uri="{BB962C8B-B14F-4D97-AF65-F5344CB8AC3E}">
        <p14:creationId xmlns:p14="http://schemas.microsoft.com/office/powerpoint/2010/main" val="1310355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18D54C8D-57C9-0189-D656-95C64BC49E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50440618-F981-499E-8A1A-007BEC144D85}" type="slidenum">
              <a:rPr lang="en-US" altLang="en-US"/>
              <a:pPr>
                <a:spcBef>
                  <a:spcPct val="0"/>
                </a:spcBef>
              </a:pPr>
              <a:t>2</a:t>
            </a:fld>
            <a:endParaRPr lang="en-US" altLang="en-US"/>
          </a:p>
        </p:txBody>
      </p:sp>
      <p:sp>
        <p:nvSpPr>
          <p:cNvPr id="13315" name="Rectangle 2">
            <a:extLst>
              <a:ext uri="{FF2B5EF4-FFF2-40B4-BE49-F238E27FC236}">
                <a16:creationId xmlns:a16="http://schemas.microsoft.com/office/drawing/2014/main" id="{F0E27631-A061-4CA6-BCB3-DB6C1FB6CF20}"/>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7DB19299-E498-7C59-FB15-0CBA21D811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7632751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5893950B-6EFB-4276-9F89-524308F0BBCF}" type="slidenum">
              <a:rPr lang="en-US"/>
              <a:pPr/>
              <a:t>28</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GB" dirty="0">
              <a:ea typeface="ＭＳ Ｐゴシック" pitchFamily="-110" charset="-128"/>
            </a:endParaRPr>
          </a:p>
        </p:txBody>
      </p:sp>
    </p:spTree>
    <p:extLst>
      <p:ext uri="{BB962C8B-B14F-4D97-AF65-F5344CB8AC3E}">
        <p14:creationId xmlns:p14="http://schemas.microsoft.com/office/powerpoint/2010/main" val="20159134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5893950B-6EFB-4276-9F89-524308F0BBCF}" type="slidenum">
              <a:rPr lang="en-US"/>
              <a:pPr/>
              <a:t>29</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GB" dirty="0">
              <a:ea typeface="ＭＳ Ｐゴシック" pitchFamily="-110" charset="-128"/>
            </a:endParaRPr>
          </a:p>
        </p:txBody>
      </p:sp>
    </p:spTree>
    <p:extLst>
      <p:ext uri="{BB962C8B-B14F-4D97-AF65-F5344CB8AC3E}">
        <p14:creationId xmlns:p14="http://schemas.microsoft.com/office/powerpoint/2010/main" val="25999778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5893950B-6EFB-4276-9F89-524308F0BBCF}" type="slidenum">
              <a:rPr lang="en-US"/>
              <a:pPr/>
              <a:t>30</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GB" dirty="0">
              <a:ea typeface="ＭＳ Ｐゴシック" pitchFamily="-110" charset="-128"/>
            </a:endParaRPr>
          </a:p>
        </p:txBody>
      </p:sp>
    </p:spTree>
    <p:extLst>
      <p:ext uri="{BB962C8B-B14F-4D97-AF65-F5344CB8AC3E}">
        <p14:creationId xmlns:p14="http://schemas.microsoft.com/office/powerpoint/2010/main" val="23948133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5893950B-6EFB-4276-9F89-524308F0BBCF}" type="slidenum">
              <a:rPr lang="en-US"/>
              <a:pPr/>
              <a:t>31</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GB" dirty="0">
              <a:ea typeface="ＭＳ Ｐゴシック" pitchFamily="-110" charset="-128"/>
            </a:endParaRPr>
          </a:p>
        </p:txBody>
      </p:sp>
    </p:spTree>
    <p:extLst>
      <p:ext uri="{BB962C8B-B14F-4D97-AF65-F5344CB8AC3E}">
        <p14:creationId xmlns:p14="http://schemas.microsoft.com/office/powerpoint/2010/main" val="1492902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5893950B-6EFB-4276-9F89-524308F0BBCF}" type="slidenum">
              <a:rPr lang="en-US"/>
              <a:pPr/>
              <a:t>32</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GB" dirty="0">
              <a:ea typeface="ＭＳ Ｐゴシック" pitchFamily="-110" charset="-128"/>
            </a:endParaRPr>
          </a:p>
        </p:txBody>
      </p:sp>
    </p:spTree>
    <p:extLst>
      <p:ext uri="{BB962C8B-B14F-4D97-AF65-F5344CB8AC3E}">
        <p14:creationId xmlns:p14="http://schemas.microsoft.com/office/powerpoint/2010/main" val="3460462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5B9F70D7-278A-40E2-B24C-7734E6BF78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defTabSz="457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457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457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457200" eaLnBrk="0" fontAlgn="base" hangingPunct="0">
              <a:spcBef>
                <a:spcPct val="30000"/>
              </a:spcBef>
              <a:spcAft>
                <a:spcPct val="0"/>
              </a:spcAft>
              <a:defRPr sz="1200">
                <a:solidFill>
                  <a:schemeClr val="tx1"/>
                </a:solidFill>
                <a:latin typeface="Arial" panose="020B0604020202020204" pitchFamily="34" charset="0"/>
              </a:defRPr>
            </a:lvl9pPr>
          </a:lstStyle>
          <a:p>
            <a:pPr eaLnBrk="0" hangingPunct="0">
              <a:spcBef>
                <a:spcPct val="0"/>
              </a:spcBef>
            </a:pPr>
            <a:fld id="{0E34CC82-500A-4525-A70C-E1B13693E645}" type="slidenum">
              <a:rPr lang="en-US" altLang="en-US">
                <a:latin typeface="Times New Roman" panose="02020603050405020304" pitchFamily="18" charset="0"/>
              </a:rPr>
              <a:pPr eaLnBrk="0" hangingPunct="0">
                <a:spcBef>
                  <a:spcPct val="0"/>
                </a:spcBef>
              </a:pPr>
              <a:t>3</a:t>
            </a:fld>
            <a:endParaRPr lang="en-US" altLang="en-US">
              <a:latin typeface="Times New Roman" panose="02020603050405020304" pitchFamily="18" charset="0"/>
            </a:endParaRPr>
          </a:p>
        </p:txBody>
      </p:sp>
      <p:sp>
        <p:nvSpPr>
          <p:cNvPr id="39939" name="Rectangle 2">
            <a:extLst>
              <a:ext uri="{FF2B5EF4-FFF2-40B4-BE49-F238E27FC236}">
                <a16:creationId xmlns:a16="http://schemas.microsoft.com/office/drawing/2014/main" id="{3DFA2428-4B78-4EE7-822C-AF88604808A5}"/>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2AB46710-0054-42B0-8F6D-60D0957633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50414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dt" sz="quarter" idx="1"/>
          </p:nvPr>
        </p:nvSpPr>
        <p:spPr/>
        <p:txBody>
          <a:bodyPr/>
          <a:lstStyle/>
          <a:p>
            <a:pPr>
              <a:defRPr/>
            </a:pPr>
            <a:fld id="{3F3A66B6-A9A8-4754-9635-5F61EBB800DC}" type="datetime1">
              <a:rPr lang="de-DE" smtClean="0"/>
              <a:pPr>
                <a:defRPr/>
              </a:pPr>
              <a:t>27.09.2023</a:t>
            </a:fld>
            <a:endParaRPr lang="de-DE"/>
          </a:p>
        </p:txBody>
      </p:sp>
      <p:sp>
        <p:nvSpPr>
          <p:cNvPr id="40963" name="Rectangle 6"/>
          <p:cNvSpPr>
            <a:spLocks noGrp="1" noChangeArrowheads="1"/>
          </p:cNvSpPr>
          <p:nvPr>
            <p:ph type="ftr" sz="quarter" idx="4"/>
          </p:nvPr>
        </p:nvSpPr>
        <p:spPr/>
        <p:txBody>
          <a:bodyPr/>
          <a:lstStyle/>
          <a:p>
            <a:pPr>
              <a:defRPr/>
            </a:pPr>
            <a:r>
              <a:rPr lang="de-DE"/>
              <a:t>|  Department of Computer Science  | </a:t>
            </a:r>
            <a:r>
              <a:rPr lang="en-US" dirty="0"/>
              <a:t>Interactive Graphics Systems Group (GRIS) </a:t>
            </a:r>
            <a:r>
              <a:rPr lang="de-DE"/>
              <a:t>| Prof. Dr. techn. Dieter Fellner</a:t>
            </a:r>
          </a:p>
        </p:txBody>
      </p:sp>
      <p:sp>
        <p:nvSpPr>
          <p:cNvPr id="40964" name="Rectangle 7"/>
          <p:cNvSpPr>
            <a:spLocks noGrp="1" noChangeArrowheads="1"/>
          </p:cNvSpPr>
          <p:nvPr>
            <p:ph type="sldNum" sz="quarter" idx="5"/>
          </p:nvPr>
        </p:nvSpPr>
        <p:spPr/>
        <p:txBody>
          <a:bodyPr/>
          <a:lstStyle/>
          <a:p>
            <a:pPr>
              <a:defRPr/>
            </a:pPr>
            <a:r>
              <a:rPr lang="de-DE"/>
              <a:t>|  </a:t>
            </a:r>
            <a:fld id="{B314DC6C-AE72-40B5-9DCC-0685AC161685}" type="slidenum">
              <a:rPr lang="de-DE" smtClean="0"/>
              <a:pPr>
                <a:defRPr/>
              </a:pPr>
              <a:t>4</a:t>
            </a:fld>
            <a:endParaRPr lang="de-DE"/>
          </a:p>
        </p:txBody>
      </p:sp>
      <p:sp>
        <p:nvSpPr>
          <p:cNvPr id="35845" name="Rectangle 2"/>
          <p:cNvSpPr>
            <a:spLocks noGrp="1" noRot="1" noChangeAspect="1" noChangeArrowheads="1" noTextEdit="1"/>
          </p:cNvSpPr>
          <p:nvPr>
            <p:ph type="sldImg"/>
          </p:nvPr>
        </p:nvSpPr>
        <p:spPr>
          <a:ln/>
        </p:spPr>
      </p:sp>
      <p:sp>
        <p:nvSpPr>
          <p:cNvPr id="35846" name="Rectangle 3"/>
          <p:cNvSpPr>
            <a:spLocks noGrp="1" noChangeArrowheads="1"/>
          </p:cNvSpPr>
          <p:nvPr>
            <p:ph type="body" idx="1"/>
          </p:nvPr>
        </p:nvSpPr>
        <p:spPr>
          <a:noFill/>
          <a:ln/>
        </p:spPr>
        <p:txBody>
          <a:bodyPr/>
          <a:lstStyle/>
          <a:p>
            <a:pPr eaLnBrk="1" hangingPunct="1"/>
            <a:endParaRPr lang="en-US" dirty="0">
              <a:latin typeface="Bitstream Charte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5893950B-6EFB-4276-9F89-524308F0BBCF}" type="slidenum">
              <a:rPr lang="en-US"/>
              <a:pPr/>
              <a:t>5</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GB" dirty="0">
              <a:ea typeface="ＭＳ Ｐゴシック" pitchFamily="-110" charset="-128"/>
            </a:endParaRPr>
          </a:p>
        </p:txBody>
      </p:sp>
    </p:spTree>
    <p:extLst>
      <p:ext uri="{BB962C8B-B14F-4D97-AF65-F5344CB8AC3E}">
        <p14:creationId xmlns:p14="http://schemas.microsoft.com/office/powerpoint/2010/main" val="2293867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5893950B-6EFB-4276-9F89-524308F0BBCF}" type="slidenum">
              <a:rPr lang="en-US"/>
              <a:pPr/>
              <a:t>6</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GB" dirty="0">
              <a:ea typeface="ＭＳ Ｐゴシック" pitchFamily="-110" charset="-128"/>
            </a:endParaRPr>
          </a:p>
        </p:txBody>
      </p:sp>
    </p:spTree>
    <p:extLst>
      <p:ext uri="{BB962C8B-B14F-4D97-AF65-F5344CB8AC3E}">
        <p14:creationId xmlns:p14="http://schemas.microsoft.com/office/powerpoint/2010/main" val="828989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5893950B-6EFB-4276-9F89-524308F0BBCF}" type="slidenum">
              <a:rPr lang="en-US"/>
              <a:pPr/>
              <a:t>7</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GB" dirty="0">
              <a:ea typeface="ＭＳ Ｐゴシック" pitchFamily="-110" charset="-128"/>
            </a:endParaRPr>
          </a:p>
        </p:txBody>
      </p:sp>
    </p:spTree>
    <p:extLst>
      <p:ext uri="{BB962C8B-B14F-4D97-AF65-F5344CB8AC3E}">
        <p14:creationId xmlns:p14="http://schemas.microsoft.com/office/powerpoint/2010/main" val="4239639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5893950B-6EFB-4276-9F89-524308F0BBCF}" type="slidenum">
              <a:rPr lang="en-US"/>
              <a:pPr/>
              <a:t>8</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GB" dirty="0">
              <a:ea typeface="ＭＳ Ｐゴシック" pitchFamily="-110" charset="-128"/>
            </a:endParaRPr>
          </a:p>
        </p:txBody>
      </p:sp>
    </p:spTree>
    <p:extLst>
      <p:ext uri="{BB962C8B-B14F-4D97-AF65-F5344CB8AC3E}">
        <p14:creationId xmlns:p14="http://schemas.microsoft.com/office/powerpoint/2010/main" val="87298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5893950B-6EFB-4276-9F89-524308F0BBCF}" type="slidenum">
              <a:rPr lang="en-US"/>
              <a:pPr/>
              <a:t>9</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GB" dirty="0">
              <a:ea typeface="ＭＳ Ｐゴシック" pitchFamily="-110" charset="-128"/>
            </a:endParaRPr>
          </a:p>
        </p:txBody>
      </p:sp>
    </p:spTree>
    <p:extLst>
      <p:ext uri="{BB962C8B-B14F-4D97-AF65-F5344CB8AC3E}">
        <p14:creationId xmlns:p14="http://schemas.microsoft.com/office/powerpoint/2010/main" val="3687050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9/27/2023</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4B6A4-F4E3-D523-ADD5-E2D442ADF191}"/>
              </a:ext>
            </a:extLst>
          </p:cNvPr>
          <p:cNvSpPr>
            <a:spLocks noGrp="1"/>
          </p:cNvSpPr>
          <p:nvPr>
            <p:ph type="title"/>
          </p:nvPr>
        </p:nvSpPr>
        <p:spPr>
          <a:xfrm>
            <a:off x="685800" y="609600"/>
            <a:ext cx="7772400" cy="1143000"/>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7F57010-9644-7EC4-390E-848D61ED8F9A}"/>
              </a:ext>
            </a:extLst>
          </p:cNvPr>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3811890-8DC2-9892-5728-54DFE1D3344D}"/>
              </a:ext>
            </a:extLst>
          </p:cNvPr>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6295842-F1D1-8CAD-EC15-634E02D5A4B8}"/>
              </a:ext>
            </a:extLst>
          </p:cNvPr>
          <p:cNvSpPr>
            <a:spLocks noGrp="1"/>
          </p:cNvSpPr>
          <p:nvPr>
            <p:ph type="dt" sz="half" idx="10"/>
          </p:nvPr>
        </p:nvSpPr>
        <p:spPr>
          <a:xfrm>
            <a:off x="685800" y="6248400"/>
            <a:ext cx="1905000" cy="457200"/>
          </a:xfrm>
        </p:spPr>
        <p:txBody>
          <a:bodyPr/>
          <a:lstStyle>
            <a:lvl1pPr>
              <a:defRPr/>
            </a:lvl1pPr>
          </a:lstStyle>
          <a:p>
            <a:fld id="{7FCC941B-2068-4D89-AEAA-CBCA7647177C}" type="datetime1">
              <a:rPr lang="en-US" altLang="en-US"/>
              <a:pPr/>
              <a:t>9/27/2023</a:t>
            </a:fld>
            <a:endParaRPr lang="en-US" altLang="en-US"/>
          </a:p>
        </p:txBody>
      </p:sp>
      <p:sp>
        <p:nvSpPr>
          <p:cNvPr id="6" name="Footer Placeholder 5">
            <a:extLst>
              <a:ext uri="{FF2B5EF4-FFF2-40B4-BE49-F238E27FC236}">
                <a16:creationId xmlns:a16="http://schemas.microsoft.com/office/drawing/2014/main" id="{4BAE638E-77A4-1061-57FF-EDFA347E4311}"/>
              </a:ext>
            </a:extLst>
          </p:cNvPr>
          <p:cNvSpPr>
            <a:spLocks noGrp="1"/>
          </p:cNvSpPr>
          <p:nvPr>
            <p:ph type="ftr" sz="quarter" idx="11"/>
          </p:nvPr>
        </p:nvSpPr>
        <p:spPr>
          <a:xfrm>
            <a:off x="3124200" y="6248400"/>
            <a:ext cx="2895600" cy="457200"/>
          </a:xfrm>
        </p:spPr>
        <p:txBody>
          <a:bodyPr/>
          <a:lstStyle>
            <a:lvl1pPr>
              <a:defRPr/>
            </a:lvl1pPr>
          </a:lstStyle>
          <a:p>
            <a:r>
              <a:rPr lang="en-US" altLang="en-US"/>
              <a:t>Tahira Aslam</a:t>
            </a:r>
          </a:p>
        </p:txBody>
      </p:sp>
      <p:sp>
        <p:nvSpPr>
          <p:cNvPr id="7" name="Slide Number Placeholder 6">
            <a:extLst>
              <a:ext uri="{FF2B5EF4-FFF2-40B4-BE49-F238E27FC236}">
                <a16:creationId xmlns:a16="http://schemas.microsoft.com/office/drawing/2014/main" id="{03B7687C-70B2-DC47-098D-D3212F7D87E1}"/>
              </a:ext>
            </a:extLst>
          </p:cNvPr>
          <p:cNvSpPr>
            <a:spLocks noGrp="1"/>
          </p:cNvSpPr>
          <p:nvPr>
            <p:ph type="sldNum" sz="quarter" idx="12"/>
          </p:nvPr>
        </p:nvSpPr>
        <p:spPr>
          <a:xfrm>
            <a:off x="6553200" y="6248400"/>
            <a:ext cx="1905000" cy="457200"/>
          </a:xfrm>
        </p:spPr>
        <p:txBody>
          <a:bodyPr/>
          <a:lstStyle>
            <a:lvl1pPr>
              <a:defRPr/>
            </a:lvl1pPr>
          </a:lstStyle>
          <a:p>
            <a:fld id="{BF50EA80-6587-4FBE-8B98-BA244E3275E3}" type="slidenum">
              <a:rPr lang="en-US" altLang="en-US"/>
              <a:pPr/>
              <a:t>‹#›</a:t>
            </a:fld>
            <a:endParaRPr lang="en-US" altLang="en-US"/>
          </a:p>
        </p:txBody>
      </p:sp>
    </p:spTree>
    <p:extLst>
      <p:ext uri="{BB962C8B-B14F-4D97-AF65-F5344CB8AC3E}">
        <p14:creationId xmlns:p14="http://schemas.microsoft.com/office/powerpoint/2010/main" val="2867537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a:t>Click icon to add picture</a:t>
            </a:r>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9/27/2023</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16.gif"/><Relationship Id="rId5"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niversity of Central Asia - Bishkek, Kyrgyzstan | Facebook">
            <a:extLst>
              <a:ext uri="{FF2B5EF4-FFF2-40B4-BE49-F238E27FC236}">
                <a16:creationId xmlns:a16="http://schemas.microsoft.com/office/drawing/2014/main" id="{746FEF12-2E72-4F2D-9882-99B1A8EB05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914400"/>
            <a:ext cx="1752600" cy="17526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990600"/>
            <a:ext cx="8229600" cy="4800600"/>
          </a:xfrm>
        </p:spPr>
        <p:txBody>
          <a:bodyPr>
            <a:normAutofit/>
          </a:bodyPr>
          <a:lstStyle/>
          <a:p>
            <a:pPr marL="0" indent="0" algn="ctr">
              <a:buNone/>
            </a:pPr>
            <a:endParaRPr lang="en-US" dirty="0"/>
          </a:p>
          <a:p>
            <a:pPr marL="0" indent="0" algn="ctr">
              <a:buNone/>
            </a:pPr>
            <a:endParaRPr lang="en-US" dirty="0">
              <a:latin typeface="Times New Roman" pitchFamily="18" charset="0"/>
              <a:cs typeface="Times New Roman" pitchFamily="18" charset="0"/>
            </a:endParaRPr>
          </a:p>
          <a:p>
            <a:pPr marL="0" indent="0" algn="ctr">
              <a:buNone/>
            </a:pPr>
            <a:endParaRPr lang="en-US" dirty="0">
              <a:latin typeface="Times New Roman" pitchFamily="18" charset="0"/>
              <a:cs typeface="Times New Roman" pitchFamily="18" charset="0"/>
            </a:endParaRPr>
          </a:p>
          <a:p>
            <a:pPr marL="0" indent="0" algn="ctr">
              <a:buNone/>
            </a:pPr>
            <a:endParaRPr lang="en-US" dirty="0">
              <a:latin typeface="Times New Roman" pitchFamily="18" charset="0"/>
              <a:cs typeface="Times New Roman" pitchFamily="18" charset="0"/>
            </a:endParaRPr>
          </a:p>
          <a:p>
            <a:pPr marL="0" indent="0" algn="ctr">
              <a:buNone/>
            </a:pPr>
            <a:r>
              <a:rPr lang="en-US" b="1" dirty="0">
                <a:latin typeface="Times New Roman" pitchFamily="18" charset="0"/>
                <a:cs typeface="Times New Roman" pitchFamily="18" charset="0"/>
              </a:rPr>
              <a:t>Course:</a:t>
            </a:r>
            <a:r>
              <a:rPr lang="en-US" dirty="0">
                <a:latin typeface="Times New Roman" pitchFamily="18" charset="0"/>
                <a:cs typeface="Times New Roman" pitchFamily="18" charset="0"/>
              </a:rPr>
              <a:t> Digital Image Processing</a:t>
            </a:r>
          </a:p>
          <a:p>
            <a:pPr marL="0" indent="0">
              <a:buNone/>
            </a:pPr>
            <a:r>
              <a:rPr lang="en-US" dirty="0">
                <a:latin typeface="Times New Roman" pitchFamily="18" charset="0"/>
                <a:cs typeface="Times New Roman" pitchFamily="18" charset="0"/>
              </a:rPr>
              <a:t>			</a:t>
            </a:r>
            <a:r>
              <a:rPr lang="en-US" sz="2000" b="1" dirty="0">
                <a:latin typeface="Times New Roman" pitchFamily="18" charset="0"/>
                <a:cs typeface="Times New Roman" pitchFamily="18" charset="0"/>
              </a:rPr>
              <a:t>By</a:t>
            </a:r>
            <a:r>
              <a:rPr lang="en-US" b="1" dirty="0">
                <a:latin typeface="Times New Roman" pitchFamily="18" charset="0"/>
                <a:cs typeface="Times New Roman" pitchFamily="18" charset="0"/>
              </a:rPr>
              <a:t>: </a:t>
            </a:r>
            <a:r>
              <a:rPr lang="en-US" sz="2000" b="1" dirty="0">
                <a:latin typeface="Times New Roman" pitchFamily="18" charset="0"/>
                <a:cs typeface="Times New Roman" pitchFamily="18" charset="0"/>
              </a:rPr>
              <a:t>Dr.</a:t>
            </a:r>
            <a:r>
              <a:rPr lang="en-US" b="1" dirty="0">
                <a:latin typeface="Times New Roman" pitchFamily="18" charset="0"/>
                <a:cs typeface="Times New Roman" pitchFamily="18" charset="0"/>
              </a:rPr>
              <a:t> </a:t>
            </a:r>
            <a:r>
              <a:rPr lang="en-US" sz="2000" b="1" dirty="0">
                <a:latin typeface="Times New Roman" pitchFamily="18" charset="0"/>
                <a:cs typeface="Times New Roman" pitchFamily="18" charset="0"/>
              </a:rPr>
              <a:t>Muhammad Fayaz</a:t>
            </a:r>
          </a:p>
          <a:p>
            <a:pPr marL="0" indent="0">
              <a:buNone/>
            </a:pPr>
            <a:r>
              <a:rPr lang="en-US" sz="2000" b="1"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marL="0" indent="0" algn="ctr">
              <a:buNone/>
            </a:pPr>
            <a:r>
              <a:rPr lang="en-US" sz="2000" dirty="0">
                <a:latin typeface="Times New Roman" pitchFamily="18" charset="0"/>
                <a:cs typeface="Times New Roman" pitchFamily="18" charset="0"/>
              </a:rPr>
              <a:t>Department of Computer Science, University of Central Asia</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8001000" y="6324600"/>
            <a:ext cx="762000" cy="365125"/>
          </a:xfrm>
        </p:spPr>
        <p:txBody>
          <a:bodyPr/>
          <a:lstStyle/>
          <a:p>
            <a:fld id="{B6F15528-21DE-4FAA-801E-634DDDAF4B2B}" type="slidenum">
              <a:rPr lang="en-US" sz="1600" b="1" smtClean="0">
                <a:latin typeface="Times New Roman" pitchFamily="18" charset="0"/>
                <a:cs typeface="Times New Roman" pitchFamily="18" charset="0"/>
              </a:rPr>
              <a:pPr/>
              <a:t>1</a:t>
            </a:fld>
            <a:endParaRPr 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912782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52400" y="423779"/>
            <a:ext cx="8229600" cy="1143000"/>
          </a:xfrm>
        </p:spPr>
        <p:txBody>
          <a:bodyPr/>
          <a:lstStyle/>
          <a:p>
            <a:r>
              <a:rPr lang="en-US" sz="2800" b="1" dirty="0">
                <a:latin typeface="Palatino Linotype" panose="02040502050505030304" pitchFamily="18" charset="0"/>
              </a:rPr>
              <a:t>What is Nois in Image Processing?</a:t>
            </a:r>
          </a:p>
        </p:txBody>
      </p:sp>
      <p:sp>
        <p:nvSpPr>
          <p:cNvPr id="75779" name="Rectangle 3"/>
          <p:cNvSpPr>
            <a:spLocks noGrp="1" noChangeArrowheads="1"/>
          </p:cNvSpPr>
          <p:nvPr>
            <p:ph type="body" idx="1"/>
          </p:nvPr>
        </p:nvSpPr>
        <p:spPr>
          <a:xfrm>
            <a:off x="304800" y="1676400"/>
            <a:ext cx="8229600" cy="4389120"/>
          </a:xfrm>
        </p:spPr>
        <p:txBody>
          <a:bodyPr>
            <a:normAutofit/>
          </a:bodyPr>
          <a:lstStyle/>
          <a:p>
            <a:pPr marL="273050" indent="-187325" algn="just">
              <a:lnSpc>
                <a:spcPct val="80000"/>
              </a:lnSpc>
              <a:buFont typeface="Arial" panose="020B0604020202020204" pitchFamily="34" charset="0"/>
              <a:buChar char="•"/>
            </a:pPr>
            <a:r>
              <a:rPr lang="en-GB" sz="1800" b="1" dirty="0">
                <a:solidFill>
                  <a:srgbClr val="0070C0"/>
                </a:solidFill>
                <a:latin typeface="Palatino Linotype" panose="02040502050505030304" pitchFamily="18" charset="0"/>
              </a:rPr>
              <a:t>Different Types of Noise: </a:t>
            </a:r>
            <a:r>
              <a:rPr lang="en-GB" sz="1800" dirty="0">
                <a:solidFill>
                  <a:srgbClr val="374151"/>
                </a:solidFill>
                <a:latin typeface="Palatino Linotype" panose="02040502050505030304" pitchFamily="18" charset="0"/>
              </a:rPr>
              <a:t>There are different types of Noise</a:t>
            </a:r>
          </a:p>
          <a:p>
            <a:pPr marL="714375" indent="-171450" algn="just">
              <a:lnSpc>
                <a:spcPct val="80000"/>
              </a:lnSpc>
              <a:buFont typeface="Wingdings" panose="05000000000000000000" pitchFamily="2" charset="2"/>
              <a:buChar char="§"/>
            </a:pPr>
            <a:r>
              <a:rPr lang="en-GB" sz="1800" dirty="0">
                <a:solidFill>
                  <a:srgbClr val="374151"/>
                </a:solidFill>
                <a:latin typeface="Palatino Linotype" panose="02040502050505030304" pitchFamily="18" charset="0"/>
              </a:rPr>
              <a:t>Gaussian Noise</a:t>
            </a:r>
          </a:p>
          <a:p>
            <a:pPr marL="714375" indent="-171450" algn="just">
              <a:lnSpc>
                <a:spcPct val="80000"/>
              </a:lnSpc>
              <a:buFont typeface="Wingdings" panose="05000000000000000000" pitchFamily="2" charset="2"/>
              <a:buChar char="§"/>
            </a:pPr>
            <a:r>
              <a:rPr lang="en-GB" sz="1800" dirty="0">
                <a:solidFill>
                  <a:srgbClr val="374151"/>
                </a:solidFill>
                <a:latin typeface="Palatino Linotype" panose="02040502050505030304" pitchFamily="18" charset="0"/>
              </a:rPr>
              <a:t>Salt and Pepper Noise/Impulse Noise</a:t>
            </a:r>
          </a:p>
          <a:p>
            <a:pPr marL="714375" indent="-171450" algn="just">
              <a:lnSpc>
                <a:spcPct val="80000"/>
              </a:lnSpc>
              <a:buFont typeface="Wingdings" panose="05000000000000000000" pitchFamily="2" charset="2"/>
              <a:buChar char="§"/>
            </a:pPr>
            <a:r>
              <a:rPr lang="en-GB" sz="1800" dirty="0">
                <a:solidFill>
                  <a:srgbClr val="374151"/>
                </a:solidFill>
                <a:latin typeface="Palatino Linotype" panose="02040502050505030304" pitchFamily="18" charset="0"/>
              </a:rPr>
              <a:t>Speckle Noise</a:t>
            </a:r>
          </a:p>
          <a:p>
            <a:pPr marL="714375" indent="-171450" algn="just">
              <a:lnSpc>
                <a:spcPct val="80000"/>
              </a:lnSpc>
              <a:buFont typeface="Wingdings" panose="05000000000000000000" pitchFamily="2" charset="2"/>
              <a:buChar char="§"/>
            </a:pPr>
            <a:r>
              <a:rPr lang="en-GB" sz="1800" dirty="0">
                <a:solidFill>
                  <a:srgbClr val="374151"/>
                </a:solidFill>
                <a:latin typeface="Palatino Linotype" panose="02040502050505030304" pitchFamily="18" charset="0"/>
              </a:rPr>
              <a:t>Poison Noise</a:t>
            </a:r>
          </a:p>
          <a:p>
            <a:pPr marL="714375" indent="-285750" algn="just">
              <a:lnSpc>
                <a:spcPct val="80000"/>
              </a:lnSpc>
              <a:buFont typeface="Wingdings" panose="05000000000000000000" pitchFamily="2" charset="2"/>
              <a:buChar char="§"/>
            </a:pPr>
            <a:endParaRPr lang="en-IE" sz="1800" dirty="0">
              <a:solidFill>
                <a:srgbClr val="374151"/>
              </a:solidFill>
              <a:latin typeface="Palatino Linotype" panose="02040502050505030304" pitchFamily="18" charset="0"/>
            </a:endParaRPr>
          </a:p>
        </p:txBody>
      </p:sp>
      <p:pic>
        <p:nvPicPr>
          <p:cNvPr id="2" name="Picture 1">
            <a:extLst>
              <a:ext uri="{FF2B5EF4-FFF2-40B4-BE49-F238E27FC236}">
                <a16:creationId xmlns:a16="http://schemas.microsoft.com/office/drawing/2014/main" id="{3FDE828F-E053-B1EB-D3D4-7A187942E7E2}"/>
              </a:ext>
            </a:extLst>
          </p:cNvPr>
          <p:cNvPicPr>
            <a:picLocks noChangeAspect="1"/>
          </p:cNvPicPr>
          <p:nvPr/>
        </p:nvPicPr>
        <p:blipFill>
          <a:blip r:embed="rId3"/>
          <a:stretch>
            <a:fillRect/>
          </a:stretch>
        </p:blipFill>
        <p:spPr>
          <a:xfrm>
            <a:off x="2286000" y="3200400"/>
            <a:ext cx="4953000" cy="3370083"/>
          </a:xfrm>
          <a:prstGeom prst="rect">
            <a:avLst/>
          </a:prstGeom>
        </p:spPr>
      </p:pic>
    </p:spTree>
    <p:extLst>
      <p:ext uri="{BB962C8B-B14F-4D97-AF65-F5344CB8AC3E}">
        <p14:creationId xmlns:p14="http://schemas.microsoft.com/office/powerpoint/2010/main" val="2056455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94466" y="364557"/>
            <a:ext cx="8229600" cy="1143000"/>
          </a:xfrm>
        </p:spPr>
        <p:txBody>
          <a:bodyPr/>
          <a:lstStyle/>
          <a:p>
            <a:r>
              <a:rPr lang="en-US" sz="2800" b="1" dirty="0">
                <a:latin typeface="Palatino Linotype" panose="02040502050505030304" pitchFamily="18" charset="0"/>
              </a:rPr>
              <a:t>Types of Noise:</a:t>
            </a:r>
          </a:p>
        </p:txBody>
      </p:sp>
      <p:sp>
        <p:nvSpPr>
          <p:cNvPr id="75779" name="Rectangle 3"/>
          <p:cNvSpPr>
            <a:spLocks noGrp="1" noChangeArrowheads="1"/>
          </p:cNvSpPr>
          <p:nvPr>
            <p:ph type="body" idx="1"/>
          </p:nvPr>
        </p:nvSpPr>
        <p:spPr>
          <a:xfrm>
            <a:off x="457200" y="1566779"/>
            <a:ext cx="8229600" cy="4389120"/>
          </a:xfrm>
        </p:spPr>
        <p:txBody>
          <a:bodyPr>
            <a:normAutofit/>
          </a:bodyPr>
          <a:lstStyle/>
          <a:p>
            <a:pPr marL="273050" indent="-187325" algn="just">
              <a:lnSpc>
                <a:spcPct val="80000"/>
              </a:lnSpc>
              <a:buFont typeface="Arial" panose="020B0604020202020204" pitchFamily="34" charset="0"/>
              <a:buChar char="•"/>
            </a:pPr>
            <a:r>
              <a:rPr lang="en-GB" sz="1800" b="1" dirty="0">
                <a:solidFill>
                  <a:srgbClr val="0070C0"/>
                </a:solidFill>
                <a:latin typeface="Palatino Linotype" panose="02040502050505030304" pitchFamily="18" charset="0"/>
              </a:rPr>
              <a:t>Salt-and-pepper/Impulse Noise: </a:t>
            </a:r>
            <a:r>
              <a:rPr lang="en-GB" sz="1800" dirty="0">
                <a:solidFill>
                  <a:srgbClr val="374151"/>
                </a:solidFill>
                <a:latin typeface="Palatino Linotype" panose="02040502050505030304" pitchFamily="18" charset="0"/>
              </a:rPr>
              <a:t>Salt and pepper noise manifests as random white and black pixels in an image. </a:t>
            </a:r>
          </a:p>
          <a:p>
            <a:pPr marL="273050" indent="-187325" algn="just">
              <a:lnSpc>
                <a:spcPct val="80000"/>
              </a:lnSpc>
              <a:buFont typeface="Arial" panose="020B0604020202020204" pitchFamily="34" charset="0"/>
              <a:buChar char="•"/>
            </a:pPr>
            <a:r>
              <a:rPr lang="en-GB" sz="1800" dirty="0">
                <a:solidFill>
                  <a:srgbClr val="374151"/>
                </a:solidFill>
                <a:latin typeface="Palatino Linotype" panose="02040502050505030304" pitchFamily="18" charset="0"/>
              </a:rPr>
              <a:t>It simulates random errors and can disrupt the overall visual quality of an image.</a:t>
            </a:r>
          </a:p>
          <a:p>
            <a:pPr marL="273050" indent="-187325" algn="just">
              <a:lnSpc>
                <a:spcPct val="80000"/>
              </a:lnSpc>
              <a:buFont typeface="Arial" panose="020B0604020202020204" pitchFamily="34" charset="0"/>
              <a:buChar char="•"/>
            </a:pPr>
            <a:r>
              <a:rPr lang="en-GB" sz="1800" dirty="0">
                <a:solidFill>
                  <a:srgbClr val="374151"/>
                </a:solidFill>
                <a:latin typeface="Palatino Linotype" panose="02040502050505030304" pitchFamily="18" charset="0"/>
              </a:rPr>
              <a:t>Salt and pepper noise is often caused by various factors such as errors in data transmission, sensor malfunction in digital cameras, or issues during image acquisition and processing. </a:t>
            </a:r>
          </a:p>
          <a:p>
            <a:pPr marL="273050" indent="-187325" algn="just">
              <a:lnSpc>
                <a:spcPct val="80000"/>
              </a:lnSpc>
              <a:buFont typeface="Arial" panose="020B0604020202020204" pitchFamily="34" charset="0"/>
              <a:buChar char="•"/>
            </a:pPr>
            <a:r>
              <a:rPr lang="en-GB" sz="1800" dirty="0">
                <a:solidFill>
                  <a:srgbClr val="374151"/>
                </a:solidFill>
                <a:latin typeface="Palatino Linotype" panose="02040502050505030304" pitchFamily="18" charset="0"/>
              </a:rPr>
              <a:t>It can significantly degrade the quality of an image and make it harder to interpret or analyse.</a:t>
            </a:r>
            <a:endParaRPr lang="en-IE" sz="1800" dirty="0">
              <a:solidFill>
                <a:srgbClr val="374151"/>
              </a:solidFill>
              <a:latin typeface="Palatino Linotype" panose="02040502050505030304" pitchFamily="18" charset="0"/>
            </a:endParaRPr>
          </a:p>
        </p:txBody>
      </p:sp>
      <p:pic>
        <p:nvPicPr>
          <p:cNvPr id="6" name="Picture 5">
            <a:extLst>
              <a:ext uri="{FF2B5EF4-FFF2-40B4-BE49-F238E27FC236}">
                <a16:creationId xmlns:a16="http://schemas.microsoft.com/office/drawing/2014/main" id="{47A0B858-F74A-B86C-B225-7CB61A769E5B}"/>
              </a:ext>
            </a:extLst>
          </p:cNvPr>
          <p:cNvPicPr>
            <a:picLocks noChangeAspect="1"/>
          </p:cNvPicPr>
          <p:nvPr/>
        </p:nvPicPr>
        <p:blipFill>
          <a:blip r:embed="rId3"/>
          <a:stretch>
            <a:fillRect/>
          </a:stretch>
        </p:blipFill>
        <p:spPr>
          <a:xfrm>
            <a:off x="1505518" y="3962400"/>
            <a:ext cx="3003748" cy="2295247"/>
          </a:xfrm>
          <a:prstGeom prst="rect">
            <a:avLst/>
          </a:prstGeom>
        </p:spPr>
      </p:pic>
      <p:pic>
        <p:nvPicPr>
          <p:cNvPr id="10" name="Picture 9">
            <a:extLst>
              <a:ext uri="{FF2B5EF4-FFF2-40B4-BE49-F238E27FC236}">
                <a16:creationId xmlns:a16="http://schemas.microsoft.com/office/drawing/2014/main" id="{D19D5D41-FF48-36D0-86B7-B79EF0855E2D}"/>
              </a:ext>
            </a:extLst>
          </p:cNvPr>
          <p:cNvPicPr>
            <a:picLocks noChangeAspect="1"/>
          </p:cNvPicPr>
          <p:nvPr/>
        </p:nvPicPr>
        <p:blipFill>
          <a:blip r:embed="rId4"/>
          <a:stretch>
            <a:fillRect/>
          </a:stretch>
        </p:blipFill>
        <p:spPr>
          <a:xfrm>
            <a:off x="4490216" y="3905250"/>
            <a:ext cx="3042336" cy="2333347"/>
          </a:xfrm>
          <a:prstGeom prst="rect">
            <a:avLst/>
          </a:prstGeom>
        </p:spPr>
      </p:pic>
    </p:spTree>
    <p:extLst>
      <p:ext uri="{BB962C8B-B14F-4D97-AF65-F5344CB8AC3E}">
        <p14:creationId xmlns:p14="http://schemas.microsoft.com/office/powerpoint/2010/main" val="1861894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28625" y="423779"/>
            <a:ext cx="8229600" cy="1143000"/>
          </a:xfrm>
        </p:spPr>
        <p:txBody>
          <a:bodyPr/>
          <a:lstStyle/>
          <a:p>
            <a:r>
              <a:rPr lang="en-US" sz="2800" b="1" dirty="0">
                <a:latin typeface="Palatino Linotype" panose="02040502050505030304" pitchFamily="18" charset="0"/>
              </a:rPr>
              <a:t>Types of Noise:</a:t>
            </a:r>
          </a:p>
        </p:txBody>
      </p:sp>
      <p:sp>
        <p:nvSpPr>
          <p:cNvPr id="75779" name="Rectangle 3"/>
          <p:cNvSpPr>
            <a:spLocks noGrp="1" noChangeArrowheads="1"/>
          </p:cNvSpPr>
          <p:nvPr>
            <p:ph type="body" idx="1"/>
          </p:nvPr>
        </p:nvSpPr>
        <p:spPr>
          <a:xfrm>
            <a:off x="457200" y="1566779"/>
            <a:ext cx="8229600" cy="4389120"/>
          </a:xfrm>
        </p:spPr>
        <p:txBody>
          <a:bodyPr>
            <a:normAutofit/>
          </a:bodyPr>
          <a:lstStyle/>
          <a:p>
            <a:pPr marL="273050" indent="-187325" algn="just">
              <a:lnSpc>
                <a:spcPct val="80000"/>
              </a:lnSpc>
              <a:buFont typeface="Arial" panose="020B0604020202020204" pitchFamily="34" charset="0"/>
              <a:buChar char="•"/>
            </a:pPr>
            <a:r>
              <a:rPr lang="en-GB" sz="1800" b="1" dirty="0">
                <a:solidFill>
                  <a:srgbClr val="0070C0"/>
                </a:solidFill>
                <a:latin typeface="Palatino Linotype" panose="02040502050505030304" pitchFamily="18" charset="0"/>
              </a:rPr>
              <a:t>Gaussian Noise: </a:t>
            </a:r>
            <a:r>
              <a:rPr lang="en-GB" sz="1800" dirty="0">
                <a:solidFill>
                  <a:srgbClr val="374151"/>
                </a:solidFill>
                <a:latin typeface="Palatino Linotype" panose="02040502050505030304" pitchFamily="18" charset="0"/>
              </a:rPr>
              <a:t>Gaussian noise is a type of noise that follows a Gaussian or normal distribution. </a:t>
            </a:r>
          </a:p>
          <a:p>
            <a:pPr marL="273050" indent="-187325" algn="just">
              <a:lnSpc>
                <a:spcPct val="80000"/>
              </a:lnSpc>
              <a:buFont typeface="Arial" panose="020B0604020202020204" pitchFamily="34" charset="0"/>
              <a:buChar char="•"/>
            </a:pPr>
            <a:r>
              <a:rPr lang="en-GB" sz="1800" dirty="0">
                <a:solidFill>
                  <a:srgbClr val="374151"/>
                </a:solidFill>
                <a:latin typeface="Palatino Linotype" panose="02040502050505030304" pitchFamily="18" charset="0"/>
              </a:rPr>
              <a:t>It often appears as random variations in pixel values, introducing a </a:t>
            </a:r>
            <a:r>
              <a:rPr lang="en-GB" sz="1800" dirty="0">
                <a:solidFill>
                  <a:srgbClr val="FF0000"/>
                </a:solidFill>
                <a:latin typeface="Palatino Linotype" panose="02040502050505030304" pitchFamily="18" charset="0"/>
              </a:rPr>
              <a:t>subtle grainy appearance.</a:t>
            </a:r>
          </a:p>
          <a:p>
            <a:pPr marL="273050" indent="-187325" algn="just">
              <a:lnSpc>
                <a:spcPct val="80000"/>
              </a:lnSpc>
              <a:buFont typeface="Arial" panose="020B0604020202020204" pitchFamily="34" charset="0"/>
              <a:buChar char="•"/>
            </a:pPr>
            <a:r>
              <a:rPr lang="en-GB" sz="1800" dirty="0">
                <a:solidFill>
                  <a:srgbClr val="374151"/>
                </a:solidFill>
                <a:latin typeface="Palatino Linotype" panose="02040502050505030304" pitchFamily="18" charset="0"/>
              </a:rPr>
              <a:t>Gaussian noise arises in an image due to factors such as electronic circuit noise and sensor noise due to poor illumination or high temperature. </a:t>
            </a:r>
            <a:endParaRPr lang="en-IE" sz="1800" dirty="0">
              <a:solidFill>
                <a:srgbClr val="374151"/>
              </a:solidFill>
              <a:latin typeface="Palatino Linotype" panose="02040502050505030304" pitchFamily="18" charset="0"/>
            </a:endParaRPr>
          </a:p>
        </p:txBody>
      </p:sp>
      <p:pic>
        <p:nvPicPr>
          <p:cNvPr id="2050" name="Picture 2" descr="Gaussian_Noise">
            <a:extLst>
              <a:ext uri="{FF2B5EF4-FFF2-40B4-BE49-F238E27FC236}">
                <a16:creationId xmlns:a16="http://schemas.microsoft.com/office/drawing/2014/main" id="{4F0F9C5D-8025-E117-E5A8-7096D408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200400"/>
            <a:ext cx="2995648" cy="15240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Without noise">
            <a:extLst>
              <a:ext uri="{FF2B5EF4-FFF2-40B4-BE49-F238E27FC236}">
                <a16:creationId xmlns:a16="http://schemas.microsoft.com/office/drawing/2014/main" id="{37A32937-03AE-EE3C-31CA-40FB3F394B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6712" y="3962400"/>
            <a:ext cx="213360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ith Gaussian noise">
            <a:extLst>
              <a:ext uri="{FF2B5EF4-FFF2-40B4-BE49-F238E27FC236}">
                <a16:creationId xmlns:a16="http://schemas.microsoft.com/office/drawing/2014/main" id="{361471B5-E099-1234-B086-1E64836893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8121" y="3962400"/>
            <a:ext cx="213360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24,000+ Grain Texture Illustrations, Royalty-Free Vector Graphics &amp; Clip  Art - iStock | Texture, Film grain, Grainy texture">
            <a:extLst>
              <a:ext uri="{FF2B5EF4-FFF2-40B4-BE49-F238E27FC236}">
                <a16:creationId xmlns:a16="http://schemas.microsoft.com/office/drawing/2014/main" id="{A2C9C955-BDE8-76FB-049B-2FA0F73BF4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2959" y="4755315"/>
            <a:ext cx="2964782" cy="1976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447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04800" y="609600"/>
            <a:ext cx="8229600" cy="1143000"/>
          </a:xfrm>
        </p:spPr>
        <p:txBody>
          <a:bodyPr/>
          <a:lstStyle/>
          <a:p>
            <a:r>
              <a:rPr lang="en-GB" sz="2400" b="1" dirty="0">
                <a:solidFill>
                  <a:schemeClr val="accent2">
                    <a:lumMod val="50000"/>
                  </a:schemeClr>
                </a:solidFill>
                <a:latin typeface="Palatino Linotype" panose="02040502050505030304" pitchFamily="18" charset="0"/>
              </a:rPr>
              <a:t>Speckle Noise:</a:t>
            </a:r>
            <a:br>
              <a:rPr lang="en-GB" sz="2800" b="1" dirty="0">
                <a:solidFill>
                  <a:srgbClr val="0070C0"/>
                </a:solidFill>
                <a:latin typeface="Palatino Linotype" panose="02040502050505030304" pitchFamily="18" charset="0"/>
              </a:rPr>
            </a:br>
            <a:endParaRPr lang="en-US" sz="2800" b="1" dirty="0">
              <a:latin typeface="Palatino Linotype" panose="02040502050505030304" pitchFamily="18" charset="0"/>
            </a:endParaRPr>
          </a:p>
        </p:txBody>
      </p:sp>
      <p:sp>
        <p:nvSpPr>
          <p:cNvPr id="75779" name="Rectangle 3"/>
          <p:cNvSpPr>
            <a:spLocks noGrp="1" noChangeArrowheads="1"/>
          </p:cNvSpPr>
          <p:nvPr>
            <p:ph type="body" idx="1"/>
          </p:nvPr>
        </p:nvSpPr>
        <p:spPr>
          <a:xfrm>
            <a:off x="457200" y="1234440"/>
            <a:ext cx="8229600" cy="4389120"/>
          </a:xfrm>
        </p:spPr>
        <p:txBody>
          <a:bodyPr>
            <a:normAutofit/>
          </a:bodyPr>
          <a:lstStyle/>
          <a:p>
            <a:pPr marL="273050" indent="-187325" algn="just">
              <a:lnSpc>
                <a:spcPct val="80000"/>
              </a:lnSpc>
              <a:buFont typeface="Arial" panose="020B0604020202020204" pitchFamily="34" charset="0"/>
              <a:buChar char="•"/>
            </a:pPr>
            <a:r>
              <a:rPr lang="en-GB" sz="1800" dirty="0">
                <a:solidFill>
                  <a:srgbClr val="374151"/>
                </a:solidFill>
                <a:latin typeface="Palatino Linotype" panose="02040502050505030304" pitchFamily="18" charset="0"/>
              </a:rPr>
              <a:t>Speckle Noise" is a type of noise commonly found in digital images, particularly in radar and ultrasound imagery. </a:t>
            </a:r>
          </a:p>
          <a:p>
            <a:pPr marL="273050" indent="-187325" algn="just">
              <a:lnSpc>
                <a:spcPct val="80000"/>
              </a:lnSpc>
              <a:buFont typeface="Arial" panose="020B0604020202020204" pitchFamily="34" charset="0"/>
              <a:buChar char="•"/>
            </a:pPr>
            <a:r>
              <a:rPr lang="en-GB" sz="1800" dirty="0">
                <a:solidFill>
                  <a:srgbClr val="374151"/>
                </a:solidFill>
                <a:latin typeface="Palatino Linotype" panose="02040502050505030304" pitchFamily="18" charset="0"/>
              </a:rPr>
              <a:t>It appears as a grainy pattern of bright and dark pixels that can obscure the details of an image. </a:t>
            </a:r>
          </a:p>
          <a:p>
            <a:pPr marL="273050" indent="-187325" algn="just">
              <a:lnSpc>
                <a:spcPct val="80000"/>
              </a:lnSpc>
              <a:buFont typeface="Arial" panose="020B0604020202020204" pitchFamily="34" charset="0"/>
              <a:buChar char="•"/>
            </a:pPr>
            <a:r>
              <a:rPr lang="en-GB" sz="1800" dirty="0">
                <a:solidFill>
                  <a:srgbClr val="374151"/>
                </a:solidFill>
                <a:latin typeface="Palatino Linotype" panose="02040502050505030304" pitchFamily="18" charset="0"/>
              </a:rPr>
              <a:t>This noise is caused by various factors including the random interference of signals during the image acquisition process</a:t>
            </a:r>
          </a:p>
          <a:p>
            <a:pPr marL="273050" indent="-187325" algn="just">
              <a:lnSpc>
                <a:spcPct val="80000"/>
              </a:lnSpc>
              <a:buFont typeface="Arial" panose="020B0604020202020204" pitchFamily="34" charset="0"/>
              <a:buChar char="•"/>
            </a:pPr>
            <a:r>
              <a:rPr lang="en-GB" sz="1800" dirty="0">
                <a:solidFill>
                  <a:srgbClr val="374151"/>
                </a:solidFill>
                <a:latin typeface="Palatino Linotype" panose="02040502050505030304" pitchFamily="18" charset="0"/>
              </a:rPr>
              <a:t>Speckle noise is different from other types of noise, like Gaussian noise or salt and pepper noise, because it's characterized by a granular appearance with a fine texture. </a:t>
            </a:r>
          </a:p>
          <a:p>
            <a:pPr marL="273050" indent="-187325" algn="just">
              <a:lnSpc>
                <a:spcPct val="80000"/>
              </a:lnSpc>
              <a:buFont typeface="Arial" panose="020B0604020202020204" pitchFamily="34" charset="0"/>
              <a:buChar char="•"/>
            </a:pPr>
            <a:r>
              <a:rPr lang="en-GB" sz="1800" dirty="0">
                <a:solidFill>
                  <a:srgbClr val="374151"/>
                </a:solidFill>
                <a:latin typeface="Palatino Linotype" panose="02040502050505030304" pitchFamily="18" charset="0"/>
              </a:rPr>
              <a:t>It's often challenging to remove without losing important image details.</a:t>
            </a:r>
            <a:endParaRPr lang="en-IE" sz="1800" dirty="0">
              <a:solidFill>
                <a:srgbClr val="374151"/>
              </a:solidFill>
              <a:latin typeface="Palatino Linotype" panose="02040502050505030304" pitchFamily="18" charset="0"/>
            </a:endParaRPr>
          </a:p>
          <a:p>
            <a:pPr marL="273050" indent="-187325" algn="just">
              <a:lnSpc>
                <a:spcPct val="80000"/>
              </a:lnSpc>
              <a:buFont typeface="Arial" panose="020B0604020202020204" pitchFamily="34" charset="0"/>
              <a:buChar char="•"/>
            </a:pPr>
            <a:endParaRPr lang="en-GB" sz="1800" b="1" dirty="0">
              <a:solidFill>
                <a:srgbClr val="0070C0"/>
              </a:solidFill>
              <a:latin typeface="Palatino Linotype" panose="02040502050505030304" pitchFamily="18" charset="0"/>
            </a:endParaRPr>
          </a:p>
          <a:p>
            <a:pPr marL="273050" indent="-187325" algn="just">
              <a:lnSpc>
                <a:spcPct val="80000"/>
              </a:lnSpc>
              <a:buFont typeface="Arial" panose="020B0604020202020204" pitchFamily="34" charset="0"/>
              <a:buChar char="•"/>
            </a:pPr>
            <a:endParaRPr lang="en-IE" sz="1800" dirty="0">
              <a:solidFill>
                <a:srgbClr val="374151"/>
              </a:solidFill>
              <a:latin typeface="Palatino Linotype" panose="02040502050505030304" pitchFamily="18" charset="0"/>
            </a:endParaRPr>
          </a:p>
        </p:txBody>
      </p:sp>
      <p:pic>
        <p:nvPicPr>
          <p:cNvPr id="5" name="Picture 4">
            <a:extLst>
              <a:ext uri="{FF2B5EF4-FFF2-40B4-BE49-F238E27FC236}">
                <a16:creationId xmlns:a16="http://schemas.microsoft.com/office/drawing/2014/main" id="{4E1A112F-C710-9583-B7E1-D22EA5826C43}"/>
              </a:ext>
            </a:extLst>
          </p:cNvPr>
          <p:cNvPicPr>
            <a:picLocks noChangeAspect="1"/>
          </p:cNvPicPr>
          <p:nvPr/>
        </p:nvPicPr>
        <p:blipFill>
          <a:blip r:embed="rId3"/>
          <a:stretch>
            <a:fillRect/>
          </a:stretch>
        </p:blipFill>
        <p:spPr>
          <a:xfrm>
            <a:off x="1905000" y="3886200"/>
            <a:ext cx="5534797" cy="2743583"/>
          </a:xfrm>
          <a:prstGeom prst="rect">
            <a:avLst/>
          </a:prstGeom>
        </p:spPr>
      </p:pic>
    </p:spTree>
    <p:extLst>
      <p:ext uri="{BB962C8B-B14F-4D97-AF65-F5344CB8AC3E}">
        <p14:creationId xmlns:p14="http://schemas.microsoft.com/office/powerpoint/2010/main" val="3292611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81000" y="457200"/>
            <a:ext cx="8229600" cy="1143000"/>
          </a:xfrm>
        </p:spPr>
        <p:txBody>
          <a:bodyPr>
            <a:normAutofit/>
          </a:bodyPr>
          <a:lstStyle/>
          <a:p>
            <a:r>
              <a:rPr lang="en-US" sz="2600" b="1" dirty="0">
                <a:latin typeface="Palatino Linotype" panose="02040502050505030304" pitchFamily="18" charset="0"/>
              </a:rPr>
              <a:t>Convolution</a:t>
            </a:r>
          </a:p>
        </p:txBody>
      </p:sp>
      <p:sp>
        <p:nvSpPr>
          <p:cNvPr id="75779" name="Rectangle 3"/>
          <p:cNvSpPr>
            <a:spLocks noGrp="1" noChangeArrowheads="1"/>
          </p:cNvSpPr>
          <p:nvPr>
            <p:ph type="body" idx="1"/>
          </p:nvPr>
        </p:nvSpPr>
        <p:spPr>
          <a:xfrm>
            <a:off x="381000" y="1600200"/>
            <a:ext cx="8229600" cy="4389120"/>
          </a:xfrm>
        </p:spPr>
        <p:txBody>
          <a:bodyPr>
            <a:normAutofit lnSpcReduction="10000"/>
          </a:bodyPr>
          <a:lstStyle/>
          <a:p>
            <a:pPr marL="273050" indent="-187325" algn="just">
              <a:lnSpc>
                <a:spcPct val="80000"/>
              </a:lnSpc>
              <a:buFont typeface="Arial" panose="020B0604020202020204" pitchFamily="34" charset="0"/>
              <a:buChar char="•"/>
            </a:pPr>
            <a:r>
              <a:rPr lang="en-GB" sz="1800" dirty="0">
                <a:solidFill>
                  <a:srgbClr val="374151"/>
                </a:solidFill>
                <a:latin typeface="Palatino Linotype" panose="02040502050505030304" pitchFamily="18" charset="0"/>
              </a:rPr>
              <a:t>In image processing, convolution is a fundamental operation used for various tasks, including filtering, feature extraction, and image enhancement. </a:t>
            </a:r>
          </a:p>
          <a:p>
            <a:pPr marL="273050" indent="-187325" algn="just">
              <a:lnSpc>
                <a:spcPct val="80000"/>
              </a:lnSpc>
              <a:buFont typeface="Arial" panose="020B0604020202020204" pitchFamily="34" charset="0"/>
              <a:buChar char="•"/>
            </a:pPr>
            <a:r>
              <a:rPr lang="en-GB" sz="1800" dirty="0">
                <a:solidFill>
                  <a:srgbClr val="374151"/>
                </a:solidFill>
                <a:latin typeface="Palatino Linotype" panose="02040502050505030304" pitchFamily="18" charset="0"/>
              </a:rPr>
              <a:t>It involves applying a convolution kernel (also known as a filter or mask) to an image to perform operations like blurring, sharpening, edge detection, and more.</a:t>
            </a:r>
          </a:p>
          <a:p>
            <a:pPr marL="273050" indent="-187325" algn="just">
              <a:lnSpc>
                <a:spcPct val="80000"/>
              </a:lnSpc>
              <a:buFont typeface="Arial" panose="020B0604020202020204" pitchFamily="34" charset="0"/>
              <a:buChar char="•"/>
            </a:pPr>
            <a:r>
              <a:rPr lang="en-GB" sz="1800" dirty="0">
                <a:solidFill>
                  <a:srgbClr val="374151"/>
                </a:solidFill>
                <a:latin typeface="Palatino Linotype" panose="02040502050505030304" pitchFamily="18" charset="0"/>
              </a:rPr>
              <a:t>Here's how convolution works in image processing:</a:t>
            </a:r>
          </a:p>
          <a:p>
            <a:pPr marL="273050" indent="-187325" algn="just">
              <a:lnSpc>
                <a:spcPct val="80000"/>
              </a:lnSpc>
              <a:buFont typeface="Arial" panose="020B0604020202020204" pitchFamily="34" charset="0"/>
              <a:buChar char="•"/>
            </a:pPr>
            <a:endParaRPr lang="en-GB" sz="1800" dirty="0">
              <a:solidFill>
                <a:srgbClr val="374151"/>
              </a:solidFill>
              <a:latin typeface="Palatino Linotype" panose="02040502050505030304" pitchFamily="18" charset="0"/>
            </a:endParaRPr>
          </a:p>
          <a:p>
            <a:pPr marL="85725" indent="0" algn="just">
              <a:lnSpc>
                <a:spcPct val="80000"/>
              </a:lnSpc>
              <a:buNone/>
            </a:pPr>
            <a:r>
              <a:rPr lang="en-GB" sz="1800" b="1" dirty="0">
                <a:solidFill>
                  <a:srgbClr val="0070C0"/>
                </a:solidFill>
                <a:latin typeface="Palatino Linotype" panose="02040502050505030304" pitchFamily="18" charset="0"/>
              </a:rPr>
              <a:t>1. Convolution Kernel:</a:t>
            </a:r>
          </a:p>
          <a:p>
            <a:pPr marL="542925" indent="-180975" algn="just">
              <a:lnSpc>
                <a:spcPct val="80000"/>
              </a:lnSpc>
              <a:buFont typeface="Wingdings" panose="05000000000000000000" pitchFamily="2" charset="2"/>
              <a:buChar char="§"/>
              <a:tabLst>
                <a:tab pos="7896225" algn="l"/>
              </a:tabLst>
            </a:pPr>
            <a:r>
              <a:rPr lang="en-GB" sz="1800" dirty="0">
                <a:solidFill>
                  <a:srgbClr val="374151"/>
                </a:solidFill>
                <a:latin typeface="Palatino Linotype" panose="02040502050505030304" pitchFamily="18" charset="0"/>
              </a:rPr>
              <a:t>A convolution kernel is a small matrix (usually square) that defines the operation to be applied to the image. </a:t>
            </a:r>
          </a:p>
          <a:p>
            <a:pPr marL="542925" indent="-180975" algn="just">
              <a:lnSpc>
                <a:spcPct val="80000"/>
              </a:lnSpc>
              <a:buFont typeface="Wingdings" panose="05000000000000000000" pitchFamily="2" charset="2"/>
              <a:buChar char="§"/>
              <a:tabLst>
                <a:tab pos="7896225" algn="l"/>
              </a:tabLst>
            </a:pPr>
            <a:r>
              <a:rPr lang="en-GB" sz="1800" dirty="0">
                <a:solidFill>
                  <a:srgbClr val="374151"/>
                </a:solidFill>
                <a:latin typeface="Palatino Linotype" panose="02040502050505030304" pitchFamily="18" charset="0"/>
              </a:rPr>
              <a:t>The size of the kernel can vary depending on the specific task. </a:t>
            </a:r>
          </a:p>
          <a:p>
            <a:pPr marL="542925" indent="-180975" algn="just">
              <a:lnSpc>
                <a:spcPct val="80000"/>
              </a:lnSpc>
              <a:buFont typeface="Wingdings" panose="05000000000000000000" pitchFamily="2" charset="2"/>
              <a:buChar char="§"/>
              <a:tabLst>
                <a:tab pos="7896225" algn="l"/>
              </a:tabLst>
            </a:pPr>
            <a:r>
              <a:rPr lang="en-GB" sz="1800" dirty="0">
                <a:solidFill>
                  <a:srgbClr val="374151"/>
                </a:solidFill>
                <a:latin typeface="Palatino Linotype" panose="02040502050505030304" pitchFamily="18" charset="0"/>
              </a:rPr>
              <a:t>For example, a common size for image blurring is a 3x3 or 5x5 kernel.</a:t>
            </a:r>
          </a:p>
          <a:p>
            <a:pPr marL="628650" indent="-180975" algn="just">
              <a:lnSpc>
                <a:spcPct val="80000"/>
              </a:lnSpc>
              <a:buFont typeface="Wingdings" panose="05000000000000000000" pitchFamily="2" charset="2"/>
              <a:buChar char="§"/>
              <a:tabLst>
                <a:tab pos="7896225" algn="l"/>
              </a:tabLst>
            </a:pPr>
            <a:endParaRPr lang="en-GB" sz="1800" dirty="0">
              <a:solidFill>
                <a:srgbClr val="374151"/>
              </a:solidFill>
              <a:latin typeface="Palatino Linotype" panose="02040502050505030304" pitchFamily="18" charset="0"/>
            </a:endParaRPr>
          </a:p>
          <a:p>
            <a:pPr marL="85725" indent="0" algn="just">
              <a:lnSpc>
                <a:spcPct val="80000"/>
              </a:lnSpc>
              <a:buNone/>
              <a:tabLst>
                <a:tab pos="7896225" algn="l"/>
              </a:tabLst>
            </a:pPr>
            <a:r>
              <a:rPr lang="en-GB" sz="1800" b="1" dirty="0">
                <a:solidFill>
                  <a:srgbClr val="0070C0"/>
                </a:solidFill>
                <a:latin typeface="Palatino Linotype" panose="02040502050505030304" pitchFamily="18" charset="0"/>
              </a:rPr>
              <a:t>2. Sliding Window:</a:t>
            </a:r>
          </a:p>
          <a:p>
            <a:pPr marL="542925" indent="-180975" algn="just">
              <a:lnSpc>
                <a:spcPct val="80000"/>
              </a:lnSpc>
              <a:buFont typeface="Wingdings" panose="05000000000000000000" pitchFamily="2" charset="2"/>
              <a:buChar char="§"/>
              <a:tabLst>
                <a:tab pos="7896225" algn="l"/>
              </a:tabLst>
            </a:pPr>
            <a:r>
              <a:rPr lang="en-GB" sz="1800" dirty="0">
                <a:solidFill>
                  <a:srgbClr val="374151"/>
                </a:solidFill>
                <a:latin typeface="Palatino Linotype" panose="02040502050505030304" pitchFamily="18" charset="0"/>
              </a:rPr>
              <a:t>To apply convolution, you take the convolution kernel and place it over a region of the image. </a:t>
            </a:r>
          </a:p>
          <a:p>
            <a:pPr marL="542925" indent="-180975" algn="just">
              <a:lnSpc>
                <a:spcPct val="80000"/>
              </a:lnSpc>
              <a:buFont typeface="Wingdings" panose="05000000000000000000" pitchFamily="2" charset="2"/>
              <a:buChar char="§"/>
              <a:tabLst>
                <a:tab pos="7896225" algn="l"/>
              </a:tabLst>
            </a:pPr>
            <a:r>
              <a:rPr lang="en-GB" sz="1800" dirty="0">
                <a:solidFill>
                  <a:srgbClr val="374151"/>
                </a:solidFill>
                <a:latin typeface="Palatino Linotype" panose="02040502050505030304" pitchFamily="18" charset="0"/>
              </a:rPr>
              <a:t>The kernel is then "slid" or moved across the entire image, one position at a time. At each position, an operation is performed.</a:t>
            </a:r>
          </a:p>
        </p:txBody>
      </p:sp>
    </p:spTree>
    <p:extLst>
      <p:ext uri="{BB962C8B-B14F-4D97-AF65-F5344CB8AC3E}">
        <p14:creationId xmlns:p14="http://schemas.microsoft.com/office/powerpoint/2010/main" val="3456536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81000" y="457200"/>
            <a:ext cx="8229600" cy="1143000"/>
          </a:xfrm>
        </p:spPr>
        <p:txBody>
          <a:bodyPr>
            <a:normAutofit/>
          </a:bodyPr>
          <a:lstStyle/>
          <a:p>
            <a:r>
              <a:rPr lang="en-US" sz="2600" b="1" dirty="0">
                <a:latin typeface="Palatino Linotype" panose="02040502050505030304" pitchFamily="18" charset="0"/>
              </a:rPr>
              <a:t>Convolution</a:t>
            </a:r>
          </a:p>
        </p:txBody>
      </p:sp>
      <p:sp>
        <p:nvSpPr>
          <p:cNvPr id="75779" name="Rectangle 3"/>
          <p:cNvSpPr>
            <a:spLocks noGrp="1" noChangeArrowheads="1"/>
          </p:cNvSpPr>
          <p:nvPr>
            <p:ph type="body" idx="1"/>
          </p:nvPr>
        </p:nvSpPr>
        <p:spPr>
          <a:xfrm>
            <a:off x="381000" y="1600200"/>
            <a:ext cx="8229600" cy="4389120"/>
          </a:xfrm>
        </p:spPr>
        <p:txBody>
          <a:bodyPr>
            <a:normAutofit/>
          </a:bodyPr>
          <a:lstStyle/>
          <a:p>
            <a:pPr marL="273050" indent="-187325" algn="just">
              <a:lnSpc>
                <a:spcPct val="80000"/>
              </a:lnSpc>
              <a:buFont typeface="Arial" panose="020B0604020202020204" pitchFamily="34" charset="0"/>
              <a:buChar char="•"/>
            </a:pPr>
            <a:r>
              <a:rPr lang="en-US" sz="1800" b="1" dirty="0">
                <a:solidFill>
                  <a:srgbClr val="00B0F0"/>
                </a:solidFill>
                <a:latin typeface="Palatino Linotype" panose="02040502050505030304" pitchFamily="18" charset="0"/>
              </a:rPr>
              <a:t>3. </a:t>
            </a:r>
            <a:r>
              <a:rPr lang="en-GB" sz="1800" b="1" dirty="0">
                <a:solidFill>
                  <a:srgbClr val="00B0F0"/>
                </a:solidFill>
                <a:latin typeface="Palatino Linotype" panose="02040502050505030304" pitchFamily="18" charset="0"/>
              </a:rPr>
              <a:t>Element-wise Multiplication and Summation: </a:t>
            </a:r>
          </a:p>
          <a:p>
            <a:pPr marL="542925" indent="-180975" algn="just">
              <a:lnSpc>
                <a:spcPct val="80000"/>
              </a:lnSpc>
              <a:buFont typeface="Wingdings" panose="05000000000000000000" pitchFamily="2" charset="2"/>
              <a:buChar char="§"/>
            </a:pPr>
            <a:r>
              <a:rPr lang="en-GB" sz="1800" dirty="0">
                <a:solidFill>
                  <a:srgbClr val="374151"/>
                </a:solidFill>
                <a:latin typeface="Palatino Linotype" panose="02040502050505030304" pitchFamily="18" charset="0"/>
              </a:rPr>
              <a:t>At each position, the convolution operation involves element-wise multiplication between the kernel and the corresponding region of the image beneath it. </a:t>
            </a:r>
          </a:p>
          <a:p>
            <a:pPr marL="542925" indent="-180975" algn="just">
              <a:lnSpc>
                <a:spcPct val="80000"/>
              </a:lnSpc>
              <a:buFont typeface="Wingdings" panose="05000000000000000000" pitchFamily="2" charset="2"/>
              <a:buChar char="§"/>
            </a:pPr>
            <a:r>
              <a:rPr lang="en-GB" sz="1800" dirty="0">
                <a:solidFill>
                  <a:srgbClr val="374151"/>
                </a:solidFill>
                <a:latin typeface="Palatino Linotype" panose="02040502050505030304" pitchFamily="18" charset="0"/>
              </a:rPr>
              <a:t>The results of these multiplications are summed up to produce a single value. </a:t>
            </a:r>
          </a:p>
          <a:p>
            <a:pPr marL="542925" indent="-180975" algn="just">
              <a:lnSpc>
                <a:spcPct val="80000"/>
              </a:lnSpc>
              <a:buFont typeface="Wingdings" panose="05000000000000000000" pitchFamily="2" charset="2"/>
              <a:buChar char="§"/>
            </a:pPr>
            <a:r>
              <a:rPr lang="en-GB" sz="1800" dirty="0">
                <a:solidFill>
                  <a:srgbClr val="374151"/>
                </a:solidFill>
                <a:latin typeface="Palatino Linotype" panose="02040502050505030304" pitchFamily="18" charset="0"/>
              </a:rPr>
              <a:t>This value is usually placed in the corresponding position of the output (resulting) image.</a:t>
            </a:r>
          </a:p>
          <a:p>
            <a:pPr marL="542925" indent="-180975" algn="just">
              <a:lnSpc>
                <a:spcPct val="80000"/>
              </a:lnSpc>
              <a:buFont typeface="Wingdings" panose="05000000000000000000" pitchFamily="2" charset="2"/>
              <a:buChar char="§"/>
            </a:pPr>
            <a:endParaRPr lang="en-GB" sz="1800" dirty="0">
              <a:solidFill>
                <a:srgbClr val="374151"/>
              </a:solidFill>
              <a:latin typeface="Palatino Linotype" panose="02040502050505030304" pitchFamily="18" charset="0"/>
            </a:endParaRPr>
          </a:p>
          <a:p>
            <a:pPr marL="361950" indent="-180975" algn="just">
              <a:lnSpc>
                <a:spcPct val="80000"/>
              </a:lnSpc>
              <a:buFont typeface="Arial" panose="020B0604020202020204" pitchFamily="34" charset="0"/>
              <a:buChar char="•"/>
            </a:pPr>
            <a:r>
              <a:rPr lang="en-GB" sz="1800" b="1" dirty="0">
                <a:solidFill>
                  <a:srgbClr val="00B0F0"/>
                </a:solidFill>
                <a:latin typeface="Palatino Linotype" panose="02040502050505030304" pitchFamily="18" charset="0"/>
              </a:rPr>
              <a:t>4. Boundary Handling: </a:t>
            </a:r>
          </a:p>
          <a:p>
            <a:pPr marL="542925" indent="-180975" algn="just">
              <a:lnSpc>
                <a:spcPct val="80000"/>
              </a:lnSpc>
              <a:buFont typeface="Wingdings" panose="05000000000000000000" pitchFamily="2" charset="2"/>
              <a:buChar char="§"/>
            </a:pPr>
            <a:r>
              <a:rPr lang="en-GB" sz="1800" dirty="0">
                <a:solidFill>
                  <a:srgbClr val="374151"/>
                </a:solidFill>
                <a:latin typeface="Palatino Linotype" panose="02040502050505030304" pitchFamily="18" charset="0"/>
              </a:rPr>
              <a:t>Handling image boundaries is important during convolution. </a:t>
            </a:r>
          </a:p>
          <a:p>
            <a:pPr marL="542925" indent="-180975" algn="just">
              <a:lnSpc>
                <a:spcPct val="80000"/>
              </a:lnSpc>
              <a:buFont typeface="Wingdings" panose="05000000000000000000" pitchFamily="2" charset="2"/>
              <a:buChar char="§"/>
            </a:pPr>
            <a:r>
              <a:rPr lang="en-GB" sz="1800" dirty="0">
                <a:solidFill>
                  <a:srgbClr val="374151"/>
                </a:solidFill>
                <a:latin typeface="Palatino Linotype" panose="02040502050505030304" pitchFamily="18" charset="0"/>
              </a:rPr>
              <a:t>Depending on the specific approach, different methods can be used, such as zero-padding, reflecting the image at the boundaries, or cropping the output to ensure it matches the input image size.</a:t>
            </a:r>
          </a:p>
        </p:txBody>
      </p:sp>
    </p:spTree>
    <p:extLst>
      <p:ext uri="{BB962C8B-B14F-4D97-AF65-F5344CB8AC3E}">
        <p14:creationId xmlns:p14="http://schemas.microsoft.com/office/powerpoint/2010/main" val="2609273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57200" y="457200"/>
            <a:ext cx="8229600" cy="1143000"/>
          </a:xfrm>
        </p:spPr>
        <p:txBody>
          <a:bodyPr>
            <a:normAutofit/>
          </a:bodyPr>
          <a:lstStyle/>
          <a:p>
            <a:r>
              <a:rPr lang="en-US" sz="2600" b="1" dirty="0">
                <a:latin typeface="Palatino Linotype" panose="02040502050505030304" pitchFamily="18" charset="0"/>
              </a:rPr>
              <a:t>Convolution</a:t>
            </a:r>
          </a:p>
        </p:txBody>
      </p:sp>
      <p:sp>
        <p:nvSpPr>
          <p:cNvPr id="75779" name="Rectangle 3"/>
          <p:cNvSpPr>
            <a:spLocks noGrp="1" noChangeArrowheads="1"/>
          </p:cNvSpPr>
          <p:nvPr>
            <p:ph idx="1"/>
          </p:nvPr>
        </p:nvSpPr>
        <p:spPr>
          <a:xfrm>
            <a:off x="381000" y="1600200"/>
            <a:ext cx="8229600" cy="4389120"/>
          </a:xfrm>
        </p:spPr>
        <p:txBody>
          <a:bodyPr>
            <a:normAutofit fontScale="92500" lnSpcReduction="10000"/>
          </a:bodyPr>
          <a:lstStyle/>
          <a:p>
            <a:pPr marL="273050" indent="-187325" algn="just">
              <a:lnSpc>
                <a:spcPct val="80000"/>
              </a:lnSpc>
              <a:buFont typeface="Arial" panose="020B0604020202020204" pitchFamily="34" charset="0"/>
              <a:buChar char="•"/>
            </a:pPr>
            <a:r>
              <a:rPr lang="en-US" sz="1800" b="1" dirty="0">
                <a:solidFill>
                  <a:srgbClr val="0070C0"/>
                </a:solidFill>
                <a:latin typeface="Palatino Linotype" panose="02040502050505030304" pitchFamily="18" charset="0"/>
              </a:rPr>
              <a:t>Applications of Convolution in Image Processing:</a:t>
            </a:r>
          </a:p>
          <a:p>
            <a:pPr marL="273050" indent="-187325" algn="just">
              <a:lnSpc>
                <a:spcPct val="80000"/>
              </a:lnSpc>
              <a:buFont typeface="Arial" panose="020B0604020202020204" pitchFamily="34" charset="0"/>
              <a:buChar char="•"/>
            </a:pPr>
            <a:endParaRPr lang="en-US" sz="1800" b="1" dirty="0">
              <a:solidFill>
                <a:srgbClr val="0070C0"/>
              </a:solidFill>
              <a:latin typeface="Palatino Linotype" panose="02040502050505030304" pitchFamily="18" charset="0"/>
            </a:endParaRPr>
          </a:p>
          <a:p>
            <a:pPr marL="542925" indent="-180975" algn="just">
              <a:lnSpc>
                <a:spcPct val="80000"/>
              </a:lnSpc>
              <a:buFont typeface="Wingdings" panose="05000000000000000000" pitchFamily="2" charset="2"/>
              <a:buChar char="§"/>
            </a:pPr>
            <a:r>
              <a:rPr lang="en-GB" sz="1800" b="1" dirty="0">
                <a:solidFill>
                  <a:srgbClr val="00B0F0"/>
                </a:solidFill>
                <a:latin typeface="Palatino Linotype" panose="02040502050505030304" pitchFamily="18" charset="0"/>
              </a:rPr>
              <a:t>Blurring: </a:t>
            </a:r>
            <a:r>
              <a:rPr lang="en-GB" sz="1800" dirty="0">
                <a:solidFill>
                  <a:srgbClr val="374151"/>
                </a:solidFill>
                <a:latin typeface="Palatino Linotype" panose="02040502050505030304" pitchFamily="18" charset="0"/>
              </a:rPr>
              <a:t>Convolution with a blur kernel is used to reduce image noise and make the image smoother. </a:t>
            </a:r>
          </a:p>
          <a:p>
            <a:pPr marL="542925" indent="-180975" algn="just">
              <a:lnSpc>
                <a:spcPct val="80000"/>
              </a:lnSpc>
              <a:buFont typeface="Wingdings" panose="05000000000000000000" pitchFamily="2" charset="2"/>
              <a:buChar char="§"/>
            </a:pPr>
            <a:endParaRPr lang="en-GB" sz="1800" dirty="0">
              <a:solidFill>
                <a:srgbClr val="374151"/>
              </a:solidFill>
              <a:latin typeface="Palatino Linotype" panose="02040502050505030304" pitchFamily="18" charset="0"/>
            </a:endParaRPr>
          </a:p>
          <a:p>
            <a:pPr marL="542925" indent="-180975" algn="just">
              <a:lnSpc>
                <a:spcPct val="80000"/>
              </a:lnSpc>
              <a:buFont typeface="Wingdings" panose="05000000000000000000" pitchFamily="2" charset="2"/>
              <a:buChar char="§"/>
            </a:pPr>
            <a:r>
              <a:rPr lang="en-GB" sz="1800" b="1" dirty="0">
                <a:solidFill>
                  <a:srgbClr val="00B0F0"/>
                </a:solidFill>
                <a:latin typeface="Palatino Linotype" panose="02040502050505030304" pitchFamily="18" charset="0"/>
              </a:rPr>
              <a:t>Sharpening: </a:t>
            </a:r>
            <a:r>
              <a:rPr lang="en-GB" sz="1800" dirty="0">
                <a:solidFill>
                  <a:srgbClr val="374151"/>
                </a:solidFill>
                <a:latin typeface="Palatino Linotype" panose="02040502050505030304" pitchFamily="18" charset="0"/>
              </a:rPr>
              <a:t>Convolution with a sharpening kernel enhances edges and fine details in the image. It increases the contrast of the image.</a:t>
            </a:r>
          </a:p>
          <a:p>
            <a:pPr marL="542925" indent="-180975" algn="just">
              <a:lnSpc>
                <a:spcPct val="80000"/>
              </a:lnSpc>
              <a:buFont typeface="Wingdings" panose="05000000000000000000" pitchFamily="2" charset="2"/>
              <a:buChar char="§"/>
            </a:pPr>
            <a:endParaRPr lang="en-GB" sz="1800" dirty="0">
              <a:solidFill>
                <a:srgbClr val="374151"/>
              </a:solidFill>
              <a:latin typeface="Palatino Linotype" panose="02040502050505030304" pitchFamily="18" charset="0"/>
            </a:endParaRPr>
          </a:p>
          <a:p>
            <a:pPr marL="542925" indent="-180975" algn="just">
              <a:lnSpc>
                <a:spcPct val="80000"/>
              </a:lnSpc>
              <a:buFont typeface="Wingdings" panose="05000000000000000000" pitchFamily="2" charset="2"/>
              <a:buChar char="§"/>
            </a:pPr>
            <a:r>
              <a:rPr lang="en-GB" sz="1800" b="1" dirty="0">
                <a:solidFill>
                  <a:srgbClr val="00B0F0"/>
                </a:solidFill>
                <a:latin typeface="Palatino Linotype" panose="02040502050505030304" pitchFamily="18" charset="0"/>
              </a:rPr>
              <a:t>Edge Detection: </a:t>
            </a:r>
            <a:r>
              <a:rPr lang="en-GB" sz="1800" dirty="0">
                <a:solidFill>
                  <a:srgbClr val="374151"/>
                </a:solidFill>
                <a:latin typeface="Palatino Linotype" panose="02040502050505030304" pitchFamily="18" charset="0"/>
              </a:rPr>
              <a:t>Convolution with edge detection kernels, such as the Sobel or Prewitt operators, highlights edges and boundaries in the image.</a:t>
            </a:r>
          </a:p>
          <a:p>
            <a:pPr marL="542925" indent="-180975" algn="just">
              <a:lnSpc>
                <a:spcPct val="80000"/>
              </a:lnSpc>
              <a:buFont typeface="Wingdings" panose="05000000000000000000" pitchFamily="2" charset="2"/>
              <a:buChar char="§"/>
            </a:pPr>
            <a:endParaRPr lang="en-GB" sz="1800" dirty="0">
              <a:solidFill>
                <a:srgbClr val="374151"/>
              </a:solidFill>
              <a:latin typeface="Palatino Linotype" panose="02040502050505030304" pitchFamily="18" charset="0"/>
            </a:endParaRPr>
          </a:p>
          <a:p>
            <a:pPr marL="542925" indent="-180975" algn="just">
              <a:lnSpc>
                <a:spcPct val="80000"/>
              </a:lnSpc>
              <a:buFont typeface="Wingdings" panose="05000000000000000000" pitchFamily="2" charset="2"/>
              <a:buChar char="§"/>
            </a:pPr>
            <a:r>
              <a:rPr lang="en-GB" sz="1800" b="1" dirty="0">
                <a:solidFill>
                  <a:srgbClr val="00B0F0"/>
                </a:solidFill>
                <a:latin typeface="Palatino Linotype" panose="02040502050505030304" pitchFamily="18" charset="0"/>
              </a:rPr>
              <a:t>Feature Extraction: </a:t>
            </a:r>
            <a:r>
              <a:rPr lang="en-GB" sz="1800" dirty="0">
                <a:solidFill>
                  <a:srgbClr val="374151"/>
                </a:solidFill>
                <a:latin typeface="Palatino Linotype" panose="02040502050505030304" pitchFamily="18" charset="0"/>
              </a:rPr>
              <a:t>Convolutional filters in deep learning models (Convolutional Neural Networks or CNNs) are used to extract features from images. These filters are learned from data and can capture various image patterns.</a:t>
            </a:r>
          </a:p>
          <a:p>
            <a:pPr marL="542925" indent="-180975" algn="just">
              <a:lnSpc>
                <a:spcPct val="80000"/>
              </a:lnSpc>
              <a:buFont typeface="Wingdings" panose="05000000000000000000" pitchFamily="2" charset="2"/>
              <a:buChar char="§"/>
            </a:pPr>
            <a:endParaRPr lang="en-GB" sz="1800" dirty="0">
              <a:solidFill>
                <a:srgbClr val="374151"/>
              </a:solidFill>
              <a:latin typeface="Palatino Linotype" panose="02040502050505030304" pitchFamily="18" charset="0"/>
            </a:endParaRPr>
          </a:p>
          <a:p>
            <a:pPr marL="542925" indent="-180975" algn="just">
              <a:lnSpc>
                <a:spcPct val="80000"/>
              </a:lnSpc>
              <a:buFont typeface="Wingdings" panose="05000000000000000000" pitchFamily="2" charset="2"/>
              <a:buChar char="§"/>
            </a:pPr>
            <a:r>
              <a:rPr lang="en-GB" sz="1800" b="1" dirty="0">
                <a:solidFill>
                  <a:srgbClr val="00B0F0"/>
                </a:solidFill>
                <a:latin typeface="Palatino Linotype" panose="02040502050505030304" pitchFamily="18" charset="0"/>
              </a:rPr>
              <a:t>Object Detection: </a:t>
            </a:r>
            <a:r>
              <a:rPr lang="en-GB" sz="1800" dirty="0">
                <a:solidFill>
                  <a:srgbClr val="374151"/>
                </a:solidFill>
                <a:latin typeface="Palatino Linotype" panose="02040502050505030304" pitchFamily="18" charset="0"/>
              </a:rPr>
              <a:t>In computer vision tasks like object detection, convolutional layers are used to scan an image at multiple scales to identify objects and their locations.</a:t>
            </a:r>
          </a:p>
          <a:p>
            <a:pPr marL="273050" indent="-187325" algn="just">
              <a:lnSpc>
                <a:spcPct val="80000"/>
              </a:lnSpc>
              <a:buFont typeface="Arial" panose="020B0604020202020204" pitchFamily="34" charset="0"/>
              <a:buChar char="•"/>
            </a:pPr>
            <a:endParaRPr lang="en-GB" sz="1800" dirty="0">
              <a:solidFill>
                <a:srgbClr val="374151"/>
              </a:solidFill>
              <a:latin typeface="Palatino Linotype" panose="02040502050505030304" pitchFamily="18" charset="0"/>
            </a:endParaRPr>
          </a:p>
        </p:txBody>
      </p:sp>
    </p:spTree>
    <p:extLst>
      <p:ext uri="{BB962C8B-B14F-4D97-AF65-F5344CB8AC3E}">
        <p14:creationId xmlns:p14="http://schemas.microsoft.com/office/powerpoint/2010/main" val="896733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98F31958-529B-75B4-180C-61BE3482D31A}"/>
              </a:ext>
            </a:extLst>
          </p:cNvPr>
          <p:cNvSpPr>
            <a:spLocks noGrp="1" noChangeArrowheads="1"/>
          </p:cNvSpPr>
          <p:nvPr>
            <p:ph type="title"/>
          </p:nvPr>
        </p:nvSpPr>
        <p:spPr>
          <a:xfrm>
            <a:off x="171450" y="914400"/>
            <a:ext cx="7772400" cy="1143000"/>
          </a:xfrm>
        </p:spPr>
        <p:txBody>
          <a:bodyPr>
            <a:normAutofit/>
          </a:bodyPr>
          <a:lstStyle/>
          <a:p>
            <a:r>
              <a:rPr lang="en-US" altLang="en-US" sz="2800" b="1" dirty="0">
                <a:latin typeface="Palatino Linotype" panose="02040502050505030304" pitchFamily="18" charset="0"/>
              </a:rPr>
              <a:t>Basics of Spatial Filtering</a:t>
            </a:r>
            <a:br>
              <a:rPr lang="en-US" altLang="en-US" sz="2800" dirty="0">
                <a:solidFill>
                  <a:schemeClr val="accent2"/>
                </a:solidFill>
              </a:rPr>
            </a:br>
            <a:endParaRPr lang="en-US" altLang="en-US" sz="2800" dirty="0">
              <a:solidFill>
                <a:schemeClr val="accent2"/>
              </a:solidFill>
            </a:endParaRPr>
          </a:p>
        </p:txBody>
      </p:sp>
      <p:sp>
        <p:nvSpPr>
          <p:cNvPr id="8195" name="Rectangle 3">
            <a:extLst>
              <a:ext uri="{FF2B5EF4-FFF2-40B4-BE49-F238E27FC236}">
                <a16:creationId xmlns:a16="http://schemas.microsoft.com/office/drawing/2014/main" id="{923FEAB7-AE00-4083-1C06-C6A0FE16C699}"/>
              </a:ext>
            </a:extLst>
          </p:cNvPr>
          <p:cNvSpPr>
            <a:spLocks noGrp="1" noChangeArrowheads="1"/>
          </p:cNvSpPr>
          <p:nvPr>
            <p:ph type="body" sz="half" idx="1"/>
          </p:nvPr>
        </p:nvSpPr>
        <p:spPr>
          <a:xfrm>
            <a:off x="361950" y="1650207"/>
            <a:ext cx="8610600" cy="1066800"/>
          </a:xfrm>
        </p:spPr>
        <p:txBody>
          <a:bodyPr>
            <a:normAutofit/>
          </a:bodyPr>
          <a:lstStyle/>
          <a:p>
            <a:pPr algn="just">
              <a:lnSpc>
                <a:spcPct val="90000"/>
              </a:lnSpc>
              <a:buClr>
                <a:schemeClr val="accent2"/>
              </a:buClr>
              <a:buFont typeface="Arial" panose="020B0604020202020204" pitchFamily="34" charset="0"/>
              <a:buChar char="•"/>
            </a:pPr>
            <a:r>
              <a:rPr lang="en-US" altLang="en-US" sz="2000" dirty="0">
                <a:latin typeface="Palatino Linotype" panose="02040502050505030304" pitchFamily="18" charset="0"/>
              </a:rPr>
              <a:t>Given the 3×3 mask with coefficients: </a:t>
            </a:r>
            <a:r>
              <a:rPr lang="en-US" altLang="en-US" sz="2000" i="1" dirty="0">
                <a:latin typeface="Palatino Linotype" panose="02040502050505030304" pitchFamily="18" charset="0"/>
              </a:rPr>
              <a:t>w</a:t>
            </a:r>
            <a:r>
              <a:rPr lang="en-US" altLang="en-US" sz="2000" baseline="-25000" dirty="0">
                <a:latin typeface="Palatino Linotype" panose="02040502050505030304" pitchFamily="18" charset="0"/>
              </a:rPr>
              <a:t>1</a:t>
            </a:r>
            <a:r>
              <a:rPr lang="en-US" altLang="en-US" sz="2000" dirty="0">
                <a:latin typeface="Palatino Linotype" panose="02040502050505030304" pitchFamily="18" charset="0"/>
              </a:rPr>
              <a:t>, </a:t>
            </a:r>
            <a:r>
              <a:rPr lang="en-US" altLang="en-US" sz="2000" i="1" dirty="0">
                <a:latin typeface="Palatino Linotype" panose="02040502050505030304" pitchFamily="18" charset="0"/>
              </a:rPr>
              <a:t>w</a:t>
            </a:r>
            <a:r>
              <a:rPr lang="en-US" altLang="en-US" sz="2000" baseline="-25000" dirty="0">
                <a:latin typeface="Palatino Linotype" panose="02040502050505030304" pitchFamily="18" charset="0"/>
              </a:rPr>
              <a:t>2</a:t>
            </a:r>
            <a:r>
              <a:rPr lang="en-US" altLang="en-US" sz="2000" dirty="0">
                <a:latin typeface="Palatino Linotype" panose="02040502050505030304" pitchFamily="18" charset="0"/>
              </a:rPr>
              <a:t>,…, </a:t>
            </a:r>
            <a:r>
              <a:rPr lang="en-US" altLang="en-US" sz="2000" i="1" dirty="0">
                <a:latin typeface="Palatino Linotype" panose="02040502050505030304" pitchFamily="18" charset="0"/>
              </a:rPr>
              <a:t>w</a:t>
            </a:r>
            <a:r>
              <a:rPr lang="en-US" altLang="en-US" sz="2000" baseline="-25000" dirty="0">
                <a:latin typeface="Palatino Linotype" panose="02040502050505030304" pitchFamily="18" charset="0"/>
              </a:rPr>
              <a:t>9</a:t>
            </a:r>
          </a:p>
          <a:p>
            <a:pPr algn="just">
              <a:lnSpc>
                <a:spcPct val="90000"/>
              </a:lnSpc>
              <a:buClr>
                <a:schemeClr val="accent2"/>
              </a:buClr>
              <a:buFont typeface="Arial" panose="020B0604020202020204" pitchFamily="34" charset="0"/>
              <a:buChar char="•"/>
            </a:pPr>
            <a:r>
              <a:rPr lang="en-US" altLang="en-US" sz="2000" dirty="0">
                <a:latin typeface="Palatino Linotype" panose="02040502050505030304" pitchFamily="18" charset="0"/>
              </a:rPr>
              <a:t>The mask covers the pixels with gray levels: </a:t>
            </a:r>
            <a:r>
              <a:rPr lang="en-US" altLang="en-US" sz="2000" i="1" dirty="0">
                <a:latin typeface="Palatino Linotype" panose="02040502050505030304" pitchFamily="18" charset="0"/>
              </a:rPr>
              <a:t>z</a:t>
            </a:r>
            <a:r>
              <a:rPr lang="en-US" altLang="en-US" sz="2000" baseline="-25000" dirty="0">
                <a:latin typeface="Palatino Linotype" panose="02040502050505030304" pitchFamily="18" charset="0"/>
              </a:rPr>
              <a:t>1</a:t>
            </a:r>
            <a:r>
              <a:rPr lang="en-US" altLang="en-US" sz="2000" dirty="0">
                <a:latin typeface="Palatino Linotype" panose="02040502050505030304" pitchFamily="18" charset="0"/>
              </a:rPr>
              <a:t>, </a:t>
            </a:r>
            <a:r>
              <a:rPr lang="en-US" altLang="en-US" sz="2000" i="1" dirty="0">
                <a:latin typeface="Palatino Linotype" panose="02040502050505030304" pitchFamily="18" charset="0"/>
              </a:rPr>
              <a:t>z</a:t>
            </a:r>
            <a:r>
              <a:rPr lang="en-US" altLang="en-US" sz="2000" baseline="-25000" dirty="0">
                <a:latin typeface="Palatino Linotype" panose="02040502050505030304" pitchFamily="18" charset="0"/>
              </a:rPr>
              <a:t>2</a:t>
            </a:r>
            <a:r>
              <a:rPr lang="en-US" altLang="en-US" sz="2000" dirty="0">
                <a:latin typeface="Palatino Linotype" panose="02040502050505030304" pitchFamily="18" charset="0"/>
              </a:rPr>
              <a:t>,…, </a:t>
            </a:r>
            <a:r>
              <a:rPr lang="en-US" altLang="en-US" sz="2000" i="1" dirty="0">
                <a:latin typeface="Palatino Linotype" panose="02040502050505030304" pitchFamily="18" charset="0"/>
              </a:rPr>
              <a:t>z</a:t>
            </a:r>
            <a:r>
              <a:rPr lang="en-US" altLang="en-US" sz="2000" baseline="-25000" dirty="0">
                <a:latin typeface="Palatino Linotype" panose="02040502050505030304" pitchFamily="18" charset="0"/>
              </a:rPr>
              <a:t>9</a:t>
            </a:r>
          </a:p>
          <a:p>
            <a:pPr>
              <a:lnSpc>
                <a:spcPct val="90000"/>
              </a:lnSpc>
              <a:buClr>
                <a:schemeClr val="accent2"/>
              </a:buClr>
              <a:buFont typeface="Wingdings" panose="05000000000000000000" pitchFamily="2" charset="2"/>
              <a:buNone/>
            </a:pPr>
            <a:endParaRPr lang="en-US" altLang="en-US" sz="2400" dirty="0"/>
          </a:p>
        </p:txBody>
      </p:sp>
      <p:pic>
        <p:nvPicPr>
          <p:cNvPr id="8196" name="Picture 4">
            <a:extLst>
              <a:ext uri="{FF2B5EF4-FFF2-40B4-BE49-F238E27FC236}">
                <a16:creationId xmlns:a16="http://schemas.microsoft.com/office/drawing/2014/main" id="{8C1B890F-C27C-0600-B9AA-0B691C9D19E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990600" y="2514600"/>
            <a:ext cx="6324600" cy="2133600"/>
          </a:xfrm>
          <a:noFill/>
          <a:ln/>
        </p:spPr>
      </p:pic>
      <p:sp>
        <p:nvSpPr>
          <p:cNvPr id="8198" name="Rectangle 6">
            <a:extLst>
              <a:ext uri="{FF2B5EF4-FFF2-40B4-BE49-F238E27FC236}">
                <a16:creationId xmlns:a16="http://schemas.microsoft.com/office/drawing/2014/main" id="{F1D94723-C5A4-8A40-B207-D2DE716AE891}"/>
              </a:ext>
            </a:extLst>
          </p:cNvPr>
          <p:cNvSpPr>
            <a:spLocks noChangeArrowheads="1"/>
          </p:cNvSpPr>
          <p:nvPr/>
        </p:nvSpPr>
        <p:spPr bwMode="auto">
          <a:xfrm>
            <a:off x="342900" y="4800600"/>
            <a:ext cx="79248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indent="-200025" algn="just">
              <a:buClr>
                <a:schemeClr val="accent2"/>
              </a:buClr>
              <a:buFont typeface="Arial" panose="020B0604020202020204" pitchFamily="34" charset="0"/>
              <a:buChar char="•"/>
            </a:pPr>
            <a:r>
              <a:rPr lang="en-US" altLang="en-US" i="1" dirty="0"/>
              <a:t>z </a:t>
            </a:r>
            <a:r>
              <a:rPr lang="en-US" altLang="en-US" dirty="0"/>
              <a:t>gives the output intensity value for the processed image</a:t>
            </a:r>
            <a:br>
              <a:rPr lang="en-US" altLang="en-US" dirty="0"/>
            </a:br>
            <a:r>
              <a:rPr lang="en-US" altLang="en-US" dirty="0"/>
              <a:t>(to be stored in a new array) at the location of </a:t>
            </a:r>
            <a:r>
              <a:rPr lang="en-US" altLang="en-US" i="1" dirty="0">
                <a:solidFill>
                  <a:schemeClr val="accent2"/>
                </a:solidFill>
              </a:rPr>
              <a:t>z</a:t>
            </a:r>
            <a:r>
              <a:rPr lang="en-US" altLang="en-US" baseline="-25000" dirty="0">
                <a:solidFill>
                  <a:schemeClr val="accent2"/>
                </a:solidFill>
              </a:rPr>
              <a:t>5</a:t>
            </a:r>
            <a:r>
              <a:rPr lang="en-US" altLang="en-US" dirty="0"/>
              <a:t> in the </a:t>
            </a:r>
            <a:br>
              <a:rPr lang="en-US" altLang="en-US" dirty="0"/>
            </a:br>
            <a:r>
              <a:rPr lang="en-US" altLang="en-US" dirty="0"/>
              <a:t>input image</a:t>
            </a:r>
          </a:p>
        </p:txBody>
      </p:sp>
    </p:spTree>
    <p:extLst>
      <p:ext uri="{BB962C8B-B14F-4D97-AF65-F5344CB8AC3E}">
        <p14:creationId xmlns:p14="http://schemas.microsoft.com/office/powerpoint/2010/main" val="3685856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18FA41F-C153-4B49-A010-CA5BCEE94AFB}"/>
              </a:ext>
            </a:extLst>
          </p:cNvPr>
          <p:cNvSpPr/>
          <p:nvPr/>
        </p:nvSpPr>
        <p:spPr>
          <a:xfrm>
            <a:off x="203278" y="1051560"/>
            <a:ext cx="4749001" cy="954107"/>
          </a:xfrm>
          <a:prstGeom prst="rect">
            <a:avLst/>
          </a:prstGeom>
        </p:spPr>
        <p:txBody>
          <a:bodyPr vert="horz" lIns="0" rIns="0" bIns="0" anchor="b">
            <a:normAutofit/>
          </a:bodyPr>
          <a:lstStyle/>
          <a:p>
            <a:pPr>
              <a:spcBef>
                <a:spcPct val="0"/>
              </a:spcBef>
            </a:pPr>
            <a:r>
              <a:rPr lang="en-US" sz="2800" b="1" dirty="0">
                <a:solidFill>
                  <a:schemeClr val="accent3">
                    <a:lumMod val="50000"/>
                  </a:schemeClr>
                </a:solidFill>
                <a:latin typeface="Palatino Linotype" panose="02040502050505030304" pitchFamily="18" charset="0"/>
                <a:ea typeface="+mj-ea"/>
                <a:cs typeface="+mj-cs"/>
              </a:rPr>
              <a:t>Convolutional</a:t>
            </a:r>
          </a:p>
          <a:p>
            <a:pPr>
              <a:spcBef>
                <a:spcPct val="0"/>
              </a:spcBef>
            </a:pPr>
            <a:endParaRPr lang="en-US" sz="2800" b="1" dirty="0">
              <a:solidFill>
                <a:schemeClr val="accent3">
                  <a:lumMod val="50000"/>
                </a:schemeClr>
              </a:solidFill>
              <a:latin typeface="Palatino Linotype" panose="02040502050505030304" pitchFamily="18" charset="0"/>
              <a:ea typeface="+mj-ea"/>
              <a:cs typeface="+mj-cs"/>
            </a:endParaRPr>
          </a:p>
        </p:txBody>
      </p:sp>
      <p:pic>
        <p:nvPicPr>
          <p:cNvPr id="57346" name="Picture 2">
            <a:extLst>
              <a:ext uri="{FF2B5EF4-FFF2-40B4-BE49-F238E27FC236}">
                <a16:creationId xmlns:a16="http://schemas.microsoft.com/office/drawing/2014/main" id="{1F1E1CDF-9A96-43EA-A077-FE9AD9721486}"/>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53898" y="2419910"/>
            <a:ext cx="2764631" cy="201818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A7E03A9-1E3B-48E5-BA3F-8FBC24A7EE34}"/>
                  </a:ext>
                </a:extLst>
              </p:cNvPr>
              <p:cNvSpPr txBox="1"/>
              <p:nvPr/>
            </p:nvSpPr>
            <p:spPr>
              <a:xfrm>
                <a:off x="166992" y="1994781"/>
                <a:ext cx="1378839" cy="549381"/>
              </a:xfrm>
              <a:prstGeom prst="rect">
                <a:avLst/>
              </a:prstGeom>
              <a:noFill/>
            </p:spPr>
            <p:txBody>
              <a:bodyPr wrap="none" lIns="0" tIns="0" rIns="0" bIns="0" rtlCol="0">
                <a:spAutoFit/>
              </a:bodyPr>
              <a:lstStyle/>
              <a:p>
                <a:r>
                  <a:rPr lang="en-US" sz="1350" dirty="0">
                    <a:latin typeface="Palatino Linotype" panose="02040502050505030304" pitchFamily="18" charset="0"/>
                  </a:rPr>
                  <a:t> </a:t>
                </a:r>
                <a:r>
                  <a:rPr lang="en-US" sz="1350" b="1" dirty="0">
                    <a:latin typeface="Palatino Linotype" panose="02040502050505030304" pitchFamily="18" charset="0"/>
                  </a:rPr>
                  <a:t>Filter</a:t>
                </a:r>
                <a:r>
                  <a:rPr lang="en-US" sz="1350" dirty="0">
                    <a:latin typeface="Palatino Linotype" panose="02040502050505030304" pitchFamily="18" charset="0"/>
                  </a:rPr>
                  <a:t> </a:t>
                </a:r>
                <a:r>
                  <a:rPr lang="en-US" sz="1350" dirty="0"/>
                  <a:t>=</a:t>
                </a:r>
                <a14:m>
                  <m:oMath xmlns:m="http://schemas.openxmlformats.org/officeDocument/2006/math">
                    <m:d>
                      <m:dPr>
                        <m:begChr m:val="["/>
                        <m:endChr m:val="]"/>
                        <m:ctrlPr>
                          <a:rPr lang="en-US" sz="1350" i="1">
                            <a:latin typeface="Cambria Math" panose="02040503050406030204" pitchFamily="18" charset="0"/>
                          </a:rPr>
                        </m:ctrlPr>
                      </m:dPr>
                      <m:e>
                        <m:m>
                          <m:mPr>
                            <m:plcHide m:val="on"/>
                            <m:mcs>
                              <m:mc>
                                <m:mcPr>
                                  <m:count m:val="3"/>
                                  <m:mcJc m:val="center"/>
                                </m:mcPr>
                              </m:mc>
                            </m:mcs>
                            <m:ctrlPr>
                              <a:rPr lang="en-US" sz="1350" i="1">
                                <a:latin typeface="Cambria Math" panose="02040503050406030204" pitchFamily="18" charset="0"/>
                              </a:rPr>
                            </m:ctrlPr>
                          </m:mPr>
                          <m:mr>
                            <m:e>
                              <m:r>
                                <a:rPr lang="en-US" sz="1350" i="1">
                                  <a:latin typeface="Cambria Math" panose="02040503050406030204" pitchFamily="18" charset="0"/>
                                </a:rPr>
                                <m:t>1</m:t>
                              </m:r>
                            </m:e>
                            <m:e>
                              <m:r>
                                <a:rPr lang="en-US" sz="1350" i="1">
                                  <a:latin typeface="Cambria Math" panose="02040503050406030204" pitchFamily="18" charset="0"/>
                                </a:rPr>
                                <m:t>0</m:t>
                              </m:r>
                            </m:e>
                            <m:e>
                              <m:r>
                                <a:rPr lang="en-US" sz="1350" i="1">
                                  <a:latin typeface="Cambria Math" panose="02040503050406030204" pitchFamily="18" charset="0"/>
                                </a:rPr>
                                <m:t>1</m:t>
                              </m:r>
                            </m:e>
                          </m:mr>
                          <m:mr>
                            <m:e>
                              <m:r>
                                <a:rPr lang="en-US" sz="1350" i="1">
                                  <a:latin typeface="Cambria Math" panose="02040503050406030204" pitchFamily="18" charset="0"/>
                                </a:rPr>
                                <m:t>0</m:t>
                              </m:r>
                            </m:e>
                            <m:e>
                              <m:r>
                                <a:rPr lang="en-US" sz="1350" i="1">
                                  <a:latin typeface="Cambria Math" panose="02040503050406030204" pitchFamily="18" charset="0"/>
                                </a:rPr>
                                <m:t>1</m:t>
                              </m:r>
                            </m:e>
                            <m:e>
                              <m:r>
                                <a:rPr lang="en-US" sz="1350" i="1">
                                  <a:latin typeface="Cambria Math" panose="02040503050406030204" pitchFamily="18" charset="0"/>
                                </a:rPr>
                                <m:t>0</m:t>
                              </m:r>
                            </m:e>
                          </m:mr>
                          <m:mr>
                            <m:e>
                              <m:r>
                                <a:rPr lang="en-US" sz="1350" i="1">
                                  <a:latin typeface="Cambria Math" panose="02040503050406030204" pitchFamily="18" charset="0"/>
                                </a:rPr>
                                <m:t>1</m:t>
                              </m:r>
                            </m:e>
                            <m:e>
                              <m:r>
                                <a:rPr lang="en-US" sz="1350" i="1">
                                  <a:latin typeface="Cambria Math" panose="02040503050406030204" pitchFamily="18" charset="0"/>
                                </a:rPr>
                                <m:t>0</m:t>
                              </m:r>
                            </m:e>
                            <m:e>
                              <m:r>
                                <a:rPr lang="en-US" sz="1350" i="1">
                                  <a:latin typeface="Cambria Math" panose="02040503050406030204" pitchFamily="18" charset="0"/>
                                </a:rPr>
                                <m:t>1</m:t>
                              </m:r>
                            </m:e>
                          </m:mr>
                        </m:m>
                      </m:e>
                    </m:d>
                  </m:oMath>
                </a14:m>
                <a:endParaRPr lang="en-US" sz="1350" dirty="0"/>
              </a:p>
            </p:txBody>
          </p:sp>
        </mc:Choice>
        <mc:Fallback xmlns="">
          <p:sp>
            <p:nvSpPr>
              <p:cNvPr id="6" name="TextBox 5">
                <a:extLst>
                  <a:ext uri="{FF2B5EF4-FFF2-40B4-BE49-F238E27FC236}">
                    <a16:creationId xmlns:a16="http://schemas.microsoft.com/office/drawing/2014/main" id="{6A7E03A9-1E3B-48E5-BA3F-8FBC24A7EE34}"/>
                  </a:ext>
                </a:extLst>
              </p:cNvPr>
              <p:cNvSpPr txBox="1">
                <a:spLocks noRot="1" noChangeAspect="1" noMove="1" noResize="1" noEditPoints="1" noAdjustHandles="1" noChangeArrowheads="1" noChangeShapeType="1" noTextEdit="1"/>
              </p:cNvSpPr>
              <p:nvPr/>
            </p:nvSpPr>
            <p:spPr>
              <a:xfrm>
                <a:off x="166992" y="1994781"/>
                <a:ext cx="1378839" cy="549381"/>
              </a:xfrm>
              <a:prstGeom prst="rect">
                <a:avLst/>
              </a:prstGeom>
              <a:blipFill>
                <a:blip r:embed="rId5"/>
                <a:stretch>
                  <a:fillRect l="-4405"/>
                </a:stretch>
              </a:blipFill>
            </p:spPr>
            <p:txBody>
              <a:bodyPr/>
              <a:lstStyle/>
              <a:p>
                <a:r>
                  <a:rPr lang="en-GB">
                    <a:noFill/>
                  </a:rPr>
                  <a:t> </a:t>
                </a:r>
              </a:p>
            </p:txBody>
          </p:sp>
        </mc:Fallback>
      </mc:AlternateContent>
      <p:pic>
        <p:nvPicPr>
          <p:cNvPr id="1026" name="Picture 2" descr="Convolutional Neural Network Architecture | CNN Architecture">
            <a:extLst>
              <a:ext uri="{FF2B5EF4-FFF2-40B4-BE49-F238E27FC236}">
                <a16:creationId xmlns:a16="http://schemas.microsoft.com/office/drawing/2014/main" id="{2457DAA4-9EFF-6722-C3A0-02A3D9EDFC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8971" y="1600200"/>
            <a:ext cx="5828180" cy="2914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153160"/>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F0D142AC-3138-6634-95E9-16A5FA7A2C44}"/>
              </a:ext>
            </a:extLst>
          </p:cNvPr>
          <p:cNvSpPr>
            <a:spLocks noGrp="1" noChangeArrowheads="1"/>
          </p:cNvSpPr>
          <p:nvPr>
            <p:ph type="title"/>
          </p:nvPr>
        </p:nvSpPr>
        <p:spPr>
          <a:xfrm>
            <a:off x="152400" y="152400"/>
            <a:ext cx="7772400" cy="1447800"/>
          </a:xfrm>
        </p:spPr>
        <p:txBody>
          <a:bodyPr vert="horz" lIns="0" rIns="0" bIns="0" anchor="b">
            <a:normAutofit/>
          </a:bodyPr>
          <a:lstStyle/>
          <a:p>
            <a:r>
              <a:rPr lang="en-US" altLang="en-US" sz="2800" b="1" dirty="0">
                <a:latin typeface="Palatino Linotype" panose="02040502050505030304" pitchFamily="18" charset="0"/>
              </a:rPr>
              <a:t>Padding</a:t>
            </a:r>
          </a:p>
        </p:txBody>
      </p:sp>
      <p:pic>
        <p:nvPicPr>
          <p:cNvPr id="2" name="Picture 3">
            <a:extLst>
              <a:ext uri="{FF2B5EF4-FFF2-40B4-BE49-F238E27FC236}">
                <a16:creationId xmlns:a16="http://schemas.microsoft.com/office/drawing/2014/main" id="{D6AF2608-6CFD-E9F8-DEA8-559A9D3575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905000" y="2995136"/>
            <a:ext cx="5494283" cy="3124200"/>
          </a:xfrm>
          <a:prstGeom prst="rect">
            <a:avLst/>
          </a:prstGeom>
        </p:spPr>
      </p:pic>
      <p:sp>
        <p:nvSpPr>
          <p:cNvPr id="4" name="TextBox 3">
            <a:extLst>
              <a:ext uri="{FF2B5EF4-FFF2-40B4-BE49-F238E27FC236}">
                <a16:creationId xmlns:a16="http://schemas.microsoft.com/office/drawing/2014/main" id="{A0BB3BEF-F8B4-38C3-CD5D-8E0FE8E01966}"/>
              </a:ext>
            </a:extLst>
          </p:cNvPr>
          <p:cNvSpPr txBox="1"/>
          <p:nvPr/>
        </p:nvSpPr>
        <p:spPr>
          <a:xfrm>
            <a:off x="482029" y="1547336"/>
            <a:ext cx="8128571" cy="1200329"/>
          </a:xfrm>
          <a:prstGeom prst="rect">
            <a:avLst/>
          </a:prstGeom>
          <a:noFill/>
        </p:spPr>
        <p:txBody>
          <a:bodyPr wrap="square">
            <a:spAutoFit/>
          </a:bodyPr>
          <a:lstStyle/>
          <a:p>
            <a:pPr algn="just">
              <a:buFont typeface="Arial" panose="020B0604020202020204" pitchFamily="34" charset="0"/>
              <a:buChar char="•"/>
            </a:pPr>
            <a:r>
              <a:rPr lang="en-US" sz="1800" b="1" dirty="0">
                <a:solidFill>
                  <a:srgbClr val="0070C0"/>
                </a:solidFill>
                <a:latin typeface="Palatino Linotype" panose="02040502050505030304" pitchFamily="18" charset="0"/>
              </a:rPr>
              <a:t> Padding</a:t>
            </a:r>
            <a:r>
              <a:rPr lang="en-US" sz="1800" dirty="0">
                <a:solidFill>
                  <a:srgbClr val="202124"/>
                </a:solidFill>
                <a:latin typeface="Palatino Linotype" panose="02040502050505030304" pitchFamily="18" charset="0"/>
              </a:rPr>
              <a:t> is a term relevant to convolutional as it refers to the number of    pixels added to an </a:t>
            </a:r>
            <a:r>
              <a:rPr lang="en-US" sz="1800" b="1" dirty="0">
                <a:solidFill>
                  <a:srgbClr val="202124"/>
                </a:solidFill>
                <a:latin typeface="Palatino Linotype" panose="02040502050505030304" pitchFamily="18" charset="0"/>
              </a:rPr>
              <a:t>image</a:t>
            </a:r>
            <a:r>
              <a:rPr lang="en-US" sz="1800" dirty="0">
                <a:solidFill>
                  <a:srgbClr val="202124"/>
                </a:solidFill>
                <a:latin typeface="Palatino Linotype" panose="02040502050505030304" pitchFamily="18" charset="0"/>
              </a:rPr>
              <a:t> when it is being </a:t>
            </a:r>
            <a:r>
              <a:rPr lang="en-US" sz="1800" b="1" dirty="0">
                <a:solidFill>
                  <a:srgbClr val="202124"/>
                </a:solidFill>
                <a:latin typeface="Palatino Linotype" panose="02040502050505030304" pitchFamily="18" charset="0"/>
              </a:rPr>
              <a:t>processed</a:t>
            </a:r>
            <a:r>
              <a:rPr lang="en-US" sz="1800" dirty="0">
                <a:solidFill>
                  <a:srgbClr val="202124"/>
                </a:solidFill>
                <a:latin typeface="Palatino Linotype" panose="02040502050505030304" pitchFamily="18" charset="0"/>
              </a:rPr>
              <a:t> by the kernel/filter.</a:t>
            </a:r>
          </a:p>
          <a:p>
            <a:pPr marL="225425" indent="-163513" algn="just">
              <a:buFont typeface="Wingdings" panose="05000000000000000000" pitchFamily="2" charset="2"/>
              <a:buChar char="§"/>
            </a:pPr>
            <a:r>
              <a:rPr lang="en-US" sz="1800" dirty="0">
                <a:solidFill>
                  <a:srgbClr val="202124"/>
                </a:solidFill>
                <a:latin typeface="Palatino Linotype" panose="02040502050505030304" pitchFamily="18" charset="0"/>
              </a:rPr>
              <a:t>Padding is used to obtain the image of original size.</a:t>
            </a:r>
          </a:p>
          <a:p>
            <a:pPr marL="225425" indent="-163513" algn="just">
              <a:buFont typeface="Wingdings" panose="05000000000000000000" pitchFamily="2" charset="2"/>
              <a:buChar char="§"/>
            </a:pPr>
            <a:r>
              <a:rPr lang="en-US" sz="1800" dirty="0">
                <a:solidFill>
                  <a:srgbClr val="202124"/>
                </a:solidFill>
                <a:latin typeface="Palatino Linotype" panose="02040502050505030304" pitchFamily="18" charset="0"/>
              </a:rPr>
              <a:t>Following are some types of Padding</a:t>
            </a:r>
          </a:p>
        </p:txBody>
      </p:sp>
    </p:spTree>
    <p:extLst>
      <p:ext uri="{BB962C8B-B14F-4D97-AF65-F5344CB8AC3E}">
        <p14:creationId xmlns:p14="http://schemas.microsoft.com/office/powerpoint/2010/main" val="500011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A0F26EA-6FD7-0393-B772-CABD1F721A87}"/>
              </a:ext>
            </a:extLst>
          </p:cNvPr>
          <p:cNvSpPr>
            <a:spLocks noGrp="1" noChangeArrowheads="1"/>
          </p:cNvSpPr>
          <p:nvPr>
            <p:ph type="title"/>
          </p:nvPr>
        </p:nvSpPr>
        <p:spPr>
          <a:xfrm>
            <a:off x="-381000" y="1201272"/>
            <a:ext cx="2743200" cy="39926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no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b="1" dirty="0">
                <a:latin typeface="Palatino Linotype" panose="02040502050505030304" pitchFamily="18" charset="0"/>
              </a:rPr>
              <a:t>RECAP</a:t>
            </a:r>
          </a:p>
        </p:txBody>
      </p:sp>
      <p:sp>
        <p:nvSpPr>
          <p:cNvPr id="12291" name="Rectangle 3">
            <a:extLst>
              <a:ext uri="{FF2B5EF4-FFF2-40B4-BE49-F238E27FC236}">
                <a16:creationId xmlns:a16="http://schemas.microsoft.com/office/drawing/2014/main" id="{AF7547A4-1895-8504-B659-32668D5EC9D5}"/>
              </a:ext>
            </a:extLst>
          </p:cNvPr>
          <p:cNvSpPr>
            <a:spLocks noGrp="1" noChangeArrowheads="1"/>
          </p:cNvSpPr>
          <p:nvPr>
            <p:ph type="body" idx="1"/>
          </p:nvPr>
        </p:nvSpPr>
        <p:spPr>
          <a:xfrm>
            <a:off x="381000" y="1600539"/>
            <a:ext cx="8153400" cy="4647861"/>
          </a:xfrm>
        </p:spPr>
        <p:txBody>
          <a:bodyPr>
            <a:normAutofit fontScale="85000" lnSpcReduction="20000"/>
          </a:bodyPr>
          <a:lstStyle/>
          <a:p>
            <a:pPr algn="just">
              <a:buFont typeface="Arial" panose="020B0604020202020204" pitchFamily="34" charset="0"/>
              <a:buChar char="•"/>
            </a:pPr>
            <a:r>
              <a:rPr lang="en-US" altLang="en-US" sz="2000" dirty="0">
                <a:ea typeface="ＭＳ Ｐゴシック" panose="020B0600070205080204" pitchFamily="34" charset="-128"/>
              </a:rPr>
              <a:t>What is an Image?</a:t>
            </a:r>
          </a:p>
          <a:p>
            <a:pPr algn="just">
              <a:buFont typeface="Arial" panose="020B0604020202020204" pitchFamily="34" charset="0"/>
              <a:buChar char="•"/>
            </a:pPr>
            <a:r>
              <a:rPr lang="en-US" altLang="en-US" sz="2000" dirty="0">
                <a:ea typeface="ＭＳ Ｐゴシック" panose="020B0600070205080204" pitchFamily="34" charset="-128"/>
              </a:rPr>
              <a:t>Representation of an Image</a:t>
            </a:r>
          </a:p>
          <a:p>
            <a:pPr algn="just">
              <a:buFont typeface="Arial" panose="020B0604020202020204" pitchFamily="34" charset="0"/>
              <a:buChar char="•"/>
            </a:pPr>
            <a:r>
              <a:rPr lang="en-US" altLang="en-US" sz="2000" dirty="0">
                <a:ea typeface="ＭＳ Ｐゴシック" panose="020B0600070205080204" pitchFamily="34" charset="-128"/>
              </a:rPr>
              <a:t>Types of Images</a:t>
            </a:r>
          </a:p>
          <a:p>
            <a:pPr marL="628650" indent="-273050" algn="just">
              <a:buFont typeface="Wingdings" panose="05000000000000000000" pitchFamily="2" charset="2"/>
              <a:buChar char="§"/>
            </a:pPr>
            <a:r>
              <a:rPr lang="en-US" altLang="en-US" sz="2000" dirty="0">
                <a:ea typeface="ＭＳ Ｐゴシック" panose="020B0600070205080204" pitchFamily="34" charset="-128"/>
              </a:rPr>
              <a:t>Binary Image</a:t>
            </a:r>
          </a:p>
          <a:p>
            <a:pPr marL="628650" indent="-273050" algn="just">
              <a:buFont typeface="Wingdings" panose="05000000000000000000" pitchFamily="2" charset="2"/>
              <a:buChar char="§"/>
            </a:pPr>
            <a:r>
              <a:rPr lang="en-US" altLang="en-US" sz="2000" dirty="0">
                <a:ea typeface="ＭＳ Ｐゴシック" panose="020B0600070205080204" pitchFamily="34" charset="-128"/>
              </a:rPr>
              <a:t>Grayscale Image</a:t>
            </a:r>
          </a:p>
          <a:p>
            <a:pPr marL="628650" indent="-273050" algn="just">
              <a:buFont typeface="Wingdings" panose="05000000000000000000" pitchFamily="2" charset="2"/>
              <a:buChar char="§"/>
            </a:pPr>
            <a:r>
              <a:rPr lang="en-US" altLang="en-US" sz="2000" dirty="0">
                <a:ea typeface="ＭＳ Ｐゴシック" panose="020B0600070205080204" pitchFamily="34" charset="-128"/>
              </a:rPr>
              <a:t>RGB Image</a:t>
            </a:r>
          </a:p>
          <a:p>
            <a:pPr algn="just">
              <a:buFont typeface="Arial" panose="020B0604020202020204" pitchFamily="34" charset="0"/>
              <a:buChar char="•"/>
            </a:pPr>
            <a:r>
              <a:rPr lang="en-US" altLang="en-US" sz="2000" dirty="0">
                <a:ea typeface="ＭＳ Ｐゴシック" panose="020B0600070205080204" pitchFamily="34" charset="-128"/>
              </a:rPr>
              <a:t>Image Sampling and Quantization</a:t>
            </a:r>
          </a:p>
          <a:p>
            <a:pPr algn="just">
              <a:buFont typeface="Arial" panose="020B0604020202020204" pitchFamily="34" charset="0"/>
              <a:buChar char="•"/>
            </a:pPr>
            <a:r>
              <a:rPr lang="en-US" altLang="en-US" sz="2000" dirty="0">
                <a:ea typeface="ＭＳ Ｐゴシック" panose="020B0600070205080204" pitchFamily="34" charset="-128"/>
              </a:rPr>
              <a:t>Spatial Resolution</a:t>
            </a:r>
          </a:p>
          <a:p>
            <a:pPr algn="just">
              <a:buFont typeface="Arial" panose="020B0604020202020204" pitchFamily="34" charset="0"/>
              <a:buChar char="•"/>
            </a:pPr>
            <a:r>
              <a:rPr lang="en-US" altLang="en-US" sz="2000" dirty="0">
                <a:ea typeface="ＭＳ Ｐゴシック" panose="020B0600070205080204" pitchFamily="34" charset="-128"/>
              </a:rPr>
              <a:t>Libraries </a:t>
            </a:r>
          </a:p>
          <a:p>
            <a:pPr algn="just">
              <a:buFont typeface="Arial" panose="020B0604020202020204" pitchFamily="34" charset="0"/>
              <a:buChar char="•"/>
            </a:pPr>
            <a:r>
              <a:rPr lang="en-US" altLang="en-US" sz="2000" dirty="0">
                <a:ea typeface="ＭＳ Ｐゴシック" panose="020B0600070205080204" pitchFamily="34" charset="-128"/>
              </a:rPr>
              <a:t>Relationship Between Pixels</a:t>
            </a:r>
          </a:p>
          <a:p>
            <a:pPr algn="just">
              <a:buFont typeface="Arial" panose="020B0604020202020204" pitchFamily="34" charset="0"/>
              <a:buChar char="•"/>
            </a:pPr>
            <a:r>
              <a:rPr lang="en-US" altLang="en-US" sz="2000" dirty="0">
                <a:ea typeface="ＭＳ Ｐゴシック" panose="020B0600070205080204" pitchFamily="34" charset="-128"/>
              </a:rPr>
              <a:t>Neighborhoods: N</a:t>
            </a:r>
            <a:r>
              <a:rPr lang="en-US" altLang="en-US" sz="2000" baseline="-25000" dirty="0">
                <a:ea typeface="ＭＳ Ｐゴシック" panose="020B0600070205080204" pitchFamily="34" charset="-128"/>
              </a:rPr>
              <a:t>4</a:t>
            </a:r>
            <a:r>
              <a:rPr lang="en-US" altLang="en-US" sz="2000" dirty="0">
                <a:ea typeface="ＭＳ Ｐゴシック" panose="020B0600070205080204" pitchFamily="34" charset="-128"/>
              </a:rPr>
              <a:t>, N</a:t>
            </a:r>
            <a:r>
              <a:rPr lang="en-US" altLang="en-US" sz="2100" baseline="-25000" dirty="0">
                <a:ea typeface="ＭＳ Ｐゴシック" panose="020B0600070205080204" pitchFamily="34" charset="-128"/>
              </a:rPr>
              <a:t>D</a:t>
            </a:r>
            <a:r>
              <a:rPr lang="en-US" altLang="en-US" sz="2000" dirty="0">
                <a:ea typeface="ＭＳ Ｐゴシック" panose="020B0600070205080204" pitchFamily="34" charset="-128"/>
              </a:rPr>
              <a:t>, and N</a:t>
            </a:r>
            <a:r>
              <a:rPr lang="en-US" altLang="en-US" sz="2100" baseline="-25000" dirty="0">
                <a:ea typeface="ＭＳ Ｐゴシック" panose="020B0600070205080204" pitchFamily="34" charset="-128"/>
              </a:rPr>
              <a:t>8</a:t>
            </a:r>
          </a:p>
          <a:p>
            <a:pPr algn="just">
              <a:buFont typeface="Arial" panose="020B0604020202020204" pitchFamily="34" charset="0"/>
              <a:buChar char="•"/>
            </a:pPr>
            <a:r>
              <a:rPr lang="en-US" altLang="en-US" sz="2000" dirty="0">
                <a:ea typeface="ＭＳ Ｐゴシック" panose="020B0600070205080204" pitchFamily="34" charset="-128"/>
              </a:rPr>
              <a:t>Adjacency: N</a:t>
            </a:r>
            <a:r>
              <a:rPr lang="en-US" altLang="en-US" sz="2000" baseline="-25000" dirty="0">
                <a:ea typeface="ＭＳ Ｐゴシック" panose="020B0600070205080204" pitchFamily="34" charset="-128"/>
              </a:rPr>
              <a:t>4</a:t>
            </a:r>
            <a:r>
              <a:rPr lang="en-US" altLang="en-US" sz="2000" dirty="0">
                <a:ea typeface="ＭＳ Ｐゴシック" panose="020B0600070205080204" pitchFamily="34" charset="-128"/>
              </a:rPr>
              <a:t>, and N</a:t>
            </a:r>
            <a:r>
              <a:rPr lang="en-US" altLang="en-US" sz="2100" baseline="-25000" dirty="0">
                <a:ea typeface="ＭＳ Ｐゴシック" panose="020B0600070205080204" pitchFamily="34" charset="-128"/>
              </a:rPr>
              <a:t>8 , </a:t>
            </a:r>
            <a:r>
              <a:rPr lang="en-US" altLang="en-US" sz="2100" dirty="0">
                <a:ea typeface="ＭＳ Ｐゴシック" panose="020B0600070205080204" pitchFamily="34" charset="-128"/>
              </a:rPr>
              <a:t>and Mix-adjacency</a:t>
            </a:r>
          </a:p>
          <a:p>
            <a:pPr algn="just">
              <a:buFont typeface="Arial" panose="020B0604020202020204" pitchFamily="34" charset="0"/>
              <a:buChar char="•"/>
            </a:pPr>
            <a:r>
              <a:rPr lang="en-US" altLang="en-US" sz="2100" dirty="0">
                <a:ea typeface="ＭＳ Ｐゴシック" panose="020B0600070205080204" pitchFamily="34" charset="-128"/>
              </a:rPr>
              <a:t>Distances: </a:t>
            </a:r>
            <a:r>
              <a:rPr lang="en-US" altLang="en-US" sz="2000" dirty="0">
                <a:ea typeface="ＭＳ Ｐゴシック" panose="020B0600070205080204" pitchFamily="34" charset="-128"/>
              </a:rPr>
              <a:t>N</a:t>
            </a:r>
            <a:r>
              <a:rPr lang="en-US" altLang="en-US" sz="2000" baseline="-25000" dirty="0">
                <a:ea typeface="ＭＳ Ｐゴシック" panose="020B0600070205080204" pitchFamily="34" charset="-128"/>
              </a:rPr>
              <a:t>4 </a:t>
            </a:r>
            <a:r>
              <a:rPr lang="en-US" altLang="en-US" sz="2100" dirty="0">
                <a:ea typeface="ＭＳ Ｐゴシック" panose="020B0600070205080204" pitchFamily="34" charset="-128"/>
              </a:rPr>
              <a:t>(City Block Distance), </a:t>
            </a:r>
            <a:r>
              <a:rPr lang="en-US" altLang="en-US" sz="2000" dirty="0">
                <a:ea typeface="ＭＳ Ｐゴシック" panose="020B0600070205080204" pitchFamily="34" charset="-128"/>
              </a:rPr>
              <a:t>and N</a:t>
            </a:r>
            <a:r>
              <a:rPr lang="en-US" altLang="en-US" sz="2100" baseline="-25000" dirty="0">
                <a:ea typeface="ＭＳ Ｐゴシック" panose="020B0600070205080204" pitchFamily="34" charset="-128"/>
              </a:rPr>
              <a:t>8 </a:t>
            </a:r>
            <a:r>
              <a:rPr lang="en-US" altLang="en-US" sz="2100" dirty="0">
                <a:ea typeface="ＭＳ Ｐゴシック" panose="020B0600070205080204" pitchFamily="34" charset="-128"/>
              </a:rPr>
              <a:t>(Chess Board Distance)</a:t>
            </a:r>
          </a:p>
          <a:p>
            <a:pPr algn="just">
              <a:buFont typeface="Arial" panose="020B0604020202020204" pitchFamily="34" charset="0"/>
              <a:buChar char="•"/>
            </a:pPr>
            <a:r>
              <a:rPr lang="en-US" altLang="en-US" sz="2100" dirty="0">
                <a:ea typeface="ＭＳ Ｐゴシック" panose="020B0600070205080204" pitchFamily="34" charset="-128"/>
              </a:rPr>
              <a:t>Region, Boundary, and Edge</a:t>
            </a:r>
          </a:p>
          <a:p>
            <a:pPr algn="just">
              <a:buFont typeface="Arial" panose="020B0604020202020204" pitchFamily="34" charset="0"/>
              <a:buChar char="•"/>
            </a:pPr>
            <a:r>
              <a:rPr lang="en-US" altLang="en-US" sz="2100" dirty="0">
                <a:ea typeface="ＭＳ Ｐゴシック" panose="020B0600070205080204" pitchFamily="34" charset="-128"/>
              </a:rPr>
              <a:t>Types of Image Enhancement Operations</a:t>
            </a:r>
          </a:p>
          <a:p>
            <a:pPr algn="just">
              <a:buFont typeface="Arial" panose="020B0604020202020204" pitchFamily="34" charset="0"/>
              <a:buChar char="•"/>
            </a:pPr>
            <a:r>
              <a:rPr lang="en-US" altLang="en-US" sz="2100" dirty="0">
                <a:ea typeface="ＭＳ Ｐゴシック" panose="020B0600070205080204" pitchFamily="34" charset="-128"/>
              </a:rPr>
              <a:t>Min-Max Marching</a:t>
            </a:r>
          </a:p>
          <a:p>
            <a:pPr algn="just">
              <a:buFont typeface="Arial" panose="020B0604020202020204" pitchFamily="34" charset="0"/>
              <a:buChar char="•"/>
            </a:pPr>
            <a:r>
              <a:rPr lang="en-US" altLang="en-US" sz="2100" dirty="0">
                <a:ea typeface="ＭＳ Ｐゴシック" panose="020B0600070205080204" pitchFamily="34" charset="-128"/>
              </a:rPr>
              <a:t>Histogram Equalization</a:t>
            </a:r>
            <a:endParaRPr lang="en-US" altLang="en-US" sz="2000" dirty="0">
              <a:ea typeface="ＭＳ Ｐゴシック" panose="020B0600070205080204" pitchFamily="34" charset="-128"/>
            </a:endParaRPr>
          </a:p>
        </p:txBody>
      </p:sp>
    </p:spTree>
    <p:extLst>
      <p:ext uri="{BB962C8B-B14F-4D97-AF65-F5344CB8AC3E}">
        <p14:creationId xmlns:p14="http://schemas.microsoft.com/office/powerpoint/2010/main" val="3100311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9157E-BF9D-4BF7-9C86-43FE1F0B6452}"/>
              </a:ext>
            </a:extLst>
          </p:cNvPr>
          <p:cNvSpPr>
            <a:spLocks noGrp="1"/>
          </p:cNvSpPr>
          <p:nvPr>
            <p:ph type="title"/>
          </p:nvPr>
        </p:nvSpPr>
        <p:spPr>
          <a:xfrm>
            <a:off x="457200" y="1197576"/>
            <a:ext cx="7886700" cy="524383"/>
          </a:xfrm>
        </p:spPr>
        <p:txBody>
          <a:bodyPr vert="horz" lIns="0" rIns="0" bIns="0" anchor="b">
            <a:normAutofit/>
          </a:bodyPr>
          <a:lstStyle/>
          <a:p>
            <a:r>
              <a:rPr lang="en-US" sz="2800" b="1" dirty="0">
                <a:solidFill>
                  <a:schemeClr val="accent3">
                    <a:lumMod val="50000"/>
                  </a:schemeClr>
                </a:solidFill>
                <a:latin typeface="Palatino Linotype" panose="02040502050505030304" pitchFamily="18" charset="0"/>
              </a:rPr>
              <a:t>Convolution</a:t>
            </a:r>
          </a:p>
        </p:txBody>
      </p:sp>
      <p:sp>
        <p:nvSpPr>
          <p:cNvPr id="3" name="Content Placeholder 2">
            <a:extLst>
              <a:ext uri="{FF2B5EF4-FFF2-40B4-BE49-F238E27FC236}">
                <a16:creationId xmlns:a16="http://schemas.microsoft.com/office/drawing/2014/main" id="{C8223368-96DF-416F-9859-41DAF6E23414}"/>
              </a:ext>
            </a:extLst>
          </p:cNvPr>
          <p:cNvSpPr>
            <a:spLocks noGrp="1"/>
          </p:cNvSpPr>
          <p:nvPr>
            <p:ph idx="1"/>
          </p:nvPr>
        </p:nvSpPr>
        <p:spPr>
          <a:xfrm>
            <a:off x="476880" y="1641317"/>
            <a:ext cx="8133720" cy="3263504"/>
          </a:xfrm>
        </p:spPr>
        <p:txBody>
          <a:bodyPr>
            <a:normAutofit/>
          </a:bodyPr>
          <a:lstStyle/>
          <a:p>
            <a:pPr algn="just">
              <a:buFont typeface="Wingdings" panose="05000000000000000000" pitchFamily="2" charset="2"/>
              <a:buChar char="§"/>
            </a:pPr>
            <a:r>
              <a:rPr lang="en-US" sz="1800" b="1" dirty="0">
                <a:solidFill>
                  <a:srgbClr val="0070C0"/>
                </a:solidFill>
                <a:latin typeface="Palatino Linotype" panose="02040502050505030304" pitchFamily="18" charset="0"/>
              </a:rPr>
              <a:t>Same Padding/Zero Padding: </a:t>
            </a:r>
            <a:r>
              <a:rPr lang="en-US" sz="1800" dirty="0">
                <a:solidFill>
                  <a:srgbClr val="202124"/>
                </a:solidFill>
                <a:latin typeface="Palatino Linotype" panose="02040502050505030304" pitchFamily="18" charset="0"/>
              </a:rPr>
              <a:t>In this type of padding, the padding layers append zero values in the outer frame of the images or data so the filter we are using can cover the edge of the matrix and make the inference with them too. </a:t>
            </a:r>
          </a:p>
          <a:p>
            <a:pPr algn="just">
              <a:buFont typeface="Wingdings" panose="05000000000000000000" pitchFamily="2" charset="2"/>
              <a:buChar char="§"/>
            </a:pPr>
            <a:r>
              <a:rPr lang="en-US" altLang="en-US" sz="1800" dirty="0">
                <a:latin typeface="Palatino Linotype" panose="02040502050505030304" pitchFamily="18" charset="0"/>
              </a:rPr>
              <a:t>Zero padding is not good; creates artificial lines or edges on the border</a:t>
            </a:r>
          </a:p>
          <a:p>
            <a:pPr algn="just">
              <a:buFont typeface="Wingdings" panose="05000000000000000000" pitchFamily="2" charset="2"/>
              <a:buChar char="§"/>
            </a:pPr>
            <a:endParaRPr lang="en-US" sz="1800" dirty="0">
              <a:solidFill>
                <a:srgbClr val="202124"/>
              </a:solidFill>
              <a:latin typeface="Palatino Linotype" panose="02040502050505030304" pitchFamily="18" charset="0"/>
            </a:endParaRPr>
          </a:p>
        </p:txBody>
      </p:sp>
      <p:pic>
        <p:nvPicPr>
          <p:cNvPr id="5" name="Picture 4">
            <a:extLst>
              <a:ext uri="{FF2B5EF4-FFF2-40B4-BE49-F238E27FC236}">
                <a16:creationId xmlns:a16="http://schemas.microsoft.com/office/drawing/2014/main" id="{8DE72618-3250-42F4-8FE8-8B8F8B5156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7004" y="3460447"/>
            <a:ext cx="3513596" cy="197639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5A5B85D-73ED-0D36-2E6A-32BD49B6F5C6}"/>
              </a:ext>
            </a:extLst>
          </p:cNvPr>
          <p:cNvPicPr>
            <a:picLocks noChangeAspect="1"/>
          </p:cNvPicPr>
          <p:nvPr/>
        </p:nvPicPr>
        <p:blipFill>
          <a:blip r:embed="rId3"/>
          <a:stretch>
            <a:fillRect/>
          </a:stretch>
        </p:blipFill>
        <p:spPr>
          <a:xfrm>
            <a:off x="1310882" y="3975229"/>
            <a:ext cx="990600" cy="1018636"/>
          </a:xfrm>
          <a:prstGeom prst="rect">
            <a:avLst/>
          </a:prstGeom>
        </p:spPr>
      </p:pic>
      <p:pic>
        <p:nvPicPr>
          <p:cNvPr id="9" name="Picture 8">
            <a:extLst>
              <a:ext uri="{FF2B5EF4-FFF2-40B4-BE49-F238E27FC236}">
                <a16:creationId xmlns:a16="http://schemas.microsoft.com/office/drawing/2014/main" id="{2BE8E870-35AC-8A67-16B1-35064AC4E09C}"/>
              </a:ext>
            </a:extLst>
          </p:cNvPr>
          <p:cNvPicPr>
            <a:picLocks noChangeAspect="1"/>
          </p:cNvPicPr>
          <p:nvPr/>
        </p:nvPicPr>
        <p:blipFill>
          <a:blip r:embed="rId4"/>
          <a:stretch>
            <a:fillRect/>
          </a:stretch>
        </p:blipFill>
        <p:spPr>
          <a:xfrm>
            <a:off x="3051215" y="3752412"/>
            <a:ext cx="1464271" cy="1464271"/>
          </a:xfrm>
          <a:prstGeom prst="rect">
            <a:avLst/>
          </a:prstGeom>
        </p:spPr>
      </p:pic>
      <p:sp>
        <p:nvSpPr>
          <p:cNvPr id="10" name="Arrow: Right 9">
            <a:extLst>
              <a:ext uri="{FF2B5EF4-FFF2-40B4-BE49-F238E27FC236}">
                <a16:creationId xmlns:a16="http://schemas.microsoft.com/office/drawing/2014/main" id="{9E0F82F9-D989-1F0D-6662-BDECD76DA10C}"/>
              </a:ext>
            </a:extLst>
          </p:cNvPr>
          <p:cNvSpPr/>
          <p:nvPr/>
        </p:nvSpPr>
        <p:spPr>
          <a:xfrm>
            <a:off x="2532913" y="4246971"/>
            <a:ext cx="304800" cy="256064"/>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483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9157E-BF9D-4BF7-9C86-43FE1F0B6452}"/>
              </a:ext>
            </a:extLst>
          </p:cNvPr>
          <p:cNvSpPr>
            <a:spLocks noGrp="1"/>
          </p:cNvSpPr>
          <p:nvPr>
            <p:ph type="title"/>
          </p:nvPr>
        </p:nvSpPr>
        <p:spPr>
          <a:xfrm>
            <a:off x="457200" y="1197576"/>
            <a:ext cx="7886700" cy="524383"/>
          </a:xfrm>
        </p:spPr>
        <p:txBody>
          <a:bodyPr vert="horz" lIns="0" rIns="0" bIns="0" anchor="b">
            <a:normAutofit/>
          </a:bodyPr>
          <a:lstStyle/>
          <a:p>
            <a:r>
              <a:rPr lang="en-US" sz="2800" b="1" dirty="0">
                <a:solidFill>
                  <a:schemeClr val="accent3">
                    <a:lumMod val="50000"/>
                  </a:schemeClr>
                </a:solidFill>
                <a:latin typeface="Palatino Linotype" panose="02040502050505030304" pitchFamily="18" charset="0"/>
              </a:rPr>
              <a:t>Convolution</a:t>
            </a:r>
          </a:p>
        </p:txBody>
      </p:sp>
      <p:sp>
        <p:nvSpPr>
          <p:cNvPr id="3" name="Content Placeholder 2">
            <a:extLst>
              <a:ext uri="{FF2B5EF4-FFF2-40B4-BE49-F238E27FC236}">
                <a16:creationId xmlns:a16="http://schemas.microsoft.com/office/drawing/2014/main" id="{C8223368-96DF-416F-9859-41DAF6E23414}"/>
              </a:ext>
            </a:extLst>
          </p:cNvPr>
          <p:cNvSpPr>
            <a:spLocks noGrp="1"/>
          </p:cNvSpPr>
          <p:nvPr>
            <p:ph idx="1"/>
          </p:nvPr>
        </p:nvSpPr>
        <p:spPr>
          <a:xfrm>
            <a:off x="476880" y="1641317"/>
            <a:ext cx="8133720" cy="3263504"/>
          </a:xfrm>
        </p:spPr>
        <p:txBody>
          <a:bodyPr>
            <a:normAutofit/>
          </a:bodyPr>
          <a:lstStyle/>
          <a:p>
            <a:pPr algn="just">
              <a:buFont typeface="Wingdings" panose="05000000000000000000" pitchFamily="2" charset="2"/>
              <a:buChar char="§"/>
            </a:pPr>
            <a:r>
              <a:rPr lang="en-US" sz="1800" b="1" dirty="0">
                <a:solidFill>
                  <a:srgbClr val="0070C0"/>
                </a:solidFill>
                <a:latin typeface="Palatino Linotype" panose="02040502050505030304" pitchFamily="18" charset="0"/>
              </a:rPr>
              <a:t>Replication Padding: </a:t>
            </a:r>
            <a:r>
              <a:rPr lang="en-US" sz="1800" b="0" i="0" dirty="0">
                <a:solidFill>
                  <a:srgbClr val="404040"/>
                </a:solidFill>
                <a:effectLst/>
                <a:latin typeface="Palatino Linotype" panose="02040502050505030304" pitchFamily="18" charset="0"/>
              </a:rPr>
              <a:t>Replication padding which replicate the pixels value in additional row and column on each side of the image</a:t>
            </a:r>
            <a:endParaRPr lang="en-US" sz="1800" dirty="0">
              <a:solidFill>
                <a:srgbClr val="202124"/>
              </a:solidFill>
              <a:latin typeface="Palatino Linotype" panose="02040502050505030304" pitchFamily="18" charset="0"/>
            </a:endParaRPr>
          </a:p>
        </p:txBody>
      </p:sp>
      <p:pic>
        <p:nvPicPr>
          <p:cNvPr id="7" name="Picture 6">
            <a:extLst>
              <a:ext uri="{FF2B5EF4-FFF2-40B4-BE49-F238E27FC236}">
                <a16:creationId xmlns:a16="http://schemas.microsoft.com/office/drawing/2014/main" id="{45A5B85D-73ED-0D36-2E6A-32BD49B6F5C6}"/>
              </a:ext>
            </a:extLst>
          </p:cNvPr>
          <p:cNvPicPr>
            <a:picLocks noChangeAspect="1"/>
          </p:cNvPicPr>
          <p:nvPr/>
        </p:nvPicPr>
        <p:blipFill>
          <a:blip r:embed="rId2"/>
          <a:stretch>
            <a:fillRect/>
          </a:stretch>
        </p:blipFill>
        <p:spPr>
          <a:xfrm>
            <a:off x="2667000" y="3273069"/>
            <a:ext cx="1193509" cy="1227288"/>
          </a:xfrm>
          <a:prstGeom prst="rect">
            <a:avLst/>
          </a:prstGeom>
        </p:spPr>
      </p:pic>
      <p:sp>
        <p:nvSpPr>
          <p:cNvPr id="10" name="Arrow: Right 9">
            <a:extLst>
              <a:ext uri="{FF2B5EF4-FFF2-40B4-BE49-F238E27FC236}">
                <a16:creationId xmlns:a16="http://schemas.microsoft.com/office/drawing/2014/main" id="{9E0F82F9-D989-1F0D-6662-BDECD76DA10C}"/>
              </a:ext>
            </a:extLst>
          </p:cNvPr>
          <p:cNvSpPr/>
          <p:nvPr/>
        </p:nvSpPr>
        <p:spPr>
          <a:xfrm>
            <a:off x="4080508" y="3659524"/>
            <a:ext cx="367234" cy="279179"/>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F6A1573-ABC1-A6B0-D61E-5B7F0E533B25}"/>
              </a:ext>
            </a:extLst>
          </p:cNvPr>
          <p:cNvPicPr>
            <a:picLocks noChangeAspect="1"/>
          </p:cNvPicPr>
          <p:nvPr/>
        </p:nvPicPr>
        <p:blipFill>
          <a:blip r:embed="rId3"/>
          <a:stretch>
            <a:fillRect/>
          </a:stretch>
        </p:blipFill>
        <p:spPr>
          <a:xfrm>
            <a:off x="4641199" y="2819400"/>
            <a:ext cx="1905000" cy="1959428"/>
          </a:xfrm>
          <a:prstGeom prst="rect">
            <a:avLst/>
          </a:prstGeom>
        </p:spPr>
      </p:pic>
    </p:spTree>
    <p:extLst>
      <p:ext uri="{BB962C8B-B14F-4D97-AF65-F5344CB8AC3E}">
        <p14:creationId xmlns:p14="http://schemas.microsoft.com/office/powerpoint/2010/main" val="1493719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28625" y="423779"/>
            <a:ext cx="8229600" cy="1143000"/>
          </a:xfrm>
        </p:spPr>
        <p:txBody>
          <a:bodyPr>
            <a:normAutofit/>
          </a:bodyPr>
          <a:lstStyle/>
          <a:p>
            <a:r>
              <a:rPr lang="en-US" sz="2400" b="1" dirty="0">
                <a:latin typeface="Palatino Linotype" panose="02040502050505030304" pitchFamily="18" charset="0"/>
              </a:rPr>
              <a:t>Noise Reduction</a:t>
            </a:r>
          </a:p>
        </p:txBody>
      </p:sp>
      <p:sp>
        <p:nvSpPr>
          <p:cNvPr id="75779" name="Rectangle 3"/>
          <p:cNvSpPr>
            <a:spLocks noGrp="1" noChangeArrowheads="1"/>
          </p:cNvSpPr>
          <p:nvPr>
            <p:ph type="body" idx="1"/>
          </p:nvPr>
        </p:nvSpPr>
        <p:spPr>
          <a:xfrm>
            <a:off x="428625" y="1565799"/>
            <a:ext cx="8001000" cy="4389120"/>
          </a:xfrm>
        </p:spPr>
        <p:txBody>
          <a:bodyPr>
            <a:normAutofit/>
          </a:bodyPr>
          <a:lstStyle/>
          <a:p>
            <a:pPr marL="273050" indent="-187325" algn="just">
              <a:lnSpc>
                <a:spcPct val="80000"/>
              </a:lnSpc>
              <a:buFont typeface="Arial" panose="020B0604020202020204" pitchFamily="34" charset="0"/>
              <a:buChar char="•"/>
            </a:pPr>
            <a:r>
              <a:rPr lang="en-GB" sz="1800" dirty="0">
                <a:solidFill>
                  <a:srgbClr val="374151"/>
                </a:solidFill>
                <a:latin typeface="Palatino Linotype" panose="02040502050505030304" pitchFamily="18" charset="0"/>
              </a:rPr>
              <a:t>Noise reduction refers to the various methods and techniques used to enhance the quality of digital images by reducing unwanted noise while preserving important image features. </a:t>
            </a:r>
          </a:p>
          <a:p>
            <a:pPr marL="273050" indent="-187325" algn="just">
              <a:lnSpc>
                <a:spcPct val="80000"/>
              </a:lnSpc>
              <a:buFont typeface="Arial" panose="020B0604020202020204" pitchFamily="34" charset="0"/>
              <a:buChar char="•"/>
            </a:pPr>
            <a:endParaRPr lang="en-GB" sz="1600" i="1" dirty="0">
              <a:solidFill>
                <a:srgbClr val="374151"/>
              </a:solidFill>
              <a:latin typeface="Palatino Linotype" panose="02040502050505030304" pitchFamily="18" charset="0"/>
            </a:endParaRPr>
          </a:p>
        </p:txBody>
      </p:sp>
      <p:graphicFrame>
        <p:nvGraphicFramePr>
          <p:cNvPr id="2" name="Content Placeholder 4">
            <a:extLst>
              <a:ext uri="{FF2B5EF4-FFF2-40B4-BE49-F238E27FC236}">
                <a16:creationId xmlns:a16="http://schemas.microsoft.com/office/drawing/2014/main" id="{688AC2B7-D4D6-007E-BD81-0C6BC8E52821}"/>
              </a:ext>
            </a:extLst>
          </p:cNvPr>
          <p:cNvGraphicFramePr>
            <a:graphicFrameLocks/>
          </p:cNvGraphicFramePr>
          <p:nvPr>
            <p:extLst>
              <p:ext uri="{D42A27DB-BD31-4B8C-83A1-F6EECF244321}">
                <p14:modId xmlns:p14="http://schemas.microsoft.com/office/powerpoint/2010/main" val="581406475"/>
              </p:ext>
            </p:extLst>
          </p:nvPr>
        </p:nvGraphicFramePr>
        <p:xfrm>
          <a:off x="1027962" y="2438400"/>
          <a:ext cx="7696200" cy="41851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9081A85E-9B64-C1DE-EBD1-C0BB8E9E17DD}"/>
              </a:ext>
            </a:extLst>
          </p:cNvPr>
          <p:cNvSpPr txBox="1"/>
          <p:nvPr/>
        </p:nvSpPr>
        <p:spPr>
          <a:xfrm>
            <a:off x="3962400" y="4877193"/>
            <a:ext cx="2362200" cy="369332"/>
          </a:xfrm>
          <a:prstGeom prst="rect">
            <a:avLst/>
          </a:prstGeom>
          <a:noFill/>
        </p:spPr>
        <p:txBody>
          <a:bodyPr wrap="square">
            <a:spAutoFit/>
          </a:bodyPr>
          <a:lstStyle/>
          <a:p>
            <a:r>
              <a:rPr lang="en-US" sz="1800" i="1" dirty="0">
                <a:latin typeface="Palatino Linotype" panose="02040502050505030304" pitchFamily="18" charset="0"/>
              </a:rPr>
              <a:t>Smoothing Filters</a:t>
            </a:r>
            <a:endParaRPr lang="en-GB" i="1" dirty="0"/>
          </a:p>
        </p:txBody>
      </p:sp>
    </p:spTree>
    <p:extLst>
      <p:ext uri="{BB962C8B-B14F-4D97-AF65-F5344CB8AC3E}">
        <p14:creationId xmlns:p14="http://schemas.microsoft.com/office/powerpoint/2010/main" val="732560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18D74BA-77B9-E1F0-EB47-0001AC4C7ACB}"/>
              </a:ext>
            </a:extLst>
          </p:cNvPr>
          <p:cNvSpPr>
            <a:spLocks noGrp="1" noChangeArrowheads="1"/>
          </p:cNvSpPr>
          <p:nvPr>
            <p:ph type="title"/>
          </p:nvPr>
        </p:nvSpPr>
        <p:spPr>
          <a:xfrm>
            <a:off x="114300" y="914400"/>
            <a:ext cx="8915400" cy="1143000"/>
          </a:xfrm>
        </p:spPr>
        <p:txBody>
          <a:bodyPr vert="horz" lIns="0" rIns="0" bIns="0" anchor="b">
            <a:normAutofit/>
          </a:bodyPr>
          <a:lstStyle/>
          <a:p>
            <a:r>
              <a:rPr lang="en-US" altLang="en-US" sz="2400" b="1" dirty="0">
                <a:latin typeface="Palatino Linotype" panose="02040502050505030304" pitchFamily="18" charset="0"/>
              </a:rPr>
              <a:t>Spatial Filtering for Smoothing (Example)</a:t>
            </a:r>
            <a:br>
              <a:rPr lang="en-US" altLang="en-US" sz="2400" b="1" dirty="0">
                <a:latin typeface="Palatino Linotype" panose="02040502050505030304" pitchFamily="18" charset="0"/>
              </a:rPr>
            </a:br>
            <a:endParaRPr lang="en-US" altLang="en-US" sz="2400" b="1" dirty="0">
              <a:latin typeface="Palatino Linotype" panose="02040502050505030304" pitchFamily="18" charset="0"/>
            </a:endParaRPr>
          </a:p>
        </p:txBody>
      </p:sp>
      <p:pic>
        <p:nvPicPr>
          <p:cNvPr id="13315" name="Picture 3">
            <a:extLst>
              <a:ext uri="{FF2B5EF4-FFF2-40B4-BE49-F238E27FC236}">
                <a16:creationId xmlns:a16="http://schemas.microsoft.com/office/drawing/2014/main" id="{F813FBA3-A304-FF3F-5FB1-3F7DEFC01B48}"/>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219200" y="1981855"/>
            <a:ext cx="6858000" cy="3966882"/>
          </a:xfrm>
        </p:spPr>
      </p:pic>
    </p:spTree>
    <p:extLst>
      <p:ext uri="{BB962C8B-B14F-4D97-AF65-F5344CB8AC3E}">
        <p14:creationId xmlns:p14="http://schemas.microsoft.com/office/powerpoint/2010/main" val="3675048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96D7EF4-18EA-E7A5-F4D4-4EC5A51E4E85}"/>
              </a:ext>
            </a:extLst>
          </p:cNvPr>
          <p:cNvSpPr>
            <a:spLocks noGrp="1" noChangeArrowheads="1"/>
          </p:cNvSpPr>
          <p:nvPr>
            <p:ph type="title"/>
          </p:nvPr>
        </p:nvSpPr>
        <p:spPr>
          <a:xfrm>
            <a:off x="228600" y="838200"/>
            <a:ext cx="9144000" cy="1143000"/>
          </a:xfrm>
        </p:spPr>
        <p:txBody>
          <a:bodyPr vert="horz" lIns="0" rIns="0" bIns="0" anchor="b">
            <a:normAutofit/>
          </a:bodyPr>
          <a:lstStyle/>
          <a:p>
            <a:r>
              <a:rPr lang="en-US" altLang="en-US" sz="2400" b="1" dirty="0">
                <a:latin typeface="Palatino Linotype" panose="02040502050505030304" pitchFamily="18" charset="0"/>
              </a:rPr>
              <a:t>Spatial Filtering for Smoothing (Example)</a:t>
            </a:r>
            <a:br>
              <a:rPr lang="en-US" altLang="en-US" sz="2400" b="1" dirty="0">
                <a:latin typeface="Palatino Linotype" panose="02040502050505030304" pitchFamily="18" charset="0"/>
              </a:rPr>
            </a:br>
            <a:endParaRPr lang="en-US" altLang="en-US" sz="2400" b="1" dirty="0">
              <a:latin typeface="Palatino Linotype" panose="02040502050505030304" pitchFamily="18" charset="0"/>
            </a:endParaRPr>
          </a:p>
        </p:txBody>
      </p:sp>
      <p:pic>
        <p:nvPicPr>
          <p:cNvPr id="14339" name="Picture 3">
            <a:extLst>
              <a:ext uri="{FF2B5EF4-FFF2-40B4-BE49-F238E27FC236}">
                <a16:creationId xmlns:a16="http://schemas.microsoft.com/office/drawing/2014/main" id="{D1E5F65B-B63E-849B-5815-ED6B87DFC664}"/>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685800" y="1752600"/>
            <a:ext cx="7772400" cy="4495800"/>
          </a:xfrm>
        </p:spPr>
      </p:pic>
    </p:spTree>
    <p:extLst>
      <p:ext uri="{BB962C8B-B14F-4D97-AF65-F5344CB8AC3E}">
        <p14:creationId xmlns:p14="http://schemas.microsoft.com/office/powerpoint/2010/main" val="1925525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4CB0D18-1E28-B676-1182-AC7528C6501A}"/>
              </a:ext>
            </a:extLst>
          </p:cNvPr>
          <p:cNvSpPr>
            <a:spLocks noGrp="1" noChangeArrowheads="1"/>
          </p:cNvSpPr>
          <p:nvPr>
            <p:ph type="title"/>
          </p:nvPr>
        </p:nvSpPr>
        <p:spPr>
          <a:xfrm>
            <a:off x="152400" y="952500"/>
            <a:ext cx="7772400" cy="1143000"/>
          </a:xfrm>
        </p:spPr>
        <p:txBody>
          <a:bodyPr>
            <a:normAutofit/>
          </a:bodyPr>
          <a:lstStyle/>
          <a:p>
            <a:r>
              <a:rPr lang="en-US" altLang="en-US" sz="2400" b="1" dirty="0">
                <a:latin typeface="Palatino Linotype" panose="02040502050505030304" pitchFamily="18" charset="0"/>
              </a:rPr>
              <a:t>Median Filtering (Example)</a:t>
            </a:r>
            <a:br>
              <a:rPr lang="en-US" altLang="en-US" sz="2400" b="1" dirty="0">
                <a:latin typeface="Palatino Linotype" panose="02040502050505030304" pitchFamily="18" charset="0"/>
              </a:rPr>
            </a:br>
            <a:endParaRPr lang="en-US" altLang="en-US" sz="2400" b="1" dirty="0">
              <a:latin typeface="Palatino Linotype" panose="02040502050505030304" pitchFamily="18" charset="0"/>
            </a:endParaRPr>
          </a:p>
        </p:txBody>
      </p:sp>
      <p:pic>
        <p:nvPicPr>
          <p:cNvPr id="19459" name="Picture 3">
            <a:extLst>
              <a:ext uri="{FF2B5EF4-FFF2-40B4-BE49-F238E27FC236}">
                <a16:creationId xmlns:a16="http://schemas.microsoft.com/office/drawing/2014/main" id="{5C1F490A-FCED-BBDB-8E49-FB75FA893198}"/>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685800" y="1905000"/>
            <a:ext cx="7772400" cy="4419600"/>
          </a:xfrm>
        </p:spPr>
      </p:pic>
    </p:spTree>
    <p:extLst>
      <p:ext uri="{BB962C8B-B14F-4D97-AF65-F5344CB8AC3E}">
        <p14:creationId xmlns:p14="http://schemas.microsoft.com/office/powerpoint/2010/main" val="2794322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28625" y="423779"/>
            <a:ext cx="8229600" cy="1143000"/>
          </a:xfrm>
        </p:spPr>
        <p:txBody>
          <a:bodyPr>
            <a:normAutofit/>
          </a:bodyPr>
          <a:lstStyle/>
          <a:p>
            <a:r>
              <a:rPr lang="en-US" sz="2400" b="1" dirty="0">
                <a:latin typeface="Palatino Linotype" panose="02040502050505030304" pitchFamily="18" charset="0"/>
              </a:rPr>
              <a:t>Spatial Filtering</a:t>
            </a:r>
          </a:p>
        </p:txBody>
      </p:sp>
      <p:sp>
        <p:nvSpPr>
          <p:cNvPr id="75779" name="Rectangle 3"/>
          <p:cNvSpPr>
            <a:spLocks noGrp="1" noChangeArrowheads="1"/>
          </p:cNvSpPr>
          <p:nvPr>
            <p:ph type="body" idx="1"/>
          </p:nvPr>
        </p:nvSpPr>
        <p:spPr>
          <a:xfrm>
            <a:off x="428625" y="1565799"/>
            <a:ext cx="8001000" cy="4389120"/>
          </a:xfrm>
        </p:spPr>
        <p:txBody>
          <a:bodyPr>
            <a:normAutofit/>
          </a:bodyPr>
          <a:lstStyle/>
          <a:p>
            <a:pPr marL="273050" indent="-187325" algn="just">
              <a:lnSpc>
                <a:spcPct val="80000"/>
              </a:lnSpc>
              <a:buFont typeface="Arial" panose="020B0604020202020204" pitchFamily="34" charset="0"/>
              <a:buChar char="•"/>
            </a:pPr>
            <a:r>
              <a:rPr lang="en-GB" sz="1800" b="1" dirty="0">
                <a:solidFill>
                  <a:srgbClr val="0070C0"/>
                </a:solidFill>
                <a:latin typeface="Palatino Linotype" panose="02040502050505030304" pitchFamily="18" charset="0"/>
              </a:rPr>
              <a:t>Linear Filters: </a:t>
            </a:r>
            <a:r>
              <a:rPr lang="en-US" sz="1800" b="1" dirty="0">
                <a:solidFill>
                  <a:srgbClr val="374151"/>
                </a:solidFill>
                <a:latin typeface="Palatino Linotype" panose="02040502050505030304" pitchFamily="18" charset="0"/>
              </a:rPr>
              <a:t>O</a:t>
            </a:r>
            <a:r>
              <a:rPr lang="en-US" sz="1800" dirty="0">
                <a:solidFill>
                  <a:srgbClr val="374151"/>
                </a:solidFill>
                <a:latin typeface="Palatino Linotype" panose="02040502050505030304" pitchFamily="18" charset="0"/>
              </a:rPr>
              <a:t>peration consists of multiplying each pixel in the mask by corresponding element in the neighborhood, and adding up all these products</a:t>
            </a:r>
            <a:endParaRPr lang="en-GB" sz="1800" dirty="0">
              <a:solidFill>
                <a:srgbClr val="374151"/>
              </a:solidFill>
              <a:latin typeface="Palatino Linotype" panose="02040502050505030304" pitchFamily="18" charset="0"/>
            </a:endParaRPr>
          </a:p>
        </p:txBody>
      </p:sp>
      <p:pic>
        <p:nvPicPr>
          <p:cNvPr id="2050" name="Picture 2">
            <a:extLst>
              <a:ext uri="{FF2B5EF4-FFF2-40B4-BE49-F238E27FC236}">
                <a16:creationId xmlns:a16="http://schemas.microsoft.com/office/drawing/2014/main" id="{5A44DB4B-036C-CEEB-16C1-253CDB710E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7900" y="2373932"/>
            <a:ext cx="4533900" cy="418424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8D0129A-0AAD-A6CA-0846-BC6E48D5A091}"/>
              </a:ext>
            </a:extLst>
          </p:cNvPr>
          <p:cNvSpPr/>
          <p:nvPr/>
        </p:nvSpPr>
        <p:spPr>
          <a:xfrm>
            <a:off x="3352800" y="6400800"/>
            <a:ext cx="2514600" cy="15737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7568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228600" y="423779"/>
            <a:ext cx="8229600" cy="1143000"/>
          </a:xfrm>
        </p:spPr>
        <p:txBody>
          <a:bodyPr>
            <a:normAutofit/>
          </a:bodyPr>
          <a:lstStyle/>
          <a:p>
            <a:r>
              <a:rPr lang="en-US" sz="2400" b="1" dirty="0">
                <a:latin typeface="Palatino Linotype" panose="02040502050505030304" pitchFamily="18" charset="0"/>
              </a:rPr>
              <a:t>Mean/Averaging Filter</a:t>
            </a:r>
          </a:p>
        </p:txBody>
      </p:sp>
      <p:sp>
        <p:nvSpPr>
          <p:cNvPr id="75779" name="Rectangle 3"/>
          <p:cNvSpPr>
            <a:spLocks noGrp="1" noChangeArrowheads="1"/>
          </p:cNvSpPr>
          <p:nvPr>
            <p:ph type="body" idx="1"/>
          </p:nvPr>
        </p:nvSpPr>
        <p:spPr>
          <a:xfrm>
            <a:off x="457200" y="1566779"/>
            <a:ext cx="8229600" cy="4389120"/>
          </a:xfrm>
        </p:spPr>
        <p:txBody>
          <a:bodyPr>
            <a:normAutofit/>
          </a:bodyPr>
          <a:lstStyle/>
          <a:p>
            <a:pPr marL="273050" indent="-187325" algn="just">
              <a:lnSpc>
                <a:spcPct val="80000"/>
              </a:lnSpc>
              <a:buFont typeface="Arial" panose="020B0604020202020204" pitchFamily="34" charset="0"/>
              <a:buChar char="•"/>
            </a:pPr>
            <a:endParaRPr lang="en-IE" sz="2000" dirty="0">
              <a:solidFill>
                <a:srgbClr val="374151"/>
              </a:solidFill>
              <a:latin typeface="Palatino Linotype" panose="02040502050505030304" pitchFamily="18" charset="0"/>
            </a:endParaRPr>
          </a:p>
          <a:p>
            <a:pPr marL="273050" indent="-187325" algn="just">
              <a:lnSpc>
                <a:spcPct val="80000"/>
              </a:lnSpc>
              <a:buFont typeface="Arial" panose="020B0604020202020204" pitchFamily="34" charset="0"/>
              <a:buChar char="•"/>
            </a:pPr>
            <a:endParaRPr lang="en-IE" sz="2000" dirty="0">
              <a:solidFill>
                <a:srgbClr val="374151"/>
              </a:solidFill>
              <a:latin typeface="Palatino Linotype" panose="02040502050505030304" pitchFamily="18" charset="0"/>
            </a:endParaRPr>
          </a:p>
          <a:p>
            <a:pPr marL="273050" indent="-187325" algn="just">
              <a:lnSpc>
                <a:spcPct val="80000"/>
              </a:lnSpc>
              <a:buFont typeface="Arial" panose="020B0604020202020204" pitchFamily="34" charset="0"/>
              <a:buChar char="•"/>
            </a:pPr>
            <a:endParaRPr lang="en-IE" sz="2000" dirty="0">
              <a:solidFill>
                <a:srgbClr val="374151"/>
              </a:solidFill>
              <a:latin typeface="Palatino Linotype" panose="02040502050505030304" pitchFamily="18" charset="0"/>
            </a:endParaRPr>
          </a:p>
          <a:p>
            <a:pPr marL="273050" indent="-187325" algn="just">
              <a:lnSpc>
                <a:spcPct val="80000"/>
              </a:lnSpc>
              <a:buFont typeface="Arial" panose="020B0604020202020204" pitchFamily="34" charset="0"/>
              <a:buChar char="•"/>
            </a:pPr>
            <a:endParaRPr lang="en-IE" sz="2000" dirty="0">
              <a:solidFill>
                <a:srgbClr val="374151"/>
              </a:solidFill>
              <a:latin typeface="Palatino Linotype" panose="02040502050505030304" pitchFamily="18" charset="0"/>
            </a:endParaRPr>
          </a:p>
        </p:txBody>
      </p:sp>
      <p:pic>
        <p:nvPicPr>
          <p:cNvPr id="2" name="Picture 2">
            <a:extLst>
              <a:ext uri="{FF2B5EF4-FFF2-40B4-BE49-F238E27FC236}">
                <a16:creationId xmlns:a16="http://schemas.microsoft.com/office/drawing/2014/main" id="{4457B8FF-B4BB-C69F-7D3F-70EBCFB515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1292" y="2821961"/>
            <a:ext cx="5119688" cy="311661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2B25796-B3B4-E28E-E8D3-7848591F8171}"/>
              </a:ext>
            </a:extLst>
          </p:cNvPr>
          <p:cNvPicPr>
            <a:picLocks noChangeAspect="1"/>
          </p:cNvPicPr>
          <p:nvPr/>
        </p:nvPicPr>
        <p:blipFill>
          <a:blip r:embed="rId4"/>
          <a:stretch>
            <a:fillRect/>
          </a:stretch>
        </p:blipFill>
        <p:spPr>
          <a:xfrm>
            <a:off x="4267200" y="889357"/>
            <a:ext cx="4724400" cy="589450"/>
          </a:xfrm>
          <a:prstGeom prst="rect">
            <a:avLst/>
          </a:prstGeom>
        </p:spPr>
      </p:pic>
      <p:sp>
        <p:nvSpPr>
          <p:cNvPr id="5" name="TextBox 4">
            <a:extLst>
              <a:ext uri="{FF2B5EF4-FFF2-40B4-BE49-F238E27FC236}">
                <a16:creationId xmlns:a16="http://schemas.microsoft.com/office/drawing/2014/main" id="{1BB1DA8D-3B4F-11F8-6121-A20D3ABCFA3C}"/>
              </a:ext>
            </a:extLst>
          </p:cNvPr>
          <p:cNvSpPr txBox="1"/>
          <p:nvPr/>
        </p:nvSpPr>
        <p:spPr>
          <a:xfrm>
            <a:off x="363020" y="1598213"/>
            <a:ext cx="8323780" cy="1206421"/>
          </a:xfrm>
          <a:prstGeom prst="rect">
            <a:avLst/>
          </a:prstGeom>
          <a:noFill/>
        </p:spPr>
        <p:txBody>
          <a:bodyPr wrap="square">
            <a:spAutoFit/>
          </a:bodyPr>
          <a:lstStyle/>
          <a:p>
            <a:pPr marL="273050" indent="-187325" algn="just">
              <a:lnSpc>
                <a:spcPct val="80000"/>
              </a:lnSpc>
              <a:buFont typeface="Arial" panose="020B0604020202020204" pitchFamily="34" charset="0"/>
              <a:buChar char="•"/>
            </a:pPr>
            <a:r>
              <a:rPr lang="en-US" b="1" dirty="0">
                <a:solidFill>
                  <a:srgbClr val="0070C0"/>
                </a:solidFill>
                <a:latin typeface="Palatino Linotype" panose="02040502050505030304" pitchFamily="18" charset="0"/>
              </a:rPr>
              <a:t>Average (or mean): </a:t>
            </a:r>
            <a:r>
              <a:rPr lang="en-US" dirty="0">
                <a:latin typeface="Palatino Linotype" panose="02040502050505030304" pitchFamily="18" charset="0"/>
              </a:rPr>
              <a:t>filtering is a method of 'smoothing' images by reducing the amount of intensity variation between neighboring pixels.</a:t>
            </a:r>
          </a:p>
          <a:p>
            <a:pPr marL="273050" indent="-187325" algn="just">
              <a:lnSpc>
                <a:spcPct val="80000"/>
              </a:lnSpc>
              <a:buFont typeface="Arial" panose="020B0604020202020204" pitchFamily="34" charset="0"/>
              <a:buChar char="•"/>
            </a:pPr>
            <a:r>
              <a:rPr lang="en-US" dirty="0">
                <a:latin typeface="Palatino Linotype" panose="02040502050505030304" pitchFamily="18" charset="0"/>
              </a:rPr>
              <a:t>The average filter works by moving through the image pixel by pixel, replacing each value with the average value of neighboring pixels, including itself.</a:t>
            </a:r>
            <a:endParaRPr lang="en-GB" dirty="0">
              <a:latin typeface="Palatino Linotype" panose="02040502050505030304" pitchFamily="18" charset="0"/>
            </a:endParaRPr>
          </a:p>
        </p:txBody>
      </p:sp>
      <p:pic>
        <p:nvPicPr>
          <p:cNvPr id="7" name="Picture 6">
            <a:extLst>
              <a:ext uri="{FF2B5EF4-FFF2-40B4-BE49-F238E27FC236}">
                <a16:creationId xmlns:a16="http://schemas.microsoft.com/office/drawing/2014/main" id="{C090DD52-F312-471C-6545-046931EA8646}"/>
              </a:ext>
            </a:extLst>
          </p:cNvPr>
          <p:cNvPicPr>
            <a:picLocks noChangeAspect="1"/>
          </p:cNvPicPr>
          <p:nvPr/>
        </p:nvPicPr>
        <p:blipFill>
          <a:blip r:embed="rId5"/>
          <a:stretch>
            <a:fillRect/>
          </a:stretch>
        </p:blipFill>
        <p:spPr>
          <a:xfrm>
            <a:off x="325348" y="4053367"/>
            <a:ext cx="3043669" cy="910016"/>
          </a:xfrm>
          <a:prstGeom prst="rect">
            <a:avLst/>
          </a:prstGeom>
        </p:spPr>
      </p:pic>
    </p:spTree>
    <p:extLst>
      <p:ext uri="{BB962C8B-B14F-4D97-AF65-F5344CB8AC3E}">
        <p14:creationId xmlns:p14="http://schemas.microsoft.com/office/powerpoint/2010/main" val="15566766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228600" y="423779"/>
            <a:ext cx="8229600" cy="1143000"/>
          </a:xfrm>
        </p:spPr>
        <p:txBody>
          <a:bodyPr>
            <a:normAutofit/>
          </a:bodyPr>
          <a:lstStyle/>
          <a:p>
            <a:r>
              <a:rPr lang="en-US" sz="2400" b="1" dirty="0">
                <a:latin typeface="Palatino Linotype" panose="02040502050505030304" pitchFamily="18" charset="0"/>
              </a:rPr>
              <a:t>Mean/Averaging Filter</a:t>
            </a:r>
          </a:p>
        </p:txBody>
      </p:sp>
      <p:sp>
        <p:nvSpPr>
          <p:cNvPr id="75779" name="Rectangle 3"/>
          <p:cNvSpPr>
            <a:spLocks noGrp="1" noChangeArrowheads="1"/>
          </p:cNvSpPr>
          <p:nvPr>
            <p:ph type="body" idx="1"/>
          </p:nvPr>
        </p:nvSpPr>
        <p:spPr>
          <a:xfrm>
            <a:off x="457200" y="1566779"/>
            <a:ext cx="8229600" cy="4389120"/>
          </a:xfrm>
        </p:spPr>
        <p:txBody>
          <a:bodyPr>
            <a:normAutofit/>
          </a:bodyPr>
          <a:lstStyle/>
          <a:p>
            <a:pPr marL="273050" indent="-187325" algn="just">
              <a:lnSpc>
                <a:spcPct val="80000"/>
              </a:lnSpc>
              <a:buFont typeface="Arial" panose="020B0604020202020204" pitchFamily="34" charset="0"/>
              <a:buChar char="•"/>
            </a:pPr>
            <a:endParaRPr lang="en-IE" sz="2000" dirty="0">
              <a:solidFill>
                <a:srgbClr val="374151"/>
              </a:solidFill>
              <a:latin typeface="Palatino Linotype" panose="02040502050505030304" pitchFamily="18" charset="0"/>
            </a:endParaRPr>
          </a:p>
          <a:p>
            <a:pPr marL="273050" indent="-187325" algn="just">
              <a:lnSpc>
                <a:spcPct val="80000"/>
              </a:lnSpc>
              <a:buFont typeface="Arial" panose="020B0604020202020204" pitchFamily="34" charset="0"/>
              <a:buChar char="•"/>
            </a:pPr>
            <a:endParaRPr lang="en-IE" sz="2000" dirty="0">
              <a:solidFill>
                <a:srgbClr val="374151"/>
              </a:solidFill>
              <a:latin typeface="Palatino Linotype" panose="02040502050505030304" pitchFamily="18" charset="0"/>
            </a:endParaRPr>
          </a:p>
          <a:p>
            <a:pPr marL="273050" indent="-187325" algn="just">
              <a:lnSpc>
                <a:spcPct val="80000"/>
              </a:lnSpc>
              <a:buFont typeface="Arial" panose="020B0604020202020204" pitchFamily="34" charset="0"/>
              <a:buChar char="•"/>
            </a:pPr>
            <a:endParaRPr lang="en-IE" sz="2000" dirty="0">
              <a:solidFill>
                <a:srgbClr val="374151"/>
              </a:solidFill>
              <a:latin typeface="Palatino Linotype" panose="02040502050505030304" pitchFamily="18" charset="0"/>
            </a:endParaRPr>
          </a:p>
          <a:p>
            <a:pPr marL="273050" indent="-187325" algn="just">
              <a:lnSpc>
                <a:spcPct val="80000"/>
              </a:lnSpc>
              <a:buFont typeface="Arial" panose="020B0604020202020204" pitchFamily="34" charset="0"/>
              <a:buChar char="•"/>
            </a:pPr>
            <a:endParaRPr lang="en-IE" sz="2000" dirty="0">
              <a:solidFill>
                <a:srgbClr val="374151"/>
              </a:solidFill>
              <a:latin typeface="Palatino Linotype" panose="02040502050505030304" pitchFamily="18" charset="0"/>
            </a:endParaRPr>
          </a:p>
        </p:txBody>
      </p:sp>
      <p:pic>
        <p:nvPicPr>
          <p:cNvPr id="3" name="Picture 2">
            <a:extLst>
              <a:ext uri="{FF2B5EF4-FFF2-40B4-BE49-F238E27FC236}">
                <a16:creationId xmlns:a16="http://schemas.microsoft.com/office/drawing/2014/main" id="{A2B25796-B3B4-E28E-E8D3-7848591F8171}"/>
              </a:ext>
            </a:extLst>
          </p:cNvPr>
          <p:cNvPicPr>
            <a:picLocks noChangeAspect="1"/>
          </p:cNvPicPr>
          <p:nvPr/>
        </p:nvPicPr>
        <p:blipFill>
          <a:blip r:embed="rId3"/>
          <a:stretch>
            <a:fillRect/>
          </a:stretch>
        </p:blipFill>
        <p:spPr>
          <a:xfrm>
            <a:off x="4267200" y="889357"/>
            <a:ext cx="4724400" cy="589450"/>
          </a:xfrm>
          <a:prstGeom prst="rect">
            <a:avLst/>
          </a:prstGeom>
        </p:spPr>
      </p:pic>
      <p:pic>
        <p:nvPicPr>
          <p:cNvPr id="11" name="Picture 10">
            <a:extLst>
              <a:ext uri="{FF2B5EF4-FFF2-40B4-BE49-F238E27FC236}">
                <a16:creationId xmlns:a16="http://schemas.microsoft.com/office/drawing/2014/main" id="{22A7221E-DE2E-7DB0-58C8-AE95F1040321}"/>
              </a:ext>
            </a:extLst>
          </p:cNvPr>
          <p:cNvPicPr>
            <a:picLocks noChangeAspect="1"/>
          </p:cNvPicPr>
          <p:nvPr/>
        </p:nvPicPr>
        <p:blipFill>
          <a:blip r:embed="rId4"/>
          <a:stretch>
            <a:fillRect/>
          </a:stretch>
        </p:blipFill>
        <p:spPr>
          <a:xfrm>
            <a:off x="1447800" y="2068317"/>
            <a:ext cx="6488555" cy="2961881"/>
          </a:xfrm>
          <a:prstGeom prst="rect">
            <a:avLst/>
          </a:prstGeom>
        </p:spPr>
      </p:pic>
    </p:spTree>
    <p:extLst>
      <p:ext uri="{BB962C8B-B14F-4D97-AF65-F5344CB8AC3E}">
        <p14:creationId xmlns:p14="http://schemas.microsoft.com/office/powerpoint/2010/main" val="1667883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228600" y="423779"/>
            <a:ext cx="8229600" cy="1143000"/>
          </a:xfrm>
        </p:spPr>
        <p:txBody>
          <a:bodyPr>
            <a:normAutofit/>
          </a:bodyPr>
          <a:lstStyle/>
          <a:p>
            <a:r>
              <a:rPr lang="en-US" sz="2400" b="1" dirty="0">
                <a:latin typeface="Palatino Linotype" panose="02040502050505030304" pitchFamily="18" charset="0"/>
              </a:rPr>
              <a:t>Mean/Averaging Filter</a:t>
            </a:r>
          </a:p>
        </p:txBody>
      </p:sp>
      <p:sp>
        <p:nvSpPr>
          <p:cNvPr id="75779" name="Rectangle 3"/>
          <p:cNvSpPr>
            <a:spLocks noGrp="1" noChangeArrowheads="1"/>
          </p:cNvSpPr>
          <p:nvPr>
            <p:ph type="body" idx="1"/>
          </p:nvPr>
        </p:nvSpPr>
        <p:spPr>
          <a:xfrm>
            <a:off x="457200" y="1566779"/>
            <a:ext cx="8229600" cy="4389120"/>
          </a:xfrm>
        </p:spPr>
        <p:txBody>
          <a:bodyPr>
            <a:normAutofit/>
          </a:bodyPr>
          <a:lstStyle/>
          <a:p>
            <a:pPr marL="273050" indent="-187325" algn="just">
              <a:lnSpc>
                <a:spcPct val="80000"/>
              </a:lnSpc>
              <a:buFont typeface="Arial" panose="020B0604020202020204" pitchFamily="34" charset="0"/>
              <a:buChar char="•"/>
            </a:pPr>
            <a:endParaRPr lang="en-IE" sz="2000" dirty="0">
              <a:solidFill>
                <a:srgbClr val="374151"/>
              </a:solidFill>
              <a:latin typeface="Palatino Linotype" panose="02040502050505030304" pitchFamily="18" charset="0"/>
            </a:endParaRPr>
          </a:p>
          <a:p>
            <a:pPr marL="273050" indent="-187325" algn="just">
              <a:lnSpc>
                <a:spcPct val="80000"/>
              </a:lnSpc>
              <a:buFont typeface="Arial" panose="020B0604020202020204" pitchFamily="34" charset="0"/>
              <a:buChar char="•"/>
            </a:pPr>
            <a:endParaRPr lang="en-IE" sz="2000" dirty="0">
              <a:solidFill>
                <a:srgbClr val="374151"/>
              </a:solidFill>
              <a:latin typeface="Palatino Linotype" panose="02040502050505030304" pitchFamily="18" charset="0"/>
            </a:endParaRPr>
          </a:p>
          <a:p>
            <a:pPr marL="273050" indent="-187325" algn="just">
              <a:lnSpc>
                <a:spcPct val="80000"/>
              </a:lnSpc>
              <a:buFont typeface="Arial" panose="020B0604020202020204" pitchFamily="34" charset="0"/>
              <a:buChar char="•"/>
            </a:pPr>
            <a:endParaRPr lang="en-IE" sz="2000" dirty="0">
              <a:solidFill>
                <a:srgbClr val="374151"/>
              </a:solidFill>
              <a:latin typeface="Palatino Linotype" panose="02040502050505030304" pitchFamily="18" charset="0"/>
            </a:endParaRPr>
          </a:p>
          <a:p>
            <a:pPr marL="273050" indent="-187325" algn="just">
              <a:lnSpc>
                <a:spcPct val="80000"/>
              </a:lnSpc>
              <a:buFont typeface="Arial" panose="020B0604020202020204" pitchFamily="34" charset="0"/>
              <a:buChar char="•"/>
            </a:pPr>
            <a:endParaRPr lang="en-IE" sz="2000" dirty="0">
              <a:solidFill>
                <a:srgbClr val="374151"/>
              </a:solidFill>
              <a:latin typeface="Palatino Linotype" panose="02040502050505030304" pitchFamily="18" charset="0"/>
            </a:endParaRPr>
          </a:p>
        </p:txBody>
      </p:sp>
      <p:pic>
        <p:nvPicPr>
          <p:cNvPr id="3" name="Picture 2">
            <a:extLst>
              <a:ext uri="{FF2B5EF4-FFF2-40B4-BE49-F238E27FC236}">
                <a16:creationId xmlns:a16="http://schemas.microsoft.com/office/drawing/2014/main" id="{A2B25796-B3B4-E28E-E8D3-7848591F8171}"/>
              </a:ext>
            </a:extLst>
          </p:cNvPr>
          <p:cNvPicPr>
            <a:picLocks noChangeAspect="1"/>
          </p:cNvPicPr>
          <p:nvPr/>
        </p:nvPicPr>
        <p:blipFill>
          <a:blip r:embed="rId3"/>
          <a:stretch>
            <a:fillRect/>
          </a:stretch>
        </p:blipFill>
        <p:spPr>
          <a:xfrm>
            <a:off x="4267200" y="889357"/>
            <a:ext cx="4724400" cy="589450"/>
          </a:xfrm>
          <a:prstGeom prst="rect">
            <a:avLst/>
          </a:prstGeom>
        </p:spPr>
      </p:pic>
      <p:pic>
        <p:nvPicPr>
          <p:cNvPr id="6" name="Picture 5">
            <a:extLst>
              <a:ext uri="{FF2B5EF4-FFF2-40B4-BE49-F238E27FC236}">
                <a16:creationId xmlns:a16="http://schemas.microsoft.com/office/drawing/2014/main" id="{DD3E1732-70ED-6DC7-D450-B1C008D39797}"/>
              </a:ext>
            </a:extLst>
          </p:cNvPr>
          <p:cNvPicPr>
            <a:picLocks noChangeAspect="1"/>
          </p:cNvPicPr>
          <p:nvPr/>
        </p:nvPicPr>
        <p:blipFill>
          <a:blip r:embed="rId4"/>
          <a:stretch>
            <a:fillRect/>
          </a:stretch>
        </p:blipFill>
        <p:spPr>
          <a:xfrm>
            <a:off x="1828800" y="1828800"/>
            <a:ext cx="5882585" cy="3813250"/>
          </a:xfrm>
          <a:prstGeom prst="rect">
            <a:avLst/>
          </a:prstGeom>
        </p:spPr>
      </p:pic>
    </p:spTree>
    <p:extLst>
      <p:ext uri="{BB962C8B-B14F-4D97-AF65-F5344CB8AC3E}">
        <p14:creationId xmlns:p14="http://schemas.microsoft.com/office/powerpoint/2010/main" val="3444569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a:extLst>
              <a:ext uri="{FF2B5EF4-FFF2-40B4-BE49-F238E27FC236}">
                <a16:creationId xmlns:a16="http://schemas.microsoft.com/office/drawing/2014/main" id="{5525E520-8A05-41DD-AC65-2DE7FED258B1}"/>
              </a:ext>
            </a:extLst>
          </p:cNvPr>
          <p:cNvSpPr txBox="1">
            <a:spLocks noChangeArrowheads="1"/>
          </p:cNvSpPr>
          <p:nvPr/>
        </p:nvSpPr>
        <p:spPr bwMode="auto">
          <a:xfrm>
            <a:off x="1676400" y="2819400"/>
            <a:ext cx="5486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marL="19050" indent="0" algn="ctr" eaLnBrk="1" hangingPunct="1">
              <a:lnSpc>
                <a:spcPct val="90000"/>
              </a:lnSpc>
              <a:buNone/>
            </a:pPr>
            <a:r>
              <a:rPr lang="en-US" sz="3500" b="1" i="0" dirty="0">
                <a:solidFill>
                  <a:schemeClr val="accent3">
                    <a:lumMod val="50000"/>
                  </a:schemeClr>
                </a:solidFill>
                <a:effectLst/>
                <a:latin typeface="Palatino Linotype" panose="02040502050505030304" pitchFamily="18" charset="0"/>
              </a:rPr>
              <a:t>Convolution </a:t>
            </a:r>
          </a:p>
          <a:p>
            <a:pPr marL="19050" indent="0" algn="ctr" eaLnBrk="1" hangingPunct="1">
              <a:lnSpc>
                <a:spcPct val="90000"/>
              </a:lnSpc>
              <a:buNone/>
            </a:pPr>
            <a:r>
              <a:rPr lang="en-US" sz="3500" b="1" dirty="0">
                <a:solidFill>
                  <a:schemeClr val="accent3">
                    <a:lumMod val="50000"/>
                  </a:schemeClr>
                </a:solidFill>
                <a:latin typeface="Palatino Linotype" panose="02040502050505030304" pitchFamily="18" charset="0"/>
              </a:rPr>
              <a:t>Operation</a:t>
            </a:r>
            <a:endParaRPr lang="en-GB" sz="3500" b="1" i="0" dirty="0">
              <a:solidFill>
                <a:schemeClr val="accent3">
                  <a:lumMod val="50000"/>
                </a:schemeClr>
              </a:solidFill>
              <a:effectLst/>
              <a:latin typeface="Palatino Linotype" panose="02040502050505030304" pitchFamily="18" charset="0"/>
            </a:endParaRPr>
          </a:p>
        </p:txBody>
      </p:sp>
    </p:spTree>
    <p:extLst>
      <p:ext uri="{BB962C8B-B14F-4D97-AF65-F5344CB8AC3E}">
        <p14:creationId xmlns:p14="http://schemas.microsoft.com/office/powerpoint/2010/main" val="10844184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296452" y="433304"/>
            <a:ext cx="8229600" cy="1143000"/>
          </a:xfrm>
        </p:spPr>
        <p:txBody>
          <a:bodyPr>
            <a:normAutofit/>
          </a:bodyPr>
          <a:lstStyle/>
          <a:p>
            <a:r>
              <a:rPr lang="en-US" sz="2400" b="1" dirty="0">
                <a:latin typeface="Palatino Linotype" panose="02040502050505030304" pitchFamily="18" charset="0"/>
              </a:rPr>
              <a:t>Weighted Average Filter</a:t>
            </a:r>
          </a:p>
        </p:txBody>
      </p:sp>
      <p:sp>
        <p:nvSpPr>
          <p:cNvPr id="75779" name="Rectangle 3"/>
          <p:cNvSpPr>
            <a:spLocks noGrp="1" noChangeArrowheads="1"/>
          </p:cNvSpPr>
          <p:nvPr>
            <p:ph type="body" idx="1"/>
          </p:nvPr>
        </p:nvSpPr>
        <p:spPr>
          <a:xfrm>
            <a:off x="323851" y="1576304"/>
            <a:ext cx="8229599" cy="4648200"/>
          </a:xfrm>
        </p:spPr>
        <p:txBody>
          <a:bodyPr>
            <a:normAutofit/>
          </a:bodyPr>
          <a:lstStyle/>
          <a:p>
            <a:pPr marL="273050" indent="-187325" algn="just">
              <a:lnSpc>
                <a:spcPct val="80000"/>
              </a:lnSpc>
              <a:buFont typeface="Arial" panose="020B0604020202020204" pitchFamily="34" charset="0"/>
              <a:buChar char="•"/>
            </a:pPr>
            <a:r>
              <a:rPr lang="en-IE" sz="2000" dirty="0">
                <a:latin typeface="Palatino Linotype" panose="02040502050505030304" pitchFamily="18" charset="0"/>
              </a:rPr>
              <a:t>In weighted average filter, we gave more weight to the centre value, due to which the contribution of centre becomes more than the rest of values. </a:t>
            </a:r>
          </a:p>
          <a:p>
            <a:pPr marL="273050" indent="-187325" algn="just">
              <a:lnSpc>
                <a:spcPct val="80000"/>
              </a:lnSpc>
              <a:buFont typeface="Arial" panose="020B0604020202020204" pitchFamily="34" charset="0"/>
              <a:buChar char="•"/>
            </a:pPr>
            <a:r>
              <a:rPr lang="en-IE" sz="2000" dirty="0">
                <a:latin typeface="Palatino Linotype" panose="02040502050505030304" pitchFamily="18" charset="0"/>
              </a:rPr>
              <a:t>Due to the weighted average filtering, we can control the blurring of image</a:t>
            </a:r>
            <a:r>
              <a:rPr lang="en-IE" sz="1800" dirty="0">
                <a:latin typeface="Palatino Linotype" panose="02040502050505030304" pitchFamily="18" charset="0"/>
              </a:rPr>
              <a:t>. </a:t>
            </a:r>
          </a:p>
        </p:txBody>
      </p:sp>
      <p:pic>
        <p:nvPicPr>
          <p:cNvPr id="3074" name="Picture 2" descr="bullone Presunto solco weighted average filter in image processing example  tramonto sui abbastanza">
            <a:extLst>
              <a:ext uri="{FF2B5EF4-FFF2-40B4-BE49-F238E27FC236}">
                <a16:creationId xmlns:a16="http://schemas.microsoft.com/office/drawing/2014/main" id="{76CE9213-713D-037F-79D6-5CC4DE4F4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352800"/>
            <a:ext cx="4223926" cy="1928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0541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296452" y="433304"/>
            <a:ext cx="8229600" cy="1143000"/>
          </a:xfrm>
        </p:spPr>
        <p:txBody>
          <a:bodyPr>
            <a:normAutofit/>
          </a:bodyPr>
          <a:lstStyle/>
          <a:p>
            <a:r>
              <a:rPr lang="en-US" sz="2400" b="1" dirty="0">
                <a:latin typeface="Palatino Linotype" panose="02040502050505030304" pitchFamily="18" charset="0"/>
              </a:rPr>
              <a:t>Weighted Average Filter</a:t>
            </a:r>
          </a:p>
        </p:txBody>
      </p:sp>
      <p:pic>
        <p:nvPicPr>
          <p:cNvPr id="5122" name="Picture 2" descr="student submitted image, transcription available below">
            <a:extLst>
              <a:ext uri="{FF2B5EF4-FFF2-40B4-BE49-F238E27FC236}">
                <a16:creationId xmlns:a16="http://schemas.microsoft.com/office/drawing/2014/main" id="{D258E463-D642-71C3-E6A1-F8F8F1E1AB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828800"/>
            <a:ext cx="3938316" cy="25336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2B406FD-FFA4-65D2-3B9E-0DB4637D8E6F}"/>
              </a:ext>
            </a:extLst>
          </p:cNvPr>
          <p:cNvPicPr>
            <a:picLocks noChangeAspect="1"/>
          </p:cNvPicPr>
          <p:nvPr/>
        </p:nvPicPr>
        <p:blipFill>
          <a:blip r:embed="rId4"/>
          <a:stretch>
            <a:fillRect/>
          </a:stretch>
        </p:blipFill>
        <p:spPr>
          <a:xfrm>
            <a:off x="3581400" y="4614946"/>
            <a:ext cx="2339362" cy="1097895"/>
          </a:xfrm>
          <a:prstGeom prst="rect">
            <a:avLst/>
          </a:prstGeom>
        </p:spPr>
      </p:pic>
    </p:spTree>
    <p:extLst>
      <p:ext uri="{BB962C8B-B14F-4D97-AF65-F5344CB8AC3E}">
        <p14:creationId xmlns:p14="http://schemas.microsoft.com/office/powerpoint/2010/main" val="31724902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28625" y="423779"/>
            <a:ext cx="8229600" cy="1143000"/>
          </a:xfrm>
        </p:spPr>
        <p:txBody>
          <a:bodyPr>
            <a:normAutofit/>
          </a:bodyPr>
          <a:lstStyle/>
          <a:p>
            <a:r>
              <a:rPr lang="en-US" sz="2400" b="1" dirty="0">
                <a:latin typeface="Palatino Linotype" panose="02040502050505030304" pitchFamily="18" charset="0"/>
              </a:rPr>
              <a:t>Median Filter</a:t>
            </a:r>
          </a:p>
        </p:txBody>
      </p:sp>
      <p:sp>
        <p:nvSpPr>
          <p:cNvPr id="75779" name="Rectangle 3"/>
          <p:cNvSpPr>
            <a:spLocks noGrp="1" noChangeArrowheads="1"/>
          </p:cNvSpPr>
          <p:nvPr>
            <p:ph type="body" idx="1"/>
          </p:nvPr>
        </p:nvSpPr>
        <p:spPr>
          <a:xfrm>
            <a:off x="323851" y="1576304"/>
            <a:ext cx="8229599" cy="4648200"/>
          </a:xfrm>
        </p:spPr>
        <p:txBody>
          <a:bodyPr>
            <a:normAutofit/>
          </a:bodyPr>
          <a:lstStyle/>
          <a:p>
            <a:pPr marL="273050" indent="-187325" algn="just">
              <a:lnSpc>
                <a:spcPct val="80000"/>
              </a:lnSpc>
              <a:buFont typeface="Arial" panose="020B0604020202020204" pitchFamily="34" charset="0"/>
              <a:buChar char="•"/>
            </a:pPr>
            <a:r>
              <a:rPr lang="en-IE" sz="1800" b="1" dirty="0">
                <a:solidFill>
                  <a:srgbClr val="0070C0"/>
                </a:solidFill>
                <a:latin typeface="Palatino Linotype" panose="02040502050505030304" pitchFamily="18" charset="0"/>
              </a:rPr>
              <a:t>Median Filter with padded image</a:t>
            </a:r>
          </a:p>
          <a:p>
            <a:pPr marL="273050" indent="-187325" algn="just">
              <a:lnSpc>
                <a:spcPct val="80000"/>
              </a:lnSpc>
              <a:buFont typeface="Arial" panose="020B0604020202020204" pitchFamily="34" charset="0"/>
              <a:buChar char="•"/>
            </a:pPr>
            <a:endParaRPr lang="en-IE" sz="1800" b="1" dirty="0">
              <a:solidFill>
                <a:srgbClr val="0070C0"/>
              </a:solidFill>
              <a:latin typeface="Palatino Linotype" panose="02040502050505030304" pitchFamily="18" charset="0"/>
            </a:endParaRPr>
          </a:p>
        </p:txBody>
      </p:sp>
      <p:pic>
        <p:nvPicPr>
          <p:cNvPr id="12292" name="Picture 4">
            <a:extLst>
              <a:ext uri="{FF2B5EF4-FFF2-40B4-BE49-F238E27FC236}">
                <a16:creationId xmlns:a16="http://schemas.microsoft.com/office/drawing/2014/main" id="{3828B2B2-D4F8-B572-852A-78E6CFABE0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117765"/>
            <a:ext cx="6626056" cy="380743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062357CA-BB3C-A9EB-1762-E57BD17DC01A}"/>
              </a:ext>
            </a:extLst>
          </p:cNvPr>
          <p:cNvPicPr>
            <a:picLocks noChangeAspect="1"/>
          </p:cNvPicPr>
          <p:nvPr/>
        </p:nvPicPr>
        <p:blipFill>
          <a:blip r:embed="rId4"/>
          <a:stretch>
            <a:fillRect/>
          </a:stretch>
        </p:blipFill>
        <p:spPr>
          <a:xfrm>
            <a:off x="4800600" y="965240"/>
            <a:ext cx="4286848" cy="285790"/>
          </a:xfrm>
          <a:prstGeom prst="rect">
            <a:avLst/>
          </a:prstGeom>
        </p:spPr>
      </p:pic>
    </p:spTree>
    <p:extLst>
      <p:ext uri="{BB962C8B-B14F-4D97-AF65-F5344CB8AC3E}">
        <p14:creationId xmlns:p14="http://schemas.microsoft.com/office/powerpoint/2010/main" val="500121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290511" y="977504"/>
            <a:ext cx="3716337" cy="69611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chor="ctr">
            <a:noAutofit/>
          </a:bodyPr>
          <a:lstStyle/>
          <a:p>
            <a:pPr marL="180975" algn="ctr">
              <a:spcBef>
                <a:spcPct val="5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E" sz="2800" b="1" dirty="0">
                <a:latin typeface="Palatino Linotype" panose="02040502050505030304" pitchFamily="18" charset="0"/>
              </a:rPr>
              <a:t>Image Restoration</a:t>
            </a:r>
            <a:endParaRPr lang="en-US" sz="2800" b="1" dirty="0">
              <a:latin typeface="Palatino Linotype" panose="02040502050505030304" pitchFamily="18" charset="0"/>
            </a:endParaRPr>
          </a:p>
        </p:txBody>
      </p:sp>
      <p:sp>
        <p:nvSpPr>
          <p:cNvPr id="9220" name="Rectangle 4"/>
          <p:cNvSpPr>
            <a:spLocks noChangeArrowheads="1"/>
          </p:cNvSpPr>
          <p:nvPr/>
        </p:nvSpPr>
        <p:spPr bwMode="auto">
          <a:xfrm>
            <a:off x="358775" y="1600200"/>
            <a:ext cx="8404225" cy="1323439"/>
          </a:xfrm>
          <a:prstGeom prst="rect">
            <a:avLst/>
          </a:prstGeom>
          <a:noFill/>
          <a:ln w="9525">
            <a:noFill/>
            <a:miter lim="800000"/>
            <a:headEnd/>
            <a:tailEnd/>
          </a:ln>
        </p:spPr>
        <p:txBody>
          <a:bodyPr>
            <a:spAutoFit/>
          </a:bodyPr>
          <a:lstStyle/>
          <a:p>
            <a:pPr>
              <a:defRPr/>
            </a:pPr>
            <a:endParaRPr lang="en-US" sz="2000" b="1" dirty="0">
              <a:latin typeface="+mn-lt"/>
              <a:cs typeface="Times New Roman" pitchFamily="18" charset="0"/>
            </a:endParaRPr>
          </a:p>
          <a:p>
            <a:pPr>
              <a:defRPr/>
            </a:pPr>
            <a:endParaRPr lang="en-US" sz="2000" dirty="0">
              <a:latin typeface="+mn-lt"/>
              <a:cs typeface="Times New Roman" pitchFamily="18" charset="0"/>
            </a:endParaRPr>
          </a:p>
          <a:p>
            <a:pPr>
              <a:defRPr/>
            </a:pPr>
            <a:endParaRPr lang="en-US" sz="2000" dirty="0">
              <a:latin typeface="+mn-lt"/>
              <a:cs typeface="Times New Roman" pitchFamily="18" charset="0"/>
            </a:endParaRPr>
          </a:p>
          <a:p>
            <a:pPr>
              <a:defRPr/>
            </a:pPr>
            <a:endParaRPr lang="en-US" sz="2000" dirty="0">
              <a:latin typeface="+mn-lt"/>
              <a:cs typeface="Times New Roman" pitchFamily="18" charset="0"/>
            </a:endParaRPr>
          </a:p>
        </p:txBody>
      </p:sp>
      <p:sp>
        <p:nvSpPr>
          <p:cNvPr id="6" name="Rectangle 3"/>
          <p:cNvSpPr txBox="1">
            <a:spLocks noChangeArrowheads="1"/>
          </p:cNvSpPr>
          <p:nvPr/>
        </p:nvSpPr>
        <p:spPr bwMode="auto">
          <a:xfrm>
            <a:off x="250825" y="1592263"/>
            <a:ext cx="8640763" cy="4789487"/>
          </a:xfrm>
          <a:prstGeom prst="rect">
            <a:avLst/>
          </a:prstGeom>
          <a:noFill/>
          <a:ln w="9525">
            <a:noFill/>
            <a:miter lim="800000"/>
            <a:headEnd/>
            <a:tailEnd/>
          </a:ln>
        </p:spPr>
        <p:txBody>
          <a:bodyPr/>
          <a:lstStyle/>
          <a:p>
            <a:pPr marL="179388" indent="-179388">
              <a:spcBef>
                <a:spcPct val="20000"/>
              </a:spcBef>
              <a:buFont typeface="Wingdings" pitchFamily="2" charset="2"/>
              <a:buNone/>
              <a:defRPr/>
            </a:pPr>
            <a:endParaRPr lang="en-US" sz="3200" kern="0" dirty="0">
              <a:latin typeface="+mn-lt"/>
              <a:cs typeface="Times New Roman" pitchFamily="18" charset="0"/>
            </a:endParaRPr>
          </a:p>
        </p:txBody>
      </p:sp>
      <p:sp>
        <p:nvSpPr>
          <p:cNvPr id="7" name="Rectangle 3"/>
          <p:cNvSpPr txBox="1">
            <a:spLocks noChangeArrowheads="1"/>
          </p:cNvSpPr>
          <p:nvPr/>
        </p:nvSpPr>
        <p:spPr bwMode="auto">
          <a:xfrm>
            <a:off x="358775" y="1828800"/>
            <a:ext cx="8401050"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Tx/>
              <a:buFontTx/>
              <a:buNone/>
              <a:tabLst>
                <a:tab pos="1171575" algn="l"/>
              </a:tabLst>
              <a:defRPr/>
            </a:pPr>
            <a:r>
              <a:rPr kumimoji="0" lang="en-IE" sz="2800" b="0" i="0" u="none" strike="noStrike" kern="0" cap="none" spc="0" normalizeH="0" baseline="0" noProof="0" dirty="0">
                <a:ln>
                  <a:noFill/>
                </a:ln>
                <a:solidFill>
                  <a:schemeClr val="tx1"/>
                </a:solidFill>
                <a:effectLst/>
                <a:uLnTx/>
                <a:uFillTx/>
                <a:latin typeface="+mn-lt"/>
                <a:ea typeface="+mn-ea"/>
                <a:cs typeface="+mn-cs"/>
              </a:rPr>
              <a:t>	</a:t>
            </a:r>
          </a:p>
          <a:p>
            <a:pPr marL="0" marR="0" lvl="0" indent="0" algn="l" defTabSz="914400" rtl="0" eaLnBrk="1" fontAlgn="base" latinLnBrk="0" hangingPunct="1">
              <a:lnSpc>
                <a:spcPct val="100000"/>
              </a:lnSpc>
              <a:spcBef>
                <a:spcPct val="20000"/>
              </a:spcBef>
              <a:spcAft>
                <a:spcPct val="0"/>
              </a:spcAft>
              <a:buClrTx/>
              <a:buSzTx/>
              <a:buFontTx/>
              <a:buNone/>
              <a:tabLst>
                <a:tab pos="1171575" algn="l"/>
              </a:tabLst>
              <a:defRPr/>
            </a:pPr>
            <a:endParaRPr lang="en-IE" sz="2800" kern="0" dirty="0">
              <a:latin typeface="+mn-lt"/>
              <a:cs typeface="+mn-cs"/>
            </a:endParaRPr>
          </a:p>
          <a:p>
            <a:pPr marL="0" marR="0" lvl="0" indent="0" algn="l" defTabSz="914400" rtl="0" eaLnBrk="1" fontAlgn="base" latinLnBrk="0" hangingPunct="1">
              <a:lnSpc>
                <a:spcPct val="100000"/>
              </a:lnSpc>
              <a:spcBef>
                <a:spcPct val="20000"/>
              </a:spcBef>
              <a:spcAft>
                <a:spcPct val="0"/>
              </a:spcAft>
              <a:buClrTx/>
              <a:buSzTx/>
              <a:buFontTx/>
              <a:buNone/>
              <a:tabLst>
                <a:tab pos="1171575" algn="l"/>
              </a:tabLst>
              <a:defRPr/>
            </a:pPr>
            <a:endParaRPr kumimoji="0" lang="en-IE" sz="28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tabLst>
                <a:tab pos="1171575" algn="l"/>
              </a:tabLst>
              <a:defRPr/>
            </a:pPr>
            <a:r>
              <a:rPr lang="en-IE" sz="2800" kern="0" dirty="0">
                <a:latin typeface="+mn-lt"/>
                <a:cs typeface="+mn-cs"/>
              </a:rPr>
              <a:t>		</a:t>
            </a:r>
            <a:endParaRPr kumimoji="0" lang="en-IE" sz="2800" b="0" i="0" u="none" strike="noStrike" kern="0" cap="none" spc="0" normalizeH="0" baseline="0" noProof="0" dirty="0">
              <a:ln>
                <a:noFill/>
              </a:ln>
              <a:solidFill>
                <a:schemeClr val="tx1"/>
              </a:solidFill>
              <a:effectLst/>
              <a:uLnTx/>
              <a:uFillTx/>
              <a:latin typeface="+mn-lt"/>
              <a:ea typeface="+mn-ea"/>
              <a:cs typeface="+mn-cs"/>
            </a:endParaRPr>
          </a:p>
        </p:txBody>
      </p:sp>
      <p:sp>
        <p:nvSpPr>
          <p:cNvPr id="8" name="Rectangle 4"/>
          <p:cNvSpPr>
            <a:spLocks noChangeArrowheads="1"/>
          </p:cNvSpPr>
          <p:nvPr/>
        </p:nvSpPr>
        <p:spPr bwMode="auto">
          <a:xfrm>
            <a:off x="550863" y="4016375"/>
            <a:ext cx="1695450" cy="830263"/>
          </a:xfrm>
          <a:prstGeom prst="rect">
            <a:avLst/>
          </a:prstGeom>
          <a:solidFill>
            <a:schemeClr val="bg1"/>
          </a:solidFill>
          <a:ln w="12700">
            <a:solidFill>
              <a:schemeClr val="tx1"/>
            </a:solidFill>
            <a:miter lim="800000"/>
            <a:headEnd/>
            <a:tailEnd/>
          </a:ln>
        </p:spPr>
        <p:txBody>
          <a:bodyPr anchor="ctr"/>
          <a:lstStyle/>
          <a:p>
            <a:pPr algn="ctr"/>
            <a:r>
              <a:rPr lang="en-IE"/>
              <a:t>Image Acquisition</a:t>
            </a:r>
            <a:endParaRPr lang="en-US"/>
          </a:p>
        </p:txBody>
      </p:sp>
      <p:sp>
        <p:nvSpPr>
          <p:cNvPr id="9" name="Rectangle 5"/>
          <p:cNvSpPr>
            <a:spLocks noChangeArrowheads="1"/>
          </p:cNvSpPr>
          <p:nvPr/>
        </p:nvSpPr>
        <p:spPr bwMode="auto">
          <a:xfrm>
            <a:off x="2532063" y="1679575"/>
            <a:ext cx="1695450" cy="830263"/>
          </a:xfrm>
          <a:prstGeom prst="rect">
            <a:avLst/>
          </a:prstGeom>
          <a:solidFill>
            <a:schemeClr val="accent1"/>
          </a:solidFill>
          <a:ln w="38100">
            <a:solidFill>
              <a:schemeClr val="tx1"/>
            </a:solidFill>
            <a:miter lim="800000"/>
            <a:headEnd/>
            <a:tailEnd/>
          </a:ln>
        </p:spPr>
        <p:txBody>
          <a:bodyPr anchor="ctr"/>
          <a:lstStyle/>
          <a:p>
            <a:pPr algn="ctr"/>
            <a:r>
              <a:rPr lang="en-IE"/>
              <a:t>Image Restoration</a:t>
            </a:r>
            <a:endParaRPr lang="en-US"/>
          </a:p>
        </p:txBody>
      </p:sp>
      <p:sp>
        <p:nvSpPr>
          <p:cNvPr id="10" name="Rectangle 6"/>
          <p:cNvSpPr>
            <a:spLocks noChangeArrowheads="1"/>
          </p:cNvSpPr>
          <p:nvPr/>
        </p:nvSpPr>
        <p:spPr bwMode="auto">
          <a:xfrm>
            <a:off x="4910138" y="1679575"/>
            <a:ext cx="1695450" cy="830263"/>
          </a:xfrm>
          <a:prstGeom prst="rect">
            <a:avLst/>
          </a:prstGeom>
          <a:solidFill>
            <a:schemeClr val="bg1"/>
          </a:solidFill>
          <a:ln w="12700">
            <a:solidFill>
              <a:schemeClr val="tx1"/>
            </a:solidFill>
            <a:miter lim="800000"/>
            <a:headEnd/>
            <a:tailEnd/>
          </a:ln>
        </p:spPr>
        <p:txBody>
          <a:bodyPr anchor="ctr"/>
          <a:lstStyle/>
          <a:p>
            <a:pPr algn="ctr"/>
            <a:r>
              <a:rPr lang="en-IE"/>
              <a:t>Morphological Processing</a:t>
            </a:r>
            <a:endParaRPr lang="en-US"/>
          </a:p>
        </p:txBody>
      </p:sp>
      <p:sp>
        <p:nvSpPr>
          <p:cNvPr id="11" name="Rectangle 7"/>
          <p:cNvSpPr>
            <a:spLocks noChangeArrowheads="1"/>
          </p:cNvSpPr>
          <p:nvPr/>
        </p:nvSpPr>
        <p:spPr bwMode="auto">
          <a:xfrm>
            <a:off x="6877050" y="2892425"/>
            <a:ext cx="1695450" cy="830263"/>
          </a:xfrm>
          <a:prstGeom prst="rect">
            <a:avLst/>
          </a:prstGeom>
          <a:solidFill>
            <a:schemeClr val="bg1"/>
          </a:solidFill>
          <a:ln w="12700">
            <a:solidFill>
              <a:schemeClr val="tx1"/>
            </a:solidFill>
            <a:miter lim="800000"/>
            <a:headEnd/>
            <a:tailEnd/>
          </a:ln>
        </p:spPr>
        <p:txBody>
          <a:bodyPr anchor="ctr"/>
          <a:lstStyle/>
          <a:p>
            <a:pPr algn="ctr"/>
            <a:r>
              <a:rPr lang="en-IE"/>
              <a:t>Segmentation</a:t>
            </a:r>
            <a:endParaRPr lang="en-US"/>
          </a:p>
        </p:txBody>
      </p:sp>
      <p:sp>
        <p:nvSpPr>
          <p:cNvPr id="12" name="Rectangle 8"/>
          <p:cNvSpPr>
            <a:spLocks noChangeArrowheads="1"/>
          </p:cNvSpPr>
          <p:nvPr/>
        </p:nvSpPr>
        <p:spPr bwMode="auto">
          <a:xfrm>
            <a:off x="6877050" y="5140325"/>
            <a:ext cx="1695450" cy="830263"/>
          </a:xfrm>
          <a:prstGeom prst="rect">
            <a:avLst/>
          </a:prstGeom>
          <a:solidFill>
            <a:schemeClr val="bg1"/>
          </a:solidFill>
          <a:ln w="12700">
            <a:solidFill>
              <a:schemeClr val="tx1"/>
            </a:solidFill>
            <a:miter lim="800000"/>
            <a:headEnd/>
            <a:tailEnd/>
          </a:ln>
        </p:spPr>
        <p:txBody>
          <a:bodyPr anchor="ctr"/>
          <a:lstStyle/>
          <a:p>
            <a:pPr algn="ctr"/>
            <a:r>
              <a:rPr lang="en-IE" sz="1700"/>
              <a:t>Representation &amp; Description</a:t>
            </a:r>
            <a:endParaRPr lang="en-US" sz="1700"/>
          </a:p>
        </p:txBody>
      </p:sp>
      <p:sp>
        <p:nvSpPr>
          <p:cNvPr id="13" name="Rectangle 9"/>
          <p:cNvSpPr>
            <a:spLocks noChangeArrowheads="1"/>
          </p:cNvSpPr>
          <p:nvPr/>
        </p:nvSpPr>
        <p:spPr bwMode="auto">
          <a:xfrm>
            <a:off x="550863" y="2892425"/>
            <a:ext cx="1695450" cy="830263"/>
          </a:xfrm>
          <a:prstGeom prst="rect">
            <a:avLst/>
          </a:prstGeom>
          <a:solidFill>
            <a:schemeClr val="bg1"/>
          </a:solidFill>
          <a:ln w="12700">
            <a:solidFill>
              <a:schemeClr val="tx1"/>
            </a:solidFill>
            <a:miter lim="800000"/>
            <a:headEnd/>
            <a:tailEnd/>
          </a:ln>
        </p:spPr>
        <p:txBody>
          <a:bodyPr anchor="ctr"/>
          <a:lstStyle/>
          <a:p>
            <a:pPr algn="ctr"/>
            <a:r>
              <a:rPr lang="en-IE"/>
              <a:t>Image Enhancement</a:t>
            </a:r>
            <a:endParaRPr lang="en-US"/>
          </a:p>
        </p:txBody>
      </p:sp>
      <p:sp>
        <p:nvSpPr>
          <p:cNvPr id="14" name="Rectangle 10"/>
          <p:cNvSpPr>
            <a:spLocks noChangeArrowheads="1"/>
          </p:cNvSpPr>
          <p:nvPr/>
        </p:nvSpPr>
        <p:spPr bwMode="auto">
          <a:xfrm>
            <a:off x="6877050" y="4016375"/>
            <a:ext cx="1695450" cy="830263"/>
          </a:xfrm>
          <a:prstGeom prst="rect">
            <a:avLst/>
          </a:prstGeom>
          <a:solidFill>
            <a:schemeClr val="bg1"/>
          </a:solidFill>
          <a:ln w="12700">
            <a:solidFill>
              <a:schemeClr val="tx1"/>
            </a:solidFill>
            <a:miter lim="800000"/>
            <a:headEnd/>
            <a:tailEnd/>
          </a:ln>
        </p:spPr>
        <p:txBody>
          <a:bodyPr anchor="ctr"/>
          <a:lstStyle/>
          <a:p>
            <a:pPr algn="ctr"/>
            <a:r>
              <a:rPr lang="en-IE" sz="1700"/>
              <a:t>Object Recognition</a:t>
            </a:r>
            <a:endParaRPr lang="en-US" sz="1700"/>
          </a:p>
        </p:txBody>
      </p:sp>
      <p:sp>
        <p:nvSpPr>
          <p:cNvPr id="15" name="Text Box 11"/>
          <p:cNvSpPr txBox="1">
            <a:spLocks noChangeArrowheads="1"/>
          </p:cNvSpPr>
          <p:nvPr/>
        </p:nvSpPr>
        <p:spPr bwMode="auto">
          <a:xfrm>
            <a:off x="455613" y="5372100"/>
            <a:ext cx="1885950" cy="366713"/>
          </a:xfrm>
          <a:prstGeom prst="rect">
            <a:avLst/>
          </a:prstGeom>
          <a:noFill/>
          <a:ln w="12700">
            <a:noFill/>
            <a:miter lim="800000"/>
            <a:headEnd/>
            <a:tailEnd/>
          </a:ln>
        </p:spPr>
        <p:txBody>
          <a:bodyPr wrap="none">
            <a:spAutoFit/>
          </a:bodyPr>
          <a:lstStyle/>
          <a:p>
            <a:r>
              <a:rPr lang="en-IE"/>
              <a:t>Problem Domain</a:t>
            </a:r>
            <a:endParaRPr lang="en-US"/>
          </a:p>
        </p:txBody>
      </p:sp>
      <p:cxnSp>
        <p:nvCxnSpPr>
          <p:cNvPr id="16" name="AutoShape 12"/>
          <p:cNvCxnSpPr>
            <a:cxnSpLocks noChangeShapeType="1"/>
            <a:stCxn id="15" idx="0"/>
            <a:endCxn id="8" idx="2"/>
          </p:cNvCxnSpPr>
          <p:nvPr/>
        </p:nvCxnSpPr>
        <p:spPr bwMode="auto">
          <a:xfrm rot="16200000">
            <a:off x="1135857" y="5109369"/>
            <a:ext cx="525462" cy="0"/>
          </a:xfrm>
          <a:prstGeom prst="straightConnector1">
            <a:avLst/>
          </a:prstGeom>
          <a:noFill/>
          <a:ln w="12700">
            <a:solidFill>
              <a:schemeClr val="tx1"/>
            </a:solidFill>
            <a:round/>
            <a:headEnd/>
            <a:tailEnd type="triangle" w="med" len="med"/>
          </a:ln>
        </p:spPr>
      </p:cxnSp>
      <p:cxnSp>
        <p:nvCxnSpPr>
          <p:cNvPr id="17" name="AutoShape 13"/>
          <p:cNvCxnSpPr>
            <a:cxnSpLocks noChangeShapeType="1"/>
            <a:stCxn id="8" idx="0"/>
            <a:endCxn id="13" idx="2"/>
          </p:cNvCxnSpPr>
          <p:nvPr/>
        </p:nvCxnSpPr>
        <p:spPr bwMode="auto">
          <a:xfrm rot="16200000">
            <a:off x="1251744" y="3869532"/>
            <a:ext cx="293687" cy="0"/>
          </a:xfrm>
          <a:prstGeom prst="straightConnector1">
            <a:avLst/>
          </a:prstGeom>
          <a:noFill/>
          <a:ln w="12700">
            <a:solidFill>
              <a:schemeClr val="tx1"/>
            </a:solidFill>
            <a:round/>
            <a:headEnd/>
            <a:tailEnd type="triangle" w="med" len="med"/>
          </a:ln>
        </p:spPr>
      </p:cxnSp>
      <p:cxnSp>
        <p:nvCxnSpPr>
          <p:cNvPr id="18" name="AutoShape 14"/>
          <p:cNvCxnSpPr>
            <a:cxnSpLocks noChangeShapeType="1"/>
            <a:stCxn id="14" idx="2"/>
            <a:endCxn id="12" idx="0"/>
          </p:cNvCxnSpPr>
          <p:nvPr/>
        </p:nvCxnSpPr>
        <p:spPr bwMode="auto">
          <a:xfrm rot="5400000">
            <a:off x="7577931" y="4993482"/>
            <a:ext cx="293687" cy="0"/>
          </a:xfrm>
          <a:prstGeom prst="straightConnector1">
            <a:avLst/>
          </a:prstGeom>
          <a:noFill/>
          <a:ln w="12700">
            <a:solidFill>
              <a:schemeClr val="tx1"/>
            </a:solidFill>
            <a:round/>
            <a:headEnd/>
            <a:tailEnd type="triangle" w="med" len="med"/>
          </a:ln>
        </p:spPr>
      </p:cxnSp>
      <p:cxnSp>
        <p:nvCxnSpPr>
          <p:cNvPr id="19" name="AutoShape 15"/>
          <p:cNvCxnSpPr>
            <a:cxnSpLocks noChangeShapeType="1"/>
            <a:stCxn id="11" idx="2"/>
            <a:endCxn id="14" idx="0"/>
          </p:cNvCxnSpPr>
          <p:nvPr/>
        </p:nvCxnSpPr>
        <p:spPr bwMode="auto">
          <a:xfrm rot="5400000">
            <a:off x="7577931" y="3869532"/>
            <a:ext cx="293687" cy="0"/>
          </a:xfrm>
          <a:prstGeom prst="straightConnector1">
            <a:avLst/>
          </a:prstGeom>
          <a:noFill/>
          <a:ln w="12700">
            <a:solidFill>
              <a:schemeClr val="tx1"/>
            </a:solidFill>
            <a:round/>
            <a:headEnd/>
            <a:tailEnd type="triangle" w="med" len="med"/>
          </a:ln>
        </p:spPr>
      </p:cxnSp>
      <p:cxnSp>
        <p:nvCxnSpPr>
          <p:cNvPr id="20" name="AutoShape 16"/>
          <p:cNvCxnSpPr>
            <a:cxnSpLocks noChangeShapeType="1"/>
            <a:stCxn id="10" idx="3"/>
            <a:endCxn id="11" idx="0"/>
          </p:cNvCxnSpPr>
          <p:nvPr/>
        </p:nvCxnSpPr>
        <p:spPr bwMode="auto">
          <a:xfrm>
            <a:off x="6605588" y="2095500"/>
            <a:ext cx="1119187" cy="796925"/>
          </a:xfrm>
          <a:prstGeom prst="bentConnector2">
            <a:avLst/>
          </a:prstGeom>
          <a:noFill/>
          <a:ln w="12700">
            <a:solidFill>
              <a:schemeClr val="tx1"/>
            </a:solidFill>
            <a:miter lim="800000"/>
            <a:headEnd/>
            <a:tailEnd type="triangle" w="med" len="med"/>
          </a:ln>
        </p:spPr>
      </p:cxnSp>
      <p:cxnSp>
        <p:nvCxnSpPr>
          <p:cNvPr id="21" name="AutoShape 17"/>
          <p:cNvCxnSpPr>
            <a:cxnSpLocks noChangeShapeType="1"/>
            <a:stCxn id="9" idx="3"/>
            <a:endCxn id="10" idx="1"/>
          </p:cNvCxnSpPr>
          <p:nvPr/>
        </p:nvCxnSpPr>
        <p:spPr bwMode="auto">
          <a:xfrm>
            <a:off x="4246563" y="2095500"/>
            <a:ext cx="663575" cy="0"/>
          </a:xfrm>
          <a:prstGeom prst="straightConnector1">
            <a:avLst/>
          </a:prstGeom>
          <a:noFill/>
          <a:ln w="12700">
            <a:solidFill>
              <a:schemeClr val="tx1"/>
            </a:solidFill>
            <a:round/>
            <a:headEnd/>
            <a:tailEnd type="triangle" w="med" len="med"/>
          </a:ln>
        </p:spPr>
      </p:cxnSp>
      <p:cxnSp>
        <p:nvCxnSpPr>
          <p:cNvPr id="22" name="AutoShape 18"/>
          <p:cNvCxnSpPr>
            <a:cxnSpLocks noChangeShapeType="1"/>
            <a:stCxn id="13" idx="0"/>
            <a:endCxn id="9" idx="1"/>
          </p:cNvCxnSpPr>
          <p:nvPr/>
        </p:nvCxnSpPr>
        <p:spPr bwMode="auto">
          <a:xfrm rot="16200000">
            <a:off x="1557338" y="1936750"/>
            <a:ext cx="796925" cy="1114425"/>
          </a:xfrm>
          <a:prstGeom prst="bentConnector2">
            <a:avLst/>
          </a:prstGeom>
          <a:noFill/>
          <a:ln w="12700">
            <a:solidFill>
              <a:schemeClr val="tx1"/>
            </a:solidFill>
            <a:miter lim="800000"/>
            <a:headEnd/>
            <a:tailEnd type="triangle" w="med" len="med"/>
          </a:ln>
        </p:spPr>
      </p:cxnSp>
      <p:sp>
        <p:nvSpPr>
          <p:cNvPr id="23" name="Rectangle 19"/>
          <p:cNvSpPr>
            <a:spLocks noChangeArrowheads="1"/>
          </p:cNvSpPr>
          <p:nvPr/>
        </p:nvSpPr>
        <p:spPr bwMode="auto">
          <a:xfrm>
            <a:off x="2513013" y="5551488"/>
            <a:ext cx="1695450" cy="830262"/>
          </a:xfrm>
          <a:prstGeom prst="rect">
            <a:avLst/>
          </a:prstGeom>
          <a:solidFill>
            <a:schemeClr val="bg1"/>
          </a:solidFill>
          <a:ln w="25400">
            <a:solidFill>
              <a:schemeClr val="tx1"/>
            </a:solidFill>
            <a:prstDash val="dash"/>
            <a:miter lim="800000"/>
            <a:headEnd/>
            <a:tailEnd/>
          </a:ln>
        </p:spPr>
        <p:txBody>
          <a:bodyPr anchor="ctr"/>
          <a:lstStyle/>
          <a:p>
            <a:pPr algn="ctr"/>
            <a:r>
              <a:rPr lang="en-IE" dirty="0"/>
              <a:t>Colour Image Processing</a:t>
            </a:r>
            <a:endParaRPr lang="en-US" dirty="0"/>
          </a:p>
        </p:txBody>
      </p:sp>
      <p:sp>
        <p:nvSpPr>
          <p:cNvPr id="24" name="Rectangle 20"/>
          <p:cNvSpPr>
            <a:spLocks noChangeArrowheads="1"/>
          </p:cNvSpPr>
          <p:nvPr/>
        </p:nvSpPr>
        <p:spPr bwMode="auto">
          <a:xfrm>
            <a:off x="4756151" y="5551488"/>
            <a:ext cx="1695450" cy="830262"/>
          </a:xfrm>
          <a:prstGeom prst="rect">
            <a:avLst/>
          </a:prstGeom>
          <a:solidFill>
            <a:schemeClr val="bg1"/>
          </a:solidFill>
          <a:ln w="25400">
            <a:solidFill>
              <a:schemeClr val="tx1"/>
            </a:solidFill>
            <a:prstDash val="dash"/>
            <a:miter lim="800000"/>
            <a:headEnd/>
            <a:tailEnd/>
          </a:ln>
        </p:spPr>
        <p:txBody>
          <a:bodyPr anchor="ctr"/>
          <a:lstStyle/>
          <a:p>
            <a:pPr algn="ctr"/>
            <a:r>
              <a:rPr lang="en-IE"/>
              <a:t>Image Compression</a:t>
            </a:r>
            <a:endParaRPr lang="en-US"/>
          </a:p>
        </p:txBody>
      </p:sp>
      <p:pic>
        <p:nvPicPr>
          <p:cNvPr id="25" name="Picture 24"/>
          <p:cNvPicPr>
            <a:picLocks noChangeAspect="1" noChangeArrowheads="1"/>
          </p:cNvPicPr>
          <p:nvPr/>
        </p:nvPicPr>
        <p:blipFill>
          <a:blip r:embed="rId3"/>
          <a:srcRect l="39732" t="50377" r="21088"/>
          <a:stretch>
            <a:fillRect/>
          </a:stretch>
        </p:blipFill>
        <p:spPr bwMode="auto">
          <a:xfrm>
            <a:off x="4321175" y="3765550"/>
            <a:ext cx="2284410" cy="1740574"/>
          </a:xfrm>
          <a:prstGeom prst="rect">
            <a:avLst/>
          </a:prstGeom>
          <a:noFill/>
          <a:ln w="9525">
            <a:solidFill>
              <a:schemeClr val="tx1"/>
            </a:solidFill>
            <a:miter lim="800000"/>
            <a:headEnd/>
            <a:tailEnd/>
          </a:ln>
        </p:spPr>
      </p:pic>
      <p:pic>
        <p:nvPicPr>
          <p:cNvPr id="26" name="Picture 23"/>
          <p:cNvPicPr>
            <a:picLocks noChangeAspect="1" noChangeArrowheads="1"/>
          </p:cNvPicPr>
          <p:nvPr/>
        </p:nvPicPr>
        <p:blipFill>
          <a:blip r:embed="rId3"/>
          <a:srcRect r="60266" b="50418"/>
          <a:stretch>
            <a:fillRect/>
          </a:stretch>
        </p:blipFill>
        <p:spPr bwMode="auto">
          <a:xfrm>
            <a:off x="2363788" y="2674938"/>
            <a:ext cx="2229529" cy="1673225"/>
          </a:xfrm>
          <a:prstGeom prst="rect">
            <a:avLst/>
          </a:prstGeom>
          <a:noFill/>
          <a:ln w="9525">
            <a:solidFill>
              <a:schemeClr val="tx1"/>
            </a:solidFill>
            <a:miter lim="800000"/>
            <a:headEnd/>
            <a:tailEnd/>
          </a:ln>
        </p:spPr>
      </p:pic>
      <p:pic>
        <p:nvPicPr>
          <p:cNvPr id="1026" name="Picture 2" descr="Free AI tool restores old photos by creating slightly new loved ones |  Engadget">
            <a:extLst>
              <a:ext uri="{FF2B5EF4-FFF2-40B4-BE49-F238E27FC236}">
                <a16:creationId xmlns:a16="http://schemas.microsoft.com/office/drawing/2014/main" id="{CA4A3AD4-B593-0D41-3F23-2F860583B8C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13501" y="62532"/>
            <a:ext cx="2647153" cy="14884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228600" y="457200"/>
            <a:ext cx="8229600" cy="1143000"/>
          </a:xfrm>
        </p:spPr>
        <p:txBody>
          <a:bodyPr>
            <a:normAutofit/>
          </a:bodyPr>
          <a:lstStyle/>
          <a:p>
            <a:r>
              <a:rPr lang="en-US" sz="2600" b="1" dirty="0">
                <a:latin typeface="Palatino Linotype" panose="02040502050505030304" pitchFamily="18" charset="0"/>
              </a:rPr>
              <a:t>Image Restoration and Image Degradation Model</a:t>
            </a:r>
          </a:p>
        </p:txBody>
      </p:sp>
      <p:sp>
        <p:nvSpPr>
          <p:cNvPr id="75779" name="Rectangle 3"/>
          <p:cNvSpPr>
            <a:spLocks noGrp="1" noChangeArrowheads="1"/>
          </p:cNvSpPr>
          <p:nvPr>
            <p:ph type="body" idx="1"/>
          </p:nvPr>
        </p:nvSpPr>
        <p:spPr>
          <a:xfrm>
            <a:off x="228600" y="1705443"/>
            <a:ext cx="8229600" cy="4389120"/>
          </a:xfrm>
        </p:spPr>
        <p:txBody>
          <a:bodyPr>
            <a:normAutofit/>
          </a:bodyPr>
          <a:lstStyle/>
          <a:p>
            <a:pPr marL="542925" indent="-180975" algn="just">
              <a:lnSpc>
                <a:spcPct val="80000"/>
              </a:lnSpc>
              <a:buFont typeface="Wingdings" panose="05000000000000000000" pitchFamily="2" charset="2"/>
              <a:buChar char="§"/>
            </a:pPr>
            <a:r>
              <a:rPr lang="en-GB" sz="1800" dirty="0">
                <a:solidFill>
                  <a:srgbClr val="374151"/>
                </a:solidFill>
                <a:latin typeface="Palatino Linotype" panose="02040502050505030304" pitchFamily="18" charset="0"/>
              </a:rPr>
              <a:t>Image restoration is a restoring or recovering process of a degraded image by utilizing some prior knowledge of the degradation method which has degraded the image. </a:t>
            </a:r>
          </a:p>
          <a:p>
            <a:pPr marL="542925" indent="-180975" algn="just">
              <a:lnSpc>
                <a:spcPct val="80000"/>
              </a:lnSpc>
              <a:buFont typeface="Wingdings" panose="05000000000000000000" pitchFamily="2" charset="2"/>
              <a:buChar char="§"/>
            </a:pPr>
            <a:r>
              <a:rPr lang="en-GB" sz="1800" dirty="0">
                <a:solidFill>
                  <a:srgbClr val="374151"/>
                </a:solidFill>
                <a:latin typeface="Palatino Linotype" panose="02040502050505030304" pitchFamily="18" charset="0"/>
              </a:rPr>
              <a:t>So, the image restoration process involves the estimation of the deteriorated model as well as the relevance of the inverse filtering to restore or retrieve the original image. </a:t>
            </a:r>
          </a:p>
          <a:p>
            <a:pPr marL="542925" indent="-180975" algn="just">
              <a:lnSpc>
                <a:spcPct val="80000"/>
              </a:lnSpc>
              <a:buFont typeface="Wingdings" panose="05000000000000000000" pitchFamily="2" charset="2"/>
              <a:buChar char="§"/>
            </a:pPr>
            <a:r>
              <a:rPr lang="en-GB" sz="1800" dirty="0">
                <a:solidFill>
                  <a:srgbClr val="374151"/>
                </a:solidFill>
                <a:latin typeface="Palatino Linotype" panose="02040502050505030304" pitchFamily="18" charset="0"/>
              </a:rPr>
              <a:t>Although the reconstructed image may not be the exact form of the original image, it will be the approximation of the original image. </a:t>
            </a:r>
          </a:p>
          <a:p>
            <a:pPr marL="542925" indent="-180975" algn="just">
              <a:lnSpc>
                <a:spcPct val="80000"/>
              </a:lnSpc>
              <a:buFont typeface="Wingdings" panose="05000000000000000000" pitchFamily="2" charset="2"/>
              <a:buChar char="§"/>
            </a:pPr>
            <a:r>
              <a:rPr lang="en-GB" sz="1800" dirty="0">
                <a:solidFill>
                  <a:srgbClr val="374151"/>
                </a:solidFill>
                <a:latin typeface="Palatino Linotype" panose="02040502050505030304" pitchFamily="18" charset="0"/>
              </a:rPr>
              <a:t>Figure 1 below shows a fundamental model of image degradation and restoration procedure.</a:t>
            </a:r>
            <a:endParaRPr lang="en-US" sz="1800" dirty="0">
              <a:solidFill>
                <a:srgbClr val="374151"/>
              </a:solidFill>
              <a:latin typeface="Palatino Linotype" panose="02040502050505030304" pitchFamily="18" charset="0"/>
            </a:endParaRPr>
          </a:p>
          <a:p>
            <a:pPr marL="273050" indent="-187325" algn="just">
              <a:lnSpc>
                <a:spcPct val="80000"/>
              </a:lnSpc>
              <a:buFont typeface="Arial" panose="020B0604020202020204" pitchFamily="34" charset="0"/>
              <a:buChar char="•"/>
            </a:pPr>
            <a:endParaRPr lang="en-GB" sz="1800" dirty="0">
              <a:solidFill>
                <a:srgbClr val="374151"/>
              </a:solidFill>
              <a:latin typeface="Palatino Linotype" panose="02040502050505030304" pitchFamily="18" charset="0"/>
            </a:endParaRPr>
          </a:p>
        </p:txBody>
      </p:sp>
      <p:pic>
        <p:nvPicPr>
          <p:cNvPr id="3074" name="Picture 2" descr="Image Restoration Techniques in Image Processing">
            <a:extLst>
              <a:ext uri="{FF2B5EF4-FFF2-40B4-BE49-F238E27FC236}">
                <a16:creationId xmlns:a16="http://schemas.microsoft.com/office/drawing/2014/main" id="{FC36A33C-9A50-6F5C-2ABD-F5E78E925B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4267200"/>
            <a:ext cx="6019800" cy="1836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7517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57200" y="457200"/>
            <a:ext cx="8229600" cy="1143000"/>
          </a:xfrm>
        </p:spPr>
        <p:txBody>
          <a:bodyPr>
            <a:normAutofit/>
          </a:bodyPr>
          <a:lstStyle/>
          <a:p>
            <a:r>
              <a:rPr lang="en-US" sz="2600" b="1" dirty="0">
                <a:latin typeface="Palatino Linotype" panose="02040502050505030304" pitchFamily="18" charset="0"/>
              </a:rPr>
              <a:t>Image Restoration and Image Degradation Model</a:t>
            </a:r>
          </a:p>
        </p:txBody>
      </p:sp>
      <p:sp>
        <p:nvSpPr>
          <p:cNvPr id="75779" name="Rectangle 3"/>
          <p:cNvSpPr>
            <a:spLocks noGrp="1" noChangeArrowheads="1"/>
          </p:cNvSpPr>
          <p:nvPr>
            <p:ph type="body" idx="1"/>
          </p:nvPr>
        </p:nvSpPr>
        <p:spPr>
          <a:xfrm>
            <a:off x="381000" y="1752600"/>
            <a:ext cx="7867650" cy="4389120"/>
          </a:xfrm>
        </p:spPr>
        <p:txBody>
          <a:bodyPr>
            <a:normAutofit/>
          </a:bodyPr>
          <a:lstStyle/>
          <a:p>
            <a:pPr marL="361950" indent="-180975" algn="just">
              <a:lnSpc>
                <a:spcPct val="80000"/>
              </a:lnSpc>
              <a:buFont typeface="Wingdings" panose="05000000000000000000" pitchFamily="2" charset="2"/>
              <a:buChar char="§"/>
            </a:pPr>
            <a:r>
              <a:rPr lang="en-US" sz="1800" dirty="0">
                <a:solidFill>
                  <a:srgbClr val="374151"/>
                </a:solidFill>
                <a:latin typeface="Palatino Linotype" panose="02040502050505030304" pitchFamily="18" charset="0"/>
              </a:rPr>
              <a:t>We can restore the image in spatial domain as well as in frequency domain (</a:t>
            </a:r>
            <a:r>
              <a:rPr lang="en-US" sz="1800" dirty="0">
                <a:solidFill>
                  <a:srgbClr val="FF0000"/>
                </a:solidFill>
                <a:latin typeface="Palatino Linotype" panose="02040502050505030304" pitchFamily="18" charset="0"/>
              </a:rPr>
              <a:t>we will do this later</a:t>
            </a:r>
            <a:r>
              <a:rPr lang="en-US" sz="1800" dirty="0">
                <a:solidFill>
                  <a:srgbClr val="374151"/>
                </a:solidFill>
                <a:latin typeface="Palatino Linotype" panose="02040502050505030304" pitchFamily="18" charset="0"/>
              </a:rPr>
              <a:t>)</a:t>
            </a:r>
          </a:p>
          <a:p>
            <a:pPr marL="361950" indent="-180975" algn="just">
              <a:lnSpc>
                <a:spcPct val="80000"/>
              </a:lnSpc>
              <a:buFont typeface="Wingdings" panose="05000000000000000000" pitchFamily="2" charset="2"/>
              <a:buChar char="§"/>
            </a:pPr>
            <a:r>
              <a:rPr lang="en-GB" sz="1800" dirty="0">
                <a:solidFill>
                  <a:srgbClr val="374151"/>
                </a:solidFill>
                <a:latin typeface="Palatino Linotype" panose="02040502050505030304" pitchFamily="18" charset="0"/>
              </a:rPr>
              <a:t>In spatial domain, the degradation of the original image can be modelled as:</a:t>
            </a:r>
          </a:p>
          <a:p>
            <a:pPr marL="180975" indent="0" algn="ctr">
              <a:lnSpc>
                <a:spcPct val="80000"/>
              </a:lnSpc>
              <a:buNone/>
            </a:pPr>
            <a:r>
              <a:rPr lang="es-ES" sz="1800" i="1" dirty="0">
                <a:solidFill>
                  <a:srgbClr val="374151"/>
                </a:solidFill>
                <a:latin typeface="Palatino Linotype" panose="02040502050505030304" pitchFamily="18" charset="0"/>
              </a:rPr>
              <a:t>g(</a:t>
            </a:r>
            <a:r>
              <a:rPr lang="es-ES" sz="1800" i="1" dirty="0" err="1">
                <a:solidFill>
                  <a:srgbClr val="374151"/>
                </a:solidFill>
                <a:latin typeface="Palatino Linotype" panose="02040502050505030304" pitchFamily="18" charset="0"/>
              </a:rPr>
              <a:t>x,y</a:t>
            </a:r>
            <a:r>
              <a:rPr lang="es-ES" sz="1800" i="1" dirty="0">
                <a:solidFill>
                  <a:srgbClr val="374151"/>
                </a:solidFill>
                <a:latin typeface="Palatino Linotype" panose="02040502050505030304" pitchFamily="18" charset="0"/>
              </a:rPr>
              <a:t>) = h(</a:t>
            </a:r>
            <a:r>
              <a:rPr lang="es-ES" sz="1800" i="1" dirty="0" err="1">
                <a:solidFill>
                  <a:srgbClr val="374151"/>
                </a:solidFill>
                <a:latin typeface="Palatino Linotype" panose="02040502050505030304" pitchFamily="18" charset="0"/>
              </a:rPr>
              <a:t>x,y</a:t>
            </a:r>
            <a:r>
              <a:rPr lang="es-ES" sz="1800" i="1" dirty="0">
                <a:solidFill>
                  <a:srgbClr val="374151"/>
                </a:solidFill>
                <a:latin typeface="Palatino Linotype" panose="02040502050505030304" pitchFamily="18" charset="0"/>
              </a:rPr>
              <a:t>)∗ f(</a:t>
            </a:r>
            <a:r>
              <a:rPr lang="es-ES" sz="1800" i="1" dirty="0" err="1">
                <a:solidFill>
                  <a:srgbClr val="374151"/>
                </a:solidFill>
                <a:latin typeface="Palatino Linotype" panose="02040502050505030304" pitchFamily="18" charset="0"/>
              </a:rPr>
              <a:t>x,y</a:t>
            </a:r>
            <a:r>
              <a:rPr lang="es-ES" sz="1800" i="1" dirty="0">
                <a:solidFill>
                  <a:srgbClr val="374151"/>
                </a:solidFill>
                <a:latin typeface="Palatino Linotype" panose="02040502050505030304" pitchFamily="18" charset="0"/>
              </a:rPr>
              <a:t>) + n(</a:t>
            </a:r>
            <a:r>
              <a:rPr lang="es-ES" sz="1800" i="1" dirty="0" err="1">
                <a:solidFill>
                  <a:srgbClr val="374151"/>
                </a:solidFill>
                <a:latin typeface="Palatino Linotype" panose="02040502050505030304" pitchFamily="18" charset="0"/>
              </a:rPr>
              <a:t>x,y</a:t>
            </a:r>
            <a:r>
              <a:rPr lang="es-ES" sz="1800" i="1" dirty="0">
                <a:solidFill>
                  <a:srgbClr val="374151"/>
                </a:solidFill>
                <a:latin typeface="Palatino Linotype" panose="02040502050505030304" pitchFamily="18" charset="0"/>
              </a:rPr>
              <a:t>) </a:t>
            </a:r>
            <a:endParaRPr lang="en-GB" sz="1800" i="1" dirty="0">
              <a:solidFill>
                <a:srgbClr val="374151"/>
              </a:solidFill>
              <a:latin typeface="Palatino Linotype" panose="02040502050505030304" pitchFamily="18" charset="0"/>
            </a:endParaRPr>
          </a:p>
        </p:txBody>
      </p:sp>
      <p:sp>
        <p:nvSpPr>
          <p:cNvPr id="3" name="TextBox 2">
            <a:extLst>
              <a:ext uri="{FF2B5EF4-FFF2-40B4-BE49-F238E27FC236}">
                <a16:creationId xmlns:a16="http://schemas.microsoft.com/office/drawing/2014/main" id="{495BB45C-74DA-DD3E-83B7-89506D399B09}"/>
              </a:ext>
            </a:extLst>
          </p:cNvPr>
          <p:cNvSpPr txBox="1"/>
          <p:nvPr/>
        </p:nvSpPr>
        <p:spPr>
          <a:xfrm>
            <a:off x="438150" y="3438525"/>
            <a:ext cx="7524750" cy="1754326"/>
          </a:xfrm>
          <a:prstGeom prst="rect">
            <a:avLst/>
          </a:prstGeom>
          <a:noFill/>
        </p:spPr>
        <p:txBody>
          <a:bodyPr wrap="square">
            <a:spAutoFit/>
          </a:bodyPr>
          <a:lstStyle/>
          <a:p>
            <a:pPr marL="361950" indent="-180975" algn="just">
              <a:lnSpc>
                <a:spcPct val="80000"/>
              </a:lnSpc>
              <a:spcBef>
                <a:spcPct val="20000"/>
              </a:spcBef>
              <a:buClr>
                <a:schemeClr val="accent3"/>
              </a:buClr>
              <a:buSzPct val="95000"/>
              <a:buFont typeface="Arial" panose="020B0604020202020204" pitchFamily="34" charset="0"/>
              <a:buChar char="•"/>
            </a:pPr>
            <a:r>
              <a:rPr lang="en-GB" dirty="0">
                <a:solidFill>
                  <a:srgbClr val="374151"/>
                </a:solidFill>
                <a:latin typeface="Palatino Linotype" panose="02040502050505030304" pitchFamily="18" charset="0"/>
              </a:rPr>
              <a:t>Where,</a:t>
            </a:r>
          </a:p>
          <a:p>
            <a:pPr marL="542925" indent="-180975" algn="just">
              <a:lnSpc>
                <a:spcPct val="80000"/>
              </a:lnSpc>
              <a:spcBef>
                <a:spcPct val="20000"/>
              </a:spcBef>
              <a:buClr>
                <a:schemeClr val="accent3"/>
              </a:buClr>
              <a:buSzPct val="95000"/>
              <a:buFont typeface="Wingdings" panose="05000000000000000000" pitchFamily="2" charset="2"/>
              <a:buChar char="§"/>
            </a:pPr>
            <a:r>
              <a:rPr lang="en-GB" dirty="0">
                <a:solidFill>
                  <a:srgbClr val="374151"/>
                </a:solidFill>
                <a:latin typeface="Palatino Linotype" panose="02040502050505030304" pitchFamily="18" charset="0"/>
              </a:rPr>
              <a:t>(</a:t>
            </a:r>
            <a:r>
              <a:rPr lang="en-GB" dirty="0" err="1">
                <a:solidFill>
                  <a:srgbClr val="374151"/>
                </a:solidFill>
                <a:latin typeface="Palatino Linotype" panose="02040502050505030304" pitchFamily="18" charset="0"/>
              </a:rPr>
              <a:t>x,y</a:t>
            </a:r>
            <a:r>
              <a:rPr lang="en-GB" dirty="0">
                <a:solidFill>
                  <a:srgbClr val="374151"/>
                </a:solidFill>
                <a:latin typeface="Palatino Linotype" panose="02040502050505030304" pitchFamily="18" charset="0"/>
              </a:rPr>
              <a:t>)= detached pixel coordinates of the image frame.</a:t>
            </a:r>
          </a:p>
          <a:p>
            <a:pPr marL="542925" indent="-180975" algn="just">
              <a:lnSpc>
                <a:spcPct val="80000"/>
              </a:lnSpc>
              <a:spcBef>
                <a:spcPct val="20000"/>
              </a:spcBef>
              <a:buClr>
                <a:schemeClr val="accent3"/>
              </a:buClr>
              <a:buSzPct val="95000"/>
              <a:buFont typeface="Wingdings" panose="05000000000000000000" pitchFamily="2" charset="2"/>
              <a:buChar char="§"/>
            </a:pPr>
            <a:r>
              <a:rPr lang="en-GB" dirty="0">
                <a:solidFill>
                  <a:srgbClr val="374151"/>
                </a:solidFill>
                <a:latin typeface="Palatino Linotype" panose="02040502050505030304" pitchFamily="18" charset="0"/>
              </a:rPr>
              <a:t>f(</a:t>
            </a:r>
            <a:r>
              <a:rPr lang="en-GB" dirty="0" err="1">
                <a:solidFill>
                  <a:srgbClr val="374151"/>
                </a:solidFill>
                <a:latin typeface="Palatino Linotype" panose="02040502050505030304" pitchFamily="18" charset="0"/>
              </a:rPr>
              <a:t>x,y</a:t>
            </a:r>
            <a:r>
              <a:rPr lang="en-GB" dirty="0">
                <a:solidFill>
                  <a:srgbClr val="374151"/>
                </a:solidFill>
                <a:latin typeface="Palatino Linotype" panose="02040502050505030304" pitchFamily="18" charset="0"/>
              </a:rPr>
              <a:t>)= Original image</a:t>
            </a:r>
          </a:p>
          <a:p>
            <a:pPr marL="542925" indent="-180975" algn="just">
              <a:lnSpc>
                <a:spcPct val="80000"/>
              </a:lnSpc>
              <a:spcBef>
                <a:spcPct val="20000"/>
              </a:spcBef>
              <a:buClr>
                <a:schemeClr val="accent3"/>
              </a:buClr>
              <a:buSzPct val="95000"/>
              <a:buFont typeface="Wingdings" panose="05000000000000000000" pitchFamily="2" charset="2"/>
              <a:buChar char="§"/>
            </a:pPr>
            <a:r>
              <a:rPr lang="en-GB" dirty="0">
                <a:solidFill>
                  <a:srgbClr val="374151"/>
                </a:solidFill>
                <a:latin typeface="Palatino Linotype" panose="02040502050505030304" pitchFamily="18" charset="0"/>
              </a:rPr>
              <a:t>g(</a:t>
            </a:r>
            <a:r>
              <a:rPr lang="en-GB" dirty="0" err="1">
                <a:solidFill>
                  <a:srgbClr val="374151"/>
                </a:solidFill>
                <a:latin typeface="Palatino Linotype" panose="02040502050505030304" pitchFamily="18" charset="0"/>
              </a:rPr>
              <a:t>x,y</a:t>
            </a:r>
            <a:r>
              <a:rPr lang="en-GB" dirty="0">
                <a:solidFill>
                  <a:srgbClr val="374151"/>
                </a:solidFill>
                <a:latin typeface="Palatino Linotype" panose="02040502050505030304" pitchFamily="18" charset="0"/>
              </a:rPr>
              <a:t>)= Degraded image</a:t>
            </a:r>
          </a:p>
          <a:p>
            <a:pPr marL="542925" indent="-180975" algn="just">
              <a:lnSpc>
                <a:spcPct val="80000"/>
              </a:lnSpc>
              <a:spcBef>
                <a:spcPct val="20000"/>
              </a:spcBef>
              <a:buClr>
                <a:schemeClr val="accent3"/>
              </a:buClr>
              <a:buSzPct val="95000"/>
              <a:buFont typeface="Wingdings" panose="05000000000000000000" pitchFamily="2" charset="2"/>
              <a:buChar char="§"/>
            </a:pPr>
            <a:r>
              <a:rPr lang="en-GB" dirty="0">
                <a:solidFill>
                  <a:srgbClr val="374151"/>
                </a:solidFill>
                <a:latin typeface="Palatino Linotype" panose="02040502050505030304" pitchFamily="18" charset="0"/>
              </a:rPr>
              <a:t>h(</a:t>
            </a:r>
            <a:r>
              <a:rPr lang="en-GB" dirty="0" err="1">
                <a:solidFill>
                  <a:srgbClr val="374151"/>
                </a:solidFill>
                <a:latin typeface="Palatino Linotype" panose="02040502050505030304" pitchFamily="18" charset="0"/>
              </a:rPr>
              <a:t>x,y</a:t>
            </a:r>
            <a:r>
              <a:rPr lang="en-GB" dirty="0">
                <a:solidFill>
                  <a:srgbClr val="374151"/>
                </a:solidFill>
                <a:latin typeface="Palatino Linotype" panose="02040502050505030304" pitchFamily="18" charset="0"/>
              </a:rPr>
              <a:t>)= Image degradation function</a:t>
            </a:r>
          </a:p>
          <a:p>
            <a:pPr marL="542925" indent="-180975" algn="just">
              <a:lnSpc>
                <a:spcPct val="80000"/>
              </a:lnSpc>
              <a:spcBef>
                <a:spcPct val="20000"/>
              </a:spcBef>
              <a:buClr>
                <a:schemeClr val="accent3"/>
              </a:buClr>
              <a:buSzPct val="95000"/>
              <a:buFont typeface="Wingdings" panose="05000000000000000000" pitchFamily="2" charset="2"/>
              <a:buChar char="§"/>
            </a:pPr>
            <a:r>
              <a:rPr lang="en-GB" dirty="0">
                <a:solidFill>
                  <a:srgbClr val="374151"/>
                </a:solidFill>
                <a:latin typeface="Palatino Linotype" panose="02040502050505030304" pitchFamily="18" charset="0"/>
              </a:rPr>
              <a:t>n(</a:t>
            </a:r>
            <a:r>
              <a:rPr lang="en-GB" dirty="0" err="1">
                <a:solidFill>
                  <a:srgbClr val="374151"/>
                </a:solidFill>
                <a:latin typeface="Palatino Linotype" panose="02040502050505030304" pitchFamily="18" charset="0"/>
              </a:rPr>
              <a:t>x,y</a:t>
            </a:r>
            <a:r>
              <a:rPr lang="en-GB" dirty="0">
                <a:solidFill>
                  <a:srgbClr val="374151"/>
                </a:solidFill>
                <a:latin typeface="Palatino Linotype" panose="02040502050505030304" pitchFamily="18" charset="0"/>
              </a:rPr>
              <a:t>)= Ad-on noise</a:t>
            </a:r>
          </a:p>
        </p:txBody>
      </p:sp>
    </p:spTree>
    <p:extLst>
      <p:ext uri="{BB962C8B-B14F-4D97-AF65-F5344CB8AC3E}">
        <p14:creationId xmlns:p14="http://schemas.microsoft.com/office/powerpoint/2010/main" val="691543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52400" y="423779"/>
            <a:ext cx="8229600" cy="1143000"/>
          </a:xfrm>
        </p:spPr>
        <p:txBody>
          <a:bodyPr/>
          <a:lstStyle/>
          <a:p>
            <a:r>
              <a:rPr lang="en-US" sz="2800" b="1" dirty="0">
                <a:latin typeface="Palatino Linotype" panose="02040502050505030304" pitchFamily="18" charset="0"/>
              </a:rPr>
              <a:t>What is Nois in Image Processing?</a:t>
            </a:r>
          </a:p>
        </p:txBody>
      </p:sp>
      <p:sp>
        <p:nvSpPr>
          <p:cNvPr id="75779" name="Rectangle 3"/>
          <p:cNvSpPr>
            <a:spLocks noGrp="1" noChangeArrowheads="1"/>
          </p:cNvSpPr>
          <p:nvPr>
            <p:ph type="body" idx="1"/>
          </p:nvPr>
        </p:nvSpPr>
        <p:spPr>
          <a:xfrm>
            <a:off x="457200" y="1566779"/>
            <a:ext cx="8229600" cy="4389120"/>
          </a:xfrm>
        </p:spPr>
        <p:txBody>
          <a:bodyPr>
            <a:normAutofit/>
          </a:bodyPr>
          <a:lstStyle/>
          <a:p>
            <a:pPr marL="273050" indent="-187325" algn="just">
              <a:lnSpc>
                <a:spcPct val="80000"/>
              </a:lnSpc>
              <a:buFont typeface="Arial" panose="020B0604020202020204" pitchFamily="34" charset="0"/>
              <a:buChar char="•"/>
            </a:pPr>
            <a:r>
              <a:rPr lang="en-GB" sz="1800" dirty="0">
                <a:solidFill>
                  <a:srgbClr val="374151"/>
                </a:solidFill>
                <a:latin typeface="Palatino Linotype" panose="02040502050505030304" pitchFamily="18" charset="0"/>
              </a:rPr>
              <a:t>Noise in image processing refers to unwanted variations or distortions in the pixel values of an image. </a:t>
            </a:r>
          </a:p>
          <a:p>
            <a:pPr marL="273050" indent="-187325" algn="just">
              <a:lnSpc>
                <a:spcPct val="80000"/>
              </a:lnSpc>
              <a:buFont typeface="Arial" panose="020B0604020202020204" pitchFamily="34" charset="0"/>
              <a:buChar char="•"/>
            </a:pPr>
            <a:r>
              <a:rPr lang="en-GB" sz="1800" dirty="0">
                <a:solidFill>
                  <a:srgbClr val="374151"/>
                </a:solidFill>
                <a:latin typeface="Palatino Linotype" panose="02040502050505030304" pitchFamily="18" charset="0"/>
              </a:rPr>
              <a:t>It can result from various sources during image acquisition, transmission, or processing. </a:t>
            </a:r>
          </a:p>
          <a:p>
            <a:pPr marL="273050" indent="-187325" algn="just">
              <a:lnSpc>
                <a:spcPct val="80000"/>
              </a:lnSpc>
              <a:buFont typeface="Arial" panose="020B0604020202020204" pitchFamily="34" charset="0"/>
              <a:buChar char="•"/>
            </a:pPr>
            <a:r>
              <a:rPr lang="en-GB" sz="1800" dirty="0">
                <a:solidFill>
                  <a:srgbClr val="374151"/>
                </a:solidFill>
                <a:latin typeface="Palatino Linotype" panose="02040502050505030304" pitchFamily="18" charset="0"/>
              </a:rPr>
              <a:t>Noise can degrade image quality, reduce the accuracy of analysis, and make images less visually appealing. </a:t>
            </a:r>
          </a:p>
          <a:p>
            <a:pPr marL="273050" indent="-187325" algn="just">
              <a:lnSpc>
                <a:spcPct val="80000"/>
              </a:lnSpc>
              <a:buFont typeface="Arial" panose="020B0604020202020204" pitchFamily="34" charset="0"/>
              <a:buChar char="•"/>
            </a:pPr>
            <a:r>
              <a:rPr lang="en-GB" sz="1800" dirty="0">
                <a:solidFill>
                  <a:srgbClr val="374151"/>
                </a:solidFill>
                <a:latin typeface="Palatino Linotype" panose="02040502050505030304" pitchFamily="18" charset="0"/>
              </a:rPr>
              <a:t>Understanding and mitigating noise is a crucial aspect of image processing and computer vision.</a:t>
            </a:r>
          </a:p>
          <a:p>
            <a:pPr marL="273050" indent="-187325" algn="just">
              <a:lnSpc>
                <a:spcPct val="80000"/>
              </a:lnSpc>
              <a:buFont typeface="Arial" panose="020B0604020202020204" pitchFamily="34" charset="0"/>
              <a:buChar char="•"/>
            </a:pPr>
            <a:endParaRPr lang="en-GB" sz="1800" dirty="0">
              <a:solidFill>
                <a:srgbClr val="374151"/>
              </a:solidFill>
              <a:latin typeface="Palatino Linotype" panose="02040502050505030304" pitchFamily="18" charset="0"/>
            </a:endParaRPr>
          </a:p>
          <a:p>
            <a:pPr marL="273050" indent="-187325" algn="just">
              <a:lnSpc>
                <a:spcPct val="80000"/>
              </a:lnSpc>
              <a:buFont typeface="Arial" panose="020B0604020202020204" pitchFamily="34" charset="0"/>
              <a:buChar char="•"/>
            </a:pPr>
            <a:r>
              <a:rPr lang="en-GB" sz="1800" b="1" i="0" dirty="0">
                <a:solidFill>
                  <a:srgbClr val="0070C0"/>
                </a:solidFill>
                <a:effectLst/>
                <a:latin typeface="Palatino Linotype" panose="02040502050505030304" pitchFamily="18" charset="0"/>
              </a:rPr>
              <a:t>Causes of Noise: </a:t>
            </a:r>
            <a:r>
              <a:rPr lang="en-GB" sz="1800" dirty="0">
                <a:solidFill>
                  <a:srgbClr val="374151"/>
                </a:solidFill>
                <a:latin typeface="Palatino Linotype" panose="02040502050505030304" pitchFamily="18" charset="0"/>
              </a:rPr>
              <a:t>Noise can originate from various sources, such as sensor limitations, electronic components, transmission errors, poor lighting conditions, and imperfections in imaging systems.</a:t>
            </a:r>
          </a:p>
          <a:p>
            <a:pPr marL="273050" indent="-187325" algn="just">
              <a:lnSpc>
                <a:spcPct val="80000"/>
              </a:lnSpc>
              <a:buFont typeface="Arial" panose="020B0604020202020204" pitchFamily="34" charset="0"/>
              <a:buChar char="•"/>
            </a:pPr>
            <a:endParaRPr lang="en-GB" sz="1800" dirty="0">
              <a:solidFill>
                <a:srgbClr val="374151"/>
              </a:solidFill>
              <a:latin typeface="Palatino Linotype" panose="02040502050505030304" pitchFamily="18" charset="0"/>
            </a:endParaRPr>
          </a:p>
          <a:p>
            <a:pPr marL="273050" indent="-187325" algn="just">
              <a:lnSpc>
                <a:spcPct val="80000"/>
              </a:lnSpc>
              <a:buFont typeface="Arial" panose="020B0604020202020204" pitchFamily="34" charset="0"/>
              <a:buChar char="•"/>
            </a:pPr>
            <a:r>
              <a:rPr lang="en-GB" sz="1800" b="1" dirty="0">
                <a:solidFill>
                  <a:srgbClr val="0070C0"/>
                </a:solidFill>
                <a:latin typeface="Palatino Linotype" panose="02040502050505030304" pitchFamily="18" charset="0"/>
              </a:rPr>
              <a:t>Impact of Noise: </a:t>
            </a:r>
            <a:r>
              <a:rPr lang="en-GB" sz="1800" dirty="0">
                <a:solidFill>
                  <a:srgbClr val="374151"/>
                </a:solidFill>
                <a:latin typeface="Palatino Linotype" panose="02040502050505030304" pitchFamily="18" charset="0"/>
              </a:rPr>
              <a:t>Noise can reduce the contrast and clarity of images, making it challenging to discern fine details. It can also impact the accuracy of image analysis algorithms and computer vision tasks.</a:t>
            </a:r>
            <a:endParaRPr lang="en-IE" sz="1800" dirty="0">
              <a:solidFill>
                <a:srgbClr val="374151"/>
              </a:solidFill>
              <a:latin typeface="Palatino Linotype" panose="02040502050505030304" pitchFamily="18" charset="0"/>
            </a:endParaRPr>
          </a:p>
        </p:txBody>
      </p:sp>
    </p:spTree>
    <p:extLst>
      <p:ext uri="{BB962C8B-B14F-4D97-AF65-F5344CB8AC3E}">
        <p14:creationId xmlns:p14="http://schemas.microsoft.com/office/powerpoint/2010/main" val="4036934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52400" y="423779"/>
            <a:ext cx="8229600" cy="1143000"/>
          </a:xfrm>
        </p:spPr>
        <p:txBody>
          <a:bodyPr/>
          <a:lstStyle/>
          <a:p>
            <a:r>
              <a:rPr lang="en-US" sz="2800" b="1" dirty="0">
                <a:latin typeface="Palatino Linotype" panose="02040502050505030304" pitchFamily="18" charset="0"/>
              </a:rPr>
              <a:t>What is Nois in Image Processing?</a:t>
            </a:r>
          </a:p>
        </p:txBody>
      </p:sp>
      <p:sp>
        <p:nvSpPr>
          <p:cNvPr id="75779" name="Rectangle 3"/>
          <p:cNvSpPr>
            <a:spLocks noGrp="1" noChangeArrowheads="1"/>
          </p:cNvSpPr>
          <p:nvPr>
            <p:ph type="body" idx="1"/>
          </p:nvPr>
        </p:nvSpPr>
        <p:spPr>
          <a:xfrm>
            <a:off x="457200" y="1566779"/>
            <a:ext cx="8229600" cy="4389120"/>
          </a:xfrm>
        </p:spPr>
        <p:txBody>
          <a:bodyPr>
            <a:normAutofit/>
          </a:bodyPr>
          <a:lstStyle/>
          <a:p>
            <a:pPr marL="273050" indent="-187325" algn="just">
              <a:lnSpc>
                <a:spcPct val="80000"/>
              </a:lnSpc>
              <a:buFont typeface="Arial" panose="020B0604020202020204" pitchFamily="34" charset="0"/>
              <a:buChar char="•"/>
            </a:pPr>
            <a:r>
              <a:rPr lang="en-GB" sz="1800" dirty="0">
                <a:solidFill>
                  <a:srgbClr val="374151"/>
                </a:solidFill>
                <a:latin typeface="Palatino Linotype" panose="02040502050505030304" pitchFamily="18" charset="0"/>
              </a:rPr>
              <a:t>Noise in image processing refers to unwanted variations or distortions in the pixel values of an image. </a:t>
            </a:r>
          </a:p>
          <a:p>
            <a:pPr marL="273050" indent="-187325" algn="just">
              <a:lnSpc>
                <a:spcPct val="80000"/>
              </a:lnSpc>
              <a:buFont typeface="Arial" panose="020B0604020202020204" pitchFamily="34" charset="0"/>
              <a:buChar char="•"/>
            </a:pPr>
            <a:r>
              <a:rPr lang="en-GB" sz="1800" dirty="0">
                <a:solidFill>
                  <a:srgbClr val="374151"/>
                </a:solidFill>
                <a:latin typeface="Palatino Linotype" panose="02040502050505030304" pitchFamily="18" charset="0"/>
              </a:rPr>
              <a:t>It can result from various sources during image acquisition, transmission, or processing. </a:t>
            </a:r>
          </a:p>
          <a:p>
            <a:pPr marL="273050" indent="-187325" algn="just">
              <a:lnSpc>
                <a:spcPct val="80000"/>
              </a:lnSpc>
              <a:buFont typeface="Arial" panose="020B0604020202020204" pitchFamily="34" charset="0"/>
              <a:buChar char="•"/>
            </a:pPr>
            <a:r>
              <a:rPr lang="en-GB" sz="1800" dirty="0">
                <a:solidFill>
                  <a:srgbClr val="374151"/>
                </a:solidFill>
                <a:latin typeface="Palatino Linotype" panose="02040502050505030304" pitchFamily="18" charset="0"/>
              </a:rPr>
              <a:t>Noise can degrade image quality, reduce the accuracy of analysis, and make images less visually appealing. </a:t>
            </a:r>
          </a:p>
          <a:p>
            <a:pPr marL="273050" indent="-187325" algn="just">
              <a:lnSpc>
                <a:spcPct val="80000"/>
              </a:lnSpc>
              <a:buFont typeface="Arial" panose="020B0604020202020204" pitchFamily="34" charset="0"/>
              <a:buChar char="•"/>
            </a:pPr>
            <a:r>
              <a:rPr lang="en-GB" sz="1800" dirty="0">
                <a:solidFill>
                  <a:srgbClr val="374151"/>
                </a:solidFill>
                <a:latin typeface="Palatino Linotype" panose="02040502050505030304" pitchFamily="18" charset="0"/>
              </a:rPr>
              <a:t>Understanding and mitigating noise is a crucial aspect of image processing and computer vision.</a:t>
            </a:r>
          </a:p>
          <a:p>
            <a:pPr marL="273050" indent="-187325" algn="just">
              <a:lnSpc>
                <a:spcPct val="80000"/>
              </a:lnSpc>
              <a:buFont typeface="Arial" panose="020B0604020202020204" pitchFamily="34" charset="0"/>
              <a:buChar char="•"/>
            </a:pPr>
            <a:endParaRPr lang="en-GB" sz="1800" dirty="0">
              <a:solidFill>
                <a:srgbClr val="374151"/>
              </a:solidFill>
              <a:latin typeface="Palatino Linotype" panose="02040502050505030304" pitchFamily="18" charset="0"/>
            </a:endParaRPr>
          </a:p>
          <a:p>
            <a:pPr marL="273050" indent="-187325" algn="just">
              <a:lnSpc>
                <a:spcPct val="80000"/>
              </a:lnSpc>
              <a:buFont typeface="Arial" panose="020B0604020202020204" pitchFamily="34" charset="0"/>
              <a:buChar char="•"/>
            </a:pPr>
            <a:r>
              <a:rPr lang="en-GB" sz="1800" b="1" i="0" dirty="0">
                <a:solidFill>
                  <a:srgbClr val="0070C0"/>
                </a:solidFill>
                <a:effectLst/>
                <a:latin typeface="Palatino Linotype" panose="02040502050505030304" pitchFamily="18" charset="0"/>
              </a:rPr>
              <a:t>Causes of Noise: </a:t>
            </a:r>
            <a:r>
              <a:rPr lang="en-GB" sz="1800" dirty="0">
                <a:solidFill>
                  <a:srgbClr val="374151"/>
                </a:solidFill>
                <a:latin typeface="Palatino Linotype" panose="02040502050505030304" pitchFamily="18" charset="0"/>
              </a:rPr>
              <a:t>Noise can originate from various sources, such as sensor limitations, electronic components, transmission errors, poor lighting conditions, and imperfections in imaging systems.</a:t>
            </a:r>
          </a:p>
          <a:p>
            <a:pPr marL="273050" indent="-187325" algn="just">
              <a:lnSpc>
                <a:spcPct val="80000"/>
              </a:lnSpc>
              <a:buFont typeface="Arial" panose="020B0604020202020204" pitchFamily="34" charset="0"/>
              <a:buChar char="•"/>
            </a:pPr>
            <a:endParaRPr lang="en-GB" sz="1800" dirty="0">
              <a:solidFill>
                <a:srgbClr val="374151"/>
              </a:solidFill>
              <a:latin typeface="Palatino Linotype" panose="02040502050505030304" pitchFamily="18" charset="0"/>
            </a:endParaRPr>
          </a:p>
          <a:p>
            <a:pPr marL="273050" indent="-187325" algn="just">
              <a:lnSpc>
                <a:spcPct val="80000"/>
              </a:lnSpc>
              <a:buFont typeface="Arial" panose="020B0604020202020204" pitchFamily="34" charset="0"/>
              <a:buChar char="•"/>
            </a:pPr>
            <a:r>
              <a:rPr lang="en-GB" sz="1800" b="1" dirty="0">
                <a:solidFill>
                  <a:srgbClr val="0070C0"/>
                </a:solidFill>
                <a:latin typeface="Palatino Linotype" panose="02040502050505030304" pitchFamily="18" charset="0"/>
              </a:rPr>
              <a:t>Impact of Noise: </a:t>
            </a:r>
            <a:r>
              <a:rPr lang="en-GB" sz="1800" dirty="0">
                <a:solidFill>
                  <a:srgbClr val="374151"/>
                </a:solidFill>
                <a:latin typeface="Palatino Linotype" panose="02040502050505030304" pitchFamily="18" charset="0"/>
              </a:rPr>
              <a:t>Noise can reduce the contrast and clarity of images, making it challenging to discern fine details. It can also impact the accuracy of image analysis algorithms and computer vision tasks.</a:t>
            </a:r>
            <a:endParaRPr lang="en-IE" sz="1800" dirty="0">
              <a:solidFill>
                <a:srgbClr val="374151"/>
              </a:solidFill>
              <a:latin typeface="Palatino Linotype" panose="02040502050505030304" pitchFamily="18" charset="0"/>
            </a:endParaRPr>
          </a:p>
        </p:txBody>
      </p:sp>
    </p:spTree>
    <p:extLst>
      <p:ext uri="{BB962C8B-B14F-4D97-AF65-F5344CB8AC3E}">
        <p14:creationId xmlns:p14="http://schemas.microsoft.com/office/powerpoint/2010/main" val="2896545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52400" y="423779"/>
            <a:ext cx="8229600" cy="1143000"/>
          </a:xfrm>
        </p:spPr>
        <p:txBody>
          <a:bodyPr>
            <a:normAutofit/>
          </a:bodyPr>
          <a:lstStyle/>
          <a:p>
            <a:r>
              <a:rPr lang="en-US" sz="2600" b="1" dirty="0">
                <a:latin typeface="Palatino Linotype" panose="02040502050505030304" pitchFamily="18" charset="0"/>
              </a:rPr>
              <a:t>What is Nois in Image Processing?</a:t>
            </a:r>
          </a:p>
        </p:txBody>
      </p:sp>
      <p:sp>
        <p:nvSpPr>
          <p:cNvPr id="75779" name="Rectangle 3"/>
          <p:cNvSpPr>
            <a:spLocks noGrp="1" noChangeArrowheads="1"/>
          </p:cNvSpPr>
          <p:nvPr>
            <p:ph type="body" idx="1"/>
          </p:nvPr>
        </p:nvSpPr>
        <p:spPr>
          <a:xfrm>
            <a:off x="457200" y="1566779"/>
            <a:ext cx="8229600" cy="4389120"/>
          </a:xfrm>
        </p:spPr>
        <p:txBody>
          <a:bodyPr>
            <a:normAutofit/>
          </a:bodyPr>
          <a:lstStyle/>
          <a:p>
            <a:pPr marL="273050" indent="-187325" algn="just">
              <a:lnSpc>
                <a:spcPct val="80000"/>
              </a:lnSpc>
              <a:buFont typeface="Arial" panose="020B0604020202020204" pitchFamily="34" charset="0"/>
              <a:buChar char="•"/>
            </a:pPr>
            <a:r>
              <a:rPr lang="en-GB" sz="1800" dirty="0">
                <a:solidFill>
                  <a:srgbClr val="374151"/>
                </a:solidFill>
                <a:latin typeface="Palatino Linotype" panose="02040502050505030304" pitchFamily="18" charset="0"/>
              </a:rPr>
              <a:t>The presence of noise in an image might be additive or multiplicative. </a:t>
            </a:r>
          </a:p>
          <a:p>
            <a:pPr marL="273050" indent="-187325" algn="just">
              <a:lnSpc>
                <a:spcPct val="80000"/>
              </a:lnSpc>
              <a:buFont typeface="Arial" panose="020B0604020202020204" pitchFamily="34" charset="0"/>
              <a:buChar char="•"/>
            </a:pPr>
            <a:r>
              <a:rPr lang="en-GB" sz="1800" dirty="0">
                <a:solidFill>
                  <a:srgbClr val="374151"/>
                </a:solidFill>
                <a:latin typeface="Palatino Linotype" panose="02040502050505030304" pitchFamily="18" charset="0"/>
              </a:rPr>
              <a:t>In the Additive Noise Model, an additive noise signal is added to the original signal to produce a corrupted noisy signal that follows the following rule:</a:t>
            </a:r>
          </a:p>
          <a:p>
            <a:pPr marL="273050" indent="-187325" algn="just">
              <a:lnSpc>
                <a:spcPct val="80000"/>
              </a:lnSpc>
              <a:buFont typeface="Arial" panose="020B0604020202020204" pitchFamily="34" charset="0"/>
              <a:buChar char="•"/>
            </a:pPr>
            <a:endParaRPr lang="en-GB" sz="1800" dirty="0">
              <a:solidFill>
                <a:srgbClr val="374151"/>
              </a:solidFill>
              <a:latin typeface="Palatino Linotype" panose="02040502050505030304" pitchFamily="18" charset="0"/>
            </a:endParaRPr>
          </a:p>
          <a:p>
            <a:pPr marL="0" indent="0" algn="ctr">
              <a:buNone/>
            </a:pPr>
            <a:r>
              <a:rPr lang="en-GB" sz="1800" b="1" i="1" dirty="0">
                <a:solidFill>
                  <a:srgbClr val="000000"/>
                </a:solidFill>
                <a:effectLst/>
                <a:latin typeface="Palatino Linotype" panose="02040502050505030304" pitchFamily="18" charset="0"/>
              </a:rPr>
              <a:t>w(x, y) = s(</a:t>
            </a:r>
            <a:r>
              <a:rPr lang="en-GB" sz="1800" b="1" i="1" dirty="0" err="1">
                <a:solidFill>
                  <a:srgbClr val="000000"/>
                </a:solidFill>
                <a:effectLst/>
                <a:latin typeface="Palatino Linotype" panose="02040502050505030304" pitchFamily="18" charset="0"/>
              </a:rPr>
              <a:t>x,y</a:t>
            </a:r>
            <a:r>
              <a:rPr lang="en-GB" sz="1800" b="1" i="1" dirty="0">
                <a:solidFill>
                  <a:srgbClr val="000000"/>
                </a:solidFill>
                <a:effectLst/>
                <a:latin typeface="Palatino Linotype" panose="02040502050505030304" pitchFamily="18" charset="0"/>
              </a:rPr>
              <a:t>) + </a:t>
            </a:r>
            <a:r>
              <a:rPr lang="en-GB" sz="1800" b="1" i="1" dirty="0">
                <a:solidFill>
                  <a:schemeClr val="accent2">
                    <a:lumMod val="50000"/>
                  </a:schemeClr>
                </a:solidFill>
                <a:effectLst/>
                <a:latin typeface="Palatino Linotype" panose="02040502050505030304" pitchFamily="18" charset="0"/>
              </a:rPr>
              <a:t>n(</a:t>
            </a:r>
            <a:r>
              <a:rPr lang="en-GB" sz="1800" b="1" i="1" dirty="0" err="1">
                <a:solidFill>
                  <a:schemeClr val="accent2">
                    <a:lumMod val="50000"/>
                  </a:schemeClr>
                </a:solidFill>
                <a:effectLst/>
                <a:latin typeface="Palatino Linotype" panose="02040502050505030304" pitchFamily="18" charset="0"/>
              </a:rPr>
              <a:t>x,y</a:t>
            </a:r>
            <a:r>
              <a:rPr lang="en-GB" sz="1800" b="1" i="1" dirty="0">
                <a:solidFill>
                  <a:schemeClr val="accent2">
                    <a:lumMod val="50000"/>
                  </a:schemeClr>
                </a:solidFill>
                <a:effectLst/>
                <a:latin typeface="Palatino Linotype" panose="02040502050505030304" pitchFamily="18" charset="0"/>
              </a:rPr>
              <a:t>)</a:t>
            </a:r>
          </a:p>
          <a:p>
            <a:pPr marL="0" indent="0" algn="ctr">
              <a:buNone/>
            </a:pPr>
            <a:endParaRPr lang="en-GB" sz="1800" i="0" dirty="0">
              <a:solidFill>
                <a:srgbClr val="000000"/>
              </a:solidFill>
              <a:effectLst/>
              <a:latin typeface="Palatino Linotype" panose="02040502050505030304" pitchFamily="18" charset="0"/>
            </a:endParaRPr>
          </a:p>
          <a:p>
            <a:pPr marL="273050" indent="-187325" algn="just">
              <a:lnSpc>
                <a:spcPct val="80000"/>
              </a:lnSpc>
              <a:buFont typeface="Arial" panose="020B0604020202020204" pitchFamily="34" charset="0"/>
              <a:buChar char="•"/>
            </a:pPr>
            <a:r>
              <a:rPr lang="en-GB" sz="1800" dirty="0">
                <a:solidFill>
                  <a:srgbClr val="374151"/>
                </a:solidFill>
                <a:latin typeface="Palatino Linotype" panose="02040502050505030304" pitchFamily="18" charset="0"/>
              </a:rPr>
              <a:t>Here, s(x, y) represents the original image intensity and n(</a:t>
            </a:r>
            <a:r>
              <a:rPr lang="en-GB" sz="1800" dirty="0" err="1">
                <a:solidFill>
                  <a:srgbClr val="374151"/>
                </a:solidFill>
                <a:latin typeface="Palatino Linotype" panose="02040502050505030304" pitchFamily="18" charset="0"/>
              </a:rPr>
              <a:t>x,y</a:t>
            </a:r>
            <a:r>
              <a:rPr lang="en-GB" sz="1800" dirty="0">
                <a:solidFill>
                  <a:srgbClr val="374151"/>
                </a:solidFill>
                <a:latin typeface="Palatino Linotype" panose="02040502050505030304" pitchFamily="18" charset="0"/>
              </a:rPr>
              <a:t>) represents the noise supplied to produce the corrupted signal w(</a:t>
            </a:r>
            <a:r>
              <a:rPr lang="en-GB" sz="1800" dirty="0" err="1">
                <a:solidFill>
                  <a:srgbClr val="374151"/>
                </a:solidFill>
                <a:latin typeface="Palatino Linotype" panose="02040502050505030304" pitchFamily="18" charset="0"/>
              </a:rPr>
              <a:t>x,y</a:t>
            </a:r>
            <a:r>
              <a:rPr lang="en-GB" sz="1800" dirty="0">
                <a:solidFill>
                  <a:srgbClr val="374151"/>
                </a:solidFill>
                <a:latin typeface="Palatino Linotype" panose="02040502050505030304" pitchFamily="18" charset="0"/>
              </a:rPr>
              <a:t>) at (</a:t>
            </a:r>
            <a:r>
              <a:rPr lang="en-GB" sz="1800" dirty="0" err="1">
                <a:solidFill>
                  <a:srgbClr val="374151"/>
                </a:solidFill>
                <a:latin typeface="Palatino Linotype" panose="02040502050505030304" pitchFamily="18" charset="0"/>
              </a:rPr>
              <a:t>x,y</a:t>
            </a:r>
            <a:r>
              <a:rPr lang="en-GB" sz="1800" dirty="0">
                <a:solidFill>
                  <a:srgbClr val="374151"/>
                </a:solidFill>
                <a:latin typeface="Palatino Linotype" panose="02040502050505030304" pitchFamily="18" charset="0"/>
              </a:rPr>
              <a:t>) pixel position.</a:t>
            </a:r>
          </a:p>
          <a:p>
            <a:pPr marL="273050" indent="-187325" algn="just">
              <a:lnSpc>
                <a:spcPct val="80000"/>
              </a:lnSpc>
              <a:buFont typeface="Arial" panose="020B0604020202020204" pitchFamily="34" charset="0"/>
              <a:buChar char="•"/>
            </a:pPr>
            <a:r>
              <a:rPr lang="en-GB" sz="1800" dirty="0">
                <a:solidFill>
                  <a:srgbClr val="374151"/>
                </a:solidFill>
                <a:latin typeface="Palatino Linotype" panose="02040502050505030304" pitchFamily="18" charset="0"/>
              </a:rPr>
              <a:t> Similarly, the Multiplicative Noise Model multiplies the original signal by the noise signal.</a:t>
            </a:r>
          </a:p>
          <a:p>
            <a:pPr marL="273050" indent="-187325" algn="just">
              <a:lnSpc>
                <a:spcPct val="80000"/>
              </a:lnSpc>
              <a:buFont typeface="Arial" panose="020B0604020202020204" pitchFamily="34" charset="0"/>
              <a:buChar char="•"/>
            </a:pPr>
            <a:endParaRPr lang="en-GB" sz="1800" dirty="0">
              <a:solidFill>
                <a:srgbClr val="374151"/>
              </a:solidFill>
              <a:latin typeface="Palatino Linotype" panose="02040502050505030304" pitchFamily="18" charset="0"/>
            </a:endParaRPr>
          </a:p>
        </p:txBody>
      </p:sp>
    </p:spTree>
    <p:extLst>
      <p:ext uri="{BB962C8B-B14F-4D97-AF65-F5344CB8AC3E}">
        <p14:creationId xmlns:p14="http://schemas.microsoft.com/office/powerpoint/2010/main" val="42078841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25995</TotalTime>
  <Words>1957</Words>
  <Application>Microsoft Office PowerPoint</Application>
  <PresentationFormat>On-screen Show (4:3)</PresentationFormat>
  <Paragraphs>220</Paragraphs>
  <Slides>32</Slides>
  <Notes>24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Arial</vt:lpstr>
      <vt:lpstr>Bitstream Charter</vt:lpstr>
      <vt:lpstr>Calibri</vt:lpstr>
      <vt:lpstr>Cambria Math</vt:lpstr>
      <vt:lpstr>Constantia</vt:lpstr>
      <vt:lpstr>Palatino Linotype</vt:lpstr>
      <vt:lpstr>Times New Roman</vt:lpstr>
      <vt:lpstr>Wingdings</vt:lpstr>
      <vt:lpstr>Wingdings 2</vt:lpstr>
      <vt:lpstr>Wingdings 3</vt:lpstr>
      <vt:lpstr>Flow</vt:lpstr>
      <vt:lpstr>PowerPoint Presentation</vt:lpstr>
      <vt:lpstr>RECAP</vt:lpstr>
      <vt:lpstr>PowerPoint Presentation</vt:lpstr>
      <vt:lpstr>Image Restoration</vt:lpstr>
      <vt:lpstr>Image Restoration and Image Degradation Model</vt:lpstr>
      <vt:lpstr>Image Restoration and Image Degradation Model</vt:lpstr>
      <vt:lpstr>What is Nois in Image Processing?</vt:lpstr>
      <vt:lpstr>What is Nois in Image Processing?</vt:lpstr>
      <vt:lpstr>What is Nois in Image Processing?</vt:lpstr>
      <vt:lpstr>What is Nois in Image Processing?</vt:lpstr>
      <vt:lpstr>Types of Noise:</vt:lpstr>
      <vt:lpstr>Types of Noise:</vt:lpstr>
      <vt:lpstr>Speckle Noise: </vt:lpstr>
      <vt:lpstr>Convolution</vt:lpstr>
      <vt:lpstr>Convolution</vt:lpstr>
      <vt:lpstr>Convolution</vt:lpstr>
      <vt:lpstr>Basics of Spatial Filtering </vt:lpstr>
      <vt:lpstr>PowerPoint Presentation</vt:lpstr>
      <vt:lpstr>Padding</vt:lpstr>
      <vt:lpstr>Convolution</vt:lpstr>
      <vt:lpstr>Convolution</vt:lpstr>
      <vt:lpstr>Noise Reduction</vt:lpstr>
      <vt:lpstr>Spatial Filtering for Smoothing (Example) </vt:lpstr>
      <vt:lpstr>Spatial Filtering for Smoothing (Example) </vt:lpstr>
      <vt:lpstr>Median Filtering (Example) </vt:lpstr>
      <vt:lpstr>Spatial Filtering</vt:lpstr>
      <vt:lpstr>Mean/Averaging Filter</vt:lpstr>
      <vt:lpstr>Mean/Averaging Filter</vt:lpstr>
      <vt:lpstr>Mean/Averaging Filter</vt:lpstr>
      <vt:lpstr>Weighted Average Filter</vt:lpstr>
      <vt:lpstr>Weighted Average Filter</vt:lpstr>
      <vt:lpstr>Median Filter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Qamar</dc:creator>
  <cp:lastModifiedBy>Muhammad Fayaz</cp:lastModifiedBy>
  <cp:revision>785</cp:revision>
  <cp:lastPrinted>2023-09-21T06:12:26Z</cp:lastPrinted>
  <dcterms:created xsi:type="dcterms:W3CDTF">2006-08-16T00:00:00Z</dcterms:created>
  <dcterms:modified xsi:type="dcterms:W3CDTF">2023-09-27T06:26:28Z</dcterms:modified>
</cp:coreProperties>
</file>