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1D1866-1D9C-489F-87C6-F9B60DAE5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7543FF-7EED-46B5-8325-0873C6DF0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94BC45-58A5-44A9-8242-F75B4CCD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E91C-AEB7-4652-BD48-524260E5010D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42B712-A41D-46DC-868C-2228FA9C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862B50-EE2F-4E0A-93F6-07C16A99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788C-A034-4436-8D51-0A1215B39D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1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7C49F1-6380-405F-AB9C-D1A8897E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6E87532-8CDC-41BC-91FF-A76CCEE77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973862-9B6F-47E4-9740-C58C96FE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E91C-AEB7-4652-BD48-524260E5010D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9488D3-A853-4C99-9E28-B082747F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7AB397-B08C-4013-9D6D-5F65A0BC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788C-A034-4436-8D51-0A1215B39D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66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ECC1DD9-BAD7-4D91-9147-5B5FD5F1E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D92DF33-B401-408F-979B-3A9F1DBED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A64BC1-AA1A-4C61-8BA0-63DEB900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E91C-AEB7-4652-BD48-524260E5010D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E1AC0-4D7F-40BC-9987-4C72FC3D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3D21BB-B75F-47C7-A663-0447263F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788C-A034-4436-8D51-0A1215B39D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90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8EFB4-62F6-4384-BA19-E86631B0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786D02-FE96-441F-BFF7-E284A7301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8EDFC6-F1FA-473A-A373-CEF2BC2B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E91C-AEB7-4652-BD48-524260E5010D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583DBB-9752-4218-BEFB-5E1A58EFD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B9D173-8560-40CF-AFF3-0236FD15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788C-A034-4436-8D51-0A1215B39D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97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4DDCD8-01B9-4BB6-988F-89FC59F04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75F1E6-60A4-46DF-8A2B-A94C39D26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740815-23B1-450E-95BD-DCEDDB52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E91C-AEB7-4652-BD48-524260E5010D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596126-6760-43F4-89EA-1DB1D39F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25B5D4-94B4-4C0C-9FF4-30DC5D15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788C-A034-4436-8D51-0A1215B39D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067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B2E79E-7C23-4134-A941-2368B57F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22C500-850A-485E-BD2E-8AC6919AE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B9DD139-D363-4B4A-A94F-0353CCCBA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5B5CF4-48E8-4759-892C-1964B186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E91C-AEB7-4652-BD48-524260E5010D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F31342-21C7-4296-97E2-23F83A3D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F519AE-E749-442B-AB97-CFB72580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788C-A034-4436-8D51-0A1215B39D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14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D1E7AB-46F0-40B9-ACA9-0F398A19A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0CF695-4845-4808-8707-F9FC3E966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95AE63-58E9-4BDE-9EDE-B18BFB92F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FDD4761-AA1F-4548-A7B2-C3F7D34C9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2029058-1B75-429D-8E11-649AFCC5F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3AA6D47-0F1B-4179-8247-39BA3440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E91C-AEB7-4652-BD48-524260E5010D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FF54806-D9D2-4C59-AAD4-C99D0692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ACD4421-7016-4FAE-AC4D-752BB44D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788C-A034-4436-8D51-0A1215B39D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63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46B7C3-0984-41FF-A6FA-61A788D8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79BDC61-3FB6-4156-B7EB-901288F5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E91C-AEB7-4652-BD48-524260E5010D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07493FC-67DE-4EDF-BD20-01606C83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12F6DE3-3D57-483E-A1F1-CA6368F5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788C-A034-4436-8D51-0A1215B39D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4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0EE5C04-ACB8-419A-B35D-85A86EFA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E91C-AEB7-4652-BD48-524260E5010D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DE93E85-075E-4AF9-BBF2-6B70CBCE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A88D43-6495-4853-B4D0-E5C1B5F4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788C-A034-4436-8D51-0A1215B39D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32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772687-BA49-4AF3-A99C-D7E3F850F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9B17AE-B335-45A3-8635-0C1744163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A21D44-07E9-4563-9724-0D3DA9529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266955-C82F-4A9B-AF7E-F308FA37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E91C-AEB7-4652-BD48-524260E5010D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6B6CC4-4263-4B47-BC4D-559DCD76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E2BEBF-DF1E-4B2B-B8DE-E1FC3A7BC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788C-A034-4436-8D51-0A1215B39D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24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FC196-E292-49AD-AF68-02784701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1A1221B-345A-49EF-931E-EF4847724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A6B0261-72D2-4C4E-8FA1-CD1F75A1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811681-0629-4037-A51B-4AE72E0B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E91C-AEB7-4652-BD48-524260E5010D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56DF24-1738-4E22-8AA1-2703ACA2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4894DE-BAE9-4BAD-933D-AF54FE52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788C-A034-4436-8D51-0A1215B39D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92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94F9C76-20DC-407B-963B-EF1A099D4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D8ADBA-2489-4CE3-ADF5-EC677E7B1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8C55DB-08DB-4197-8EC3-3A01812B6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6E91C-AEB7-4652-BD48-524260E5010D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D689FD-5CF8-4284-B7B2-88F8886FD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404E7A-1168-4781-ADB8-4647953A3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2788C-A034-4436-8D51-0A1215B39D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4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797D5BD-0B2F-4441-B783-241F8202F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DF4FFBB2-9064-4B2C-A2E6-68CC11309AEB}"/>
              </a:ext>
            </a:extLst>
          </p:cNvPr>
          <p:cNvSpPr/>
          <p:nvPr/>
        </p:nvSpPr>
        <p:spPr>
          <a:xfrm rot="232361">
            <a:off x="2662237" y="-163513"/>
            <a:ext cx="6867525" cy="657542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zh-TW" alt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點   我   抽   獎  </a:t>
            </a:r>
            <a:r>
              <a:rPr lang="en-US" altLang="zh-TW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!</a:t>
            </a:r>
            <a:r>
              <a:rPr lang="zh-TW" alt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!</a:t>
            </a:r>
            <a:endParaRPr lang="zh-TW" alt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695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丁敬原</dc:creator>
  <cp:lastModifiedBy>丁敬原</cp:lastModifiedBy>
  <cp:revision>2</cp:revision>
  <dcterms:created xsi:type="dcterms:W3CDTF">2024-03-25T04:29:22Z</dcterms:created>
  <dcterms:modified xsi:type="dcterms:W3CDTF">2024-03-25T04:34:43Z</dcterms:modified>
</cp:coreProperties>
</file>