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3534-B7BA-43B1-AAC8-A7100FF7D469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864B-4DA3-44A1-A3F0-DD0E56F96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14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3534-B7BA-43B1-AAC8-A7100FF7D469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864B-4DA3-44A1-A3F0-DD0E56F96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66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3534-B7BA-43B1-AAC8-A7100FF7D469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864B-4DA3-44A1-A3F0-DD0E56F96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199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3534-B7BA-43B1-AAC8-A7100FF7D469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864B-4DA3-44A1-A3F0-DD0E56F96F2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20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3534-B7BA-43B1-AAC8-A7100FF7D469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864B-4DA3-44A1-A3F0-DD0E56F96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436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3534-B7BA-43B1-AAC8-A7100FF7D469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864B-4DA3-44A1-A3F0-DD0E56F96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609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3534-B7BA-43B1-AAC8-A7100FF7D469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864B-4DA3-44A1-A3F0-DD0E56F96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562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3534-B7BA-43B1-AAC8-A7100FF7D469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864B-4DA3-44A1-A3F0-DD0E56F96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791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3534-B7BA-43B1-AAC8-A7100FF7D469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864B-4DA3-44A1-A3F0-DD0E56F96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22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3534-B7BA-43B1-AAC8-A7100FF7D469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864B-4DA3-44A1-A3F0-DD0E56F96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31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3534-B7BA-43B1-AAC8-A7100FF7D469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864B-4DA3-44A1-A3F0-DD0E56F96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05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3534-B7BA-43B1-AAC8-A7100FF7D469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864B-4DA3-44A1-A3F0-DD0E56F96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27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3534-B7BA-43B1-AAC8-A7100FF7D469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864B-4DA3-44A1-A3F0-DD0E56F96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01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3534-B7BA-43B1-AAC8-A7100FF7D469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864B-4DA3-44A1-A3F0-DD0E56F96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62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3534-B7BA-43B1-AAC8-A7100FF7D469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864B-4DA3-44A1-A3F0-DD0E56F96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51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3534-B7BA-43B1-AAC8-A7100FF7D469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864B-4DA3-44A1-A3F0-DD0E56F96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06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3534-B7BA-43B1-AAC8-A7100FF7D469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864B-4DA3-44A1-A3F0-DD0E56F96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7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643534-B7BA-43B1-AAC8-A7100FF7D469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3864B-4DA3-44A1-A3F0-DD0E56F96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817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641EF-8DB5-4015-BA83-0742408F1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392281"/>
            <a:ext cx="9099255" cy="259673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dirty="0"/>
              <a:t>Project Variant 9 : Mobile App for </a:t>
            </a:r>
            <a:r>
              <a:rPr lang="fr-FR" dirty="0" err="1"/>
              <a:t>Transporters</a:t>
            </a:r>
            <a:endParaRPr lang="fr-FR" sz="72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7655D2-6EF8-4471-9A14-224273E59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6735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Groupe I</a:t>
            </a:r>
          </a:p>
        </p:txBody>
      </p:sp>
    </p:spTree>
    <p:extLst>
      <p:ext uri="{BB962C8B-B14F-4D97-AF65-F5344CB8AC3E}">
        <p14:creationId xmlns:p14="http://schemas.microsoft.com/office/powerpoint/2010/main" val="626180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gingerbreadmakeup.altervista.org/wp-content/uploads/2016/06/keep-calm-it-s-question-time-1.png">
            <a:extLst>
              <a:ext uri="{FF2B5EF4-FFF2-40B4-BE49-F238E27FC236}">
                <a16:creationId xmlns:a16="http://schemas.microsoft.com/office/drawing/2014/main" id="{F3D3E7CC-F247-456F-948D-9237D849AC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55" y="341597"/>
            <a:ext cx="5292690" cy="617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27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FF9AA9-2511-45B5-8E0D-EE7A260A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cas d’utilisateurs à traiter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EF2E8A0-7018-4D04-9F1C-5D6CD7244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1" y="1700407"/>
            <a:ext cx="11720717" cy="4658985"/>
          </a:xfrm>
        </p:spPr>
      </p:pic>
    </p:spTree>
    <p:extLst>
      <p:ext uri="{BB962C8B-B14F-4D97-AF65-F5344CB8AC3E}">
        <p14:creationId xmlns:p14="http://schemas.microsoft.com/office/powerpoint/2010/main" val="407524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FF9AA9-2511-45B5-8E0D-EE7A260A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cas d’utilisateurs à traiter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ADF6A81-21C2-4283-A866-BEC9D89C8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69" y="1252025"/>
            <a:ext cx="9777862" cy="5605975"/>
          </a:xfrm>
        </p:spPr>
      </p:pic>
    </p:spTree>
    <p:extLst>
      <p:ext uri="{BB962C8B-B14F-4D97-AF65-F5344CB8AC3E}">
        <p14:creationId xmlns:p14="http://schemas.microsoft.com/office/powerpoint/2010/main" val="364536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142AA-6BB2-445D-A693-605C9AD2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général du système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7D12915-2D9B-4095-A3A4-2BF1560F4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20" y="1391873"/>
            <a:ext cx="8556014" cy="5115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642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142AA-6BB2-445D-A693-605C9AD2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Changement dans l’architecture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659AD9-8EAB-42C5-9C2B-7A3200009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9" y="1401264"/>
            <a:ext cx="7874002" cy="5109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210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142AA-6BB2-445D-A693-605C9AD2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Changement dans l’architecture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CA7DDD-5B91-41F5-BE8B-6595BCD0D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69" y="1853248"/>
            <a:ext cx="11689861" cy="426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6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142AA-6BB2-445D-A693-605C9AD2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technologies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1BA4F-7512-420C-8547-0CCD5EB1A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42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142AA-6BB2-445D-A693-605C9AD2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en vidéo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1BA4F-7512-420C-8547-0CCD5EB1A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067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142AA-6BB2-445D-A693-605C9AD2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 la charge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1BA4F-7512-420C-8547-0CCD5EB1A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6716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42</Words>
  <Application>Microsoft Office PowerPoint</Application>
  <PresentationFormat>Grand écran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Project Variant 9 : Mobile App for Transporters</vt:lpstr>
      <vt:lpstr>Les cas d’utilisateurs à traiter</vt:lpstr>
      <vt:lpstr>Les cas d’utilisateurs à traiter</vt:lpstr>
      <vt:lpstr>Schéma général du système</vt:lpstr>
      <vt:lpstr>Changement dans l’architecture</vt:lpstr>
      <vt:lpstr>Changement dans l’architecture</vt:lpstr>
      <vt:lpstr>Choix des technologies</vt:lpstr>
      <vt:lpstr>Démonstration en vidéo</vt:lpstr>
      <vt:lpstr>Répartition de la charge de travail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Variant 9 : Mobile App for Transporters</dc:title>
  <dc:creator>Gaetan Duminy</dc:creator>
  <cp:lastModifiedBy>Gaetan Duminy</cp:lastModifiedBy>
  <cp:revision>20</cp:revision>
  <dcterms:created xsi:type="dcterms:W3CDTF">2019-02-28T13:30:43Z</dcterms:created>
  <dcterms:modified xsi:type="dcterms:W3CDTF">2019-02-28T14:29:34Z</dcterms:modified>
</cp:coreProperties>
</file>