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2" r:id="rId5"/>
    <p:sldId id="263" r:id="rId6"/>
    <p:sldId id="265" r:id="rId7"/>
    <p:sldId id="266" r:id="rId8"/>
    <p:sldId id="257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954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9185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591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5088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899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6403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9067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099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62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257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73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3273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002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77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39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796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67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B30860-0FA4-449A-A410-A0D18A2BBA64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AB73-D3DB-43AD-9105-5C5959EDB2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819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A1FE4F6-2495-462A-B697-F05908BA6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Mobile App for </a:t>
            </a:r>
            <a:r>
              <a:rPr lang="fr-FR" dirty="0" err="1"/>
              <a:t>Transporters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84B51AF-358E-4A31-B776-DB7FB3CCB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299108" cy="861420"/>
          </a:xfrm>
        </p:spPr>
        <p:txBody>
          <a:bodyPr/>
          <a:lstStyle/>
          <a:p>
            <a:r>
              <a:rPr lang="fr-FR" dirty="0"/>
              <a:t>Groupe I: DUMINY </a:t>
            </a:r>
            <a:r>
              <a:rPr lang="fr-FR" dirty="0" err="1"/>
              <a:t>gaétan</a:t>
            </a:r>
            <a:r>
              <a:rPr lang="fr-FR" dirty="0"/>
              <a:t>, </a:t>
            </a:r>
            <a:r>
              <a:rPr lang="fr-FR" dirty="0" err="1"/>
              <a:t>PICARd-marchetto</a:t>
            </a:r>
            <a:r>
              <a:rPr lang="fr-FR" dirty="0"/>
              <a:t> </a:t>
            </a:r>
            <a:r>
              <a:rPr lang="fr-FR" dirty="0" err="1"/>
              <a:t>ivan</a:t>
            </a:r>
            <a:r>
              <a:rPr lang="fr-FR" dirty="0"/>
              <a:t> &amp; </a:t>
            </a:r>
            <a:r>
              <a:rPr lang="fr-FR" dirty="0" err="1"/>
              <a:t>ritrovato</a:t>
            </a:r>
            <a:r>
              <a:rPr lang="fr-FR" dirty="0"/>
              <a:t> </a:t>
            </a:r>
            <a:r>
              <a:rPr lang="fr-FR" dirty="0" err="1"/>
              <a:t>dylan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49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AC081F-7886-4022-AEBF-55BEAC50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2395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BC85F8-E36C-485E-B9DA-9AC3A38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C19406-AE77-48EF-8B5A-FFBC39E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User story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Choix des technologies</a:t>
            </a:r>
          </a:p>
          <a:p>
            <a:r>
              <a:rPr lang="fr-FR" dirty="0"/>
              <a:t>Démo</a:t>
            </a:r>
          </a:p>
          <a:p>
            <a:r>
              <a:rPr lang="fr-FR" dirty="0"/>
              <a:t>Planning pour la livraison finale du 15/02/2019</a:t>
            </a:r>
          </a:p>
        </p:txBody>
      </p:sp>
    </p:spTree>
    <p:extLst>
      <p:ext uri="{BB962C8B-B14F-4D97-AF65-F5344CB8AC3E}">
        <p14:creationId xmlns:p14="http://schemas.microsoft.com/office/powerpoint/2010/main" xmlns="" val="12913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C3E28EE-4D36-4E91-BE65-AF05CFB8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847C2333-ADB7-480C-8345-137A1FBA6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784" y="1853248"/>
            <a:ext cx="10634431" cy="4227186"/>
          </a:xfrm>
        </p:spPr>
      </p:pic>
    </p:spTree>
    <p:extLst>
      <p:ext uri="{BB962C8B-B14F-4D97-AF65-F5344CB8AC3E}">
        <p14:creationId xmlns:p14="http://schemas.microsoft.com/office/powerpoint/2010/main" xmlns="" val="24722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AF0F26-0C0A-495E-AD36-71F8877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3F80343C-2266-46B5-99C8-F620460C5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9437" y="1449413"/>
            <a:ext cx="6513126" cy="4955869"/>
          </a:xfrm>
        </p:spPr>
      </p:pic>
    </p:spTree>
    <p:extLst>
      <p:ext uri="{BB962C8B-B14F-4D97-AF65-F5344CB8AC3E}">
        <p14:creationId xmlns:p14="http://schemas.microsoft.com/office/powerpoint/2010/main" xmlns="" val="74473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5C9451-960F-470E-85D1-31B4F2F6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technologies</a:t>
            </a:r>
            <a:br>
              <a:rPr lang="fr-FR" dirty="0"/>
            </a:br>
            <a:r>
              <a:rPr lang="fr-FR" dirty="0"/>
              <a:t>App mobile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BAFF0D9-76C6-4E6E-BD23-FD7CF61722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0118" y="1853248"/>
            <a:ext cx="8311763" cy="47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58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6E99EF-FD3C-47DC-B685-3032506B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technologies</a:t>
            </a:r>
            <a:br>
              <a:rPr lang="fr-FR" dirty="0"/>
            </a:br>
            <a:r>
              <a:rPr lang="fr-FR" dirty="0"/>
              <a:t>Android: Quel langage ?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F8286B00-6BB3-4228-BB81-8FAC6CC1839A}"/>
              </a:ext>
            </a:extLst>
          </p:cNvPr>
          <p:cNvCxnSpPr>
            <a:cxnSpLocks/>
          </p:cNvCxnSpPr>
          <p:nvPr/>
        </p:nvCxnSpPr>
        <p:spPr>
          <a:xfrm>
            <a:off x="6080097" y="2159443"/>
            <a:ext cx="0" cy="2945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75878A89-FA45-4A32-BBC1-75F54C9BB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870" y="210537"/>
            <a:ext cx="1403321" cy="164271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21C636E9-5D33-4CDF-ADD3-2D4278D34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1923" y="2095429"/>
            <a:ext cx="2094505" cy="125670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4CA86134-2CC0-43FD-980F-A666FE4ED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7891" y="2471436"/>
            <a:ext cx="1992186" cy="504687"/>
          </a:xfrm>
          <a:prstGeom prst="rect">
            <a:avLst/>
          </a:prstGeom>
        </p:spPr>
      </p:pic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168ED76E-D0DD-451C-96C8-25B3F887EF45}"/>
              </a:ext>
            </a:extLst>
          </p:cNvPr>
          <p:cNvCxnSpPr/>
          <p:nvPr/>
        </p:nvCxnSpPr>
        <p:spPr>
          <a:xfrm>
            <a:off x="545989" y="3506525"/>
            <a:ext cx="11100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59546B12-0FB2-4040-AFDA-07470AA57FBD}"/>
              </a:ext>
            </a:extLst>
          </p:cNvPr>
          <p:cNvSpPr txBox="1"/>
          <p:nvPr/>
        </p:nvSpPr>
        <p:spPr>
          <a:xfrm>
            <a:off x="646111" y="3848431"/>
            <a:ext cx="501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Affinité de l’équipe avec ce langage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Actuellement plus stable que </a:t>
            </a:r>
            <a:r>
              <a:rPr lang="fr-FR" dirty="0" err="1"/>
              <a:t>Kotlin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3F765B0C-808F-49A4-8974-5E6666B70D9C}"/>
              </a:ext>
            </a:extLst>
          </p:cNvPr>
          <p:cNvSpPr txBox="1"/>
          <p:nvPr/>
        </p:nvSpPr>
        <p:spPr>
          <a:xfrm>
            <a:off x="6268286" y="3848431"/>
            <a:ext cx="501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Langage récent et peut-être futur langage numéro 1 de Android Studio 3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Peu de bénéfice par rapport à Java 8+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xmlns="" id="{CF422EBF-E5A6-46CF-A269-71589CD112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1923" y="5390665"/>
            <a:ext cx="2094505" cy="12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61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A25F53-B672-46D5-81D7-AFD93A1C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technologies</a:t>
            </a:r>
            <a:br>
              <a:rPr lang="fr-FR" dirty="0"/>
            </a:br>
            <a:r>
              <a:rPr lang="fr-FR" dirty="0" smtClean="0"/>
              <a:t>Service de persistance &amp; BDD</a:t>
            </a:r>
            <a:endParaRPr lang="fr-FR" dirty="0"/>
          </a:p>
        </p:txBody>
      </p:sp>
      <p:pic>
        <p:nvPicPr>
          <p:cNvPr id="4098" name="Picture 2" descr="Résultat de recherche d'images pour &quot;php symfony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954" y="1992312"/>
            <a:ext cx="3961549" cy="2659899"/>
          </a:xfrm>
          <a:prstGeom prst="rect">
            <a:avLst/>
          </a:prstGeom>
          <a:noFill/>
        </p:spPr>
      </p:pic>
      <p:pic>
        <p:nvPicPr>
          <p:cNvPr id="4100" name="Picture 4" descr="Résultat de recherche d'images pour &quot;python django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181" y="2118365"/>
            <a:ext cx="4246587" cy="2389467"/>
          </a:xfrm>
          <a:prstGeom prst="rect">
            <a:avLst/>
          </a:prstGeom>
          <a:noFill/>
        </p:spPr>
      </p:pic>
      <p:pic>
        <p:nvPicPr>
          <p:cNvPr id="4106" name="Picture 10" descr="Résultat de recherche d'images pour &quot;mysql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501" y="4223248"/>
            <a:ext cx="3015415" cy="2124498"/>
          </a:xfrm>
          <a:prstGeom prst="rect">
            <a:avLst/>
          </a:prstGeom>
          <a:noFill/>
        </p:spPr>
      </p:pic>
      <p:pic>
        <p:nvPicPr>
          <p:cNvPr id="4108" name="Picture 12" descr="Résultat de recherche d'images pour &quot;nodejs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6838" y="4834022"/>
            <a:ext cx="3639940" cy="1567197"/>
          </a:xfrm>
          <a:prstGeom prst="rect">
            <a:avLst/>
          </a:prstGeom>
          <a:noFill/>
        </p:spPr>
      </p:pic>
      <p:pic>
        <p:nvPicPr>
          <p:cNvPr id="4110" name="Picture 14" descr="Résultat de recherche d'images pour &quot;mongodb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5701" y="4858753"/>
            <a:ext cx="3028950" cy="1514475"/>
          </a:xfrm>
          <a:prstGeom prst="rect">
            <a:avLst/>
          </a:prstGeom>
          <a:noFill/>
        </p:spPr>
      </p:pic>
      <p:cxnSp>
        <p:nvCxnSpPr>
          <p:cNvPr id="12" name="Connecteur droit 11"/>
          <p:cNvCxnSpPr/>
          <p:nvPr/>
        </p:nvCxnSpPr>
        <p:spPr>
          <a:xfrm flipV="1">
            <a:off x="4379495" y="4748463"/>
            <a:ext cx="3673642" cy="186088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8037095" y="4772526"/>
            <a:ext cx="3970421" cy="174056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6833937" y="1967832"/>
            <a:ext cx="4732421" cy="266298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046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8002B0-DDB3-4731-BBBF-0268A50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xmlns="" val="82039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F9CCFF-675C-48A0-B81E-1E022263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pour la livraison finale du 15/02/2019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98BD445-4EF1-4A30-BA0B-310882D6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fr-FR" sz="1600" dirty="0"/>
              <a:t>21/12/18</a:t>
            </a:r>
          </a:p>
          <a:p>
            <a:pPr lvl="1"/>
            <a:r>
              <a:rPr lang="fr-FR" sz="1400" dirty="0"/>
              <a:t>Création d'une user story qui inclue une intervention du service de gestions des imprévus</a:t>
            </a:r>
          </a:p>
          <a:p>
            <a:pPr lvl="1"/>
            <a:r>
              <a:rPr lang="fr-FR" sz="1400" dirty="0"/>
              <a:t>Création d'une user story qui inclue une intervention du service de gestions des litiges</a:t>
            </a:r>
          </a:p>
          <a:p>
            <a:r>
              <a:rPr lang="fr-FR" sz="1600" dirty="0"/>
              <a:t>11/01/19</a:t>
            </a:r>
          </a:p>
          <a:p>
            <a:pPr lvl="1"/>
            <a:r>
              <a:rPr lang="fr-FR" sz="1400" dirty="0"/>
              <a:t>Terminer d’implémenter la user story originelle de Bob (Android &amp; PHP)</a:t>
            </a:r>
          </a:p>
          <a:p>
            <a:pPr lvl="1"/>
            <a:r>
              <a:rPr lang="fr-FR" sz="1400" dirty="0" err="1"/>
              <a:t>Mock</a:t>
            </a:r>
            <a:r>
              <a:rPr lang="fr-FR" sz="1400" dirty="0"/>
              <a:t> la user story de Alice</a:t>
            </a:r>
          </a:p>
          <a:p>
            <a:r>
              <a:rPr lang="fr-FR" sz="1600" dirty="0"/>
              <a:t>18/01/19 &amp; 25/01/19</a:t>
            </a:r>
          </a:p>
          <a:p>
            <a:pPr lvl="1"/>
            <a:r>
              <a:rPr lang="fr-FR" sz="1400" dirty="0"/>
              <a:t>Implémenter la user story de gestions des litiges</a:t>
            </a:r>
          </a:p>
          <a:p>
            <a:r>
              <a:rPr lang="fr-FR" sz="1600" dirty="0"/>
              <a:t>01/02/19 &amp; 08/02/19</a:t>
            </a:r>
          </a:p>
          <a:p>
            <a:pPr lvl="1"/>
            <a:r>
              <a:rPr lang="fr-FR" sz="1400" dirty="0"/>
              <a:t>Implémenter la user story de gestions des imprévus</a:t>
            </a:r>
          </a:p>
        </p:txBody>
      </p:sp>
    </p:spTree>
    <p:extLst>
      <p:ext uri="{BB962C8B-B14F-4D97-AF65-F5344CB8AC3E}">
        <p14:creationId xmlns:p14="http://schemas.microsoft.com/office/powerpoint/2010/main" xmlns="" val="354069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154</Words>
  <Application>Microsoft Office PowerPoint</Application>
  <PresentationFormat>Personnalisé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Ion</vt:lpstr>
      <vt:lpstr>Mobile App for Transporters</vt:lpstr>
      <vt:lpstr>Plan</vt:lpstr>
      <vt:lpstr>User Story</vt:lpstr>
      <vt:lpstr>Architecture</vt:lpstr>
      <vt:lpstr>Choix des technologies App mobile</vt:lpstr>
      <vt:lpstr>Choix des technologies Android: Quel langage ?</vt:lpstr>
      <vt:lpstr>Choix des technologies Service de persistance &amp; BDD</vt:lpstr>
      <vt:lpstr>Démo</vt:lpstr>
      <vt:lpstr>Planning pour la livraison finale du 15/02/2019 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for Transporters</dc:title>
  <dc:creator>Gaétan Duminy</dc:creator>
  <cp:lastModifiedBy>Dylan Ritrovato</cp:lastModifiedBy>
  <cp:revision>35</cp:revision>
  <dcterms:created xsi:type="dcterms:W3CDTF">2018-11-08T15:34:29Z</dcterms:created>
  <dcterms:modified xsi:type="dcterms:W3CDTF">2018-11-08T21:41:10Z</dcterms:modified>
</cp:coreProperties>
</file>