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handoutMasterIdLst>
    <p:handoutMasterId r:id="rId28"/>
  </p:handoutMasterIdLst>
  <p:sldIdLst>
    <p:sldId id="330" r:id="rId4"/>
    <p:sldId id="363" r:id="rId6"/>
    <p:sldId id="359" r:id="rId7"/>
    <p:sldId id="461" r:id="rId8"/>
    <p:sldId id="487" r:id="rId9"/>
    <p:sldId id="488" r:id="rId10"/>
    <p:sldId id="333" r:id="rId11"/>
    <p:sldId id="436" r:id="rId12"/>
    <p:sldId id="331" r:id="rId13"/>
    <p:sldId id="423" r:id="rId14"/>
    <p:sldId id="463" r:id="rId15"/>
    <p:sldId id="465" r:id="rId16"/>
    <p:sldId id="466" r:id="rId17"/>
    <p:sldId id="334" r:id="rId18"/>
    <p:sldId id="468" r:id="rId19"/>
    <p:sldId id="489" r:id="rId20"/>
    <p:sldId id="475" r:id="rId21"/>
    <p:sldId id="474" r:id="rId22"/>
    <p:sldId id="393" r:id="rId23"/>
    <p:sldId id="394" r:id="rId24"/>
    <p:sldId id="424" r:id="rId25"/>
    <p:sldId id="464" r:id="rId26"/>
    <p:sldId id="486" r:id="rId27"/>
  </p:sldIdLst>
  <p:sldSz cx="9144000" cy="6858000" type="screen4x3"/>
  <p:notesSz cx="6858000" cy="9144000"/>
  <p:custDataLst>
    <p:tags r:id="rId32"/>
  </p:custDataLst>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06" userDrawn="1">
          <p15:clr>
            <a:srgbClr val="A4A3A4"/>
          </p15:clr>
        </p15:guide>
        <p15:guide id="2" pos="291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FF"/>
    <a:srgbClr val="FF0000"/>
    <a:srgbClr val="99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7289"/>
  </p:normalViewPr>
  <p:slideViewPr>
    <p:cSldViewPr showGuides="1">
      <p:cViewPr>
        <p:scale>
          <a:sx n="62" d="100"/>
          <a:sy n="62" d="100"/>
        </p:scale>
        <p:origin x="-1596" y="-78"/>
      </p:cViewPr>
      <p:guideLst>
        <p:guide orient="horz" pos="2206"/>
        <p:guide pos="2914"/>
      </p:guideLst>
    </p:cSldViewPr>
  </p:slideViewPr>
  <p:notesTextViewPr>
    <p:cViewPr>
      <p:scale>
        <a:sx n="100" d="100"/>
        <a:sy n="100" d="100"/>
      </p:scale>
      <p:origin x="0" y="0"/>
    </p:cViewPr>
  </p:notesTextViewPr>
  <p:sorterViewPr showFormatting="0">
    <p:cViewPr>
      <p:scale>
        <a:sx n="66" d="100"/>
        <a:sy n="66" d="100"/>
      </p:scale>
      <p:origin x="0" y="516"/>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2" Type="http://schemas.openxmlformats.org/officeDocument/2006/relationships/tags" Target="tags/tag1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Master" Target="slideMasters/slideMaster2.xml"/><Relationship Id="rId29" Type="http://schemas.openxmlformats.org/officeDocument/2006/relationships/presProps" Target="presProps.xml"/><Relationship Id="rId28" Type="http://schemas.openxmlformats.org/officeDocument/2006/relationships/handoutMaster" Target="handoutMasters/handoutMaster1.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4099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0995"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0996"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0997"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
            <a:pPr lvl="0" algn="r" eaLnBrk="1" fontAlgn="base" hangingPunct="1">
              <a:buNone/>
            </a:pPr>
            <a:fld id="{9A0DB2DC-4C9A-4742-B13C-FB6460FD3503}" type="slidenum">
              <a:rPr lang="en-US" altLang="zh-CN" sz="1200" strike="noStrike" noProof="1" dirty="0">
                <a:latin typeface="Arial" panose="020B0604020202020204" pitchFamily="34" charset="0"/>
                <a:ea typeface="宋体" panose="02010600030101010101" pitchFamily="2" charset="-122"/>
                <a:cs typeface="+mn-cs"/>
              </a:rPr>
            </a:fld>
            <a:endParaRPr lang="en-US" altLang="zh-CN" sz="1200" strike="noStrike" noProof="1"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00" name="Rectangle 4"/>
          <p:cNvSpPr>
            <a:spLocks noRo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
            <a:pPr lvl="0" algn="r" eaLnBrk="1" fontAlgn="base" hangingPunct="1">
              <a:buNone/>
            </a:pPr>
            <a:fld id="{9A0DB2DC-4C9A-4742-B13C-FB6460FD3503}" type="slidenum">
              <a:rPr lang="en-US" altLang="zh-CN" sz="1200" strike="noStrike" noProof="1" dirty="0">
                <a:latin typeface="Arial" panose="020B0604020202020204" pitchFamily="34" charset="0"/>
                <a:ea typeface="宋体" panose="02010600030101010101" pitchFamily="2" charset="-122"/>
                <a:cs typeface="+mn-cs"/>
              </a:rPr>
            </a:fld>
            <a:endParaRPr lang="en-US" altLang="zh-CN" sz="1200" strike="noStrike" noProof="1"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US" altLang="zh-CN" sz="1200" dirty="0">
                <a:latin typeface="Arial" panose="020B0604020202020204" pitchFamily="34" charset="0"/>
                <a:ea typeface="宋体" panose="02010600030101010101" pitchFamily="2" charset="-122"/>
              </a:rPr>
            </a:fld>
            <a:endParaRPr lang="en-US" altLang="zh-CN" sz="1200" dirty="0">
              <a:latin typeface="Arial" panose="020B0604020202020204" pitchFamily="34" charset="0"/>
              <a:ea typeface="宋体" panose="02010600030101010101" pitchFamily="2" charset="-122"/>
            </a:endParaRPr>
          </a:p>
        </p:txBody>
      </p:sp>
      <p:sp>
        <p:nvSpPr>
          <p:cNvPr id="6146" name="Rectangle 2"/>
          <p:cNvSpPr>
            <a:spLocks noRot="1" noTextEdit="1"/>
          </p:cNvSpPr>
          <p:nvPr>
            <p:ph type="sldImg"/>
          </p:nvPr>
        </p:nvSpPr>
        <p:spPr/>
      </p:sp>
      <p:sp>
        <p:nvSpPr>
          <p:cNvPr id="6147" name="Rectangle 3"/>
          <p:cNvSpPr>
            <a:spLocks noGrp="1"/>
          </p:cNvSpPr>
          <p:nvPr>
            <p:ph type="body"/>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幻灯片图像占位符 1"/>
          <p:cNvSpPr>
            <a:spLocks noGrp="1" noRot="1" noChangeAspect="1" noTextEdit="1"/>
          </p:cNvSpPr>
          <p:nvPr>
            <p:ph type="sldImg"/>
          </p:nvPr>
        </p:nvSpPr>
        <p:spPr/>
      </p:sp>
      <p:sp>
        <p:nvSpPr>
          <p:cNvPr id="8194" name="备注占位符 2"/>
          <p:cNvSpPr>
            <a:spLocks noGrp="1"/>
          </p:cNvSpPr>
          <p:nvPr>
            <p:ph type="body"/>
          </p:nvPr>
        </p:nvSpPr>
        <p:spPr/>
        <p:txBody>
          <a:bodyPr wrap="square" lIns="91440" tIns="45720" rIns="91440" bIns="45720" anchor="t" anchorCtr="0"/>
          <a:p>
            <a:pPr lvl="0"/>
            <a:endParaRPr lang="zh-CN" altLang="en-US" dirty="0"/>
          </a:p>
        </p:txBody>
      </p:sp>
      <p:sp>
        <p:nvSpPr>
          <p:cNvPr id="8195"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US" altLang="zh-CN" sz="1200" dirty="0">
                <a:latin typeface="Arial" panose="020B0604020202020204" pitchFamily="34" charset="0"/>
                <a:ea typeface="宋体" panose="02010600030101010101" pitchFamily="2" charset="-122"/>
              </a:rPr>
            </a:fld>
            <a:endParaRPr lang="en-US" altLang="zh-CN"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Rectangle 2"/>
          <p:cNvSpPr>
            <a:spLocks noGrp="1" noRot="1" noChangeAspect="1" noTextEdit="1"/>
          </p:cNvSpPr>
          <p:nvPr>
            <p:ph type="sldImg"/>
          </p:nvPr>
        </p:nvSpPr>
        <p:spPr>
          <a:xfrm>
            <a:off x="650875" y="406400"/>
            <a:ext cx="5556250" cy="4167188"/>
          </a:xfrm>
        </p:spPr>
      </p:sp>
      <p:sp>
        <p:nvSpPr>
          <p:cNvPr id="11266" name="Rectangle 3"/>
          <p:cNvSpPr>
            <a:spLocks noGrp="1"/>
          </p:cNvSpPr>
          <p:nvPr>
            <p:ph type="body"/>
          </p:nvPr>
        </p:nvSpPr>
        <p:spPr>
          <a:xfrm>
            <a:off x="685800" y="4344988"/>
            <a:ext cx="5486400" cy="4113212"/>
          </a:xfrm>
        </p:spPr>
        <p:txBody>
          <a:bodyPr wrap="square" lIns="91440" tIns="45720" rIns="91440" bIns="45720" anchor="t" anchorCtr="0"/>
          <a:p>
            <a:pPr lvl="0"/>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US" altLang="zh-CN" sz="1200" dirty="0">
                <a:latin typeface="Arial" panose="020B0604020202020204" pitchFamily="34" charset="0"/>
                <a:ea typeface="宋体" panose="02010600030101010101" pitchFamily="2" charset="-122"/>
              </a:rPr>
            </a:fld>
            <a:endParaRPr lang="en-US" altLang="zh-CN" sz="1200" dirty="0">
              <a:latin typeface="Arial" panose="020B0604020202020204" pitchFamily="34" charset="0"/>
              <a:ea typeface="宋体" panose="02010600030101010101" pitchFamily="2" charset="-122"/>
            </a:endParaRPr>
          </a:p>
        </p:txBody>
      </p:sp>
      <p:sp>
        <p:nvSpPr>
          <p:cNvPr id="19458" name="Rectangle 2"/>
          <p:cNvSpPr>
            <a:spLocks noRot="1" noTextEdit="1"/>
          </p:cNvSpPr>
          <p:nvPr>
            <p:ph type="sldImg"/>
          </p:nvPr>
        </p:nvSpPr>
        <p:spPr/>
      </p:sp>
      <p:sp>
        <p:nvSpPr>
          <p:cNvPr id="19459" name="Rectangle 3"/>
          <p:cNvSpPr>
            <a:spLocks noGrp="1"/>
          </p:cNvSpPr>
          <p:nvPr>
            <p:ph type="body"/>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US" altLang="zh-CN" sz="1200" dirty="0">
                <a:latin typeface="Arial" panose="020B0604020202020204" pitchFamily="34" charset="0"/>
                <a:ea typeface="宋体" panose="02010600030101010101" pitchFamily="2" charset="-122"/>
              </a:rPr>
            </a:fld>
            <a:endParaRPr lang="en-US" altLang="zh-CN" sz="1200" dirty="0">
              <a:latin typeface="Arial" panose="020B0604020202020204" pitchFamily="34" charset="0"/>
              <a:ea typeface="宋体" panose="02010600030101010101" pitchFamily="2" charset="-122"/>
            </a:endParaRPr>
          </a:p>
        </p:txBody>
      </p:sp>
      <p:sp>
        <p:nvSpPr>
          <p:cNvPr id="22530" name="Rectangle 2"/>
          <p:cNvSpPr>
            <a:spLocks noRot="1" noTextEdit="1"/>
          </p:cNvSpPr>
          <p:nvPr>
            <p:ph type="sldImg"/>
          </p:nvPr>
        </p:nvSpPr>
        <p:spPr/>
      </p:sp>
      <p:sp>
        <p:nvSpPr>
          <p:cNvPr id="22531" name="Rectangle 3"/>
          <p:cNvSpPr>
            <a:spLocks noGrp="1"/>
          </p:cNvSpPr>
          <p:nvPr>
            <p:ph type="body"/>
          </p:nvPr>
        </p:nvSpPr>
        <p:spPr/>
        <p:txBody>
          <a:bodyPr wrap="square" lIns="91440" tIns="45720" rIns="91440" bIns="45720" anchor="t" anchorCtr="0"/>
          <a:p>
            <a:pPr lvl="0" eaLnBrk="1" hangingPunct="1"/>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19800"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600200"/>
            <a:ext cx="8229600" cy="452596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p:sp>
        <p:nvSpPr>
          <p:cNvPr id="1026" name="Rectangle 2"/>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7" name="Rectangle 3"/>
          <p:cNvSpPr>
            <a:spLocks noGrp="1"/>
          </p:cNvSpPr>
          <p:nvPr>
            <p:ph type="body"/>
          </p:nvPr>
        </p:nvSpPr>
        <p:spPr>
          <a:xfrm>
            <a:off x="457200" y="1600200"/>
            <a:ext cx="8229600" cy="4525963"/>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17412"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4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7413"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7414"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z="1400"/>
            </a:lvl1p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p:sp>
        <p:nvSpPr>
          <p:cNvPr id="2050" name="Text Box 11"/>
          <p:cNvSpPr txBox="1">
            <a:spLocks noChangeArrowheads="1"/>
          </p:cNvSpPr>
          <p:nvPr/>
        </p:nvSpPr>
        <p:spPr bwMode="auto">
          <a:xfrm>
            <a:off x="250825" y="255588"/>
            <a:ext cx="6078538" cy="762000"/>
          </a:xfrm>
          <a:prstGeom prst="rect">
            <a:avLst/>
          </a:prstGeom>
          <a:noFill/>
          <a:ln>
            <a:noFill/>
          </a:ln>
        </p:spPr>
        <p:txBody>
          <a:bodyPr wrap="none"/>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4400" b="0" i="0" u="none" strike="noStrike" kern="1200" cap="none" spc="0" normalizeH="0" baseline="0" noProof="0" smtClean="0">
              <a:ln>
                <a:noFill/>
              </a:ln>
              <a:solidFill>
                <a:schemeClr val="bg1"/>
              </a:solidFill>
              <a:effectLst/>
              <a:uLnTx/>
              <a:uFillTx/>
              <a:latin typeface="Arial Black" panose="020B0A04020102020204" pitchFamily="34" charset="0"/>
              <a:ea typeface="黑体" panose="02010609060101010101" pitchFamily="2" charset="-122"/>
              <a:cs typeface="+mn-cs"/>
            </a:endParaRPr>
          </a:p>
        </p:txBody>
      </p:sp>
      <p:sp>
        <p:nvSpPr>
          <p:cNvPr id="2051" name="Line 12"/>
          <p:cNvSpPr>
            <a:spLocks noChangeShapeType="1"/>
          </p:cNvSpPr>
          <p:nvPr/>
        </p:nvSpPr>
        <p:spPr bwMode="auto">
          <a:xfrm>
            <a:off x="-120650" y="1092200"/>
            <a:ext cx="9432925" cy="0"/>
          </a:xfrm>
          <a:prstGeom prst="line">
            <a:avLst/>
          </a:prstGeom>
          <a:noFill/>
          <a:ln w="152400">
            <a:solidFill>
              <a:srgbClr val="FFFF00"/>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2" name="Text Box 13"/>
          <p:cNvSpPr txBox="1">
            <a:spLocks noChangeArrowheads="1"/>
          </p:cNvSpPr>
          <p:nvPr/>
        </p:nvSpPr>
        <p:spPr bwMode="auto">
          <a:xfrm>
            <a:off x="395288" y="1196975"/>
            <a:ext cx="8424863" cy="4824413"/>
          </a:xfrm>
          <a:prstGeom prst="rect">
            <a:avLst/>
          </a:prstGeom>
          <a:noFill/>
          <a:ln>
            <a:noFill/>
          </a:ln>
        </p:spPr>
        <p:txBody>
          <a:bodyPr wrap="none"/>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AutoNum type="arabicPeriod"/>
              <a:defRPr/>
            </a:pPr>
            <a:endParaRPr kumimoji="0" lang="zh-CN" altLang="zh-CN" sz="3600" b="0" i="0" u="none" strike="noStrike" kern="1200" cap="none" spc="0" normalizeH="0" baseline="0" noProof="0" smtClean="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2053" name="Line 19"/>
          <p:cNvSpPr>
            <a:spLocks noChangeShapeType="1"/>
          </p:cNvSpPr>
          <p:nvPr/>
        </p:nvSpPr>
        <p:spPr bwMode="auto">
          <a:xfrm>
            <a:off x="-98425" y="6253163"/>
            <a:ext cx="9396413" cy="0"/>
          </a:xfrm>
          <a:prstGeom prst="line">
            <a:avLst/>
          </a:prstGeom>
          <a:noFill/>
          <a:ln w="279400">
            <a:solidFill>
              <a:srgbClr val="FF0000"/>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9.xml"/><Relationship Id="rId2" Type="http://schemas.openxmlformats.org/officeDocument/2006/relationships/image" Target="../media/image8.jpeg"/><Relationship Id="rId1" Type="http://schemas.openxmlformats.org/officeDocument/2006/relationships/tags" Target="../tags/tag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9.png"/><Relationship Id="rId1" Type="http://schemas.openxmlformats.org/officeDocument/2006/relationships/tags" Target="../tags/tag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tags" Target="../tags/tag3.xml"/><Relationship Id="rId4" Type="http://schemas.openxmlformats.org/officeDocument/2006/relationships/image" Target="../media/image3.png"/><Relationship Id="rId3" Type="http://schemas.openxmlformats.org/officeDocument/2006/relationships/tags" Target="../tags/tag2.xml"/><Relationship Id="rId2" Type="http://schemas.openxmlformats.org/officeDocument/2006/relationships/image" Target="../media/image2.png"/><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5.xml"/><Relationship Id="rId2" Type="http://schemas.openxmlformats.org/officeDocument/2006/relationships/image" Target="../media/image5.png"/><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7.xml"/><Relationship Id="rId2" Type="http://schemas.openxmlformats.org/officeDocument/2006/relationships/image" Target="../media/image6.png"/><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Text Box 2"/>
          <p:cNvSpPr txBox="1"/>
          <p:nvPr/>
        </p:nvSpPr>
        <p:spPr>
          <a:xfrm>
            <a:off x="250825" y="255588"/>
            <a:ext cx="8893175" cy="762000"/>
          </a:xfrm>
          <a:prstGeom prst="rect">
            <a:avLst/>
          </a:prstGeom>
          <a:noFill/>
          <a:ln w="9525">
            <a:noFill/>
          </a:ln>
        </p:spPr>
        <p:txBody>
          <a:bodyPr wrap="none" anchor="t" anchorCtr="0"/>
          <a:p>
            <a:endParaRPr lang="zh-CN" altLang="en-US" sz="4400" dirty="0">
              <a:solidFill>
                <a:schemeClr val="bg1"/>
              </a:solidFill>
              <a:latin typeface="Arial Black" panose="020B0A04020102020204" pitchFamily="34" charset="0"/>
              <a:ea typeface="黑体" panose="02010609060101010101" pitchFamily="2" charset="-122"/>
            </a:endParaRPr>
          </a:p>
        </p:txBody>
      </p:sp>
      <p:sp>
        <p:nvSpPr>
          <p:cNvPr id="5122" name="Text Box 6"/>
          <p:cNvSpPr txBox="1"/>
          <p:nvPr/>
        </p:nvSpPr>
        <p:spPr>
          <a:xfrm>
            <a:off x="2071688" y="2786063"/>
            <a:ext cx="6000750" cy="857250"/>
          </a:xfrm>
          <a:prstGeom prst="rect">
            <a:avLst/>
          </a:prstGeom>
          <a:noFill/>
          <a:ln w="9525">
            <a:noFill/>
          </a:ln>
        </p:spPr>
        <p:txBody>
          <a:bodyPr anchor="t" anchorCtr="0"/>
          <a:p>
            <a:r>
              <a:rPr lang="en-US" altLang="zh-CN" sz="4400" dirty="0">
                <a:solidFill>
                  <a:schemeClr val="bg1"/>
                </a:solidFill>
                <a:latin typeface="Arial" panose="020B0604020202020204" pitchFamily="34" charset="0"/>
                <a:ea typeface="宋体" panose="02010600030101010101" pitchFamily="2" charset="-122"/>
              </a:rPr>
              <a:t>JUNIT</a:t>
            </a:r>
            <a:r>
              <a:rPr lang="zh-CN" altLang="en-US" sz="4400" dirty="0">
                <a:solidFill>
                  <a:schemeClr val="bg1"/>
                </a:solidFill>
                <a:latin typeface="Arial" panose="020B0604020202020204" pitchFamily="34" charset="0"/>
                <a:ea typeface="宋体" panose="02010600030101010101" pitchFamily="2" charset="-122"/>
              </a:rPr>
              <a:t>介绍</a:t>
            </a:r>
            <a:endParaRPr lang="en-US" altLang="zh-CN" sz="4400" dirty="0">
              <a:solidFill>
                <a:schemeClr val="bg1"/>
              </a:solidFill>
              <a:latin typeface="Arial" panose="020B0604020202020204" pitchFamily="34" charset="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标题 1"/>
          <p:cNvSpPr>
            <a:spLocks noGrp="1"/>
          </p:cNvSpPr>
          <p:nvPr>
            <p:ph type="title"/>
          </p:nvPr>
        </p:nvSpPr>
        <p:spPr>
          <a:noFill/>
          <a:ln>
            <a:noFill/>
          </a:ln>
        </p:spPr>
        <p:txBody>
          <a:bodyPr anchor="t" anchorCtr="0"/>
          <a:p>
            <a:endParaRPr lang="zh-CN" altLang="en-US" dirty="0"/>
          </a:p>
        </p:txBody>
      </p:sp>
      <p:sp>
        <p:nvSpPr>
          <p:cNvPr id="20482" name="内容占位符 2"/>
          <p:cNvSpPr>
            <a:spLocks noGrp="1"/>
          </p:cNvSpPr>
          <p:nvPr>
            <p:ph idx="1"/>
          </p:nvPr>
        </p:nvSpPr>
        <p:spPr>
          <a:noFill/>
          <a:ln>
            <a:noFill/>
          </a:ln>
        </p:spPr>
        <p:txBody>
          <a:bodyPr anchor="t" anchorCtr="0"/>
          <a:p>
            <a:r>
              <a:rPr lang="zh-CN" altLang="en-US" dirty="0">
                <a:solidFill>
                  <a:schemeClr val="bg1"/>
                </a:solidFill>
              </a:rPr>
              <a:t>简单说，</a:t>
            </a:r>
            <a:r>
              <a:rPr lang="en-US" altLang="zh-CN" dirty="0">
                <a:solidFill>
                  <a:schemeClr val="bg1"/>
                </a:solidFill>
              </a:rPr>
              <a:t>Junit</a:t>
            </a:r>
            <a:r>
              <a:rPr lang="zh-CN" altLang="en-US" dirty="0">
                <a:solidFill>
                  <a:schemeClr val="bg1"/>
                </a:solidFill>
              </a:rPr>
              <a:t>进行单元测试的方式就是判断断言是否正确。</a:t>
            </a:r>
            <a:endParaRPr lang="zh-CN" altLang="en-US" dirty="0">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Text Box 2"/>
          <p:cNvSpPr txBox="1"/>
          <p:nvPr/>
        </p:nvSpPr>
        <p:spPr>
          <a:xfrm>
            <a:off x="250825" y="255588"/>
            <a:ext cx="8893175" cy="762000"/>
          </a:xfrm>
          <a:prstGeom prst="rect">
            <a:avLst/>
          </a:prstGeom>
          <a:noFill/>
          <a:ln w="9525">
            <a:noFill/>
          </a:ln>
        </p:spPr>
        <p:txBody>
          <a:bodyPr wrap="none" anchor="t" anchorCtr="0"/>
          <a:p>
            <a:endParaRPr lang="zh-CN" altLang="en-US" sz="4400" dirty="0">
              <a:solidFill>
                <a:schemeClr val="bg1"/>
              </a:solidFill>
              <a:latin typeface="Arial Black" panose="020B0A04020102020204" pitchFamily="34" charset="0"/>
              <a:ea typeface="黑体" panose="02010609060101010101" pitchFamily="2" charset="-122"/>
            </a:endParaRPr>
          </a:p>
        </p:txBody>
      </p:sp>
      <p:sp>
        <p:nvSpPr>
          <p:cNvPr id="21506" name="Text Box 6"/>
          <p:cNvSpPr txBox="1"/>
          <p:nvPr/>
        </p:nvSpPr>
        <p:spPr>
          <a:xfrm>
            <a:off x="1285875" y="2786063"/>
            <a:ext cx="7072313" cy="857250"/>
          </a:xfrm>
          <a:prstGeom prst="rect">
            <a:avLst/>
          </a:prstGeom>
          <a:noFill/>
          <a:ln w="9525">
            <a:noFill/>
          </a:ln>
        </p:spPr>
        <p:txBody>
          <a:bodyPr anchor="t" anchorCtr="0"/>
          <a:p>
            <a:pPr algn="ctr"/>
            <a:r>
              <a:rPr lang="zh-CN" altLang="en-US" sz="4400" dirty="0">
                <a:solidFill>
                  <a:schemeClr val="bg1"/>
                </a:solidFill>
                <a:latin typeface="Arial" panose="020B0604020202020204" pitchFamily="34" charset="0"/>
                <a:ea typeface="宋体" panose="02010600030101010101" pitchFamily="2" charset="-122"/>
              </a:rPr>
              <a:t>使用</a:t>
            </a:r>
            <a:r>
              <a:rPr lang="en-US" altLang="zh-CN" sz="4400" dirty="0">
                <a:solidFill>
                  <a:schemeClr val="bg1"/>
                </a:solidFill>
                <a:latin typeface="Arial" panose="020B0604020202020204" pitchFamily="34" charset="0"/>
                <a:ea typeface="宋体" panose="02010600030101010101" pitchFamily="2" charset="-122"/>
              </a:rPr>
              <a:t>JUNIT</a:t>
            </a:r>
            <a:r>
              <a:rPr lang="zh-CN" altLang="en-US" sz="4400" dirty="0">
                <a:solidFill>
                  <a:schemeClr val="bg1"/>
                </a:solidFill>
                <a:latin typeface="Arial" panose="020B0604020202020204" pitchFamily="34" charset="0"/>
                <a:ea typeface="宋体" panose="02010600030101010101" pitchFamily="2" charset="-122"/>
              </a:rPr>
              <a:t>进行单元测试</a:t>
            </a:r>
            <a:endParaRPr lang="en-US" altLang="zh-CN" sz="4400" dirty="0">
              <a:solidFill>
                <a:schemeClr val="bg1"/>
              </a:solidFill>
              <a:latin typeface="Arial" panose="020B0604020202020204" pitchFamily="34" charset="0"/>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标题 1"/>
          <p:cNvSpPr>
            <a:spLocks noGrp="1"/>
          </p:cNvSpPr>
          <p:nvPr>
            <p:ph type="title"/>
          </p:nvPr>
        </p:nvSpPr>
        <p:spPr>
          <a:noFill/>
          <a:ln>
            <a:noFill/>
          </a:ln>
        </p:spPr>
        <p:txBody>
          <a:bodyPr anchor="t" anchorCtr="0"/>
          <a:p>
            <a:r>
              <a:rPr lang="en-US" altLang="zh-CN" dirty="0">
                <a:solidFill>
                  <a:schemeClr val="bg1"/>
                </a:solidFill>
              </a:rPr>
              <a:t>Junit</a:t>
            </a:r>
            <a:r>
              <a:rPr lang="zh-CN" altLang="en-US" dirty="0">
                <a:solidFill>
                  <a:schemeClr val="bg1"/>
                </a:solidFill>
              </a:rPr>
              <a:t>的用法</a:t>
            </a:r>
            <a:endParaRPr lang="zh-CN" altLang="en-US" dirty="0">
              <a:solidFill>
                <a:schemeClr val="bg1"/>
              </a:solidFill>
            </a:endParaRPr>
          </a:p>
        </p:txBody>
      </p:sp>
      <p:sp>
        <p:nvSpPr>
          <p:cNvPr id="3" name="内容占位符 2"/>
          <p:cNvSpPr>
            <a:spLocks noGrp="1"/>
          </p:cNvSpPr>
          <p:nvPr>
            <p:ph idx="1"/>
          </p:nvPr>
        </p:nvSpPr>
        <p:spPr>
          <a:xfrm>
            <a:off x="457200" y="1285875"/>
            <a:ext cx="8229600" cy="4840288"/>
          </a:xfrm>
        </p:spPr>
        <p:txBody>
          <a:bodyPr/>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0" i="0" u="none" strike="noStrike" kern="0" cap="none" spc="0" normalizeH="0" baseline="0" noProof="0" dirty="0" smtClean="0">
                <a:ln>
                  <a:noFill/>
                </a:ln>
                <a:solidFill>
                  <a:schemeClr val="bg1"/>
                </a:solidFill>
                <a:effectLst/>
                <a:uLnTx/>
                <a:uFillTx/>
                <a:latin typeface="+mn-lt"/>
                <a:ea typeface="+mn-ea"/>
                <a:cs typeface="+mn-cs"/>
              </a:rPr>
              <a:t>包含必要地</a:t>
            </a:r>
            <a:r>
              <a:rPr kumimoji="0" lang="en-US" altLang="zh-CN" sz="3200" b="0" i="0" u="none" strike="noStrike" kern="0" cap="none" spc="0" normalizeH="0" baseline="0" noProof="0" dirty="0" smtClean="0">
                <a:ln>
                  <a:noFill/>
                </a:ln>
                <a:solidFill>
                  <a:schemeClr val="bg1"/>
                </a:solidFill>
                <a:effectLst/>
                <a:uLnTx/>
                <a:uFillTx/>
                <a:latin typeface="+mn-lt"/>
                <a:ea typeface="+mn-ea"/>
                <a:cs typeface="+mn-cs"/>
              </a:rPr>
              <a:t>Package:</a:t>
            </a:r>
            <a:endParaRPr kumimoji="0" lang="en-US" sz="3200" b="0" i="0" u="none" strike="noStrike" kern="0" cap="none" spc="0" normalizeH="0" baseline="0" noProof="0" dirty="0" smtClean="0">
              <a:ln>
                <a:noFill/>
              </a:ln>
              <a:solidFill>
                <a:schemeClr val="bg1"/>
              </a:solidFill>
              <a:effectLst/>
              <a:uLnTx/>
              <a:uFillTx/>
              <a:latin typeface="+mn-lt"/>
              <a:ea typeface="+mn-ea"/>
              <a:cs typeface="+mn-cs"/>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en-US" sz="2800" b="0" i="0" u="none" strike="noStrike" kern="0" cap="none" spc="0" normalizeH="0" baseline="0" noProof="0" dirty="0" smtClean="0">
                <a:ln>
                  <a:noFill/>
                </a:ln>
                <a:solidFill>
                  <a:schemeClr val="bg1"/>
                </a:solidFill>
                <a:effectLst/>
                <a:uLnTx/>
                <a:uFillTx/>
                <a:latin typeface="+mn-lt"/>
                <a:ea typeface="+mn-ea"/>
                <a:cs typeface="+mn-cs"/>
              </a:rPr>
              <a:t>import static org.junit.jupiter.api.Assertions.*;</a:t>
            </a:r>
            <a:endParaRPr kumimoji="0" lang="en-US" sz="2800" b="0" i="0" u="none" strike="noStrike" kern="0" cap="none" spc="0" normalizeH="0" baseline="0" noProof="0" dirty="0" smtClean="0">
              <a:ln>
                <a:noFill/>
              </a:ln>
              <a:solidFill>
                <a:schemeClr val="bg1"/>
              </a:solidFill>
              <a:effectLst/>
              <a:uLnTx/>
              <a:uFillTx/>
              <a:latin typeface="+mn-lt"/>
              <a:ea typeface="+mn-ea"/>
              <a:cs typeface="+mn-cs"/>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en-US" sz="2800" b="0" i="0" u="none" strike="noStrike" kern="0" cap="none" spc="0" normalizeH="0" baseline="0" noProof="0" dirty="0" smtClean="0">
                <a:ln>
                  <a:noFill/>
                </a:ln>
                <a:solidFill>
                  <a:schemeClr val="bg1"/>
                </a:solidFill>
                <a:effectLst/>
                <a:uLnTx/>
                <a:uFillTx/>
                <a:latin typeface="+mn-lt"/>
                <a:ea typeface="+mn-ea"/>
                <a:cs typeface="+mn-cs"/>
              </a:rPr>
              <a:t>import org.junit.jupiter.api.Test;</a:t>
            </a:r>
            <a:endParaRPr kumimoji="0" lang="en-US" sz="2800" b="0" i="0" u="none" strike="noStrike" kern="0" cap="none" spc="0" normalizeH="0" baseline="0" noProof="0" dirty="0" smtClean="0">
              <a:ln>
                <a:noFill/>
              </a:ln>
              <a:solidFill>
                <a:schemeClr val="bg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0" i="0" u="none" strike="noStrike" kern="0" cap="none" spc="0" normalizeH="0" baseline="0" noProof="0" dirty="0" smtClean="0">
                <a:ln>
                  <a:noFill/>
                </a:ln>
                <a:solidFill>
                  <a:schemeClr val="bg1"/>
                </a:solidFill>
                <a:effectLst/>
                <a:uLnTx/>
                <a:uFillTx/>
                <a:latin typeface="+mn-lt"/>
                <a:ea typeface="+mn-ea"/>
                <a:cs typeface="+mn-cs"/>
              </a:rPr>
              <a:t>创建一个待测试的对象</a:t>
            </a:r>
            <a:endParaRPr kumimoji="0" lang="en-US" altLang="zh-CN" sz="3200" b="0" i="0" u="none" strike="noStrike" kern="0" cap="none" spc="0" normalizeH="0" baseline="0" noProof="0" dirty="0" smtClean="0">
              <a:ln>
                <a:noFill/>
              </a:ln>
              <a:solidFill>
                <a:schemeClr val="bg1"/>
              </a:solidFill>
              <a:effectLst/>
              <a:uLnTx/>
              <a:uFillTx/>
              <a:latin typeface="+mn-lt"/>
              <a:ea typeface="+mn-ea"/>
              <a:cs typeface="+mn-cs"/>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lang="en-US" altLang="zh-CN" dirty="0">
                <a:solidFill>
                  <a:schemeClr val="bg1"/>
                </a:solidFill>
                <a:latin typeface="Arial" panose="020B0604020202020204" pitchFamily="34" charset="0"/>
                <a:ea typeface="宋体" panose="02010600030101010101" pitchFamily="2" charset="-122"/>
                <a:sym typeface="+mn-ea"/>
              </a:rPr>
              <a:t>JunitExample junitE = new JunitExample();</a:t>
            </a:r>
            <a:endParaRPr kumimoji="0" lang="en-US" altLang="zh-CN" sz="2800" b="0" i="0" u="none" strike="noStrike" kern="0" cap="none" spc="0" normalizeH="0" baseline="0" noProof="0" dirty="0" smtClean="0">
              <a:ln>
                <a:noFill/>
              </a:ln>
              <a:solidFill>
                <a:schemeClr val="bg1"/>
              </a:solidFill>
              <a:effectLst/>
              <a:uLnTx/>
              <a:uFillTx/>
              <a:latin typeface="+mn-lt"/>
              <a:ea typeface="+mn-ea"/>
              <a:cs typeface="+mn-ea"/>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0" i="0" u="none" strike="noStrike" kern="0" cap="none" spc="0" normalizeH="0" baseline="0" noProof="0" dirty="0" smtClean="0">
                <a:ln>
                  <a:noFill/>
                </a:ln>
                <a:solidFill>
                  <a:schemeClr val="bg1"/>
                </a:solidFill>
                <a:effectLst/>
                <a:uLnTx/>
                <a:uFillTx/>
                <a:latin typeface="+mn-lt"/>
                <a:ea typeface="+mn-ea"/>
                <a:cs typeface="+mn-cs"/>
              </a:rPr>
              <a:t> 测试方法的声明</a:t>
            </a:r>
            <a:r>
              <a:rPr kumimoji="0" lang="en-US" altLang="zh-CN" sz="3200" b="0" i="0" u="none" strike="noStrike" kern="0" cap="none" spc="0" normalizeH="0" baseline="0" noProof="0" dirty="0" smtClean="0">
                <a:ln>
                  <a:noFill/>
                </a:ln>
                <a:solidFill>
                  <a:schemeClr val="bg1"/>
                </a:solidFill>
                <a:effectLst/>
                <a:uLnTx/>
                <a:uFillTx/>
                <a:latin typeface="+mn-lt"/>
                <a:ea typeface="+mn-ea"/>
                <a:cs typeface="+mn-cs"/>
              </a:rPr>
              <a:t>,</a:t>
            </a:r>
            <a:r>
              <a:rPr kumimoji="0" lang="zh-CN" altLang="en-US" sz="3200" b="0" i="0" u="none" strike="noStrike" kern="0" cap="none" spc="0" normalizeH="0" baseline="0" noProof="0" dirty="0" smtClean="0">
                <a:ln>
                  <a:noFill/>
                </a:ln>
                <a:solidFill>
                  <a:schemeClr val="bg1"/>
                </a:solidFill>
                <a:effectLst/>
                <a:uLnTx/>
                <a:uFillTx/>
                <a:latin typeface="+mn-lt"/>
                <a:ea typeface="+mn-ea"/>
                <a:cs typeface="+mn-cs"/>
              </a:rPr>
              <a:t>必须使用“标注”来明确表明哪些是测试方法</a:t>
            </a:r>
            <a:endParaRPr kumimoji="0" lang="en-US" altLang="zh-CN" sz="3200" b="0" i="0" u="none" strike="noStrike" kern="0" cap="none" spc="0" normalizeH="0" baseline="0" noProof="0" dirty="0" smtClean="0">
              <a:ln>
                <a:noFill/>
              </a:ln>
              <a:solidFill>
                <a:schemeClr val="bg1"/>
              </a:solidFill>
              <a:effectLst/>
              <a:uLnTx/>
              <a:uFillTx/>
              <a:latin typeface="+mn-lt"/>
              <a:ea typeface="+mn-ea"/>
              <a:cs typeface="+mn-cs"/>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0" cap="none" spc="0" normalizeH="0" baseline="0" noProof="0" dirty="0" smtClean="0">
                <a:ln>
                  <a:noFill/>
                </a:ln>
                <a:solidFill>
                  <a:schemeClr val="bg1"/>
                </a:solidFill>
                <a:effectLst/>
                <a:uLnTx/>
                <a:uFillTx/>
                <a:latin typeface="+mn-lt"/>
                <a:ea typeface="+mn-ea"/>
                <a:cs typeface="+mn-ea"/>
              </a:rPr>
              <a:t>使用</a:t>
            </a:r>
            <a:r>
              <a:rPr kumimoji="0" lang="en-US" altLang="zh-CN" sz="2800" b="0" i="0" u="none" strike="noStrike" kern="0" cap="none" spc="0" normalizeH="0" baseline="0" noProof="0" dirty="0" smtClean="0">
                <a:ln>
                  <a:noFill/>
                </a:ln>
                <a:solidFill>
                  <a:schemeClr val="bg1"/>
                </a:solidFill>
                <a:effectLst/>
                <a:uLnTx/>
                <a:uFillTx/>
                <a:latin typeface="+mn-lt"/>
                <a:ea typeface="+mn-ea"/>
                <a:cs typeface="+mn-ea"/>
              </a:rPr>
              <a:t>@Test</a:t>
            </a:r>
            <a:r>
              <a:rPr kumimoji="0" lang="zh-CN" altLang="en-US" sz="2800" b="0" i="0" u="none" strike="noStrike" kern="0" cap="none" spc="0" normalizeH="0" baseline="0" noProof="0" dirty="0" smtClean="0">
                <a:ln>
                  <a:noFill/>
                </a:ln>
                <a:solidFill>
                  <a:schemeClr val="bg1"/>
                </a:solidFill>
                <a:effectLst/>
                <a:uLnTx/>
                <a:uFillTx/>
                <a:latin typeface="+mn-lt"/>
                <a:ea typeface="+mn-ea"/>
                <a:cs typeface="+mn-ea"/>
              </a:rPr>
              <a:t>标注，编写测试方法</a:t>
            </a:r>
            <a:endParaRPr kumimoji="0" lang="zh-CN" altLang="en-US" sz="2800" b="0" i="0" u="none" strike="noStrike" kern="0" cap="none" spc="0" normalizeH="0" baseline="0" noProof="0" dirty="0">
              <a:ln>
                <a:noFill/>
              </a:ln>
              <a:solidFill>
                <a:schemeClr val="bg1"/>
              </a:solidFill>
              <a:effectLst/>
              <a:uLnTx/>
              <a:uFillTx/>
              <a:latin typeface="+mn-lt"/>
              <a:ea typeface="+mn-ea"/>
              <a:cs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标题 1"/>
          <p:cNvSpPr>
            <a:spLocks noGrp="1"/>
          </p:cNvSpPr>
          <p:nvPr>
            <p:ph type="title"/>
          </p:nvPr>
        </p:nvSpPr>
        <p:spPr>
          <a:noFill/>
          <a:ln>
            <a:noFill/>
          </a:ln>
        </p:spPr>
        <p:txBody>
          <a:bodyPr anchor="t" anchorCtr="0"/>
          <a:p>
            <a:r>
              <a:rPr lang="en-US" altLang="zh-CN" dirty="0">
                <a:solidFill>
                  <a:schemeClr val="bg1"/>
                </a:solidFill>
              </a:rPr>
              <a:t>Junit</a:t>
            </a:r>
            <a:r>
              <a:rPr lang="zh-CN" altLang="en-US" dirty="0">
                <a:solidFill>
                  <a:schemeClr val="bg1"/>
                </a:solidFill>
              </a:rPr>
              <a:t>的用法</a:t>
            </a:r>
            <a:endParaRPr lang="zh-CN" altLang="en-US" dirty="0">
              <a:solidFill>
                <a:schemeClr val="bg1"/>
              </a:solidFill>
            </a:endParaRPr>
          </a:p>
        </p:txBody>
      </p:sp>
      <p:sp>
        <p:nvSpPr>
          <p:cNvPr id="24578" name="内容占位符 2"/>
          <p:cNvSpPr>
            <a:spLocks noGrp="1"/>
          </p:cNvSpPr>
          <p:nvPr>
            <p:ph idx="1"/>
          </p:nvPr>
        </p:nvSpPr>
        <p:spPr>
          <a:xfrm>
            <a:off x="457200" y="1285875"/>
            <a:ext cx="8229600" cy="4840288"/>
          </a:xfrm>
          <a:noFill/>
          <a:ln>
            <a:noFill/>
          </a:ln>
        </p:spPr>
        <p:txBody>
          <a:bodyPr anchor="t" anchorCtr="0"/>
          <a:p>
            <a:pPr lvl="1"/>
            <a:r>
              <a:rPr lang="zh-CN" altLang="en-US" dirty="0">
                <a:solidFill>
                  <a:schemeClr val="bg1"/>
                </a:solidFill>
              </a:rPr>
              <a:t>使用</a:t>
            </a:r>
            <a:r>
              <a:rPr lang="en-US" altLang="zh-CN" dirty="0">
                <a:solidFill>
                  <a:schemeClr val="bg1"/>
                </a:solidFill>
              </a:rPr>
              <a:t>@Disabled</a:t>
            </a:r>
            <a:r>
              <a:rPr lang="zh-CN" altLang="en-US" dirty="0">
                <a:solidFill>
                  <a:schemeClr val="bg1"/>
                </a:solidFill>
              </a:rPr>
              <a:t>标注表明“某些方法尚未完成，暂不参与此次测试”</a:t>
            </a:r>
            <a:endParaRPr lang="en-US" altLang="zh-CN" dirty="0">
              <a:solidFill>
                <a:schemeClr val="bg1"/>
              </a:solidFill>
            </a:endParaRPr>
          </a:p>
          <a:p>
            <a:pPr lvl="1"/>
            <a:r>
              <a:rPr lang="en-US" altLang="zh-CN" dirty="0">
                <a:solidFill>
                  <a:schemeClr val="bg1"/>
                </a:solidFill>
              </a:rPr>
              <a:t> </a:t>
            </a:r>
            <a:r>
              <a:rPr lang="zh-CN" altLang="en-US" dirty="0">
                <a:solidFill>
                  <a:schemeClr val="bg1"/>
                </a:solidFill>
              </a:rPr>
              <a:t>使用注解</a:t>
            </a:r>
            <a:r>
              <a:rPr lang="en-US" altLang="zh-CN" dirty="0">
                <a:solidFill>
                  <a:schemeClr val="bg1"/>
                </a:solidFill>
              </a:rPr>
              <a:t>Annotations</a:t>
            </a:r>
            <a:r>
              <a:rPr lang="en-US" altLang="zh-CN" dirty="0">
                <a:solidFill>
                  <a:schemeClr val="bg1"/>
                </a:solidFill>
              </a:rPr>
              <a:t>,</a:t>
            </a:r>
            <a:r>
              <a:rPr lang="zh-CN" altLang="en-US" dirty="0">
                <a:solidFill>
                  <a:schemeClr val="bg1"/>
                </a:solidFill>
              </a:rPr>
              <a:t>如</a:t>
            </a:r>
            <a:endParaRPr lang="en-US" altLang="zh-CN" dirty="0">
              <a:solidFill>
                <a:schemeClr val="bg1"/>
              </a:solidFill>
            </a:endParaRPr>
          </a:p>
          <a:p>
            <a:pPr lvl="1">
              <a:buNone/>
            </a:pPr>
            <a:r>
              <a:rPr lang="zh-CN" altLang="en-US" dirty="0">
                <a:solidFill>
                  <a:schemeClr val="bg1"/>
                </a:solidFill>
              </a:rPr>
              <a:t>    </a:t>
            </a:r>
            <a:r>
              <a:rPr lang="en-US" altLang="zh-CN" dirty="0">
                <a:solidFill>
                  <a:schemeClr val="bg1"/>
                </a:solidFill>
              </a:rPr>
              <a:t>@BeforeAll</a:t>
            </a:r>
            <a:endParaRPr lang="en-US" altLang="zh-CN" dirty="0">
              <a:solidFill>
                <a:schemeClr val="bg1"/>
              </a:solidFill>
            </a:endParaRPr>
          </a:p>
          <a:p>
            <a:pPr lvl="1">
              <a:buNone/>
            </a:pPr>
            <a:r>
              <a:rPr lang="en-US" altLang="zh-CN" dirty="0">
                <a:solidFill>
                  <a:schemeClr val="bg1"/>
                </a:solidFill>
              </a:rPr>
              <a:t>    	static void beforeAll() {</a:t>
            </a:r>
            <a:endParaRPr lang="en-US" altLang="zh-CN" dirty="0">
              <a:solidFill>
                <a:schemeClr val="bg1"/>
              </a:solidFill>
            </a:endParaRPr>
          </a:p>
          <a:p>
            <a:pPr lvl="1">
              <a:buNone/>
            </a:pPr>
            <a:r>
              <a:rPr lang="en-US" altLang="zh-CN" dirty="0">
                <a:solidFill>
                  <a:schemeClr val="bg1"/>
                </a:solidFill>
              </a:rPr>
              <a:t>		System.out.println("BeforeAll");</a:t>
            </a:r>
            <a:endParaRPr lang="en-US" altLang="zh-CN" dirty="0">
              <a:solidFill>
                <a:schemeClr val="bg1"/>
              </a:solidFill>
            </a:endParaRPr>
          </a:p>
          <a:p>
            <a:pPr lvl="1">
              <a:buNone/>
            </a:pPr>
            <a:r>
              <a:rPr lang="en-US" altLang="zh-CN" dirty="0">
                <a:solidFill>
                  <a:schemeClr val="bg1"/>
                </a:solidFill>
              </a:rPr>
              <a:t>	}</a:t>
            </a:r>
            <a:endParaRPr lang="en-US" altLang="zh-CN" dirty="0">
              <a:solidFill>
                <a:schemeClr val="bg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Rectangle 5"/>
          <p:cNvSpPr>
            <a:spLocks noGrp="1"/>
          </p:cNvSpPr>
          <p:nvPr>
            <p:ph type="title"/>
          </p:nvPr>
        </p:nvSpPr>
        <p:spPr>
          <a:xfrm>
            <a:off x="5643563" y="285750"/>
            <a:ext cx="2786062" cy="439738"/>
          </a:xfrm>
          <a:noFill/>
          <a:ln>
            <a:noFill/>
          </a:ln>
        </p:spPr>
        <p:txBody>
          <a:bodyPr anchor="t" anchorCtr="0"/>
          <a:p>
            <a:pPr algn="l" eaLnBrk="1" hangingPunct="1"/>
            <a:r>
              <a:rPr lang="zh-CN" altLang="en-US" dirty="0">
                <a:solidFill>
                  <a:schemeClr val="bg1"/>
                </a:solidFill>
              </a:rPr>
              <a:t>实例</a:t>
            </a:r>
            <a:endParaRPr lang="zh-CN" altLang="en-US" dirty="0">
              <a:solidFill>
                <a:schemeClr val="bg1"/>
              </a:solidFill>
            </a:endParaRPr>
          </a:p>
        </p:txBody>
      </p:sp>
      <p:sp>
        <p:nvSpPr>
          <p:cNvPr id="25602" name="Rectangle 3"/>
          <p:cNvSpPr txBox="1"/>
          <p:nvPr/>
        </p:nvSpPr>
        <p:spPr>
          <a:xfrm>
            <a:off x="467995" y="1268730"/>
            <a:ext cx="8175625" cy="4669790"/>
          </a:xfrm>
          <a:prstGeom prst="rect">
            <a:avLst/>
          </a:prstGeom>
          <a:noFill/>
          <a:ln w="9525">
            <a:noFill/>
          </a:ln>
        </p:spPr>
        <p:txBody>
          <a:bodyPr anchor="t" anchorCtr="0"/>
          <a:p>
            <a:pPr marL="469900" indent="-469900" eaLnBrk="0" hangingPunct="0">
              <a:spcBef>
                <a:spcPct val="20000"/>
              </a:spcBef>
              <a:buClr>
                <a:schemeClr val="accent2"/>
              </a:buClr>
              <a:buFont typeface="Wingdings" panose="05000000000000000000" pitchFamily="2" charset="2"/>
              <a:buChar char="o"/>
            </a:pPr>
            <a:r>
              <a:rPr lang="en-US" altLang="zh-CN" sz="2000" dirty="0">
                <a:solidFill>
                  <a:schemeClr val="bg1"/>
                </a:solidFill>
                <a:latin typeface="Arial" panose="020B0604020202020204" pitchFamily="34" charset="0"/>
                <a:ea typeface="宋体" panose="02010600030101010101" pitchFamily="2" charset="-122"/>
              </a:rPr>
              <a:t>import static org.junit.jupiter.api.Assertions.*;</a:t>
            </a:r>
            <a:endParaRPr lang="en-US" altLang="zh-CN" sz="2000" dirty="0">
              <a:solidFill>
                <a:schemeClr val="bg1"/>
              </a:solidFill>
              <a:latin typeface="Arial" panose="020B0604020202020204" pitchFamily="34" charset="0"/>
              <a:ea typeface="宋体" panose="02010600030101010101" pitchFamily="2" charset="-122"/>
            </a:endParaRPr>
          </a:p>
          <a:p>
            <a:pPr marL="469900" indent="-469900" eaLnBrk="0" hangingPunct="0">
              <a:spcBef>
                <a:spcPct val="20000"/>
              </a:spcBef>
              <a:buClr>
                <a:schemeClr val="accent2"/>
              </a:buClr>
              <a:buFont typeface="Wingdings" panose="05000000000000000000" pitchFamily="2" charset="2"/>
              <a:buChar char="o"/>
            </a:pPr>
            <a:r>
              <a:rPr lang="en-US" altLang="zh-CN" sz="2000" dirty="0">
                <a:solidFill>
                  <a:schemeClr val="bg1"/>
                </a:solidFill>
                <a:latin typeface="Arial" panose="020B0604020202020204" pitchFamily="34" charset="0"/>
                <a:ea typeface="宋体" panose="02010600030101010101" pitchFamily="2" charset="-122"/>
              </a:rPr>
              <a:t>import org.junit.jupiter.api.Test;</a:t>
            </a:r>
            <a:endParaRPr lang="en-US" altLang="zh-CN" sz="2000" dirty="0">
              <a:solidFill>
                <a:schemeClr val="bg1"/>
              </a:solidFill>
              <a:latin typeface="Arial" panose="020B0604020202020204" pitchFamily="34" charset="0"/>
              <a:ea typeface="宋体" panose="02010600030101010101" pitchFamily="2" charset="-122"/>
            </a:endParaRPr>
          </a:p>
          <a:p>
            <a:pPr marL="469900" indent="-469900" eaLnBrk="0" hangingPunct="0">
              <a:spcBef>
                <a:spcPct val="20000"/>
              </a:spcBef>
              <a:buClr>
                <a:schemeClr val="accent2"/>
              </a:buClr>
              <a:buFont typeface="Wingdings" panose="05000000000000000000" pitchFamily="2" charset="2"/>
              <a:buChar char="o"/>
            </a:pPr>
            <a:r>
              <a:rPr lang="en-US" altLang="zh-CN" sz="2000" dirty="0">
                <a:solidFill>
                  <a:schemeClr val="bg1"/>
                </a:solidFill>
                <a:latin typeface="Arial" panose="020B0604020202020204" pitchFamily="34" charset="0"/>
                <a:ea typeface="宋体" panose="02010600030101010101" pitchFamily="2" charset="-122"/>
              </a:rPr>
              <a:t>class JunitExampleTest {</a:t>
            </a:r>
            <a:endParaRPr lang="en-US" altLang="zh-CN" sz="2000" dirty="0">
              <a:solidFill>
                <a:schemeClr val="bg1"/>
              </a:solidFill>
              <a:latin typeface="Arial" panose="020B0604020202020204" pitchFamily="34" charset="0"/>
              <a:ea typeface="宋体" panose="02010600030101010101" pitchFamily="2" charset="-122"/>
            </a:endParaRPr>
          </a:p>
          <a:p>
            <a:pPr marL="469900" indent="-469900" eaLnBrk="0" hangingPunct="0">
              <a:spcBef>
                <a:spcPct val="20000"/>
              </a:spcBef>
              <a:buClr>
                <a:schemeClr val="accent2"/>
              </a:buClr>
              <a:buFont typeface="Wingdings" panose="05000000000000000000" pitchFamily="2" charset="2"/>
              <a:buChar char="o"/>
            </a:pPr>
            <a:r>
              <a:rPr lang="en-US" altLang="zh-CN" sz="2000" dirty="0">
                <a:solidFill>
                  <a:schemeClr val="bg1"/>
                </a:solidFill>
                <a:latin typeface="Arial" panose="020B0604020202020204" pitchFamily="34" charset="0"/>
                <a:ea typeface="宋体" panose="02010600030101010101" pitchFamily="2" charset="-122"/>
              </a:rPr>
              <a:t>	</a:t>
            </a:r>
            <a:endParaRPr lang="en-US" altLang="zh-CN" sz="2000" dirty="0">
              <a:solidFill>
                <a:schemeClr val="bg1"/>
              </a:solidFill>
              <a:latin typeface="Arial" panose="020B0604020202020204" pitchFamily="34" charset="0"/>
              <a:ea typeface="宋体" panose="02010600030101010101" pitchFamily="2" charset="-122"/>
            </a:endParaRPr>
          </a:p>
          <a:p>
            <a:pPr marL="469900" indent="-469900" eaLnBrk="0" hangingPunct="0">
              <a:spcBef>
                <a:spcPct val="20000"/>
              </a:spcBef>
              <a:buClr>
                <a:schemeClr val="accent2"/>
              </a:buClr>
              <a:buFont typeface="Wingdings" panose="05000000000000000000" pitchFamily="2" charset="2"/>
              <a:buChar char="o"/>
            </a:pPr>
            <a:r>
              <a:rPr lang="en-US" altLang="zh-CN" sz="2000" dirty="0">
                <a:solidFill>
                  <a:schemeClr val="bg1"/>
                </a:solidFill>
                <a:latin typeface="Arial" panose="020B0604020202020204" pitchFamily="34" charset="0"/>
                <a:ea typeface="宋体" panose="02010600030101010101" pitchFamily="2" charset="-122"/>
              </a:rPr>
              <a:t>	@Test</a:t>
            </a:r>
            <a:endParaRPr lang="en-US" altLang="zh-CN" sz="2000" dirty="0">
              <a:solidFill>
                <a:schemeClr val="bg1"/>
              </a:solidFill>
              <a:latin typeface="Arial" panose="020B0604020202020204" pitchFamily="34" charset="0"/>
              <a:ea typeface="宋体" panose="02010600030101010101" pitchFamily="2" charset="-122"/>
            </a:endParaRPr>
          </a:p>
          <a:p>
            <a:pPr marL="469900" indent="-469900" eaLnBrk="0" hangingPunct="0">
              <a:spcBef>
                <a:spcPct val="20000"/>
              </a:spcBef>
              <a:buClr>
                <a:schemeClr val="accent2"/>
              </a:buClr>
              <a:buFont typeface="Wingdings" panose="05000000000000000000" pitchFamily="2" charset="2"/>
              <a:buChar char="o"/>
            </a:pPr>
            <a:r>
              <a:rPr lang="en-US" altLang="zh-CN" sz="2000" dirty="0">
                <a:solidFill>
                  <a:schemeClr val="bg1"/>
                </a:solidFill>
                <a:latin typeface="Arial" panose="020B0604020202020204" pitchFamily="34" charset="0"/>
                <a:ea typeface="宋体" panose="02010600030101010101" pitchFamily="2" charset="-122"/>
              </a:rPr>
              <a:t>	void testFindLast() {</a:t>
            </a:r>
            <a:endParaRPr lang="en-US" altLang="zh-CN" sz="2000" dirty="0">
              <a:solidFill>
                <a:schemeClr val="bg1"/>
              </a:solidFill>
              <a:latin typeface="Arial" panose="020B0604020202020204" pitchFamily="34" charset="0"/>
              <a:ea typeface="宋体" panose="02010600030101010101" pitchFamily="2" charset="-122"/>
            </a:endParaRPr>
          </a:p>
          <a:p>
            <a:pPr marL="469900" indent="-469900" eaLnBrk="0" hangingPunct="0">
              <a:spcBef>
                <a:spcPct val="20000"/>
              </a:spcBef>
              <a:buClr>
                <a:schemeClr val="accent2"/>
              </a:buClr>
              <a:buFont typeface="Wingdings" panose="05000000000000000000" pitchFamily="2" charset="2"/>
              <a:buChar char="o"/>
            </a:pPr>
            <a:r>
              <a:rPr lang="en-US" altLang="zh-CN" sz="2000" dirty="0">
                <a:solidFill>
                  <a:schemeClr val="bg1"/>
                </a:solidFill>
                <a:latin typeface="Arial" panose="020B0604020202020204" pitchFamily="34" charset="0"/>
                <a:ea typeface="宋体" panose="02010600030101010101" pitchFamily="2" charset="-122"/>
              </a:rPr>
              <a:t>		//except:0</a:t>
            </a:r>
            <a:endParaRPr lang="en-US" altLang="zh-CN" sz="2000" dirty="0">
              <a:solidFill>
                <a:schemeClr val="bg1"/>
              </a:solidFill>
              <a:latin typeface="Arial" panose="020B0604020202020204" pitchFamily="34" charset="0"/>
              <a:ea typeface="宋体" panose="02010600030101010101" pitchFamily="2" charset="-122"/>
            </a:endParaRPr>
          </a:p>
          <a:p>
            <a:pPr marL="469900" indent="-469900" eaLnBrk="0" hangingPunct="0">
              <a:spcBef>
                <a:spcPct val="20000"/>
              </a:spcBef>
              <a:buClr>
                <a:schemeClr val="accent2"/>
              </a:buClr>
              <a:buFont typeface="Wingdings" panose="05000000000000000000" pitchFamily="2" charset="2"/>
              <a:buChar char="o"/>
            </a:pPr>
            <a:r>
              <a:rPr lang="en-US" altLang="zh-CN" sz="2000" dirty="0">
                <a:solidFill>
                  <a:schemeClr val="bg1"/>
                </a:solidFill>
                <a:latin typeface="Arial" panose="020B0604020202020204" pitchFamily="34" charset="0"/>
                <a:ea typeface="宋体" panose="02010600030101010101" pitchFamily="2" charset="-122"/>
              </a:rPr>
              <a:t>		int[] x1= {2,3, 5};</a:t>
            </a:r>
            <a:endParaRPr lang="en-US" altLang="zh-CN" sz="2000" dirty="0">
              <a:solidFill>
                <a:schemeClr val="bg1"/>
              </a:solidFill>
              <a:latin typeface="Arial" panose="020B0604020202020204" pitchFamily="34" charset="0"/>
              <a:ea typeface="宋体" panose="02010600030101010101" pitchFamily="2" charset="-122"/>
            </a:endParaRPr>
          </a:p>
          <a:p>
            <a:pPr marL="469900" indent="-469900" eaLnBrk="0" hangingPunct="0">
              <a:spcBef>
                <a:spcPct val="20000"/>
              </a:spcBef>
              <a:buClr>
                <a:schemeClr val="accent2"/>
              </a:buClr>
              <a:buFont typeface="Wingdings" panose="05000000000000000000" pitchFamily="2" charset="2"/>
              <a:buChar char="o"/>
            </a:pPr>
            <a:r>
              <a:rPr lang="en-US" altLang="zh-CN" sz="2000" dirty="0">
                <a:solidFill>
                  <a:schemeClr val="bg1"/>
                </a:solidFill>
                <a:latin typeface="Arial" panose="020B0604020202020204" pitchFamily="34" charset="0"/>
                <a:ea typeface="宋体" panose="02010600030101010101" pitchFamily="2" charset="-122"/>
              </a:rPr>
              <a:t>		int y1=2;</a:t>
            </a:r>
            <a:endParaRPr lang="en-US" altLang="zh-CN" sz="2000" dirty="0">
              <a:solidFill>
                <a:schemeClr val="bg1"/>
              </a:solidFill>
              <a:latin typeface="Arial" panose="020B0604020202020204" pitchFamily="34" charset="0"/>
              <a:ea typeface="宋体" panose="02010600030101010101" pitchFamily="2" charset="-122"/>
            </a:endParaRPr>
          </a:p>
          <a:p>
            <a:pPr marL="469900" indent="-469900" eaLnBrk="0" hangingPunct="0">
              <a:spcBef>
                <a:spcPct val="20000"/>
              </a:spcBef>
              <a:buClr>
                <a:schemeClr val="accent2"/>
              </a:buClr>
              <a:buFont typeface="Wingdings" panose="05000000000000000000" pitchFamily="2" charset="2"/>
              <a:buChar char="o"/>
            </a:pPr>
            <a:r>
              <a:rPr lang="en-US" altLang="zh-CN" sz="2000" dirty="0">
                <a:solidFill>
                  <a:schemeClr val="bg1"/>
                </a:solidFill>
                <a:latin typeface="Arial" panose="020B0604020202020204" pitchFamily="34" charset="0"/>
                <a:ea typeface="宋体" panose="02010600030101010101" pitchFamily="2" charset="-122"/>
              </a:rPr>
              <a:t>		JunitExample junitE= new JunitExample();</a:t>
            </a:r>
            <a:endParaRPr lang="en-US" altLang="zh-CN" sz="2000" dirty="0">
              <a:solidFill>
                <a:schemeClr val="bg1"/>
              </a:solidFill>
              <a:latin typeface="Arial" panose="020B0604020202020204" pitchFamily="34" charset="0"/>
              <a:ea typeface="宋体" panose="02010600030101010101" pitchFamily="2" charset="-122"/>
            </a:endParaRPr>
          </a:p>
          <a:p>
            <a:pPr marL="469900" indent="-469900" eaLnBrk="0" hangingPunct="0">
              <a:spcBef>
                <a:spcPct val="20000"/>
              </a:spcBef>
              <a:buClr>
                <a:schemeClr val="accent2"/>
              </a:buClr>
              <a:buFont typeface="Wingdings" panose="05000000000000000000" pitchFamily="2" charset="2"/>
              <a:buChar char="o"/>
            </a:pPr>
            <a:r>
              <a:rPr lang="en-US" altLang="zh-CN" sz="2000" dirty="0">
                <a:solidFill>
                  <a:schemeClr val="bg1"/>
                </a:solidFill>
                <a:latin typeface="Arial" panose="020B0604020202020204" pitchFamily="34" charset="0"/>
                <a:ea typeface="宋体" panose="02010600030101010101" pitchFamily="2" charset="-122"/>
              </a:rPr>
              <a:t>		assertEquals(0,j</a:t>
            </a:r>
            <a:r>
              <a:rPr lang="en-US" altLang="zh-CN" sz="2000" dirty="0">
                <a:solidFill>
                  <a:schemeClr val="bg1"/>
                </a:solidFill>
                <a:sym typeface="+mn-ea"/>
              </a:rPr>
              <a:t>unitE</a:t>
            </a:r>
            <a:r>
              <a:rPr lang="en-US" altLang="zh-CN" sz="2000" dirty="0">
                <a:solidFill>
                  <a:schemeClr val="bg1"/>
                </a:solidFill>
                <a:latin typeface="Arial" panose="020B0604020202020204" pitchFamily="34" charset="0"/>
                <a:ea typeface="宋体" panose="02010600030101010101" pitchFamily="2" charset="-122"/>
              </a:rPr>
              <a:t>.findLast(x1, y1));</a:t>
            </a:r>
            <a:endParaRPr lang="en-US" altLang="zh-CN" sz="2000" dirty="0">
              <a:solidFill>
                <a:schemeClr val="bg1"/>
              </a:solidFill>
              <a:latin typeface="Arial" panose="020B0604020202020204" pitchFamily="34" charset="0"/>
              <a:ea typeface="宋体" panose="02010600030101010101" pitchFamily="2" charset="-122"/>
            </a:endParaRPr>
          </a:p>
          <a:p>
            <a:pPr marL="469900" indent="-469900" eaLnBrk="0" hangingPunct="0">
              <a:spcBef>
                <a:spcPct val="20000"/>
              </a:spcBef>
              <a:buClr>
                <a:schemeClr val="accent2"/>
              </a:buClr>
              <a:buFont typeface="Wingdings" panose="05000000000000000000" pitchFamily="2" charset="2"/>
              <a:buChar char="o"/>
            </a:pPr>
            <a:r>
              <a:rPr lang="en-US" altLang="zh-CN" sz="2000" dirty="0">
                <a:solidFill>
                  <a:schemeClr val="bg1"/>
                </a:solidFill>
                <a:latin typeface="Arial" panose="020B0604020202020204" pitchFamily="34" charset="0"/>
                <a:ea typeface="宋体" panose="02010600030101010101" pitchFamily="2" charset="-122"/>
              </a:rPr>
              <a:t>	}</a:t>
            </a:r>
            <a:endParaRPr lang="en-US" altLang="zh-CN" sz="2000" dirty="0">
              <a:solidFill>
                <a:schemeClr val="bg1"/>
              </a:solidFill>
              <a:latin typeface="Arial" panose="020B0604020202020204" pitchFamily="34" charset="0"/>
              <a:ea typeface="宋体" panose="02010600030101010101" pitchFamily="2" charset="-122"/>
            </a:endParaRPr>
          </a:p>
          <a:p>
            <a:pPr marL="469900" indent="-469900" eaLnBrk="0" hangingPunct="0">
              <a:spcBef>
                <a:spcPct val="20000"/>
              </a:spcBef>
              <a:buClr>
                <a:schemeClr val="accent2"/>
              </a:buClr>
              <a:buFont typeface="Wingdings" panose="05000000000000000000" pitchFamily="2" charset="2"/>
              <a:buChar char="o"/>
            </a:pPr>
            <a:endParaRPr lang="en-US" altLang="zh-CN" sz="2000" dirty="0">
              <a:solidFill>
                <a:schemeClr val="bg1"/>
              </a:solidFill>
              <a:latin typeface="Arial" panose="020B0604020202020204" pitchFamily="34" charset="0"/>
              <a:ea typeface="宋体" panose="02010600030101010101" pitchFamily="2" charset="-122"/>
            </a:endParaRPr>
          </a:p>
          <a:p>
            <a:pPr marL="469900" indent="-469900" eaLnBrk="0" hangingPunct="0">
              <a:spcBef>
                <a:spcPct val="20000"/>
              </a:spcBef>
              <a:buClr>
                <a:schemeClr val="accent2"/>
              </a:buClr>
              <a:buFont typeface="Wingdings" panose="05000000000000000000" pitchFamily="2" charset="2"/>
              <a:buChar char="o"/>
            </a:pPr>
            <a:r>
              <a:rPr lang="en-US" altLang="zh-CN" sz="2000" dirty="0">
                <a:solidFill>
                  <a:schemeClr val="bg1"/>
                </a:solidFill>
                <a:latin typeface="Arial" panose="020B0604020202020204" pitchFamily="34" charset="0"/>
                <a:ea typeface="宋体" panose="02010600030101010101" pitchFamily="2" charset="-122"/>
              </a:rPr>
              <a:t>}        </a:t>
            </a:r>
            <a:r>
              <a:rPr lang="zh-CN" altLang="en-US" sz="2000" dirty="0">
                <a:solidFill>
                  <a:schemeClr val="bg1"/>
                </a:solidFill>
                <a:latin typeface="Arial" panose="020B0604020202020204" pitchFamily="34" charset="0"/>
                <a:ea typeface="宋体" panose="02010600030101010101" pitchFamily="2" charset="-122"/>
              </a:rPr>
              <a:t> </a:t>
            </a:r>
            <a:endParaRPr lang="en-US" altLang="zh-CN" sz="2000" dirty="0">
              <a:solidFill>
                <a:schemeClr val="bg1"/>
              </a:solidFill>
              <a:latin typeface="Arial" panose="020B0604020202020204" pitchFamily="34" charset="0"/>
              <a:ea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标题 1"/>
          <p:cNvSpPr>
            <a:spLocks noGrp="1"/>
          </p:cNvSpPr>
          <p:nvPr>
            <p:ph type="title"/>
          </p:nvPr>
        </p:nvSpPr>
        <p:spPr>
          <a:noFill/>
          <a:ln>
            <a:noFill/>
          </a:ln>
        </p:spPr>
        <p:txBody>
          <a:bodyPr anchor="t" anchorCtr="0"/>
          <a:p>
            <a:r>
              <a:rPr lang="en-US" altLang="zh-CN" dirty="0">
                <a:solidFill>
                  <a:schemeClr val="bg1"/>
                </a:solidFill>
              </a:rPr>
              <a:t>Junit5 </a:t>
            </a:r>
            <a:r>
              <a:rPr lang="zh-CN" altLang="en-US" dirty="0">
                <a:solidFill>
                  <a:schemeClr val="bg1"/>
                </a:solidFill>
              </a:rPr>
              <a:t>常用的</a:t>
            </a:r>
            <a:r>
              <a:rPr lang="en-US" altLang="zh-CN" dirty="0">
                <a:solidFill>
                  <a:schemeClr val="bg1"/>
                </a:solidFill>
              </a:rPr>
              <a:t>annotation</a:t>
            </a:r>
            <a:endParaRPr lang="zh-CN" altLang="en-US" dirty="0">
              <a:solidFill>
                <a:schemeClr val="bg1"/>
              </a:solidFill>
            </a:endParaRPr>
          </a:p>
        </p:txBody>
      </p:sp>
      <p:sp>
        <p:nvSpPr>
          <p:cNvPr id="3" name="内容占位符 2"/>
          <p:cNvSpPr>
            <a:spLocks noGrp="1"/>
          </p:cNvSpPr>
          <p:nvPr>
            <p:ph idx="1"/>
          </p:nvPr>
        </p:nvSpPr>
        <p:spPr/>
        <p:txBody>
          <a:bodyPr>
            <a:normAutofit fontScale="92500" lnSpcReduction="10000"/>
          </a:bodyPr>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altLang="zh-CN" sz="3200" b="0" i="0" u="none" strike="noStrike" kern="0" cap="none" spc="0" normalizeH="0" baseline="0" noProof="0" dirty="0" smtClean="0">
                <a:ln>
                  <a:noFill/>
                </a:ln>
                <a:solidFill>
                  <a:schemeClr val="bg1"/>
                </a:solidFill>
                <a:effectLst/>
                <a:uLnTx/>
                <a:uFillTx/>
                <a:latin typeface="+mn-lt"/>
                <a:ea typeface="+mn-ea"/>
                <a:cs typeface="+mn-cs"/>
              </a:rPr>
              <a:t>@BeforeEach:</a:t>
            </a:r>
            <a:r>
              <a:rPr kumimoji="0" lang="zh-CN" altLang="en-US" sz="3200" b="0" i="0" u="none" strike="noStrike" kern="0" cap="none" spc="0" normalizeH="0" baseline="0" noProof="0" dirty="0" smtClean="0">
                <a:ln>
                  <a:noFill/>
                </a:ln>
                <a:solidFill>
                  <a:schemeClr val="bg1"/>
                </a:solidFill>
                <a:effectLst/>
                <a:uLnTx/>
                <a:uFillTx/>
                <a:latin typeface="+mn-lt"/>
                <a:ea typeface="+mn-ea"/>
                <a:cs typeface="+mn-cs"/>
              </a:rPr>
              <a:t>初始化方法</a:t>
            </a:r>
            <a:endParaRPr kumimoji="0" lang="en-US" altLang="zh-CN" sz="3200" b="0" i="0" u="none" strike="noStrike" kern="0" cap="none" spc="0" normalizeH="0" baseline="0" noProof="0" dirty="0" smtClean="0">
              <a:ln>
                <a:noFill/>
              </a:ln>
              <a:solidFill>
                <a:schemeClr val="bg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altLang="zh-CN" sz="3200" b="0" i="0" u="none" strike="noStrike" kern="0" cap="none" spc="0" normalizeH="0" baseline="0" noProof="0" dirty="0" smtClean="0">
                <a:ln>
                  <a:noFill/>
                </a:ln>
                <a:solidFill>
                  <a:schemeClr val="bg1"/>
                </a:solidFill>
                <a:effectLst/>
                <a:uLnTx/>
                <a:uFillTx/>
                <a:latin typeface="+mn-lt"/>
                <a:ea typeface="+mn-ea"/>
                <a:cs typeface="+mn-cs"/>
              </a:rPr>
              <a:t>@AfterEach:</a:t>
            </a:r>
            <a:r>
              <a:rPr kumimoji="0" lang="zh-CN" altLang="en-US" sz="3200" b="0" i="0" u="none" strike="noStrike" kern="0" cap="none" spc="0" normalizeH="0" baseline="0" noProof="0" dirty="0" smtClean="0">
                <a:ln>
                  <a:noFill/>
                </a:ln>
                <a:solidFill>
                  <a:schemeClr val="bg1"/>
                </a:solidFill>
                <a:effectLst/>
                <a:uLnTx/>
                <a:uFillTx/>
                <a:latin typeface="+mn-lt"/>
                <a:ea typeface="+mn-ea"/>
                <a:cs typeface="+mn-cs"/>
              </a:rPr>
              <a:t>释放资源</a:t>
            </a:r>
            <a:endParaRPr kumimoji="0" lang="en-US" altLang="zh-CN" sz="3200" b="0" i="0" u="none" strike="noStrike" kern="0" cap="none" spc="0" normalizeH="0" baseline="0" noProof="0" dirty="0" smtClean="0">
              <a:ln>
                <a:noFill/>
              </a:ln>
              <a:solidFill>
                <a:schemeClr val="bg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altLang="zh-CN" sz="3200" b="0" i="0" u="none" strike="noStrike" kern="0" cap="none" spc="0" normalizeH="0" baseline="0" noProof="0" dirty="0" smtClean="0">
                <a:ln>
                  <a:noFill/>
                </a:ln>
                <a:solidFill>
                  <a:schemeClr val="bg1"/>
                </a:solidFill>
                <a:effectLst/>
                <a:uLnTx/>
                <a:uFillTx/>
                <a:latin typeface="+mn-lt"/>
                <a:ea typeface="+mn-ea"/>
                <a:cs typeface="+mn-cs"/>
              </a:rPr>
              <a:t>@Test:</a:t>
            </a:r>
            <a:r>
              <a:rPr kumimoji="0" lang="zh-CN" altLang="en-US" sz="3200" b="0" i="0" u="none" strike="noStrike" kern="0" cap="none" spc="0" normalizeH="0" baseline="0" noProof="0" dirty="0" smtClean="0">
                <a:ln>
                  <a:noFill/>
                </a:ln>
                <a:solidFill>
                  <a:schemeClr val="bg1"/>
                </a:solidFill>
                <a:effectLst/>
                <a:uLnTx/>
                <a:uFillTx/>
                <a:latin typeface="+mn-lt"/>
                <a:ea typeface="+mn-ea"/>
                <a:cs typeface="+mn-cs"/>
              </a:rPr>
              <a:t>测试方法，这里可以设计一些测试用例，正常的、异常的测试用例</a:t>
            </a:r>
            <a:endParaRPr kumimoji="0" lang="en-US" altLang="zh-CN" sz="3200" b="0" i="0" u="none" strike="noStrike" kern="0" cap="none" spc="0" normalizeH="0" baseline="0" noProof="0" dirty="0" smtClean="0">
              <a:ln>
                <a:noFill/>
              </a:ln>
              <a:solidFill>
                <a:schemeClr val="bg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altLang="zh-CN" sz="3200" b="0" i="0" u="none" strike="noStrike" kern="0" cap="none" spc="0" normalizeH="0" baseline="0" noProof="0" dirty="0" smtClean="0">
                <a:ln>
                  <a:noFill/>
                </a:ln>
                <a:solidFill>
                  <a:schemeClr val="bg1"/>
                </a:solidFill>
                <a:effectLst/>
                <a:uLnTx/>
                <a:uFillTx/>
                <a:latin typeface="+mn-lt"/>
                <a:ea typeface="+mn-ea"/>
                <a:cs typeface="+mn-cs"/>
              </a:rPr>
              <a:t>@Ignore:</a:t>
            </a:r>
            <a:r>
              <a:rPr kumimoji="0" lang="zh-CN" altLang="en-US" sz="3200" b="0" i="0" u="none" strike="noStrike" kern="0" cap="none" spc="0" normalizeH="0" baseline="0" noProof="0" dirty="0" smtClean="0">
                <a:ln>
                  <a:noFill/>
                </a:ln>
                <a:solidFill>
                  <a:schemeClr val="bg1"/>
                </a:solidFill>
                <a:effectLst/>
                <a:uLnTx/>
                <a:uFillTx/>
                <a:latin typeface="+mn-lt"/>
                <a:ea typeface="+mn-ea"/>
                <a:cs typeface="+mn-cs"/>
              </a:rPr>
              <a:t>忽略的测试方法</a:t>
            </a:r>
            <a:endParaRPr kumimoji="0" lang="en-US" altLang="zh-CN" sz="3200" b="0" i="0" u="none" strike="noStrike" kern="0" cap="none" spc="0" normalizeH="0" baseline="0" noProof="0" dirty="0" smtClean="0">
              <a:ln>
                <a:noFill/>
              </a:ln>
              <a:solidFill>
                <a:schemeClr val="bg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altLang="zh-CN" sz="3200" b="0" i="0" u="none" strike="noStrike" kern="0" cap="none" spc="0" normalizeH="0" baseline="0" noProof="0" dirty="0" smtClean="0">
                <a:ln>
                  <a:noFill/>
                </a:ln>
                <a:solidFill>
                  <a:schemeClr val="bg1"/>
                </a:solidFill>
                <a:effectLst/>
                <a:uLnTx/>
                <a:uFillTx/>
                <a:latin typeface="+mn-lt"/>
                <a:ea typeface="+mn-ea"/>
                <a:cs typeface="+mn-cs"/>
              </a:rPr>
              <a:t>@ BeforeAll:</a:t>
            </a:r>
            <a:r>
              <a:rPr kumimoji="0" lang="zh-CN" altLang="en-US" sz="3200" b="0" i="0" u="none" strike="noStrike" kern="0" cap="none" spc="0" normalizeH="0" baseline="0" noProof="0" dirty="0" smtClean="0">
                <a:ln>
                  <a:noFill/>
                </a:ln>
                <a:solidFill>
                  <a:schemeClr val="bg1"/>
                </a:solidFill>
                <a:effectLst/>
                <a:uLnTx/>
                <a:uFillTx/>
                <a:latin typeface="+mn-lt"/>
                <a:ea typeface="+mn-ea"/>
                <a:cs typeface="+mn-cs"/>
              </a:rPr>
              <a:t>针对所有的测试，只执行一次，且必须为</a:t>
            </a:r>
            <a:r>
              <a:rPr kumimoji="0" lang="en-US" altLang="zh-CN" sz="3200" b="0" i="0" u="none" strike="noStrike" kern="0" cap="none" spc="0" normalizeH="0" baseline="0" noProof="0" dirty="0" smtClean="0">
                <a:ln>
                  <a:noFill/>
                </a:ln>
                <a:solidFill>
                  <a:schemeClr val="bg1"/>
                </a:solidFill>
                <a:effectLst/>
                <a:uLnTx/>
                <a:uFillTx/>
                <a:latin typeface="+mn-lt"/>
                <a:ea typeface="+mn-ea"/>
                <a:cs typeface="+mn-cs"/>
              </a:rPr>
              <a:t>static  void</a:t>
            </a:r>
            <a:r>
              <a:rPr kumimoji="0" lang="zh-CN" altLang="en-US" sz="3200" b="0" i="0" u="none" strike="noStrike" kern="0" cap="none" spc="0" normalizeH="0" baseline="0" noProof="0" dirty="0" smtClean="0">
                <a:ln>
                  <a:noFill/>
                </a:ln>
                <a:solidFill>
                  <a:schemeClr val="bg1"/>
                </a:solidFill>
                <a:effectLst/>
                <a:uLnTx/>
                <a:uFillTx/>
                <a:latin typeface="+mn-lt"/>
                <a:ea typeface="+mn-ea"/>
                <a:cs typeface="+mn-cs"/>
              </a:rPr>
              <a:t>方法。</a:t>
            </a:r>
            <a:endParaRPr kumimoji="0" lang="en-US" altLang="zh-CN" sz="3200" b="0" i="0" u="none" strike="noStrike" kern="0" cap="none" spc="0" normalizeH="0" baseline="0" noProof="0" dirty="0" smtClean="0">
              <a:ln>
                <a:noFill/>
              </a:ln>
              <a:solidFill>
                <a:schemeClr val="bg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altLang="zh-CN" sz="3200" b="0" i="0" u="none" strike="noStrike" kern="0" cap="none" spc="0" normalizeH="0" baseline="0" noProof="0" dirty="0" smtClean="0">
                <a:ln>
                  <a:noFill/>
                </a:ln>
                <a:solidFill>
                  <a:schemeClr val="bg1"/>
                </a:solidFill>
                <a:effectLst/>
                <a:uLnTx/>
                <a:uFillTx/>
                <a:latin typeface="+mn-lt"/>
                <a:ea typeface="+mn-ea"/>
                <a:cs typeface="+mn-cs"/>
              </a:rPr>
              <a:t>@ AfterAll:</a:t>
            </a:r>
            <a:r>
              <a:rPr kumimoji="0" lang="zh-CN" altLang="en-US" sz="3200" b="0" i="0" u="none" strike="noStrike" kern="0" cap="none" spc="0" normalizeH="0" baseline="0" noProof="0" dirty="0" smtClean="0">
                <a:ln>
                  <a:noFill/>
                </a:ln>
                <a:solidFill>
                  <a:schemeClr val="bg1"/>
                </a:solidFill>
                <a:effectLst/>
                <a:uLnTx/>
                <a:uFillTx/>
                <a:latin typeface="+mn-lt"/>
                <a:ea typeface="+mn-ea"/>
                <a:cs typeface="+mn-cs"/>
              </a:rPr>
              <a:t>针对所有的测试，只执行一次，且必须为</a:t>
            </a:r>
            <a:r>
              <a:rPr kumimoji="0" lang="en-US" altLang="zh-CN" sz="3200" b="0" i="0" u="none" strike="noStrike" kern="0" cap="none" spc="0" normalizeH="0" baseline="0" noProof="0" dirty="0" smtClean="0">
                <a:ln>
                  <a:noFill/>
                </a:ln>
                <a:solidFill>
                  <a:schemeClr val="bg1"/>
                </a:solidFill>
                <a:effectLst/>
                <a:uLnTx/>
                <a:uFillTx/>
                <a:latin typeface="+mn-lt"/>
                <a:ea typeface="+mn-ea"/>
                <a:cs typeface="+mn-cs"/>
              </a:rPr>
              <a:t>static  void</a:t>
            </a:r>
            <a:r>
              <a:rPr kumimoji="0" lang="zh-CN" altLang="en-US" sz="3200" b="0" i="0" u="none" strike="noStrike" kern="0" cap="none" spc="0" normalizeH="0" baseline="0" noProof="0" dirty="0" smtClean="0">
                <a:ln>
                  <a:noFill/>
                </a:ln>
                <a:solidFill>
                  <a:schemeClr val="bg1"/>
                </a:solidFill>
                <a:effectLst/>
                <a:uLnTx/>
                <a:uFillTx/>
                <a:latin typeface="+mn-lt"/>
                <a:ea typeface="+mn-ea"/>
                <a:cs typeface="+mn-cs"/>
              </a:rPr>
              <a:t>方法。</a:t>
            </a:r>
            <a:endParaRPr kumimoji="0" lang="zh-CN" altLang="en-US" sz="3200" b="0" i="0" u="none" strike="noStrike" kern="0" cap="none" spc="0" normalizeH="0" baseline="0" noProof="0" dirty="0" smtClean="0">
              <a:ln>
                <a:noFill/>
              </a:ln>
              <a:solidFill>
                <a:schemeClr val="bg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0" i="0" u="none" strike="noStrike" kern="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endParaRPr lang="zh-CN" altLang="en-US"/>
          </a:p>
        </p:txBody>
      </p:sp>
      <p:sp>
        <p:nvSpPr>
          <p:cNvPr id="3" name="副标题 2"/>
          <p:cNvSpPr>
            <a:spLocks noGrp="1"/>
          </p:cNvSpPr>
          <p:nvPr>
            <p:ph type="subTitle" idx="1"/>
          </p:nvPr>
        </p:nvSpPr>
        <p:spPr/>
        <p:txBody>
          <a:bodyPr/>
          <a:p>
            <a:endParaRPr lang="zh-CN" altLang="en-US"/>
          </a:p>
        </p:txBody>
      </p:sp>
      <p:pic>
        <p:nvPicPr>
          <p:cNvPr id="101" name="图片 100"/>
          <p:cNvPicPr/>
          <p:nvPr>
            <p:custDataLst>
              <p:tags r:id="rId1"/>
            </p:custDataLst>
          </p:nvPr>
        </p:nvPicPr>
        <p:blipFill>
          <a:blip r:embed="rId2"/>
          <a:stretch>
            <a:fillRect/>
          </a:stretch>
        </p:blipFill>
        <p:spPr>
          <a:xfrm>
            <a:off x="277495" y="1397000"/>
            <a:ext cx="8676005" cy="4211320"/>
          </a:xfrm>
          <a:prstGeom prst="rect">
            <a:avLst/>
          </a:prstGeom>
          <a:noFill/>
          <a:ln w="9525">
            <a:noFill/>
          </a:ln>
        </p:spPr>
      </p:pic>
      <p:sp>
        <p:nvSpPr>
          <p:cNvPr id="27649" name="标题 1"/>
          <p:cNvSpPr>
            <a:spLocks noGrp="1"/>
          </p:cNvSpPr>
          <p:nvPr>
            <p:custDataLst>
              <p:tags r:id="rId3"/>
            </p:custDataLst>
          </p:nvPr>
        </p:nvSpPr>
        <p:spPr>
          <a:xfrm>
            <a:off x="457200" y="274638"/>
            <a:ext cx="8229600" cy="1143000"/>
          </a:xfrm>
          <a:prstGeom prst="rect">
            <a:avLst/>
          </a:prstGeom>
          <a:noFill/>
          <a:ln>
            <a:noFill/>
          </a:ln>
        </p:spPr>
        <p:txBody>
          <a:bodyPr anchor="t" anchorCtr="0"/>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en-US">
                <a:solidFill>
                  <a:schemeClr val="bg1"/>
                </a:solidFill>
                <a:sym typeface="+mn-ea"/>
              </a:rPr>
              <a:t>JUnit 4 与 JUnit 5 中的注解比较</a:t>
            </a:r>
            <a:endParaRPr lang="zh-CN" altLang="en-US" dirty="0">
              <a:solidFill>
                <a:schemeClr val="bg1"/>
              </a:solidFill>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标题 1"/>
          <p:cNvSpPr>
            <a:spLocks noGrp="1"/>
          </p:cNvSpPr>
          <p:nvPr>
            <p:ph type="title"/>
          </p:nvPr>
        </p:nvSpPr>
        <p:spPr>
          <a:noFill/>
          <a:ln>
            <a:noFill/>
          </a:ln>
        </p:spPr>
        <p:txBody>
          <a:bodyPr anchor="t" anchorCtr="0"/>
          <a:p>
            <a:r>
              <a:rPr lang="en-US" altLang="zh-CN" dirty="0"/>
              <a:t>te</a:t>
            </a:r>
            <a:endParaRPr lang="zh-CN" altLang="en-US" dirty="0"/>
          </a:p>
        </p:txBody>
      </p:sp>
      <p:sp>
        <p:nvSpPr>
          <p:cNvPr id="3" name="内容占位符 2"/>
          <p:cNvSpPr>
            <a:spLocks noGrp="1"/>
          </p:cNvSpPr>
          <p:nvPr>
            <p:ph idx="1"/>
          </p:nvPr>
        </p:nvSpPr>
        <p:spPr>
          <a:xfrm>
            <a:off x="457200" y="1600200"/>
            <a:ext cx="8378825" cy="4276725"/>
          </a:xfrm>
        </p:spPr>
        <p:txBody>
          <a:bodyPr/>
          <a:lstStyle/>
          <a:p>
            <a:pPr marL="342900" marR="0" lvl="0" indent="-342900" algn="l" defTabSz="914400" rtl="0" eaLnBrk="0" fontAlgn="base" latinLnBrk="0" hangingPunct="0">
              <a:lnSpc>
                <a:spcPct val="90000"/>
              </a:lnSpc>
              <a:spcBef>
                <a:spcPct val="20000"/>
              </a:spcBef>
              <a:spcAft>
                <a:spcPct val="0"/>
              </a:spcAft>
              <a:buClrTx/>
              <a:buSzTx/>
              <a:buFontTx/>
              <a:buChar char="•"/>
              <a:defRPr/>
            </a:pPr>
            <a:r>
              <a:rPr kumimoji="0" lang="zh-CN" altLang="en-US" sz="3200" b="0" i="0" u="none" strike="noStrike" kern="0" cap="none" spc="0" normalizeH="0" baseline="0" noProof="0" dirty="0" smtClean="0">
                <a:ln>
                  <a:noFill/>
                </a:ln>
                <a:solidFill>
                  <a:schemeClr val="bg1"/>
                </a:solidFill>
                <a:effectLst/>
                <a:uLnTx/>
                <a:uFillTx/>
                <a:latin typeface="+mn-lt"/>
                <a:ea typeface="+mn-ea"/>
                <a:cs typeface="+mn-cs"/>
              </a:rPr>
              <a:t>在实际项目中，随着项目进度的开展，单元测试类会越来越多。对此，</a:t>
            </a:r>
            <a:r>
              <a:rPr kumimoji="0" lang="en-US" altLang="zh-CN" sz="3200" b="0" i="0" u="none" strike="noStrike" kern="0" cap="none" spc="0" normalizeH="0" baseline="0" noProof="0" dirty="0" err="1" smtClean="0">
                <a:ln>
                  <a:noFill/>
                </a:ln>
                <a:solidFill>
                  <a:schemeClr val="bg1"/>
                </a:solidFill>
                <a:effectLst/>
                <a:uLnTx/>
                <a:uFillTx/>
                <a:latin typeface="+mn-lt"/>
                <a:ea typeface="+mn-ea"/>
                <a:cs typeface="+mn-cs"/>
              </a:rPr>
              <a:t>Junit</a:t>
            </a:r>
            <a:r>
              <a:rPr kumimoji="0" lang="zh-CN" altLang="en-US" sz="3200" b="0" i="0" u="none" strike="noStrike" kern="0" cap="none" spc="0" normalizeH="0" baseline="0" noProof="0" dirty="0" smtClean="0">
                <a:ln>
                  <a:noFill/>
                </a:ln>
                <a:solidFill>
                  <a:schemeClr val="bg1"/>
                </a:solidFill>
                <a:effectLst/>
                <a:uLnTx/>
                <a:uFillTx/>
                <a:latin typeface="+mn-lt"/>
                <a:ea typeface="+mn-ea"/>
                <a:cs typeface="+mn-cs"/>
              </a:rPr>
              <a:t>提供了一种批量运行测试类的方法，叫测试套件。这样，每次需要验证系统功能正确性时，只执行一个或几个测试套件便可以了。</a:t>
            </a:r>
            <a:endParaRPr kumimoji="0" lang="zh-CN" altLang="en-US" sz="3200" b="0" i="0" u="none" strike="noStrike" kern="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标题 1"/>
          <p:cNvSpPr>
            <a:spLocks noGrp="1"/>
          </p:cNvSpPr>
          <p:nvPr>
            <p:ph type="title"/>
          </p:nvPr>
        </p:nvSpPr>
        <p:spPr>
          <a:noFill/>
          <a:ln>
            <a:noFill/>
          </a:ln>
        </p:spPr>
        <p:txBody>
          <a:bodyPr anchor="t" anchorCtr="0"/>
          <a:p>
            <a:r>
              <a:rPr lang="en-US" altLang="zh-CN" dirty="0">
                <a:solidFill>
                  <a:schemeClr val="bg1"/>
                </a:solidFill>
              </a:rPr>
              <a:t>JUNIT</a:t>
            </a:r>
            <a:r>
              <a:rPr lang="zh-CN" altLang="en-US" dirty="0">
                <a:solidFill>
                  <a:schemeClr val="bg1"/>
                </a:solidFill>
              </a:rPr>
              <a:t>测试套件</a:t>
            </a:r>
            <a:endParaRPr lang="zh-CN" altLang="en-US" dirty="0"/>
          </a:p>
        </p:txBody>
      </p:sp>
      <p:sp>
        <p:nvSpPr>
          <p:cNvPr id="35842" name="内容占位符 2"/>
          <p:cNvSpPr>
            <a:spLocks noGrp="1"/>
          </p:cNvSpPr>
          <p:nvPr>
            <p:ph idx="1"/>
          </p:nvPr>
        </p:nvSpPr>
        <p:spPr>
          <a:noFill/>
          <a:ln>
            <a:noFill/>
          </a:ln>
        </p:spPr>
        <p:txBody>
          <a:bodyPr anchor="t" anchorCtr="0"/>
          <a:p>
            <a:endParaRPr lang="zh-CN" altLang="en-US" dirty="0"/>
          </a:p>
        </p:txBody>
      </p:sp>
      <p:pic>
        <p:nvPicPr>
          <p:cNvPr id="2" name="图片 1" descr="68HDX8N@MIYDOQ6%6OK8{P0"/>
          <p:cNvPicPr>
            <a:picLocks noChangeAspect="1"/>
          </p:cNvPicPr>
          <p:nvPr>
            <p:custDataLst>
              <p:tags r:id="rId1"/>
            </p:custDataLst>
          </p:nvPr>
        </p:nvPicPr>
        <p:blipFill>
          <a:blip r:embed="rId2"/>
          <a:stretch>
            <a:fillRect/>
          </a:stretch>
        </p:blipFill>
        <p:spPr>
          <a:xfrm>
            <a:off x="356870" y="1241425"/>
            <a:ext cx="8429625" cy="481901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Rectangle 2"/>
          <p:cNvSpPr>
            <a:spLocks noGrp="1"/>
          </p:cNvSpPr>
          <p:nvPr>
            <p:ph type="title"/>
          </p:nvPr>
        </p:nvSpPr>
        <p:spPr>
          <a:noFill/>
          <a:ln>
            <a:noFill/>
          </a:ln>
        </p:spPr>
        <p:txBody>
          <a:bodyPr anchor="t" anchorCtr="0"/>
          <a:p>
            <a:r>
              <a:rPr lang="zh-CN" altLang="en-US" dirty="0">
                <a:solidFill>
                  <a:schemeClr val="bg1"/>
                </a:solidFill>
              </a:rPr>
              <a:t>使用</a:t>
            </a:r>
            <a:r>
              <a:rPr lang="en-US" altLang="zh-CN" dirty="0">
                <a:solidFill>
                  <a:schemeClr val="bg1"/>
                </a:solidFill>
              </a:rPr>
              <a:t>Junit</a:t>
            </a:r>
            <a:r>
              <a:rPr lang="zh-CN" altLang="en-US" dirty="0">
                <a:solidFill>
                  <a:schemeClr val="bg1"/>
                </a:solidFill>
              </a:rPr>
              <a:t>测试异常</a:t>
            </a:r>
            <a:endParaRPr lang="zh-CN" altLang="en-US" dirty="0">
              <a:solidFill>
                <a:schemeClr val="bg1"/>
              </a:solidFill>
            </a:endParaRPr>
          </a:p>
        </p:txBody>
      </p:sp>
      <p:sp>
        <p:nvSpPr>
          <p:cNvPr id="37890" name="Rectangle 3"/>
          <p:cNvSpPr>
            <a:spLocks noGrp="1"/>
          </p:cNvSpPr>
          <p:nvPr>
            <p:ph idx="1"/>
          </p:nvPr>
        </p:nvSpPr>
        <p:spPr>
          <a:noFill/>
          <a:ln>
            <a:noFill/>
          </a:ln>
        </p:spPr>
        <p:txBody>
          <a:bodyPr anchor="t" anchorCtr="0"/>
          <a:p>
            <a:pPr lvl="1"/>
            <a:r>
              <a:rPr lang="zh-CN" altLang="en-US" dirty="0">
                <a:solidFill>
                  <a:schemeClr val="bg1"/>
                </a:solidFill>
              </a:rPr>
              <a:t>如有一个名为</a:t>
            </a:r>
            <a:r>
              <a:rPr lang="en-US" altLang="zh-CN" dirty="0">
                <a:solidFill>
                  <a:schemeClr val="bg1"/>
                </a:solidFill>
              </a:rPr>
              <a:t>sortMyList()</a:t>
            </a:r>
            <a:r>
              <a:rPr lang="zh-CN" altLang="en-US" dirty="0">
                <a:solidFill>
                  <a:schemeClr val="bg1"/>
                </a:solidFill>
              </a:rPr>
              <a:t>的方法，如果传入参数是一个</a:t>
            </a:r>
            <a:r>
              <a:rPr lang="en-US" altLang="zh-CN" dirty="0">
                <a:solidFill>
                  <a:schemeClr val="bg1"/>
                </a:solidFill>
              </a:rPr>
              <a:t>nulllist</a:t>
            </a:r>
            <a:r>
              <a:rPr lang="zh-CN" altLang="en-US" dirty="0">
                <a:solidFill>
                  <a:schemeClr val="bg1"/>
                </a:solidFill>
              </a:rPr>
              <a:t>，那么我们希望该方法抛出一个异常。在这种情况下，我们就需要显式地测试这一点。</a:t>
            </a:r>
            <a:endParaRPr lang="en-US" altLang="zh-CN"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Rectangle 3"/>
          <p:cNvSpPr>
            <a:spLocks noGrp="1" noChangeArrowheads="1"/>
          </p:cNvSpPr>
          <p:nvPr>
            <p:ph idx="1"/>
          </p:nvPr>
        </p:nvSpPr>
        <p:spPr bwMode="auto">
          <a:xfrm>
            <a:off x="457200" y="1125538"/>
            <a:ext cx="8229600" cy="500062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0" i="0" u="none" strike="noStrike" kern="0" cap="none" spc="0" normalizeH="0" baseline="0" noProof="0" dirty="0">
                <a:ln>
                  <a:noFill/>
                </a:ln>
                <a:solidFill>
                  <a:schemeClr val="bg1"/>
                </a:solidFill>
                <a:effectLst/>
                <a:uLnTx/>
                <a:uFillTx/>
                <a:latin typeface="+mn-lt"/>
                <a:ea typeface="+mn-ea"/>
                <a:cs typeface="+mn-cs"/>
              </a:rPr>
              <a:t>一</a:t>
            </a:r>
            <a:r>
              <a:rPr kumimoji="0" lang="zh-CN" altLang="en-US" sz="3200" b="0" i="0" u="none" strike="noStrike" kern="0" cap="none" spc="0" normalizeH="0" baseline="0" noProof="0" dirty="0" smtClean="0">
                <a:ln>
                  <a:noFill/>
                </a:ln>
                <a:solidFill>
                  <a:schemeClr val="bg1"/>
                </a:solidFill>
                <a:effectLst/>
                <a:uLnTx/>
                <a:uFillTx/>
                <a:latin typeface="+mn-lt"/>
                <a:ea typeface="+mn-ea"/>
                <a:cs typeface="+mn-cs"/>
              </a:rPr>
              <a:t>个自动化测试框架</a:t>
            </a:r>
            <a:endParaRPr kumimoji="0" lang="en-US" altLang="zh-CN" sz="3200" b="0" i="0" u="none" strike="noStrike" kern="0" cap="none" spc="0" normalizeH="0" baseline="0" noProof="0" dirty="0" smtClean="0">
              <a:ln>
                <a:noFill/>
              </a:ln>
              <a:solidFill>
                <a:schemeClr val="bg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0" i="0" u="none" strike="noStrike" kern="0" cap="none" spc="0" normalizeH="0" baseline="0" noProof="0" dirty="0" smtClean="0">
                <a:ln>
                  <a:noFill/>
                </a:ln>
                <a:solidFill>
                  <a:schemeClr val="bg1"/>
                </a:solidFill>
                <a:effectLst/>
                <a:uLnTx/>
                <a:uFillTx/>
                <a:latin typeface="+mn-lt"/>
                <a:ea typeface="+mn-ea"/>
                <a:cs typeface="+mn-cs"/>
              </a:rPr>
              <a:t>编写者：</a:t>
            </a:r>
            <a:r>
              <a:rPr kumimoji="0" lang="en-US" altLang="zh-CN" sz="3200" b="0" i="0" u="none" strike="noStrike" kern="0" cap="none" spc="0" normalizeH="0" baseline="0" noProof="0" dirty="0" smtClean="0">
                <a:ln>
                  <a:noFill/>
                </a:ln>
                <a:solidFill>
                  <a:schemeClr val="bg1"/>
                </a:solidFill>
                <a:effectLst/>
                <a:uLnTx/>
                <a:uFillTx/>
                <a:latin typeface="+mn-lt"/>
                <a:ea typeface="+mn-ea"/>
                <a:cs typeface="+mn-cs"/>
              </a:rPr>
              <a:t>Erich Gamma</a:t>
            </a:r>
            <a:r>
              <a:rPr kumimoji="0" lang="zh-CN" altLang="en-US" sz="3200" b="0" i="0" u="none" strike="noStrike" kern="0" cap="none" spc="0" normalizeH="0" baseline="0" noProof="0" dirty="0" smtClean="0">
                <a:ln>
                  <a:noFill/>
                </a:ln>
                <a:solidFill>
                  <a:schemeClr val="bg1"/>
                </a:solidFill>
                <a:effectLst/>
                <a:uLnTx/>
                <a:uFillTx/>
                <a:latin typeface="+mn-lt"/>
                <a:ea typeface="+mn-ea"/>
                <a:cs typeface="+mn-cs"/>
              </a:rPr>
              <a:t>和</a:t>
            </a:r>
            <a:r>
              <a:rPr kumimoji="0" lang="en-US" altLang="zh-CN" sz="3200" b="0" i="0" u="none" strike="noStrike" kern="0" cap="none" spc="0" normalizeH="0" baseline="0" noProof="0" dirty="0" smtClean="0">
                <a:ln>
                  <a:noFill/>
                </a:ln>
                <a:solidFill>
                  <a:schemeClr val="bg1"/>
                </a:solidFill>
                <a:effectLst/>
                <a:uLnTx/>
                <a:uFillTx/>
                <a:latin typeface="+mn-lt"/>
                <a:ea typeface="+mn-ea"/>
                <a:cs typeface="+mn-cs"/>
              </a:rPr>
              <a:t>Kent Beck</a:t>
            </a:r>
            <a:endParaRPr kumimoji="0" lang="en-US" altLang="zh-CN" sz="3200" b="0" i="0" u="none" strike="noStrike" kern="0" cap="none" spc="0" normalizeH="0" baseline="0" noProof="0" dirty="0" smtClean="0">
              <a:ln>
                <a:noFill/>
              </a:ln>
              <a:solidFill>
                <a:schemeClr val="bg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0" i="0" u="none" strike="noStrike" kern="0" cap="none" spc="0" normalizeH="0" baseline="0" noProof="0" dirty="0" smtClean="0">
                <a:ln>
                  <a:noFill/>
                </a:ln>
                <a:solidFill>
                  <a:schemeClr val="bg1"/>
                </a:solidFill>
                <a:effectLst/>
                <a:uLnTx/>
                <a:uFillTx/>
                <a:latin typeface="+mn-lt"/>
                <a:ea typeface="+mn-ea"/>
                <a:cs typeface="+mn-cs"/>
              </a:rPr>
              <a:t>开放源代码</a:t>
            </a:r>
            <a:endParaRPr kumimoji="0" lang="en-US" altLang="zh-CN" sz="3200" b="0" i="0" u="none" strike="noStrike" kern="0" cap="none" spc="0" normalizeH="0" baseline="0" noProof="0" dirty="0" smtClean="0">
              <a:ln>
                <a:noFill/>
              </a:ln>
              <a:solidFill>
                <a:schemeClr val="bg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0" i="0" u="none" strike="noStrike" kern="0" cap="none" spc="0" normalizeH="0" baseline="0" noProof="0" dirty="0" smtClean="0">
                <a:ln>
                  <a:noFill/>
                </a:ln>
                <a:solidFill>
                  <a:schemeClr val="bg1"/>
                </a:solidFill>
                <a:effectLst/>
                <a:uLnTx/>
                <a:uFillTx/>
                <a:latin typeface="+mn-lt"/>
                <a:ea typeface="+mn-ea"/>
                <a:cs typeface="+mn-cs"/>
              </a:rPr>
              <a:t>单元测试框架体系</a:t>
            </a:r>
            <a:r>
              <a:rPr kumimoji="0" lang="en-US" altLang="zh-CN" sz="3200" b="0" i="0" u="none" strike="noStrike" kern="0" cap="none" spc="0" normalizeH="0" baseline="0" noProof="0" dirty="0" err="1" smtClean="0">
                <a:ln>
                  <a:noFill/>
                </a:ln>
                <a:solidFill>
                  <a:schemeClr val="bg1"/>
                </a:solidFill>
                <a:effectLst/>
                <a:uLnTx/>
                <a:uFillTx/>
                <a:latin typeface="+mn-lt"/>
                <a:ea typeface="+mn-ea"/>
                <a:cs typeface="+mn-cs"/>
              </a:rPr>
              <a:t>xUnit</a:t>
            </a:r>
            <a:r>
              <a:rPr kumimoji="0" lang="zh-CN" altLang="en-US" sz="3200" b="0" i="0" u="none" strike="noStrike" kern="0" cap="none" spc="0" normalizeH="0" baseline="0" noProof="0" dirty="0" smtClean="0">
                <a:ln>
                  <a:noFill/>
                </a:ln>
                <a:solidFill>
                  <a:schemeClr val="bg1"/>
                </a:solidFill>
                <a:effectLst/>
                <a:uLnTx/>
                <a:uFillTx/>
                <a:latin typeface="+mn-lt"/>
                <a:ea typeface="+mn-ea"/>
                <a:cs typeface="+mn-cs"/>
              </a:rPr>
              <a:t>的一个实例（用于</a:t>
            </a:r>
            <a:r>
              <a:rPr kumimoji="0" lang="en-US" altLang="zh-CN" sz="3200" b="0" i="0" u="none" strike="noStrike" kern="0" cap="none" spc="0" normalizeH="0" baseline="0" noProof="0" dirty="0" smtClean="0">
                <a:ln>
                  <a:noFill/>
                </a:ln>
                <a:solidFill>
                  <a:schemeClr val="bg1"/>
                </a:solidFill>
                <a:effectLst/>
                <a:uLnTx/>
                <a:uFillTx/>
                <a:latin typeface="+mn-lt"/>
                <a:ea typeface="+mn-ea"/>
                <a:cs typeface="+mn-cs"/>
              </a:rPr>
              <a:t>java</a:t>
            </a:r>
            <a:r>
              <a:rPr kumimoji="0" lang="zh-CN" altLang="en-US" sz="3200" b="0" i="0" u="none" strike="noStrike" kern="0" cap="none" spc="0" normalizeH="0" baseline="0" noProof="0" dirty="0" smtClean="0">
                <a:ln>
                  <a:noFill/>
                </a:ln>
                <a:solidFill>
                  <a:schemeClr val="bg1"/>
                </a:solidFill>
                <a:effectLst/>
                <a:uLnTx/>
                <a:uFillTx/>
                <a:latin typeface="+mn-lt"/>
                <a:ea typeface="+mn-ea"/>
                <a:cs typeface="+mn-cs"/>
              </a:rPr>
              <a:t>语言）有以下特性：</a:t>
            </a:r>
            <a:endParaRPr kumimoji="0" lang="en-US" altLang="zh-CN" sz="3200" b="0" i="0" u="none" strike="noStrike" kern="0" cap="none" spc="0" normalizeH="0" baseline="0" noProof="0" dirty="0" smtClean="0">
              <a:ln>
                <a:noFill/>
              </a:ln>
              <a:solidFill>
                <a:schemeClr val="bg1"/>
              </a:solidFill>
              <a:effectLst/>
              <a:uLnTx/>
              <a:uFillTx/>
              <a:latin typeface="+mn-lt"/>
              <a:ea typeface="+mn-ea"/>
              <a:cs typeface="+mn-cs"/>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0" cap="none" spc="0" normalizeH="0" baseline="0" noProof="0" dirty="0" smtClean="0">
                <a:ln>
                  <a:noFill/>
                </a:ln>
                <a:solidFill>
                  <a:schemeClr val="bg1"/>
                </a:solidFill>
                <a:effectLst/>
                <a:uLnTx/>
                <a:uFillTx/>
                <a:latin typeface="+mn-lt"/>
                <a:ea typeface="+mn-ea"/>
                <a:cs typeface="+mn-ea"/>
              </a:rPr>
              <a:t>使用断言方法判断期望值和实际值差异</a:t>
            </a:r>
            <a:endParaRPr kumimoji="0" lang="en-US" altLang="zh-CN" sz="2800" b="0" i="0" u="none" strike="noStrike" kern="0" cap="none" spc="0" normalizeH="0" baseline="0" noProof="0" dirty="0">
              <a:ln>
                <a:noFill/>
              </a:ln>
              <a:solidFill>
                <a:schemeClr val="bg1"/>
              </a:solidFill>
              <a:effectLst/>
              <a:uLnTx/>
              <a:uFillTx/>
              <a:latin typeface="+mn-lt"/>
              <a:ea typeface="+mn-ea"/>
              <a:cs typeface="+mn-ea"/>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0" cap="none" spc="0" normalizeH="0" baseline="0" noProof="0" dirty="0" smtClean="0">
                <a:ln>
                  <a:noFill/>
                </a:ln>
                <a:solidFill>
                  <a:schemeClr val="bg1"/>
                </a:solidFill>
                <a:effectLst/>
                <a:uLnTx/>
                <a:uFillTx/>
                <a:latin typeface="+mn-lt"/>
                <a:ea typeface="+mn-ea"/>
                <a:cs typeface="+mn-ea"/>
              </a:rPr>
              <a:t>测试驱动设备使用共同的初始化变量或实例</a:t>
            </a:r>
            <a:endParaRPr kumimoji="0" lang="en-US" altLang="zh-CN" sz="2800" b="0" i="0" u="none" strike="noStrike" kern="0" cap="none" spc="0" normalizeH="0" baseline="0" noProof="0" dirty="0" smtClean="0">
              <a:ln>
                <a:noFill/>
              </a:ln>
              <a:solidFill>
                <a:schemeClr val="bg1"/>
              </a:solidFill>
              <a:effectLst/>
              <a:uLnTx/>
              <a:uFillTx/>
              <a:latin typeface="+mn-lt"/>
              <a:ea typeface="+mn-ea"/>
              <a:cs typeface="+mn-ea"/>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0" cap="none" spc="0" normalizeH="0" baseline="0" noProof="0" dirty="0" smtClean="0">
                <a:ln>
                  <a:noFill/>
                </a:ln>
                <a:solidFill>
                  <a:schemeClr val="bg1"/>
                </a:solidFill>
                <a:effectLst/>
                <a:uLnTx/>
                <a:uFillTx/>
                <a:latin typeface="+mn-lt"/>
                <a:ea typeface="+mn-ea"/>
                <a:cs typeface="+mn-ea"/>
              </a:rPr>
              <a:t>用于方便的组织和运行测试的测试套件</a:t>
            </a:r>
            <a:endParaRPr kumimoji="0" lang="en-US" altLang="zh-CN" sz="2800" b="0" i="0" u="none" strike="noStrike" kern="0" cap="none" spc="0" normalizeH="0" baseline="0" noProof="0" dirty="0">
              <a:ln>
                <a:noFill/>
              </a:ln>
              <a:solidFill>
                <a:schemeClr val="bg1"/>
              </a:solidFill>
              <a:effectLst/>
              <a:uLnTx/>
              <a:uFillTx/>
              <a:latin typeface="+mn-lt"/>
              <a:ea typeface="+mn-ea"/>
              <a:cs typeface="+mn-ea"/>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0" cap="none" spc="0" normalizeH="0" baseline="0" noProof="0" dirty="0" smtClean="0">
                <a:ln>
                  <a:noFill/>
                </a:ln>
                <a:solidFill>
                  <a:schemeClr val="bg1"/>
                </a:solidFill>
                <a:effectLst/>
                <a:uLnTx/>
                <a:uFillTx/>
                <a:latin typeface="+mn-lt"/>
                <a:ea typeface="+mn-ea"/>
                <a:cs typeface="+mn-ea"/>
              </a:rPr>
              <a:t>图形和文本的测试运行器</a:t>
            </a:r>
            <a:endParaRPr kumimoji="0" lang="en-US" altLang="zh-CN" sz="2800" b="0" i="0" u="none" strike="noStrike" kern="0" cap="none" spc="0" normalizeH="0" baseline="0" noProof="0" dirty="0" smtClean="0">
              <a:ln>
                <a:noFill/>
              </a:ln>
              <a:solidFill>
                <a:schemeClr val="bg1"/>
              </a:solidFill>
              <a:effectLst/>
              <a:uLnTx/>
              <a:uFillTx/>
              <a:latin typeface="+mn-lt"/>
              <a:ea typeface="+mn-ea"/>
              <a:cs typeface="+mn-ea"/>
            </a:endParaRPr>
          </a:p>
          <a:p>
            <a:pPr marL="0" marR="0" lvl="0" indent="0" algn="l" defTabSz="914400" rtl="0" eaLnBrk="0" fontAlgn="base" latinLnBrk="0" hangingPunct="0">
              <a:lnSpc>
                <a:spcPct val="100000"/>
              </a:lnSpc>
              <a:spcBef>
                <a:spcPct val="20000"/>
              </a:spcBef>
              <a:spcAft>
                <a:spcPct val="0"/>
              </a:spcAft>
              <a:buClrTx/>
              <a:buSzTx/>
              <a:buFontTx/>
              <a:buNone/>
              <a:defRPr/>
            </a:pPr>
            <a:endParaRPr kumimoji="0" lang="en-US" altLang="zh-CN" sz="3200" b="0" i="0" u="none" strike="noStrike" kern="0" cap="none" spc="0" normalizeH="0" baseline="0" noProof="0" dirty="0" smtClean="0">
              <a:ln>
                <a:noFill/>
              </a:ln>
              <a:solidFill>
                <a:schemeClr val="bg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dirty="0" smtClean="0">
              <a:ln>
                <a:noFill/>
              </a:ln>
              <a:solidFill>
                <a:schemeClr val="bg1"/>
              </a:solidFill>
              <a:effectLst/>
              <a:uLnTx/>
              <a:uFillTx/>
              <a:latin typeface="+mn-lt"/>
              <a:ea typeface="+mn-ea"/>
              <a:cs typeface="+mn-cs"/>
            </a:endParaRPr>
          </a:p>
        </p:txBody>
      </p:sp>
      <p:sp>
        <p:nvSpPr>
          <p:cNvPr id="7170" name="Text Box 2"/>
          <p:cNvSpPr txBox="1"/>
          <p:nvPr/>
        </p:nvSpPr>
        <p:spPr>
          <a:xfrm>
            <a:off x="236538" y="255588"/>
            <a:ext cx="8893175" cy="762000"/>
          </a:xfrm>
          <a:prstGeom prst="rect">
            <a:avLst/>
          </a:prstGeom>
          <a:noFill/>
          <a:ln w="9525">
            <a:noFill/>
          </a:ln>
        </p:spPr>
        <p:txBody>
          <a:bodyPr wrap="none" anchor="t" anchorCtr="0"/>
          <a:p>
            <a:r>
              <a:rPr lang="en-US" altLang="zh-CN" sz="4400" dirty="0">
                <a:solidFill>
                  <a:schemeClr val="bg1"/>
                </a:solidFill>
                <a:latin typeface="宋体" panose="02010600030101010101" pitchFamily="2" charset="-122"/>
                <a:ea typeface="宋体" panose="02010600030101010101" pitchFamily="2" charset="-122"/>
              </a:rPr>
              <a:t>Junit</a:t>
            </a:r>
            <a:r>
              <a:rPr lang="zh-CN" altLang="en-US" sz="4400" dirty="0">
                <a:solidFill>
                  <a:schemeClr val="bg1"/>
                </a:solidFill>
                <a:latin typeface="宋体" panose="02010600030101010101" pitchFamily="2" charset="-122"/>
                <a:ea typeface="宋体" panose="02010600030101010101" pitchFamily="2" charset="-122"/>
              </a:rPr>
              <a:t>简介</a:t>
            </a:r>
            <a:endParaRPr lang="zh-CN" altLang="en-US" sz="4400" dirty="0">
              <a:solidFill>
                <a:schemeClr val="bg1"/>
              </a:solidFill>
              <a:latin typeface="宋体" panose="02010600030101010101" pitchFamily="2" charset="-122"/>
              <a:ea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Rectangle 2"/>
          <p:cNvSpPr>
            <a:spLocks noGrp="1"/>
          </p:cNvSpPr>
          <p:nvPr>
            <p:ph type="title"/>
          </p:nvPr>
        </p:nvSpPr>
        <p:spPr>
          <a:noFill/>
          <a:ln>
            <a:noFill/>
          </a:ln>
        </p:spPr>
        <p:txBody>
          <a:bodyPr anchor="t" anchorCtr="0"/>
          <a:p>
            <a:endParaRPr lang="zh-CN" altLang="en-US" dirty="0"/>
          </a:p>
        </p:txBody>
      </p:sp>
      <p:sp>
        <p:nvSpPr>
          <p:cNvPr id="38914" name="Rectangle 3"/>
          <p:cNvSpPr>
            <a:spLocks noGrp="1"/>
          </p:cNvSpPr>
          <p:nvPr>
            <p:ph idx="1"/>
          </p:nvPr>
        </p:nvSpPr>
        <p:spPr>
          <a:noFill/>
          <a:ln>
            <a:noFill/>
          </a:ln>
        </p:spPr>
        <p:txBody>
          <a:bodyPr anchor="t" anchorCtr="0"/>
          <a:p>
            <a:pPr>
              <a:lnSpc>
                <a:spcPct val="80000"/>
              </a:lnSpc>
            </a:pPr>
            <a:endParaRPr lang="zh-CN" altLang="en-US" sz="2800" dirty="0"/>
          </a:p>
          <a:p>
            <a:pPr>
              <a:lnSpc>
                <a:spcPct val="80000"/>
              </a:lnSpc>
            </a:pPr>
            <a:endParaRPr lang="zh-CN" altLang="en-US" sz="2800" dirty="0"/>
          </a:p>
          <a:p>
            <a:pPr>
              <a:lnSpc>
                <a:spcPct val="80000"/>
              </a:lnSpc>
            </a:pPr>
            <a:endParaRPr lang="zh-CN" altLang="en-US" sz="2800" dirty="0"/>
          </a:p>
          <a:p>
            <a:pPr>
              <a:lnSpc>
                <a:spcPct val="80000"/>
              </a:lnSpc>
            </a:pPr>
            <a:endParaRPr lang="zh-CN" altLang="en-US" sz="2800" dirty="0"/>
          </a:p>
          <a:p>
            <a:pPr>
              <a:lnSpc>
                <a:spcPct val="80000"/>
              </a:lnSpc>
            </a:pPr>
            <a:endParaRPr lang="en-US" altLang="zh-CN" sz="2800" dirty="0">
              <a:solidFill>
                <a:schemeClr val="bg1"/>
              </a:solidFill>
            </a:endParaRPr>
          </a:p>
          <a:p>
            <a:pPr>
              <a:lnSpc>
                <a:spcPct val="80000"/>
              </a:lnSpc>
            </a:pPr>
            <a:r>
              <a:rPr lang="en-US" altLang="zh-CN" sz="2800" dirty="0">
                <a:solidFill>
                  <a:schemeClr val="bg1"/>
                </a:solidFill>
              </a:rPr>
              <a:t>assertTure(true)</a:t>
            </a:r>
            <a:r>
              <a:rPr lang="zh-CN" altLang="en-US" sz="2800" dirty="0">
                <a:solidFill>
                  <a:schemeClr val="bg1"/>
                </a:solidFill>
              </a:rPr>
              <a:t>表示“我预期控制流程会到达这个地方。</a:t>
            </a:r>
            <a:endParaRPr lang="zh-CN" altLang="en-US" sz="2800" dirty="0">
              <a:solidFill>
                <a:schemeClr val="bg1"/>
              </a:solidFill>
            </a:endParaRPr>
          </a:p>
        </p:txBody>
      </p:sp>
      <p:pic>
        <p:nvPicPr>
          <p:cNvPr id="38915" name="Picture 4"/>
          <p:cNvPicPr>
            <a:picLocks noChangeAspect="1"/>
          </p:cNvPicPr>
          <p:nvPr/>
        </p:nvPicPr>
        <p:blipFill>
          <a:blip r:embed="rId1"/>
          <a:stretch>
            <a:fillRect/>
          </a:stretch>
        </p:blipFill>
        <p:spPr>
          <a:xfrm>
            <a:off x="1285875" y="1428750"/>
            <a:ext cx="6481763" cy="2136775"/>
          </a:xfrm>
          <a:prstGeom prst="rect">
            <a:avLst/>
          </a:prstGeom>
          <a:noFill/>
          <a:ln w="9525">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标题 1"/>
          <p:cNvSpPr>
            <a:spLocks noGrp="1"/>
          </p:cNvSpPr>
          <p:nvPr>
            <p:ph type="title"/>
          </p:nvPr>
        </p:nvSpPr>
        <p:spPr>
          <a:noFill/>
          <a:ln>
            <a:noFill/>
          </a:ln>
        </p:spPr>
        <p:txBody>
          <a:bodyPr anchor="t" anchorCtr="0"/>
          <a:p>
            <a:r>
              <a:rPr lang="zh-CN" altLang="en-US" dirty="0">
                <a:solidFill>
                  <a:schemeClr val="bg1"/>
                </a:solidFill>
              </a:rPr>
              <a:t>使用</a:t>
            </a:r>
            <a:r>
              <a:rPr lang="en-US" altLang="zh-CN" dirty="0">
                <a:solidFill>
                  <a:schemeClr val="bg1"/>
                </a:solidFill>
              </a:rPr>
              <a:t>Junit</a:t>
            </a:r>
            <a:r>
              <a:rPr lang="zh-CN" altLang="en-US" dirty="0">
                <a:solidFill>
                  <a:schemeClr val="bg1"/>
                </a:solidFill>
              </a:rPr>
              <a:t>的好处</a:t>
            </a:r>
            <a:endParaRPr lang="zh-CN" altLang="en-US" dirty="0">
              <a:solidFill>
                <a:schemeClr val="bg1"/>
              </a:solidFill>
            </a:endParaRPr>
          </a:p>
        </p:txBody>
      </p:sp>
      <p:sp>
        <p:nvSpPr>
          <p:cNvPr id="39938" name="内容占位符 2"/>
          <p:cNvSpPr>
            <a:spLocks noGrp="1"/>
          </p:cNvSpPr>
          <p:nvPr>
            <p:ph idx="1"/>
          </p:nvPr>
        </p:nvSpPr>
        <p:spPr>
          <a:noFill/>
          <a:ln>
            <a:noFill/>
          </a:ln>
        </p:spPr>
        <p:txBody>
          <a:bodyPr anchor="t" anchorCtr="0"/>
          <a:p>
            <a:r>
              <a:rPr lang="zh-CN" altLang="en-US" dirty="0">
                <a:solidFill>
                  <a:schemeClr val="bg1"/>
                </a:solidFill>
              </a:rPr>
              <a:t>可以使测试代码与产品代码分开</a:t>
            </a:r>
            <a:endParaRPr lang="en-US" altLang="zh-CN" dirty="0">
              <a:solidFill>
                <a:schemeClr val="bg1"/>
              </a:solidFill>
            </a:endParaRPr>
          </a:p>
          <a:p>
            <a:r>
              <a:rPr lang="zh-CN" altLang="en-US" dirty="0">
                <a:solidFill>
                  <a:schemeClr val="bg1"/>
                </a:solidFill>
              </a:rPr>
              <a:t>针对某一个类的测试代码通过较少的改动便可以应用于另一个类的测试</a:t>
            </a:r>
            <a:endParaRPr lang="en-US" altLang="zh-CN" dirty="0">
              <a:solidFill>
                <a:schemeClr val="bg1"/>
              </a:solidFill>
            </a:endParaRPr>
          </a:p>
          <a:p>
            <a:r>
              <a:rPr lang="zh-CN" altLang="en-US" dirty="0">
                <a:solidFill>
                  <a:schemeClr val="bg1"/>
                </a:solidFill>
              </a:rPr>
              <a:t>易于集成到测试人员的构建过程中，</a:t>
            </a:r>
            <a:r>
              <a:rPr lang="en-US" altLang="zh-CN" dirty="0">
                <a:solidFill>
                  <a:schemeClr val="bg1"/>
                </a:solidFill>
              </a:rPr>
              <a:t>Junit</a:t>
            </a:r>
            <a:r>
              <a:rPr lang="zh-CN" altLang="en-US" dirty="0">
                <a:solidFill>
                  <a:schemeClr val="bg1"/>
                </a:solidFill>
              </a:rPr>
              <a:t>和</a:t>
            </a:r>
            <a:r>
              <a:rPr lang="en-US" altLang="zh-CN" dirty="0">
                <a:solidFill>
                  <a:schemeClr val="bg1"/>
                </a:solidFill>
              </a:rPr>
              <a:t>Ant</a:t>
            </a:r>
            <a:r>
              <a:rPr lang="zh-CN" altLang="en-US" dirty="0">
                <a:solidFill>
                  <a:schemeClr val="bg1"/>
                </a:solidFill>
              </a:rPr>
              <a:t>的结合可以实施增量开发</a:t>
            </a:r>
            <a:endParaRPr lang="en-US" altLang="zh-CN" dirty="0">
              <a:solidFill>
                <a:schemeClr val="bg1"/>
              </a:solidFill>
            </a:endParaRPr>
          </a:p>
          <a:p>
            <a:r>
              <a:rPr lang="en-US" altLang="zh-CN" dirty="0">
                <a:solidFill>
                  <a:schemeClr val="bg1"/>
                </a:solidFill>
              </a:rPr>
              <a:t>Junit</a:t>
            </a:r>
            <a:r>
              <a:rPr lang="zh-CN" altLang="en-US" dirty="0">
                <a:solidFill>
                  <a:schemeClr val="bg1"/>
                </a:solidFill>
              </a:rPr>
              <a:t>是公开源代码的，可以进行二次开发</a:t>
            </a:r>
            <a:endParaRPr lang="en-US" altLang="zh-CN" dirty="0">
              <a:solidFill>
                <a:schemeClr val="bg1"/>
              </a:solidFill>
            </a:endParaRPr>
          </a:p>
          <a:p>
            <a:r>
              <a:rPr lang="zh-CN" altLang="en-US" dirty="0">
                <a:solidFill>
                  <a:schemeClr val="bg1"/>
                </a:solidFill>
              </a:rPr>
              <a:t>可以方便地对</a:t>
            </a:r>
            <a:r>
              <a:rPr lang="en-US" altLang="zh-CN" dirty="0">
                <a:solidFill>
                  <a:schemeClr val="bg1"/>
                </a:solidFill>
              </a:rPr>
              <a:t>Junit</a:t>
            </a:r>
            <a:r>
              <a:rPr lang="zh-CN" altLang="en-US" dirty="0">
                <a:solidFill>
                  <a:schemeClr val="bg1"/>
                </a:solidFill>
              </a:rPr>
              <a:t>进行扩展</a:t>
            </a:r>
            <a:endParaRPr lang="en-US" altLang="zh-CN" dirty="0">
              <a:solidFill>
                <a:schemeClr val="bg1"/>
              </a:solidFill>
            </a:endParaRPr>
          </a:p>
          <a:p>
            <a:endParaRPr lang="zh-CN" altLang="en-US" dirty="0">
              <a:solidFill>
                <a:schemeClr val="bg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标题 1"/>
          <p:cNvSpPr>
            <a:spLocks noGrp="1"/>
          </p:cNvSpPr>
          <p:nvPr>
            <p:ph type="title"/>
          </p:nvPr>
        </p:nvSpPr>
        <p:spPr>
          <a:noFill/>
          <a:ln>
            <a:noFill/>
          </a:ln>
        </p:spPr>
        <p:txBody>
          <a:bodyPr anchor="t" anchorCtr="0"/>
          <a:p>
            <a:endParaRPr lang="zh-CN" altLang="en-US" dirty="0"/>
          </a:p>
        </p:txBody>
      </p:sp>
      <p:sp>
        <p:nvSpPr>
          <p:cNvPr id="40962" name="内容占位符 2"/>
          <p:cNvSpPr>
            <a:spLocks noGrp="1"/>
          </p:cNvSpPr>
          <p:nvPr>
            <p:ph idx="1"/>
          </p:nvPr>
        </p:nvSpPr>
        <p:spPr>
          <a:noFill/>
          <a:ln>
            <a:noFill/>
          </a:ln>
        </p:spPr>
        <p:txBody>
          <a:bodyPr anchor="t" anchorCtr="0"/>
          <a:p>
            <a:r>
              <a:rPr lang="en-US" altLang="zh-CN" dirty="0">
                <a:solidFill>
                  <a:schemeClr val="bg1"/>
                </a:solidFill>
              </a:rPr>
              <a:t>Junit</a:t>
            </a:r>
            <a:r>
              <a:rPr lang="zh-CN" altLang="en-US" dirty="0">
                <a:solidFill>
                  <a:schemeClr val="bg1"/>
                </a:solidFill>
              </a:rPr>
              <a:t>可以捕获任何异常，并且把它报告为一个错误，这些都不需要你的参与。更好的是，</a:t>
            </a:r>
            <a:r>
              <a:rPr lang="en-US" altLang="zh-CN" dirty="0">
                <a:solidFill>
                  <a:schemeClr val="bg1"/>
                </a:solidFill>
              </a:rPr>
              <a:t>Junit</a:t>
            </a:r>
            <a:r>
              <a:rPr lang="zh-CN" altLang="en-US" dirty="0">
                <a:solidFill>
                  <a:schemeClr val="bg1"/>
                </a:solidFill>
              </a:rPr>
              <a:t>不只是让一个断言失败，而是能够跟踪整个堆栈，并且报告</a:t>
            </a:r>
            <a:r>
              <a:rPr lang="en-US" altLang="zh-CN" dirty="0">
                <a:solidFill>
                  <a:schemeClr val="bg1"/>
                </a:solidFill>
              </a:rPr>
              <a:t>bug</a:t>
            </a:r>
            <a:r>
              <a:rPr lang="zh-CN" altLang="en-US" dirty="0">
                <a:solidFill>
                  <a:schemeClr val="bg1"/>
                </a:solidFill>
              </a:rPr>
              <a:t>的堆栈调用顺序，当你需要查找一个失败测试的原因时，这将非常有用。</a:t>
            </a:r>
            <a:endParaRPr lang="en-US" altLang="zh-CN" dirty="0">
              <a:solidFill>
                <a:schemeClr val="bg1"/>
              </a:solidFill>
            </a:endParaRPr>
          </a:p>
          <a:p>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sz="2400">
                <a:solidFill>
                  <a:schemeClr val="bg1"/>
                </a:solidFill>
              </a:rPr>
              <a:t>https://junit.org/junit5/docs/current/user-guide/#overview</a:t>
            </a:r>
            <a:endParaRPr lang="zh-CN" altLang="en-US" sz="2400">
              <a:solidFill>
                <a:schemeClr val="bg1"/>
              </a:solidFill>
            </a:endParaRPr>
          </a:p>
        </p:txBody>
      </p:sp>
      <p:sp>
        <p:nvSpPr>
          <p:cNvPr id="3" name="副标题 2"/>
          <p:cNvSpPr>
            <a:spLocks noGrp="1"/>
          </p:cNvSpPr>
          <p:nvPr>
            <p:ph type="subTitle" idx="1"/>
          </p:nvPr>
        </p:nvSpPr>
        <p:spPr/>
        <p:txBody>
          <a:bodyPr/>
          <a:p>
            <a:endParaRPr lang="zh-CN" altLang="en-US"/>
          </a:p>
        </p:txBody>
      </p:sp>
      <p:sp>
        <p:nvSpPr>
          <p:cNvPr id="5" name="文本框 4"/>
          <p:cNvSpPr txBox="1"/>
          <p:nvPr/>
        </p:nvSpPr>
        <p:spPr>
          <a:xfrm>
            <a:off x="871855" y="351790"/>
            <a:ext cx="4276725" cy="521970"/>
          </a:xfrm>
          <a:prstGeom prst="rect">
            <a:avLst/>
          </a:prstGeom>
          <a:noFill/>
        </p:spPr>
        <p:txBody>
          <a:bodyPr wrap="square" rtlCol="0">
            <a:spAutoFit/>
          </a:bodyPr>
          <a:p>
            <a:r>
              <a:rPr lang="zh-CN" altLang="en-US" sz="2800" b="1">
                <a:solidFill>
                  <a:schemeClr val="bg1"/>
                </a:solidFill>
              </a:rPr>
              <a:t>参考文档</a:t>
            </a:r>
            <a:endParaRPr lang="zh-CN" altLang="en-US" sz="2800" b="1">
              <a:solidFill>
                <a:schemeClr val="bg1"/>
              </a:solidFill>
            </a:endParaRPr>
          </a:p>
        </p:txBody>
      </p:sp>
      <p:sp>
        <p:nvSpPr>
          <p:cNvPr id="6" name="文本框 5"/>
          <p:cNvSpPr txBox="1"/>
          <p:nvPr>
            <p:custDataLst>
              <p:tags r:id="rId1"/>
            </p:custDataLst>
          </p:nvPr>
        </p:nvSpPr>
        <p:spPr>
          <a:xfrm>
            <a:off x="998855" y="1339850"/>
            <a:ext cx="4276725" cy="521970"/>
          </a:xfrm>
          <a:prstGeom prst="rect">
            <a:avLst/>
          </a:prstGeom>
          <a:noFill/>
        </p:spPr>
        <p:txBody>
          <a:bodyPr wrap="square" rtlCol="0">
            <a:spAutoFit/>
          </a:bodyPr>
          <a:p>
            <a:r>
              <a:rPr lang="zh-CN" altLang="en-US" sz="2800" b="1">
                <a:solidFill>
                  <a:schemeClr val="bg1"/>
                </a:solidFill>
              </a:rPr>
              <a:t>Junit5官网：</a:t>
            </a:r>
            <a:endParaRPr lang="zh-CN" altLang="en-US" sz="2800" b="1">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Text Box 2"/>
          <p:cNvSpPr txBox="1"/>
          <p:nvPr/>
        </p:nvSpPr>
        <p:spPr>
          <a:xfrm>
            <a:off x="250825" y="255588"/>
            <a:ext cx="8893175" cy="762000"/>
          </a:xfrm>
          <a:prstGeom prst="rect">
            <a:avLst/>
          </a:prstGeom>
          <a:noFill/>
          <a:ln w="9525">
            <a:noFill/>
          </a:ln>
        </p:spPr>
        <p:txBody>
          <a:bodyPr wrap="none" anchor="t" anchorCtr="0"/>
          <a:p>
            <a:r>
              <a:rPr lang="en-US" altLang="zh-CN" sz="4400" dirty="0">
                <a:solidFill>
                  <a:schemeClr val="bg1"/>
                </a:solidFill>
                <a:latin typeface="宋体" panose="02010600030101010101" pitchFamily="2" charset="-122"/>
                <a:ea typeface="宋体" panose="02010600030101010101" pitchFamily="2" charset="-122"/>
              </a:rPr>
              <a:t>Junit</a:t>
            </a:r>
            <a:r>
              <a:rPr lang="zh-CN" altLang="en-US" sz="4400" dirty="0">
                <a:solidFill>
                  <a:schemeClr val="bg1"/>
                </a:solidFill>
                <a:latin typeface="宋体" panose="02010600030101010101" pitchFamily="2" charset="-122"/>
                <a:ea typeface="宋体" panose="02010600030101010101" pitchFamily="2" charset="-122"/>
              </a:rPr>
              <a:t>的定位</a:t>
            </a:r>
            <a:endParaRPr lang="zh-CN" altLang="en-US" sz="4400" dirty="0">
              <a:solidFill>
                <a:schemeClr val="bg1"/>
              </a:solidFill>
              <a:latin typeface="宋体" panose="02010600030101010101" pitchFamily="2" charset="-122"/>
              <a:ea typeface="宋体" panose="02010600030101010101" pitchFamily="2" charset="-122"/>
            </a:endParaRPr>
          </a:p>
        </p:txBody>
      </p:sp>
      <p:pic>
        <p:nvPicPr>
          <p:cNvPr id="9218" name="Picture 6"/>
          <p:cNvPicPr>
            <a:picLocks noChangeAspect="1"/>
          </p:cNvPicPr>
          <p:nvPr/>
        </p:nvPicPr>
        <p:blipFill>
          <a:blip r:embed="rId1"/>
          <a:stretch>
            <a:fillRect/>
          </a:stretch>
        </p:blipFill>
        <p:spPr>
          <a:xfrm>
            <a:off x="538163" y="1247775"/>
            <a:ext cx="8281987" cy="4560888"/>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custDataLst>
              <p:tags r:id="rId1"/>
            </p:custDataLst>
          </p:nvPr>
        </p:nvPicPr>
        <p:blipFill>
          <a:blip r:embed="rId2"/>
          <a:stretch>
            <a:fillRect/>
          </a:stretch>
        </p:blipFill>
        <p:spPr>
          <a:xfrm>
            <a:off x="1259840" y="1341120"/>
            <a:ext cx="6120765" cy="4625340"/>
          </a:xfrm>
          <a:prstGeom prst="rect">
            <a:avLst/>
          </a:prstGeom>
        </p:spPr>
      </p:pic>
      <p:sp>
        <p:nvSpPr>
          <p:cNvPr id="10241" name="Rectangle 2"/>
          <p:cNvSpPr>
            <a:spLocks noGrp="1"/>
          </p:cNvSpPr>
          <p:nvPr>
            <p:ph type="title"/>
          </p:nvPr>
        </p:nvSpPr>
        <p:spPr>
          <a:xfrm>
            <a:off x="1979613" y="476250"/>
            <a:ext cx="4984750" cy="612775"/>
          </a:xfrm>
          <a:noFill/>
          <a:ln>
            <a:noFill/>
          </a:ln>
        </p:spPr>
        <p:txBody>
          <a:bodyPr anchor="t" anchorCtr="0"/>
          <a:p>
            <a:pPr eaLnBrk="1" hangingPunct="1"/>
            <a:r>
              <a:rPr lang="en-US" altLang="zh-CN" sz="3200" dirty="0">
                <a:solidFill>
                  <a:schemeClr val="bg1"/>
                </a:solidFill>
                <a:latin typeface="宋体" panose="02010600030101010101" pitchFamily="2" charset="-122"/>
              </a:rPr>
              <a:t>Junit</a:t>
            </a:r>
            <a:r>
              <a:rPr lang="zh-CN" altLang="en-US" sz="3200" dirty="0">
                <a:solidFill>
                  <a:schemeClr val="bg1"/>
                </a:solidFill>
                <a:latin typeface="宋体" panose="02010600030101010101" pitchFamily="2" charset="-122"/>
              </a:rPr>
              <a:t>的安装</a:t>
            </a:r>
            <a:endParaRPr lang="zh-CN" altLang="en-US" sz="3200" dirty="0">
              <a:solidFill>
                <a:schemeClr val="bg1"/>
              </a:solidFill>
              <a:latin typeface="宋体" panose="02010600030101010101" pitchFamily="2" charset="-122"/>
            </a:endParaRPr>
          </a:p>
        </p:txBody>
      </p:sp>
      <p:sp>
        <p:nvSpPr>
          <p:cNvPr id="10242" name="Rectangle 7"/>
          <p:cNvSpPr/>
          <p:nvPr/>
        </p:nvSpPr>
        <p:spPr>
          <a:xfrm>
            <a:off x="0" y="2133600"/>
            <a:ext cx="9144000" cy="0"/>
          </a:xfrm>
          <a:prstGeom prst="rect">
            <a:avLst/>
          </a:prstGeom>
          <a:noFill/>
          <a:ln w="9525">
            <a:noFill/>
          </a:ln>
        </p:spPr>
        <p:txBody>
          <a:bodyPr wrap="none" lIns="0" tIns="0" rIns="0" bIns="0" anchor="ctr" anchorCtr="0">
            <a:spAutoFit/>
          </a:bodyPr>
          <a:p>
            <a:pPr eaLnBrk="0" hangingPunct="0"/>
            <a:endParaRPr lang="zh-CN" altLang="en-US" dirty="0">
              <a:latin typeface="Arial" panose="020B0604020202020204" pitchFamily="34" charset="0"/>
              <a:ea typeface="宋体" panose="02010600030101010101" pitchFamily="2" charset="-122"/>
            </a:endParaRPr>
          </a:p>
        </p:txBody>
      </p:sp>
      <p:sp>
        <p:nvSpPr>
          <p:cNvPr id="10244" name="Rectangle 10"/>
          <p:cNvSpPr/>
          <p:nvPr/>
        </p:nvSpPr>
        <p:spPr>
          <a:xfrm>
            <a:off x="0" y="2671763"/>
            <a:ext cx="9144000" cy="0"/>
          </a:xfrm>
          <a:prstGeom prst="rect">
            <a:avLst/>
          </a:prstGeom>
          <a:noFill/>
          <a:ln w="9525">
            <a:noFill/>
          </a:ln>
        </p:spPr>
        <p:txBody>
          <a:bodyPr wrap="none" lIns="0" tIns="0" rIns="0" bIns="0" anchor="ctr" anchorCtr="0">
            <a:spAutoFit/>
          </a:bodyPr>
          <a:p>
            <a:pPr eaLnBrk="0" hangingPunct="0"/>
            <a:endParaRPr lang="zh-CN" altLang="en-US" dirty="0">
              <a:latin typeface="Arial" panose="020B0604020202020204" pitchFamily="34" charset="0"/>
              <a:ea typeface="宋体" panose="02010600030101010101" pitchFamily="2" charset="-122"/>
            </a:endParaRPr>
          </a:p>
        </p:txBody>
      </p:sp>
      <p:pic>
        <p:nvPicPr>
          <p:cNvPr id="3" name="图片 2"/>
          <p:cNvPicPr>
            <a:picLocks noChangeAspect="1"/>
          </p:cNvPicPr>
          <p:nvPr>
            <p:custDataLst>
              <p:tags r:id="rId3"/>
            </p:custDataLst>
          </p:nvPr>
        </p:nvPicPr>
        <p:blipFill>
          <a:blip r:embed="rId4"/>
          <a:stretch>
            <a:fillRect/>
          </a:stretch>
        </p:blipFill>
        <p:spPr>
          <a:xfrm>
            <a:off x="4140200" y="4149090"/>
            <a:ext cx="3079750" cy="2223135"/>
          </a:xfrm>
          <a:prstGeom prst="rect">
            <a:avLst/>
          </a:prstGeom>
        </p:spPr>
      </p:pic>
      <p:pic>
        <p:nvPicPr>
          <p:cNvPr id="4" name="图片 3" descr="[EI)EH3N(QTHC0{O$TADRPA"/>
          <p:cNvPicPr>
            <a:picLocks noChangeAspect="1"/>
          </p:cNvPicPr>
          <p:nvPr>
            <p:custDataLst>
              <p:tags r:id="rId5"/>
            </p:custDataLst>
          </p:nvPr>
        </p:nvPicPr>
        <p:blipFill>
          <a:blip r:embed="rId6"/>
          <a:stretch>
            <a:fillRect/>
          </a:stretch>
        </p:blipFill>
        <p:spPr>
          <a:xfrm>
            <a:off x="0" y="4005580"/>
            <a:ext cx="3504565" cy="2366645"/>
          </a:xfrm>
          <a:prstGeom prst="rect">
            <a:avLst/>
          </a:prstGeom>
        </p:spPr>
      </p:pic>
      <p:sp>
        <p:nvSpPr>
          <p:cNvPr id="10246" name="AutoShape 12"/>
          <p:cNvSpPr/>
          <p:nvPr/>
        </p:nvSpPr>
        <p:spPr>
          <a:xfrm rot="21350687">
            <a:off x="6491605" y="3295650"/>
            <a:ext cx="586105" cy="1313180"/>
          </a:xfrm>
          <a:prstGeom prst="curvedLeftArrow">
            <a:avLst>
              <a:gd name="adj1" fmla="val 52375"/>
              <a:gd name="adj2" fmla="val 104751"/>
              <a:gd name="adj3" fmla="val 76746"/>
            </a:avLst>
          </a:prstGeom>
          <a:solidFill>
            <a:schemeClr val="accent2"/>
          </a:solidFill>
          <a:ln w="9525" cap="flat" cmpd="sng">
            <a:solidFill>
              <a:schemeClr val="tx1"/>
            </a:solidFill>
            <a:prstDash val="solid"/>
            <a:miter/>
            <a:headEnd type="none" w="med" len="med"/>
            <a:tailEnd type="none" w="med" len="med"/>
          </a:ln>
        </p:spPr>
        <p:txBody>
          <a:bodyPr wrap="square" lIns="0" tIns="0" rIns="0" bIns="0" anchor="ctr" anchorCtr="0">
            <a:noAutofit/>
          </a:bodyPr>
          <a:p>
            <a:pPr eaLnBrk="0" hangingPunct="0"/>
            <a:endParaRPr lang="zh-CN" altLang="en-US" dirty="0">
              <a:latin typeface="Arial" panose="020B0604020202020204" pitchFamily="34" charset="0"/>
              <a:ea typeface="宋体" panose="02010600030101010101" pitchFamily="2" charset="-122"/>
            </a:endParaRPr>
          </a:p>
        </p:txBody>
      </p:sp>
      <p:sp>
        <p:nvSpPr>
          <p:cNvPr id="5" name="左箭头 4"/>
          <p:cNvSpPr/>
          <p:nvPr/>
        </p:nvSpPr>
        <p:spPr>
          <a:xfrm>
            <a:off x="3493135" y="5151120"/>
            <a:ext cx="648335" cy="431800"/>
          </a:xfrm>
          <a:prstGeom prst="lef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transition>
    <p:pull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endParaRPr lang="zh-CN" altLang="en-US"/>
          </a:p>
        </p:txBody>
      </p:sp>
      <p:sp>
        <p:nvSpPr>
          <p:cNvPr id="3" name="副标题 2"/>
          <p:cNvSpPr>
            <a:spLocks noGrp="1"/>
          </p:cNvSpPr>
          <p:nvPr>
            <p:ph type="subTitle" idx="1"/>
          </p:nvPr>
        </p:nvSpPr>
        <p:spPr/>
        <p:txBody>
          <a:bodyPr/>
          <a:p>
            <a:endParaRPr lang="zh-CN" altLang="en-US"/>
          </a:p>
        </p:txBody>
      </p:sp>
      <p:pic>
        <p:nvPicPr>
          <p:cNvPr id="100" name="图片 99"/>
          <p:cNvPicPr/>
          <p:nvPr>
            <p:custDataLst>
              <p:tags r:id="rId1"/>
            </p:custDataLst>
          </p:nvPr>
        </p:nvPicPr>
        <p:blipFill>
          <a:blip r:embed="rId2"/>
          <a:stretch>
            <a:fillRect/>
          </a:stretch>
        </p:blipFill>
        <p:spPr>
          <a:xfrm>
            <a:off x="561975" y="1137920"/>
            <a:ext cx="7428230" cy="4826000"/>
          </a:xfrm>
          <a:prstGeom prst="rect">
            <a:avLst/>
          </a:prstGeom>
          <a:noFill/>
          <a:ln w="9525">
            <a:noFill/>
          </a:ln>
        </p:spPr>
      </p:pic>
      <p:sp>
        <p:nvSpPr>
          <p:cNvPr id="12289" name="Rectangle 2"/>
          <p:cNvSpPr>
            <a:spLocks noGrp="1"/>
          </p:cNvSpPr>
          <p:nvPr>
            <p:custDataLst>
              <p:tags r:id="rId3"/>
            </p:custDataLst>
          </p:nvPr>
        </p:nvSpPr>
        <p:spPr>
          <a:xfrm>
            <a:off x="457200" y="274638"/>
            <a:ext cx="8229600" cy="1143000"/>
          </a:xfrm>
          <a:prstGeom prst="rect">
            <a:avLst/>
          </a:prstGeom>
          <a:noFill/>
          <a:ln>
            <a:noFill/>
          </a:ln>
        </p:spPr>
        <p:txBody>
          <a:bodyPr anchor="t" anchorCtr="0"/>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en-US" altLang="zh-CN" dirty="0">
                <a:solidFill>
                  <a:schemeClr val="bg1"/>
                </a:solidFill>
              </a:rPr>
              <a:t>Junit5 </a:t>
            </a:r>
            <a:r>
              <a:rPr lang="zh-CN" altLang="en-US" dirty="0">
                <a:solidFill>
                  <a:schemeClr val="bg1"/>
                </a:solidFill>
              </a:rPr>
              <a:t>的体系结构</a:t>
            </a:r>
            <a:endParaRPr lang="zh-CN" altLang="en-US"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endParaRPr lang="zh-CN" altLang="en-US"/>
          </a:p>
        </p:txBody>
      </p:sp>
      <p:sp>
        <p:nvSpPr>
          <p:cNvPr id="3" name="副标题 2"/>
          <p:cNvSpPr>
            <a:spLocks noGrp="1"/>
          </p:cNvSpPr>
          <p:nvPr>
            <p:ph type="subTitle" idx="1"/>
          </p:nvPr>
        </p:nvSpPr>
        <p:spPr/>
        <p:txBody>
          <a:bodyPr/>
          <a:p>
            <a:endParaRPr lang="zh-CN" altLang="en-US"/>
          </a:p>
        </p:txBody>
      </p:sp>
      <p:pic>
        <p:nvPicPr>
          <p:cNvPr id="4" name="图片 3"/>
          <p:cNvPicPr>
            <a:picLocks noChangeAspect="1"/>
          </p:cNvPicPr>
          <p:nvPr>
            <p:custDataLst>
              <p:tags r:id="rId1"/>
            </p:custDataLst>
          </p:nvPr>
        </p:nvPicPr>
        <p:blipFill>
          <a:blip r:embed="rId2"/>
          <a:stretch>
            <a:fillRect/>
          </a:stretch>
        </p:blipFill>
        <p:spPr>
          <a:xfrm>
            <a:off x="828040" y="1341120"/>
            <a:ext cx="7886700" cy="4685665"/>
          </a:xfrm>
          <a:prstGeom prst="rect">
            <a:avLst/>
          </a:prstGeom>
        </p:spPr>
      </p:pic>
      <p:sp>
        <p:nvSpPr>
          <p:cNvPr id="12289" name="Rectangle 2"/>
          <p:cNvSpPr>
            <a:spLocks noGrp="1"/>
          </p:cNvSpPr>
          <p:nvPr>
            <p:custDataLst>
              <p:tags r:id="rId3"/>
            </p:custDataLst>
          </p:nvPr>
        </p:nvSpPr>
        <p:spPr>
          <a:xfrm>
            <a:off x="457200" y="59690"/>
            <a:ext cx="8608695" cy="941705"/>
          </a:xfrm>
          <a:prstGeom prst="rect">
            <a:avLst/>
          </a:prstGeom>
          <a:noFill/>
          <a:ln>
            <a:noFill/>
          </a:ln>
        </p:spPr>
        <p:txBody>
          <a:bodyPr anchor="t" anchorCtr="0"/>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sz="3200" dirty="0">
                <a:solidFill>
                  <a:schemeClr val="bg1"/>
                </a:solidFill>
              </a:rPr>
              <a:t>Junit5 由</a:t>
            </a:r>
            <a:r>
              <a:rPr sz="3200" dirty="0">
                <a:solidFill>
                  <a:schemeClr val="bg1"/>
                </a:solidFill>
                <a:sym typeface="+mn-ea"/>
              </a:rPr>
              <a:t>3部分构成</a:t>
            </a:r>
            <a:endParaRPr sz="3200" dirty="0">
              <a:solidFill>
                <a:schemeClr val="bg1"/>
              </a:solidFill>
            </a:endParaRPr>
          </a:p>
          <a:p>
            <a:r>
              <a:rPr sz="3200" dirty="0">
                <a:solidFill>
                  <a:schemeClr val="bg1"/>
                </a:solidFill>
              </a:rPr>
              <a:t>JUnit Platform + JUnit Jupiter + JUnit Vintage</a:t>
            </a:r>
            <a:endParaRPr sz="320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Rectangle 5"/>
          <p:cNvSpPr>
            <a:spLocks noGrp="1"/>
          </p:cNvSpPr>
          <p:nvPr>
            <p:ph type="title"/>
          </p:nvPr>
        </p:nvSpPr>
        <p:spPr>
          <a:noFill/>
          <a:ln>
            <a:noFill/>
          </a:ln>
        </p:spPr>
        <p:txBody>
          <a:bodyPr anchor="t" anchorCtr="0"/>
          <a:p>
            <a:pPr algn="l" eaLnBrk="1" hangingPunct="1"/>
            <a:r>
              <a:rPr lang="en-US" altLang="zh-CN" dirty="0">
                <a:solidFill>
                  <a:schemeClr val="bg1"/>
                </a:solidFill>
              </a:rPr>
              <a:t>JUNIT</a:t>
            </a:r>
            <a:r>
              <a:rPr lang="zh-CN" altLang="en-US" dirty="0">
                <a:solidFill>
                  <a:schemeClr val="bg1"/>
                </a:solidFill>
              </a:rPr>
              <a:t>的各种断言</a:t>
            </a:r>
            <a:endParaRPr lang="zh-CN" altLang="en-US" dirty="0">
              <a:solidFill>
                <a:schemeClr val="bg1"/>
              </a:solidFill>
            </a:endParaRPr>
          </a:p>
        </p:txBody>
      </p:sp>
      <p:sp>
        <p:nvSpPr>
          <p:cNvPr id="16386" name="Rectangle 3"/>
          <p:cNvSpPr txBox="1"/>
          <p:nvPr/>
        </p:nvSpPr>
        <p:spPr>
          <a:xfrm>
            <a:off x="615950" y="1484313"/>
            <a:ext cx="8001000" cy="4267200"/>
          </a:xfrm>
          <a:prstGeom prst="rect">
            <a:avLst/>
          </a:prstGeom>
          <a:noFill/>
          <a:ln w="9525">
            <a:noFill/>
          </a:ln>
        </p:spPr>
        <p:txBody>
          <a:bodyPr anchor="t" anchorCtr="0"/>
          <a:p>
            <a:pPr marL="469900" indent="-469900" eaLnBrk="0" hangingPunct="0">
              <a:spcBef>
                <a:spcPct val="20000"/>
              </a:spcBef>
              <a:buClr>
                <a:schemeClr val="accent2"/>
              </a:buClr>
              <a:buFont typeface="Wingdings" panose="05000000000000000000" pitchFamily="2" charset="2"/>
              <a:buChar char="l"/>
            </a:pPr>
            <a:r>
              <a:rPr lang="en-US" altLang="zh-CN" sz="2000" dirty="0">
                <a:solidFill>
                  <a:schemeClr val="bg1"/>
                </a:solidFill>
                <a:latin typeface="Arial" panose="020B0604020202020204" pitchFamily="34" charset="0"/>
                <a:ea typeface="宋体" panose="02010600030101010101" pitchFamily="2" charset="-122"/>
              </a:rPr>
              <a:t>assertEquals([String message],expected,actual)</a:t>
            </a:r>
            <a:endParaRPr lang="en-US" altLang="zh-CN" sz="2000" dirty="0">
              <a:solidFill>
                <a:schemeClr val="bg1"/>
              </a:solidFill>
              <a:latin typeface="Arial" panose="020B0604020202020204" pitchFamily="34" charset="0"/>
              <a:ea typeface="宋体" panose="02010600030101010101" pitchFamily="2" charset="-122"/>
            </a:endParaRPr>
          </a:p>
          <a:p>
            <a:pPr marL="469900" indent="-469900" eaLnBrk="0" hangingPunct="0">
              <a:spcBef>
                <a:spcPct val="20000"/>
              </a:spcBef>
              <a:buClr>
                <a:schemeClr val="accent2"/>
              </a:buClr>
              <a:buFont typeface="Wingdings" panose="05000000000000000000" pitchFamily="2" charset="2"/>
              <a:buChar char="l"/>
            </a:pPr>
            <a:r>
              <a:rPr lang="en-US" altLang="zh-CN" sz="2000" dirty="0">
                <a:solidFill>
                  <a:schemeClr val="bg1"/>
                </a:solidFill>
                <a:latin typeface="Arial" panose="020B0604020202020204" pitchFamily="34" charset="0"/>
                <a:ea typeface="宋体" panose="02010600030101010101" pitchFamily="2" charset="-122"/>
              </a:rPr>
              <a:t>assertEquals([String message],expected,actual,tolerance)</a:t>
            </a:r>
            <a:endParaRPr lang="en-US" altLang="zh-CN" sz="2000" dirty="0">
              <a:solidFill>
                <a:schemeClr val="bg1"/>
              </a:solidFill>
              <a:latin typeface="Arial" panose="020B0604020202020204" pitchFamily="34" charset="0"/>
              <a:ea typeface="宋体" panose="02010600030101010101" pitchFamily="2" charset="-122"/>
            </a:endParaRPr>
          </a:p>
          <a:p>
            <a:pPr marL="469900" indent="-469900" eaLnBrk="0" hangingPunct="0">
              <a:spcBef>
                <a:spcPct val="20000"/>
              </a:spcBef>
              <a:buClr>
                <a:schemeClr val="accent2"/>
              </a:buClr>
              <a:buFont typeface="Wingdings" panose="05000000000000000000" pitchFamily="2" charset="2"/>
              <a:buChar char="l"/>
            </a:pPr>
            <a:r>
              <a:rPr lang="en-US" altLang="zh-CN" sz="2000" dirty="0">
                <a:solidFill>
                  <a:schemeClr val="bg1"/>
                </a:solidFill>
                <a:latin typeface="Arial" panose="020B0604020202020204" pitchFamily="34" charset="0"/>
                <a:ea typeface="宋体" panose="02010600030101010101" pitchFamily="2" charset="-122"/>
              </a:rPr>
              <a:t>//</a:t>
            </a:r>
            <a:r>
              <a:rPr lang="zh-CN" altLang="en-US" sz="2000" dirty="0">
                <a:solidFill>
                  <a:schemeClr val="bg1"/>
                </a:solidFill>
                <a:latin typeface="Arial" panose="020B0604020202020204" pitchFamily="34" charset="0"/>
                <a:ea typeface="宋体" panose="02010600030101010101" pitchFamily="2" charset="-122"/>
              </a:rPr>
              <a:t>计算机不能精确地表示所有的浮点数，通常都会有一些偏差</a:t>
            </a:r>
            <a:endParaRPr lang="en-US" altLang="zh-CN" sz="2000" dirty="0">
              <a:solidFill>
                <a:schemeClr val="bg1"/>
              </a:solidFill>
              <a:latin typeface="Arial" panose="020B0604020202020204" pitchFamily="34" charset="0"/>
              <a:ea typeface="宋体" panose="02010600030101010101" pitchFamily="2" charset="-122"/>
            </a:endParaRPr>
          </a:p>
          <a:p>
            <a:pPr marL="469900" indent="-469900" eaLnBrk="0" hangingPunct="0">
              <a:spcBef>
                <a:spcPct val="20000"/>
              </a:spcBef>
              <a:buClr>
                <a:schemeClr val="accent2"/>
              </a:buClr>
              <a:buFont typeface="Wingdings" panose="05000000000000000000" pitchFamily="2" charset="2"/>
              <a:buChar char="l"/>
            </a:pPr>
            <a:r>
              <a:rPr lang="en-US" altLang="zh-CN" sz="2000" dirty="0">
                <a:solidFill>
                  <a:schemeClr val="bg1"/>
                </a:solidFill>
                <a:latin typeface="Arial" panose="020B0604020202020204" pitchFamily="34" charset="0"/>
                <a:ea typeface="宋体" panose="02010600030101010101" pitchFamily="2" charset="-122"/>
              </a:rPr>
              <a:t>assertNull ([String message],Object object)</a:t>
            </a:r>
            <a:endParaRPr lang="en-US" altLang="zh-CN" sz="2000" dirty="0">
              <a:solidFill>
                <a:schemeClr val="bg1"/>
              </a:solidFill>
              <a:latin typeface="Arial" panose="020B0604020202020204" pitchFamily="34" charset="0"/>
              <a:ea typeface="宋体" panose="02010600030101010101" pitchFamily="2" charset="-122"/>
            </a:endParaRPr>
          </a:p>
          <a:p>
            <a:pPr marL="469900" indent="-469900" eaLnBrk="0" hangingPunct="0">
              <a:spcBef>
                <a:spcPct val="20000"/>
              </a:spcBef>
              <a:buClr>
                <a:schemeClr val="accent2"/>
              </a:buClr>
              <a:buFont typeface="Wingdings" panose="05000000000000000000" pitchFamily="2" charset="2"/>
              <a:buChar char="l"/>
            </a:pPr>
            <a:r>
              <a:rPr lang="en-US" altLang="zh-CN" sz="2000" dirty="0">
                <a:solidFill>
                  <a:schemeClr val="bg1"/>
                </a:solidFill>
                <a:latin typeface="Arial" panose="020B0604020202020204" pitchFamily="34" charset="0"/>
                <a:ea typeface="宋体" panose="02010600030101010101" pitchFamily="2" charset="-122"/>
              </a:rPr>
              <a:t>assertNotNull ([String message],Object object)</a:t>
            </a:r>
            <a:endParaRPr lang="en-US" altLang="zh-CN" sz="2000" dirty="0">
              <a:solidFill>
                <a:schemeClr val="bg1"/>
              </a:solidFill>
              <a:latin typeface="Arial" panose="020B0604020202020204" pitchFamily="34" charset="0"/>
              <a:ea typeface="宋体" panose="02010600030101010101" pitchFamily="2" charset="-122"/>
            </a:endParaRPr>
          </a:p>
          <a:p>
            <a:pPr marL="469900" indent="-469900" eaLnBrk="0" hangingPunct="0">
              <a:spcBef>
                <a:spcPct val="20000"/>
              </a:spcBef>
              <a:buClr>
                <a:schemeClr val="accent2"/>
              </a:buClr>
              <a:buFont typeface="Wingdings" panose="05000000000000000000" pitchFamily="2" charset="2"/>
              <a:buChar char="l"/>
            </a:pPr>
            <a:r>
              <a:rPr lang="en-US" altLang="zh-CN" sz="2000" dirty="0">
                <a:solidFill>
                  <a:schemeClr val="bg1"/>
                </a:solidFill>
                <a:latin typeface="Arial" panose="020B0604020202020204" pitchFamily="34" charset="0"/>
                <a:ea typeface="宋体" panose="02010600030101010101" pitchFamily="2" charset="-122"/>
              </a:rPr>
              <a:t>assertSame ([String message],expected,actual)</a:t>
            </a:r>
            <a:endParaRPr lang="en-US" altLang="zh-CN" sz="2000" dirty="0">
              <a:solidFill>
                <a:schemeClr val="bg1"/>
              </a:solidFill>
              <a:latin typeface="Arial" panose="020B0604020202020204" pitchFamily="34" charset="0"/>
              <a:ea typeface="宋体" panose="02010600030101010101" pitchFamily="2" charset="-122"/>
            </a:endParaRPr>
          </a:p>
          <a:p>
            <a:pPr marL="469900" indent="-469900" eaLnBrk="0" hangingPunct="0">
              <a:spcBef>
                <a:spcPct val="20000"/>
              </a:spcBef>
              <a:buClr>
                <a:schemeClr val="accent2"/>
              </a:buClr>
              <a:buFont typeface="Wingdings" panose="05000000000000000000" pitchFamily="2" charset="2"/>
              <a:buChar char="l"/>
            </a:pPr>
            <a:r>
              <a:rPr lang="en-US" altLang="zh-CN" sz="2000" dirty="0">
                <a:solidFill>
                  <a:schemeClr val="bg1"/>
                </a:solidFill>
                <a:latin typeface="Arial" panose="020B0604020202020204" pitchFamily="34" charset="0"/>
                <a:ea typeface="宋体" panose="02010600030101010101" pitchFamily="2" charset="-122"/>
              </a:rPr>
              <a:t>assertNotSame ([String message],expected,actual)</a:t>
            </a:r>
            <a:endParaRPr lang="en-US" altLang="zh-CN" sz="2000" dirty="0">
              <a:solidFill>
                <a:schemeClr val="bg1"/>
              </a:solidFill>
              <a:latin typeface="Arial" panose="020B0604020202020204" pitchFamily="34" charset="0"/>
              <a:ea typeface="宋体" panose="02010600030101010101" pitchFamily="2" charset="-122"/>
            </a:endParaRPr>
          </a:p>
          <a:p>
            <a:pPr marL="469900" indent="-469900" eaLnBrk="0" hangingPunct="0">
              <a:spcBef>
                <a:spcPct val="20000"/>
              </a:spcBef>
              <a:buClr>
                <a:schemeClr val="accent2"/>
              </a:buClr>
              <a:buFont typeface="Wingdings" panose="05000000000000000000" pitchFamily="2" charset="2"/>
              <a:buChar char="l"/>
            </a:pPr>
            <a:r>
              <a:rPr lang="en-US" altLang="zh-CN" sz="2000" dirty="0">
                <a:solidFill>
                  <a:schemeClr val="bg1"/>
                </a:solidFill>
                <a:latin typeface="Arial" panose="020B0604020202020204" pitchFamily="34" charset="0"/>
                <a:ea typeface="宋体" panose="02010600030101010101" pitchFamily="2" charset="-122"/>
              </a:rPr>
              <a:t>assertTrue ([String message],boolean condition)</a:t>
            </a:r>
            <a:endParaRPr lang="en-US" altLang="zh-CN" sz="2000" dirty="0">
              <a:solidFill>
                <a:schemeClr val="bg1"/>
              </a:solidFill>
              <a:latin typeface="Arial" panose="020B0604020202020204" pitchFamily="34" charset="0"/>
              <a:ea typeface="宋体" panose="02010600030101010101" pitchFamily="2" charset="-122"/>
            </a:endParaRPr>
          </a:p>
          <a:p>
            <a:pPr marL="469900" indent="-469900" eaLnBrk="0" hangingPunct="0">
              <a:spcBef>
                <a:spcPct val="20000"/>
              </a:spcBef>
              <a:buClr>
                <a:schemeClr val="accent2"/>
              </a:buClr>
              <a:buFont typeface="Wingdings" panose="05000000000000000000" pitchFamily="2" charset="2"/>
              <a:buChar char="l"/>
            </a:pPr>
            <a:r>
              <a:rPr lang="en-US" altLang="zh-CN" sz="2000" dirty="0">
                <a:solidFill>
                  <a:schemeClr val="bg1"/>
                </a:solidFill>
                <a:latin typeface="Arial" panose="020B0604020202020204" pitchFamily="34" charset="0"/>
                <a:ea typeface="宋体" panose="02010600030101010101" pitchFamily="2" charset="-122"/>
              </a:rPr>
              <a:t>assertFalse ([String message],boolean condition)</a:t>
            </a:r>
            <a:endParaRPr lang="en-US" altLang="zh-CN" sz="2000" dirty="0">
              <a:solidFill>
                <a:schemeClr val="bg1"/>
              </a:solidFill>
              <a:latin typeface="Arial" panose="020B0604020202020204" pitchFamily="34" charset="0"/>
              <a:ea typeface="宋体" panose="02010600030101010101" pitchFamily="2" charset="-122"/>
            </a:endParaRPr>
          </a:p>
          <a:p>
            <a:pPr marL="469900" indent="-469900" eaLnBrk="0" hangingPunct="0">
              <a:spcBef>
                <a:spcPct val="20000"/>
              </a:spcBef>
              <a:buClr>
                <a:schemeClr val="accent2"/>
              </a:buClr>
              <a:buFont typeface="Wingdings" panose="05000000000000000000" pitchFamily="2" charset="2"/>
              <a:buChar char="l"/>
            </a:pPr>
            <a:r>
              <a:rPr lang="en-US" altLang="zh-CN" sz="2000" dirty="0">
                <a:solidFill>
                  <a:schemeClr val="bg1"/>
                </a:solidFill>
                <a:latin typeface="Arial" panose="020B0604020202020204" pitchFamily="34" charset="0"/>
                <a:ea typeface="宋体" panose="02010600030101010101" pitchFamily="2" charset="-122"/>
              </a:rPr>
              <a:t>fail ([String message])</a:t>
            </a:r>
            <a:endParaRPr lang="en-US" altLang="zh-CN" sz="2000" dirty="0">
              <a:solidFill>
                <a:schemeClr val="bg1"/>
              </a:solidFill>
              <a:latin typeface="Arial" panose="020B0604020202020204" pitchFamily="34" charset="0"/>
              <a:ea typeface="宋体" panose="02010600030101010101" pitchFamily="2" charset="-122"/>
            </a:endParaRPr>
          </a:p>
          <a:p>
            <a:pPr marL="469900" indent="-469900" eaLnBrk="0" hangingPunct="0">
              <a:spcBef>
                <a:spcPct val="20000"/>
              </a:spcBef>
              <a:buClr>
                <a:schemeClr val="accent2"/>
              </a:buClr>
              <a:buFont typeface="Wingdings" panose="05000000000000000000" pitchFamily="2" charset="2"/>
              <a:buChar char="l"/>
            </a:pPr>
            <a:r>
              <a:rPr lang="zh-CN" altLang="en-US" sz="2000" dirty="0">
                <a:solidFill>
                  <a:schemeClr val="bg1"/>
                </a:solidFill>
                <a:latin typeface="Arial" panose="020B0604020202020204" pitchFamily="34" charset="0"/>
                <a:ea typeface="宋体" panose="02010600030101010101" pitchFamily="2" charset="-122"/>
              </a:rPr>
              <a:t>自定义断言</a:t>
            </a:r>
            <a:endParaRPr lang="en-US" altLang="zh-CN" sz="3000" dirty="0">
              <a:solidFill>
                <a:schemeClr val="bg1"/>
              </a:solidFill>
              <a:latin typeface="Arial" panose="020B0604020202020204" pitchFamily="34" charset="0"/>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标题 1"/>
          <p:cNvSpPr>
            <a:spLocks noGrp="1"/>
          </p:cNvSpPr>
          <p:nvPr>
            <p:ph type="title"/>
          </p:nvPr>
        </p:nvSpPr>
        <p:spPr>
          <a:noFill/>
          <a:ln>
            <a:noFill/>
          </a:ln>
        </p:spPr>
        <p:txBody>
          <a:bodyPr anchor="t" anchorCtr="0"/>
          <a:p>
            <a:endParaRPr lang="zh-CN" altLang="en-US" dirty="0"/>
          </a:p>
        </p:txBody>
      </p:sp>
      <p:sp>
        <p:nvSpPr>
          <p:cNvPr id="17410" name="内容占位符 2"/>
          <p:cNvSpPr>
            <a:spLocks noGrp="1"/>
          </p:cNvSpPr>
          <p:nvPr>
            <p:ph idx="1"/>
          </p:nvPr>
        </p:nvSpPr>
        <p:spPr>
          <a:noFill/>
          <a:ln>
            <a:noFill/>
          </a:ln>
        </p:spPr>
        <p:txBody>
          <a:bodyPr anchor="t" anchorCtr="0"/>
          <a:p>
            <a:endParaRPr lang="zh-CN" altLang="en-US" dirty="0"/>
          </a:p>
        </p:txBody>
      </p:sp>
      <p:pic>
        <p:nvPicPr>
          <p:cNvPr id="17411" name="Picture 2"/>
          <p:cNvPicPr>
            <a:picLocks noChangeAspect="1"/>
          </p:cNvPicPr>
          <p:nvPr/>
        </p:nvPicPr>
        <p:blipFill>
          <a:blip r:embed="rId1"/>
          <a:stretch>
            <a:fillRect/>
          </a:stretch>
        </p:blipFill>
        <p:spPr>
          <a:xfrm>
            <a:off x="250825" y="260350"/>
            <a:ext cx="8440738" cy="5689600"/>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Text Box 2"/>
          <p:cNvSpPr txBox="1"/>
          <p:nvPr/>
        </p:nvSpPr>
        <p:spPr>
          <a:xfrm>
            <a:off x="250825" y="255588"/>
            <a:ext cx="8893175" cy="762000"/>
          </a:xfrm>
          <a:prstGeom prst="rect">
            <a:avLst/>
          </a:prstGeom>
          <a:noFill/>
          <a:ln w="9525">
            <a:noFill/>
          </a:ln>
        </p:spPr>
        <p:txBody>
          <a:bodyPr wrap="none" anchor="t" anchorCtr="0"/>
          <a:p>
            <a:pPr>
              <a:buSzTx/>
            </a:pPr>
            <a:r>
              <a:rPr lang="zh-CN" altLang="en-US" sz="4400" dirty="0">
                <a:solidFill>
                  <a:schemeClr val="bg1"/>
                </a:solidFill>
                <a:latin typeface="宋体" panose="02010600030101010101" pitchFamily="2" charset="-122"/>
                <a:ea typeface="宋体" panose="02010600030101010101" pitchFamily="2" charset="-122"/>
              </a:rPr>
              <a:t>使用</a:t>
            </a:r>
            <a:r>
              <a:rPr lang="en-US" altLang="zh-CN" sz="4400" dirty="0" err="1">
                <a:solidFill>
                  <a:schemeClr val="bg1"/>
                </a:solidFill>
                <a:latin typeface="宋体" panose="02010600030101010101" pitchFamily="2" charset="-122"/>
                <a:ea typeface="宋体" panose="02010600030101010101" pitchFamily="2" charset="-122"/>
              </a:rPr>
              <a:t>Junit</a:t>
            </a:r>
            <a:r>
              <a:rPr lang="zh-CN" altLang="en-US" sz="4400" dirty="0">
                <a:solidFill>
                  <a:schemeClr val="bg1"/>
                </a:solidFill>
                <a:latin typeface="宋体" panose="02010600030101010101" pitchFamily="2" charset="-122"/>
                <a:ea typeface="宋体" panose="02010600030101010101" pitchFamily="2" charset="-122"/>
              </a:rPr>
              <a:t>构建单元测试</a:t>
            </a:r>
            <a:endParaRPr lang="zh-CN" altLang="en-US" sz="4400" dirty="0">
              <a:solidFill>
                <a:schemeClr val="bg1"/>
              </a:solidFill>
              <a:latin typeface="宋体" panose="02010600030101010101" pitchFamily="2" charset="-122"/>
              <a:ea typeface="宋体" panose="02010600030101010101" pitchFamily="2" charset="-122"/>
            </a:endParaRPr>
          </a:p>
        </p:txBody>
      </p:sp>
      <p:sp>
        <p:nvSpPr>
          <p:cNvPr id="18434" name="Text Box 6"/>
          <p:cNvSpPr txBox="1"/>
          <p:nvPr/>
        </p:nvSpPr>
        <p:spPr>
          <a:xfrm>
            <a:off x="179388" y="1196975"/>
            <a:ext cx="8964612" cy="4824413"/>
          </a:xfrm>
          <a:prstGeom prst="rect">
            <a:avLst/>
          </a:prstGeom>
          <a:noFill/>
          <a:ln w="9525">
            <a:noFill/>
          </a:ln>
        </p:spPr>
        <p:txBody>
          <a:bodyPr anchor="t" anchorCtr="0"/>
          <a:p>
            <a:pPr marL="469900" indent="-469900" eaLnBrk="0" hangingPunct="0">
              <a:spcBef>
                <a:spcPct val="20000"/>
              </a:spcBef>
              <a:buClr>
                <a:schemeClr val="accent2"/>
              </a:buClr>
              <a:buSzTx/>
            </a:pPr>
            <a:r>
              <a:rPr lang="en-US" altLang="zh-CN" sz="3200" dirty="0">
                <a:solidFill>
                  <a:schemeClr val="bg1"/>
                </a:solidFill>
                <a:latin typeface="Arial" panose="020B0604020202020204" pitchFamily="34" charset="0"/>
                <a:ea typeface="宋体" panose="02010600030101010101" pitchFamily="2" charset="-122"/>
              </a:rPr>
              <a:t>     TestAccount.java             Account.java</a:t>
            </a:r>
            <a:endParaRPr lang="en-US" altLang="zh-CN" sz="3200" dirty="0">
              <a:solidFill>
                <a:schemeClr val="bg1"/>
              </a:solidFill>
              <a:latin typeface="Arial" panose="020B0604020202020204" pitchFamily="34" charset="0"/>
              <a:ea typeface="宋体" panose="02010600030101010101" pitchFamily="2" charset="-122"/>
            </a:endParaRPr>
          </a:p>
          <a:p>
            <a:pPr marL="469900" indent="-469900" eaLnBrk="0" hangingPunct="0">
              <a:spcBef>
                <a:spcPct val="20000"/>
              </a:spcBef>
              <a:buClr>
                <a:schemeClr val="accent2"/>
              </a:buClr>
              <a:buSzTx/>
            </a:pPr>
            <a:endParaRPr lang="en-US" altLang="zh-CN" sz="3200" dirty="0">
              <a:solidFill>
                <a:schemeClr val="bg1"/>
              </a:solidFill>
              <a:latin typeface="Arial" panose="020B0604020202020204" pitchFamily="34" charset="0"/>
              <a:ea typeface="宋体" panose="02010600030101010101" pitchFamily="2" charset="-122"/>
            </a:endParaRPr>
          </a:p>
          <a:p>
            <a:pPr marL="469900" indent="-469900" eaLnBrk="0" hangingPunct="0">
              <a:spcBef>
                <a:spcPct val="20000"/>
              </a:spcBef>
              <a:buClr>
                <a:schemeClr val="accent2"/>
              </a:buClr>
              <a:buSzTx/>
            </a:pPr>
            <a:endParaRPr lang="en-US" altLang="zh-CN" sz="3200" dirty="0">
              <a:solidFill>
                <a:schemeClr val="bg1"/>
              </a:solidFill>
              <a:latin typeface="Arial" panose="020B0604020202020204" pitchFamily="34" charset="0"/>
              <a:ea typeface="宋体" panose="02010600030101010101" pitchFamily="2" charset="-122"/>
            </a:endParaRPr>
          </a:p>
          <a:p>
            <a:pPr marL="469900" indent="-469900" eaLnBrk="0" hangingPunct="0">
              <a:spcBef>
                <a:spcPct val="20000"/>
              </a:spcBef>
              <a:buClr>
                <a:schemeClr val="accent2"/>
              </a:buClr>
              <a:buSzTx/>
            </a:pPr>
            <a:endParaRPr lang="en-US" altLang="zh-CN" sz="3200" dirty="0">
              <a:solidFill>
                <a:schemeClr val="bg1"/>
              </a:solidFill>
              <a:latin typeface="Arial" panose="020B0604020202020204" pitchFamily="34" charset="0"/>
              <a:ea typeface="宋体" panose="02010600030101010101" pitchFamily="2" charset="-122"/>
            </a:endParaRPr>
          </a:p>
          <a:p>
            <a:pPr marL="469900" indent="-469900" eaLnBrk="0" hangingPunct="0">
              <a:spcBef>
                <a:spcPct val="20000"/>
              </a:spcBef>
              <a:buClr>
                <a:schemeClr val="accent2"/>
              </a:buClr>
              <a:buSzTx/>
              <a:buFont typeface="Arial" panose="020B0604020202020204" pitchFamily="34" charset="0"/>
              <a:buChar char="•"/>
            </a:pPr>
            <a:r>
              <a:rPr lang="zh-CN" altLang="en-US" sz="3200" dirty="0">
                <a:solidFill>
                  <a:schemeClr val="bg1"/>
                </a:solidFill>
                <a:latin typeface="Arial" panose="020B0604020202020204" pitchFamily="34" charset="0"/>
                <a:ea typeface="宋体" panose="02010600030101010101" pitchFamily="2" charset="-122"/>
              </a:rPr>
              <a:t>准备要测试的条件</a:t>
            </a:r>
            <a:endParaRPr lang="en-US" altLang="zh-CN" sz="3200" dirty="0">
              <a:solidFill>
                <a:schemeClr val="bg1"/>
              </a:solidFill>
              <a:latin typeface="Arial" panose="020B0604020202020204" pitchFamily="34" charset="0"/>
              <a:ea typeface="宋体" panose="02010600030101010101" pitchFamily="2" charset="-122"/>
            </a:endParaRPr>
          </a:p>
          <a:p>
            <a:pPr marL="469900" indent="-469900" eaLnBrk="0" hangingPunct="0">
              <a:spcBef>
                <a:spcPct val="20000"/>
              </a:spcBef>
              <a:buClr>
                <a:schemeClr val="accent2"/>
              </a:buClr>
              <a:buSzTx/>
              <a:buFont typeface="Arial" panose="020B0604020202020204" pitchFamily="34" charset="0"/>
              <a:buChar char="•"/>
            </a:pPr>
            <a:r>
              <a:rPr lang="zh-CN" altLang="en-US" sz="3200" dirty="0">
                <a:solidFill>
                  <a:schemeClr val="bg1"/>
                </a:solidFill>
                <a:latin typeface="Arial" panose="020B0604020202020204" pitchFamily="34" charset="0"/>
                <a:ea typeface="宋体" panose="02010600030101010101" pitchFamily="2" charset="-122"/>
              </a:rPr>
              <a:t>调用要测试的方法</a:t>
            </a:r>
            <a:endParaRPr lang="en-US" altLang="zh-CN" sz="3200" dirty="0">
              <a:solidFill>
                <a:schemeClr val="bg1"/>
              </a:solidFill>
              <a:latin typeface="Arial" panose="020B0604020202020204" pitchFamily="34" charset="0"/>
              <a:ea typeface="宋体" panose="02010600030101010101" pitchFamily="2" charset="-122"/>
            </a:endParaRPr>
          </a:p>
          <a:p>
            <a:pPr marL="469900" indent="-469900" eaLnBrk="0" hangingPunct="0">
              <a:spcBef>
                <a:spcPct val="20000"/>
              </a:spcBef>
              <a:buClr>
                <a:schemeClr val="accent2"/>
              </a:buClr>
              <a:buSzTx/>
              <a:buFont typeface="Arial" panose="020B0604020202020204" pitchFamily="34" charset="0"/>
              <a:buChar char="•"/>
            </a:pPr>
            <a:r>
              <a:rPr lang="zh-CN" altLang="en-US" sz="3200" dirty="0">
                <a:solidFill>
                  <a:schemeClr val="bg1"/>
                </a:solidFill>
                <a:latin typeface="Arial" panose="020B0604020202020204" pitchFamily="34" charset="0"/>
                <a:ea typeface="宋体" panose="02010600030101010101" pitchFamily="2" charset="-122"/>
              </a:rPr>
              <a:t>验证被测试方法的行为是否和结果一致</a:t>
            </a:r>
            <a:endParaRPr lang="en-US" altLang="zh-CN" sz="3200" dirty="0">
              <a:solidFill>
                <a:schemeClr val="bg1"/>
              </a:solidFill>
              <a:latin typeface="Arial" panose="020B0604020202020204" pitchFamily="34" charset="0"/>
              <a:ea typeface="宋体" panose="02010600030101010101" pitchFamily="2" charset="-122"/>
            </a:endParaRPr>
          </a:p>
          <a:p>
            <a:pPr marL="469900" indent="-469900" eaLnBrk="0" hangingPunct="0">
              <a:spcBef>
                <a:spcPct val="20000"/>
              </a:spcBef>
              <a:buClr>
                <a:schemeClr val="accent2"/>
              </a:buClr>
              <a:buSzTx/>
              <a:buFont typeface="Arial" panose="020B0604020202020204" pitchFamily="34" charset="0"/>
              <a:buChar char="•"/>
            </a:pPr>
            <a:r>
              <a:rPr lang="zh-CN" altLang="en-US" sz="3200" dirty="0">
                <a:solidFill>
                  <a:schemeClr val="bg1"/>
                </a:solidFill>
                <a:latin typeface="Arial" panose="020B0604020202020204" pitchFamily="34" charset="0"/>
                <a:ea typeface="宋体" panose="02010600030101010101" pitchFamily="2" charset="-122"/>
              </a:rPr>
              <a:t>完成后清理各种资源</a:t>
            </a:r>
            <a:endParaRPr lang="en-US" altLang="zh-CN" sz="3200" dirty="0">
              <a:solidFill>
                <a:schemeClr val="bg1"/>
              </a:solidFill>
              <a:latin typeface="Arial" panose="020B0604020202020204" pitchFamily="34" charset="0"/>
              <a:ea typeface="宋体" panose="02010600030101010101" pitchFamily="2" charset="-122"/>
            </a:endParaRPr>
          </a:p>
        </p:txBody>
      </p:sp>
      <p:sp>
        <p:nvSpPr>
          <p:cNvPr id="18435" name="矩形 6"/>
          <p:cNvSpPr/>
          <p:nvPr/>
        </p:nvSpPr>
        <p:spPr>
          <a:xfrm>
            <a:off x="642938" y="2071688"/>
            <a:ext cx="3000375" cy="1071562"/>
          </a:xfrm>
          <a:prstGeom prst="rect">
            <a:avLst/>
          </a:prstGeom>
          <a:solidFill>
            <a:schemeClr val="accent1"/>
          </a:solidFill>
          <a:ln w="9525" cap="flat" cmpd="sng">
            <a:solidFill>
              <a:schemeClr val="tx1"/>
            </a:solidFill>
            <a:prstDash val="solid"/>
            <a:round/>
            <a:headEnd type="none" w="med" len="med"/>
            <a:tailEnd type="none" w="med" len="med"/>
          </a:ln>
        </p:spPr>
        <p:txBody>
          <a:bodyPr anchor="t" anchorCtr="0"/>
          <a:p>
            <a:pPr algn="ctr" eaLnBrk="0" hangingPunct="0"/>
            <a:r>
              <a:rPr lang="en-US" altLang="zh-CN" b="1" dirty="0">
                <a:latin typeface="Arial" panose="020B0604020202020204" pitchFamily="34" charset="0"/>
                <a:ea typeface="宋体" panose="02010600030101010101" pitchFamily="2" charset="-122"/>
              </a:rPr>
              <a:t>testCreateAccount()</a:t>
            </a:r>
            <a:endParaRPr lang="en-US" altLang="zh-CN" b="1" dirty="0">
              <a:latin typeface="Arial" panose="020B0604020202020204" pitchFamily="34" charset="0"/>
              <a:ea typeface="宋体" panose="02010600030101010101" pitchFamily="2" charset="-122"/>
            </a:endParaRPr>
          </a:p>
          <a:p>
            <a:pPr algn="ctr" eaLnBrk="0" hangingPunct="0"/>
            <a:r>
              <a:rPr lang="en-US" altLang="zh-CN" b="1" dirty="0">
                <a:latin typeface="Arial" panose="020B0604020202020204" pitchFamily="34" charset="0"/>
                <a:ea typeface="宋体" panose="02010600030101010101" pitchFamily="2" charset="-122"/>
              </a:rPr>
              <a:t>testCreateAccountDef()</a:t>
            </a:r>
            <a:endParaRPr lang="zh-CN" altLang="en-US" b="1" dirty="0">
              <a:latin typeface="Arial" panose="020B0604020202020204" pitchFamily="34" charset="0"/>
              <a:ea typeface="宋体" panose="02010600030101010101" pitchFamily="2" charset="-122"/>
            </a:endParaRPr>
          </a:p>
          <a:p>
            <a:pPr algn="ctr" eaLnBrk="0" hangingPunct="0"/>
            <a:r>
              <a:rPr lang="en-US" altLang="zh-CN" b="1" dirty="0">
                <a:latin typeface="Arial" panose="020B0604020202020204" pitchFamily="34" charset="0"/>
                <a:ea typeface="宋体" panose="02010600030101010101" pitchFamily="2" charset="-122"/>
              </a:rPr>
              <a:t>testCreateAccountDup()</a:t>
            </a:r>
            <a:endParaRPr lang="zh-CN" altLang="en-US" b="1" dirty="0">
              <a:latin typeface="Arial" panose="020B0604020202020204" pitchFamily="34" charset="0"/>
              <a:ea typeface="宋体" panose="02010600030101010101" pitchFamily="2" charset="-122"/>
            </a:endParaRPr>
          </a:p>
          <a:p>
            <a:pPr algn="ctr" eaLnBrk="0" hangingPunct="0"/>
            <a:endParaRPr lang="zh-CN" altLang="en-US" dirty="0">
              <a:latin typeface="Arial" panose="020B0604020202020204" pitchFamily="34" charset="0"/>
              <a:ea typeface="宋体" panose="02010600030101010101" pitchFamily="2" charset="-122"/>
            </a:endParaRPr>
          </a:p>
        </p:txBody>
      </p:sp>
      <p:sp>
        <p:nvSpPr>
          <p:cNvPr id="18436" name="矩形 7"/>
          <p:cNvSpPr/>
          <p:nvPr/>
        </p:nvSpPr>
        <p:spPr>
          <a:xfrm>
            <a:off x="5286375" y="2286000"/>
            <a:ext cx="2643188" cy="571500"/>
          </a:xfrm>
          <a:prstGeom prst="rect">
            <a:avLst/>
          </a:prstGeom>
          <a:solidFill>
            <a:schemeClr val="accent1"/>
          </a:solidFill>
          <a:ln w="9525" cap="flat" cmpd="sng">
            <a:solidFill>
              <a:schemeClr val="tx1"/>
            </a:solidFill>
            <a:prstDash val="solid"/>
            <a:round/>
            <a:headEnd type="none" w="med" len="med"/>
            <a:tailEnd type="none" w="med" len="med"/>
          </a:ln>
        </p:spPr>
        <p:txBody>
          <a:bodyPr anchor="t" anchorCtr="0"/>
          <a:p>
            <a:pPr algn="ctr" eaLnBrk="0" hangingPunct="0"/>
            <a:r>
              <a:rPr lang="en-US" altLang="zh-CN" sz="2400" dirty="0">
                <a:latin typeface="Arial" panose="020B0604020202020204" pitchFamily="34" charset="0"/>
                <a:ea typeface="宋体" panose="02010600030101010101" pitchFamily="2" charset="-122"/>
              </a:rPr>
              <a:t>createAccount()</a:t>
            </a:r>
            <a:endParaRPr lang="zh-CN" altLang="en-US" sz="2400" dirty="0">
              <a:latin typeface="Arial" panose="020B0604020202020204" pitchFamily="34" charset="0"/>
              <a:ea typeface="宋体" panose="02010600030101010101" pitchFamily="2" charset="-122"/>
            </a:endParaRPr>
          </a:p>
        </p:txBody>
      </p:sp>
      <p:sp>
        <p:nvSpPr>
          <p:cNvPr id="18437" name="右箭头 8"/>
          <p:cNvSpPr/>
          <p:nvPr/>
        </p:nvSpPr>
        <p:spPr>
          <a:xfrm>
            <a:off x="3714750" y="2500313"/>
            <a:ext cx="1428750" cy="285750"/>
          </a:xfrm>
          <a:prstGeom prst="rightArrow">
            <a:avLst>
              <a:gd name="adj1" fmla="val 50000"/>
              <a:gd name="adj2" fmla="val 50000"/>
            </a:avLst>
          </a:prstGeom>
          <a:solidFill>
            <a:schemeClr val="accent1"/>
          </a:solidFill>
          <a:ln w="9525" cap="flat" cmpd="sng">
            <a:solidFill>
              <a:schemeClr val="tx1"/>
            </a:solidFill>
            <a:prstDash val="solid"/>
            <a:round/>
            <a:headEnd type="none" w="med" len="med"/>
            <a:tailEnd type="none" w="med" len="med"/>
          </a:ln>
        </p:spPr>
        <p:txBody>
          <a:bodyPr anchor="t" anchorCtr="0"/>
          <a:p>
            <a:pPr eaLnBrk="0" hangingPunct="0"/>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tags/tag1.xml><?xml version="1.0" encoding="utf-8"?>
<p:tagLst xmlns:p="http://schemas.openxmlformats.org/presentationml/2006/main">
  <p:tag name="KSO_WM_BEAUTIFY_FLAG" val=""/>
  <p:tag name="KSO_WM_UNIT_PLACING_PICTURE_USER_VIEWPORT" val="{&quot;height&quot;:8490,&quot;width&quot;:11235}"/>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PP_MARK_KEY" val="9f75ba79-d866-4b1b-8cbb-838383a92d22"/>
  <p:tag name="COMMONDATA" val="eyJoZGlkIjoiZTliYjE0NTFiYWZiMjQxODM2OGJhNzE0ZTdiYmM3NmUifQ=="/>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1_默认设计模板">
  <a:themeElements>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默认设计模板">
  <a:themeElements>
    <a:clrScheme name="2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solidFill>
          <a:schemeClr val="accent1"/>
        </a:solidFill>
        <a:ln w="9525" cap="flat" cmpd="sng" algn="ctr">
          <a:solidFill>
            <a:schemeClr val="tx1"/>
          </a:solidFill>
          <a:prstDash val="solid"/>
          <a:round/>
          <a:headEnd type="none" w="med" len="med"/>
          <a:tailEnd type="none" w="med" len="med"/>
        </a:ln>
      </a:spPr>
      <a:bodyPr/>
      <a:lstStyle/>
    </a:lnDef>
  </a:objectDefaults>
  <a:extraClrSchemeLst>
    <a:extraClrScheme>
      <a:clrScheme name="2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2270</Words>
  <Application>WPS 演示</Application>
  <PresentationFormat>全屏显示(4:3)</PresentationFormat>
  <Paragraphs>142</Paragraphs>
  <Slides>23</Slides>
  <Notes>6</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23</vt:i4>
      </vt:variant>
    </vt:vector>
  </HeadingPairs>
  <TitlesOfParts>
    <vt:vector size="32" baseType="lpstr">
      <vt:lpstr>Arial</vt:lpstr>
      <vt:lpstr>宋体</vt:lpstr>
      <vt:lpstr>Wingdings</vt:lpstr>
      <vt:lpstr>Arial Black</vt:lpstr>
      <vt:lpstr>黑体</vt:lpstr>
      <vt:lpstr>微软雅黑</vt:lpstr>
      <vt:lpstr>Arial Unicode MS</vt:lpstr>
      <vt:lpstr>1_默认设计模板</vt:lpstr>
      <vt:lpstr>2_默认设计模板</vt:lpstr>
      <vt:lpstr>PowerPoint 演示文稿</vt:lpstr>
      <vt:lpstr>PowerPoint 演示文稿</vt:lpstr>
      <vt:lpstr>PowerPoint 演示文稿</vt:lpstr>
      <vt:lpstr>Junit的安装</vt:lpstr>
      <vt:lpstr>Junit4的体系结构</vt:lpstr>
      <vt:lpstr>PowerPoint 演示文稿</vt:lpstr>
      <vt:lpstr>JUNIT的各种断言</vt:lpstr>
      <vt:lpstr>PowerPoint 演示文稿</vt:lpstr>
      <vt:lpstr>PowerPoint 演示文稿</vt:lpstr>
      <vt:lpstr>PowerPoint 演示文稿</vt:lpstr>
      <vt:lpstr>PowerPoint 演示文稿</vt:lpstr>
      <vt:lpstr>Junit的用法</vt:lpstr>
      <vt:lpstr>Junit的用法</vt:lpstr>
      <vt:lpstr>实例</vt:lpstr>
      <vt:lpstr>Junit5 常用的annotation</vt:lpstr>
      <vt:lpstr>Junit5 常用的annotation</vt:lpstr>
      <vt:lpstr>te</vt:lpstr>
      <vt:lpstr>JUNIT测试套件的用法1</vt:lpstr>
      <vt:lpstr>使用Junit测试异常</vt:lpstr>
      <vt:lpstr>PowerPoint 演示文稿</vt:lpstr>
      <vt:lpstr>使用Junit的好处</vt:lpstr>
      <vt:lpstr>PowerPoint 演示文稿</vt:lpstr>
      <vt:lpstr>https://junit.org/junit5/docs/current/user-guide/#overview</vt:lpstr>
    </vt:vector>
  </TitlesOfParts>
  <Company>Bo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ddd</dc:title>
  <dc:creator>Wilson Wang</dc:creator>
  <cp:lastModifiedBy>Sun</cp:lastModifiedBy>
  <cp:revision>748</cp:revision>
  <dcterms:created xsi:type="dcterms:W3CDTF">2007-06-09T21:30:00Z</dcterms:created>
  <dcterms:modified xsi:type="dcterms:W3CDTF">2023-03-19T08:09:57Z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2052-11.1.0.13703</vt:lpwstr>
  </property>
  <property fmtid="{D5CDD505-2E9C-101B-9397-08002B2CF9AE}" pid="3" name="ICV">
    <vt:lpwstr>C25AC3EF640D44B48CBB94E41DB16BDF</vt:lpwstr>
  </property>
</Properties>
</file>