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1616" y="703326"/>
            <a:ext cx="473837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44141"/>
            <a:ext cx="7562850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7871"/>
            <a:ext cx="3921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0" dirty="0">
                <a:solidFill>
                  <a:srgbClr val="003399"/>
                </a:solidFill>
                <a:latin typeface="Calibri"/>
                <a:cs typeface="Calibri"/>
              </a:rPr>
              <a:t>4.1</a:t>
            </a:r>
            <a:r>
              <a:rPr sz="4800" spc="25" dirty="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003399"/>
                </a:solidFill>
                <a:latin typeface="宋体"/>
                <a:cs typeface="宋体"/>
              </a:rPr>
              <a:t>二叉搜索树</a:t>
            </a:r>
            <a:endParaRPr sz="4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65" y="330149"/>
            <a:ext cx="3293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3399"/>
                </a:solidFill>
                <a:latin typeface="宋体"/>
                <a:cs typeface="宋体"/>
              </a:rPr>
              <a:t>二叉搜索树的插入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466" y="1100150"/>
            <a:ext cx="6151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〖分析</a:t>
            </a:r>
            <a:r>
              <a:rPr sz="2400" b="1" dirty="0">
                <a:latin typeface="宋体"/>
                <a:cs typeface="宋体"/>
              </a:rPr>
              <a:t>〗</a:t>
            </a:r>
            <a:r>
              <a:rPr sz="2400" b="1" spc="-5" dirty="0">
                <a:latin typeface="宋体"/>
                <a:cs typeface="宋体"/>
              </a:rPr>
              <a:t>关键是要找到元素应该插入</a:t>
            </a:r>
            <a:r>
              <a:rPr sz="2400" b="1" dirty="0">
                <a:latin typeface="宋体"/>
                <a:cs typeface="宋体"/>
              </a:rPr>
              <a:t>的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位置</a:t>
            </a:r>
            <a:r>
              <a:rPr sz="2400" b="1" spc="-10" dirty="0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  <a:p>
            <a:pPr marL="104775" algn="ctr">
              <a:lnSpc>
                <a:spcPct val="100000"/>
              </a:lnSpc>
            </a:pPr>
            <a:r>
              <a:rPr sz="2400" b="1" dirty="0">
                <a:latin typeface="宋体"/>
                <a:cs typeface="宋体"/>
              </a:rPr>
              <a:t>可以采用与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Find</a:t>
            </a:r>
            <a:r>
              <a:rPr sz="2400" b="1" dirty="0">
                <a:latin typeface="宋体"/>
                <a:cs typeface="宋体"/>
              </a:rPr>
              <a:t>类似的方法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5203" y="2457450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219963" y="0"/>
                </a:moveTo>
                <a:lnTo>
                  <a:pt x="175653" y="4535"/>
                </a:lnTo>
                <a:lnTo>
                  <a:pt x="134373" y="17543"/>
                </a:lnTo>
                <a:lnTo>
                  <a:pt x="97011" y="38127"/>
                </a:lnTo>
                <a:lnTo>
                  <a:pt x="64452" y="65389"/>
                </a:lnTo>
                <a:lnTo>
                  <a:pt x="37585" y="98431"/>
                </a:lnTo>
                <a:lnTo>
                  <a:pt x="17295" y="136356"/>
                </a:lnTo>
                <a:lnTo>
                  <a:pt x="4471" y="178267"/>
                </a:lnTo>
                <a:lnTo>
                  <a:pt x="0" y="223265"/>
                </a:lnTo>
                <a:lnTo>
                  <a:pt x="4471" y="268264"/>
                </a:lnTo>
                <a:lnTo>
                  <a:pt x="17295" y="310175"/>
                </a:lnTo>
                <a:lnTo>
                  <a:pt x="37585" y="348100"/>
                </a:lnTo>
                <a:lnTo>
                  <a:pt x="64452" y="381142"/>
                </a:lnTo>
                <a:lnTo>
                  <a:pt x="97011" y="408404"/>
                </a:lnTo>
                <a:lnTo>
                  <a:pt x="134373" y="428988"/>
                </a:lnTo>
                <a:lnTo>
                  <a:pt x="175653" y="441996"/>
                </a:lnTo>
                <a:lnTo>
                  <a:pt x="219963" y="446532"/>
                </a:lnTo>
                <a:lnTo>
                  <a:pt x="264310" y="441996"/>
                </a:lnTo>
                <a:lnTo>
                  <a:pt x="305607" y="428988"/>
                </a:lnTo>
                <a:lnTo>
                  <a:pt x="342972" y="408404"/>
                </a:lnTo>
                <a:lnTo>
                  <a:pt x="375523" y="381142"/>
                </a:lnTo>
                <a:lnTo>
                  <a:pt x="402376" y="348100"/>
                </a:lnTo>
                <a:lnTo>
                  <a:pt x="422650" y="310175"/>
                </a:lnTo>
                <a:lnTo>
                  <a:pt x="435461" y="268264"/>
                </a:lnTo>
                <a:lnTo>
                  <a:pt x="439928" y="223265"/>
                </a:lnTo>
                <a:lnTo>
                  <a:pt x="435461" y="178267"/>
                </a:lnTo>
                <a:lnTo>
                  <a:pt x="422650" y="136356"/>
                </a:lnTo>
                <a:lnTo>
                  <a:pt x="402376" y="98431"/>
                </a:lnTo>
                <a:lnTo>
                  <a:pt x="375523" y="65389"/>
                </a:lnTo>
                <a:lnTo>
                  <a:pt x="342972" y="38127"/>
                </a:lnTo>
                <a:lnTo>
                  <a:pt x="305607" y="17543"/>
                </a:lnTo>
                <a:lnTo>
                  <a:pt x="264310" y="4535"/>
                </a:lnTo>
                <a:lnTo>
                  <a:pt x="219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15203" y="2457450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0" y="223265"/>
                </a:moveTo>
                <a:lnTo>
                  <a:pt x="4471" y="178267"/>
                </a:lnTo>
                <a:lnTo>
                  <a:pt x="17295" y="136356"/>
                </a:lnTo>
                <a:lnTo>
                  <a:pt x="37585" y="98431"/>
                </a:lnTo>
                <a:lnTo>
                  <a:pt x="64452" y="65389"/>
                </a:lnTo>
                <a:lnTo>
                  <a:pt x="97011" y="38127"/>
                </a:lnTo>
                <a:lnTo>
                  <a:pt x="134373" y="17543"/>
                </a:lnTo>
                <a:lnTo>
                  <a:pt x="175653" y="4535"/>
                </a:lnTo>
                <a:lnTo>
                  <a:pt x="219963" y="0"/>
                </a:lnTo>
                <a:lnTo>
                  <a:pt x="264310" y="4535"/>
                </a:lnTo>
                <a:lnTo>
                  <a:pt x="305607" y="17543"/>
                </a:lnTo>
                <a:lnTo>
                  <a:pt x="342972" y="38127"/>
                </a:lnTo>
                <a:lnTo>
                  <a:pt x="375523" y="65389"/>
                </a:lnTo>
                <a:lnTo>
                  <a:pt x="402376" y="98431"/>
                </a:lnTo>
                <a:lnTo>
                  <a:pt x="422650" y="136356"/>
                </a:lnTo>
                <a:lnTo>
                  <a:pt x="435461" y="178267"/>
                </a:lnTo>
                <a:lnTo>
                  <a:pt x="439928" y="223265"/>
                </a:lnTo>
                <a:lnTo>
                  <a:pt x="435461" y="268264"/>
                </a:lnTo>
                <a:lnTo>
                  <a:pt x="422650" y="310175"/>
                </a:lnTo>
                <a:lnTo>
                  <a:pt x="402376" y="348100"/>
                </a:lnTo>
                <a:lnTo>
                  <a:pt x="375523" y="381142"/>
                </a:lnTo>
                <a:lnTo>
                  <a:pt x="342972" y="408404"/>
                </a:lnTo>
                <a:lnTo>
                  <a:pt x="305607" y="428988"/>
                </a:lnTo>
                <a:lnTo>
                  <a:pt x="264310" y="441996"/>
                </a:lnTo>
                <a:lnTo>
                  <a:pt x="219963" y="446532"/>
                </a:lnTo>
                <a:lnTo>
                  <a:pt x="175653" y="441996"/>
                </a:lnTo>
                <a:lnTo>
                  <a:pt x="134373" y="428988"/>
                </a:lnTo>
                <a:lnTo>
                  <a:pt x="97011" y="408404"/>
                </a:lnTo>
                <a:lnTo>
                  <a:pt x="64452" y="381142"/>
                </a:lnTo>
                <a:lnTo>
                  <a:pt x="37585" y="348100"/>
                </a:lnTo>
                <a:lnTo>
                  <a:pt x="17295" y="310175"/>
                </a:lnTo>
                <a:lnTo>
                  <a:pt x="4471" y="268264"/>
                </a:lnTo>
                <a:lnTo>
                  <a:pt x="0" y="2232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6709" y="2526093"/>
            <a:ext cx="241935" cy="260985"/>
          </a:xfrm>
          <a:custGeom>
            <a:avLst/>
            <a:gdLst/>
            <a:ahLst/>
            <a:cxnLst/>
            <a:rect l="l" t="t" r="r" b="b"/>
            <a:pathLst>
              <a:path w="241935" h="260985">
                <a:moveTo>
                  <a:pt x="0" y="260667"/>
                </a:moveTo>
                <a:lnTo>
                  <a:pt x="241909" y="260667"/>
                </a:lnTo>
                <a:lnTo>
                  <a:pt x="241909" y="0"/>
                </a:lnTo>
                <a:lnTo>
                  <a:pt x="0" y="0"/>
                </a:lnTo>
                <a:lnTo>
                  <a:pt x="0" y="26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22772" y="2509215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85282" y="2830322"/>
            <a:ext cx="427355" cy="283210"/>
          </a:xfrm>
          <a:custGeom>
            <a:avLst/>
            <a:gdLst/>
            <a:ahLst/>
            <a:cxnLst/>
            <a:rect l="l" t="t" r="r" b="b"/>
            <a:pathLst>
              <a:path w="427354" h="283210">
                <a:moveTo>
                  <a:pt x="0" y="0"/>
                </a:moveTo>
                <a:lnTo>
                  <a:pt x="426846" y="2832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0600" y="3081020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219963" y="0"/>
                </a:moveTo>
                <a:lnTo>
                  <a:pt x="175617" y="4535"/>
                </a:lnTo>
                <a:lnTo>
                  <a:pt x="134320" y="17543"/>
                </a:lnTo>
                <a:lnTo>
                  <a:pt x="96955" y="38127"/>
                </a:lnTo>
                <a:lnTo>
                  <a:pt x="64404" y="65389"/>
                </a:lnTo>
                <a:lnTo>
                  <a:pt x="37551" y="98431"/>
                </a:lnTo>
                <a:lnTo>
                  <a:pt x="17277" y="136356"/>
                </a:lnTo>
                <a:lnTo>
                  <a:pt x="4466" y="178267"/>
                </a:lnTo>
                <a:lnTo>
                  <a:pt x="0" y="223265"/>
                </a:lnTo>
                <a:lnTo>
                  <a:pt x="4466" y="268264"/>
                </a:lnTo>
                <a:lnTo>
                  <a:pt x="17277" y="310175"/>
                </a:lnTo>
                <a:lnTo>
                  <a:pt x="37551" y="348100"/>
                </a:lnTo>
                <a:lnTo>
                  <a:pt x="64404" y="381142"/>
                </a:lnTo>
                <a:lnTo>
                  <a:pt x="96955" y="408404"/>
                </a:lnTo>
                <a:lnTo>
                  <a:pt x="134320" y="428988"/>
                </a:lnTo>
                <a:lnTo>
                  <a:pt x="175617" y="441996"/>
                </a:lnTo>
                <a:lnTo>
                  <a:pt x="219963" y="446531"/>
                </a:lnTo>
                <a:lnTo>
                  <a:pt x="264310" y="441996"/>
                </a:lnTo>
                <a:lnTo>
                  <a:pt x="305607" y="428988"/>
                </a:lnTo>
                <a:lnTo>
                  <a:pt x="342972" y="408404"/>
                </a:lnTo>
                <a:lnTo>
                  <a:pt x="375523" y="381142"/>
                </a:lnTo>
                <a:lnTo>
                  <a:pt x="402376" y="348100"/>
                </a:lnTo>
                <a:lnTo>
                  <a:pt x="422650" y="310175"/>
                </a:lnTo>
                <a:lnTo>
                  <a:pt x="435461" y="268264"/>
                </a:lnTo>
                <a:lnTo>
                  <a:pt x="439927" y="223265"/>
                </a:lnTo>
                <a:lnTo>
                  <a:pt x="435461" y="178267"/>
                </a:lnTo>
                <a:lnTo>
                  <a:pt x="422650" y="136356"/>
                </a:lnTo>
                <a:lnTo>
                  <a:pt x="402376" y="98431"/>
                </a:lnTo>
                <a:lnTo>
                  <a:pt x="375523" y="65389"/>
                </a:lnTo>
                <a:lnTo>
                  <a:pt x="342972" y="38127"/>
                </a:lnTo>
                <a:lnTo>
                  <a:pt x="305607" y="17543"/>
                </a:lnTo>
                <a:lnTo>
                  <a:pt x="264310" y="4535"/>
                </a:lnTo>
                <a:lnTo>
                  <a:pt x="219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0600" y="3081020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0" y="223265"/>
                </a:moveTo>
                <a:lnTo>
                  <a:pt x="4466" y="178267"/>
                </a:lnTo>
                <a:lnTo>
                  <a:pt x="17277" y="136356"/>
                </a:lnTo>
                <a:lnTo>
                  <a:pt x="37551" y="98431"/>
                </a:lnTo>
                <a:lnTo>
                  <a:pt x="64404" y="65389"/>
                </a:lnTo>
                <a:lnTo>
                  <a:pt x="96955" y="38127"/>
                </a:lnTo>
                <a:lnTo>
                  <a:pt x="134320" y="17543"/>
                </a:lnTo>
                <a:lnTo>
                  <a:pt x="175617" y="4535"/>
                </a:lnTo>
                <a:lnTo>
                  <a:pt x="219963" y="0"/>
                </a:lnTo>
                <a:lnTo>
                  <a:pt x="264310" y="4535"/>
                </a:lnTo>
                <a:lnTo>
                  <a:pt x="305607" y="17543"/>
                </a:lnTo>
                <a:lnTo>
                  <a:pt x="342972" y="38127"/>
                </a:lnTo>
                <a:lnTo>
                  <a:pt x="375523" y="65389"/>
                </a:lnTo>
                <a:lnTo>
                  <a:pt x="402376" y="98431"/>
                </a:lnTo>
                <a:lnTo>
                  <a:pt x="422650" y="136356"/>
                </a:lnTo>
                <a:lnTo>
                  <a:pt x="435461" y="178267"/>
                </a:lnTo>
                <a:lnTo>
                  <a:pt x="439927" y="223265"/>
                </a:lnTo>
                <a:lnTo>
                  <a:pt x="435461" y="268264"/>
                </a:lnTo>
                <a:lnTo>
                  <a:pt x="422650" y="310175"/>
                </a:lnTo>
                <a:lnTo>
                  <a:pt x="402376" y="348100"/>
                </a:lnTo>
                <a:lnTo>
                  <a:pt x="375523" y="381142"/>
                </a:lnTo>
                <a:lnTo>
                  <a:pt x="342972" y="408404"/>
                </a:lnTo>
                <a:lnTo>
                  <a:pt x="305607" y="428988"/>
                </a:lnTo>
                <a:lnTo>
                  <a:pt x="264310" y="441996"/>
                </a:lnTo>
                <a:lnTo>
                  <a:pt x="219963" y="446531"/>
                </a:lnTo>
                <a:lnTo>
                  <a:pt x="175617" y="441996"/>
                </a:lnTo>
                <a:lnTo>
                  <a:pt x="134320" y="428988"/>
                </a:lnTo>
                <a:lnTo>
                  <a:pt x="96955" y="408404"/>
                </a:lnTo>
                <a:lnTo>
                  <a:pt x="64404" y="381142"/>
                </a:lnTo>
                <a:lnTo>
                  <a:pt x="37551" y="348100"/>
                </a:lnTo>
                <a:lnTo>
                  <a:pt x="17277" y="310175"/>
                </a:lnTo>
                <a:lnTo>
                  <a:pt x="4466" y="268264"/>
                </a:lnTo>
                <a:lnTo>
                  <a:pt x="0" y="2232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2105" y="3149663"/>
            <a:ext cx="241935" cy="260985"/>
          </a:xfrm>
          <a:custGeom>
            <a:avLst/>
            <a:gdLst/>
            <a:ahLst/>
            <a:cxnLst/>
            <a:rect l="l" t="t" r="r" b="b"/>
            <a:pathLst>
              <a:path w="241935" h="260985">
                <a:moveTo>
                  <a:pt x="0" y="260667"/>
                </a:moveTo>
                <a:lnTo>
                  <a:pt x="241909" y="260667"/>
                </a:lnTo>
                <a:lnTo>
                  <a:pt x="241909" y="0"/>
                </a:lnTo>
                <a:lnTo>
                  <a:pt x="0" y="0"/>
                </a:lnTo>
                <a:lnTo>
                  <a:pt x="0" y="26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8041" y="313308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23228" y="3068573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219963" y="0"/>
                </a:moveTo>
                <a:lnTo>
                  <a:pt x="175617" y="4535"/>
                </a:lnTo>
                <a:lnTo>
                  <a:pt x="134320" y="17543"/>
                </a:lnTo>
                <a:lnTo>
                  <a:pt x="96955" y="38127"/>
                </a:lnTo>
                <a:lnTo>
                  <a:pt x="64404" y="65389"/>
                </a:lnTo>
                <a:lnTo>
                  <a:pt x="37551" y="98431"/>
                </a:lnTo>
                <a:lnTo>
                  <a:pt x="17277" y="136356"/>
                </a:lnTo>
                <a:lnTo>
                  <a:pt x="4466" y="178267"/>
                </a:lnTo>
                <a:lnTo>
                  <a:pt x="0" y="223265"/>
                </a:lnTo>
                <a:lnTo>
                  <a:pt x="4466" y="268264"/>
                </a:lnTo>
                <a:lnTo>
                  <a:pt x="17277" y="310175"/>
                </a:lnTo>
                <a:lnTo>
                  <a:pt x="37551" y="348100"/>
                </a:lnTo>
                <a:lnTo>
                  <a:pt x="64404" y="381142"/>
                </a:lnTo>
                <a:lnTo>
                  <a:pt x="96955" y="408404"/>
                </a:lnTo>
                <a:lnTo>
                  <a:pt x="134320" y="428988"/>
                </a:lnTo>
                <a:lnTo>
                  <a:pt x="175617" y="441996"/>
                </a:lnTo>
                <a:lnTo>
                  <a:pt x="219963" y="446531"/>
                </a:lnTo>
                <a:lnTo>
                  <a:pt x="264274" y="441996"/>
                </a:lnTo>
                <a:lnTo>
                  <a:pt x="305554" y="428988"/>
                </a:lnTo>
                <a:lnTo>
                  <a:pt x="342916" y="408404"/>
                </a:lnTo>
                <a:lnTo>
                  <a:pt x="375475" y="381142"/>
                </a:lnTo>
                <a:lnTo>
                  <a:pt x="402342" y="348100"/>
                </a:lnTo>
                <a:lnTo>
                  <a:pt x="422632" y="310175"/>
                </a:lnTo>
                <a:lnTo>
                  <a:pt x="435456" y="268264"/>
                </a:lnTo>
                <a:lnTo>
                  <a:pt x="439928" y="223265"/>
                </a:lnTo>
                <a:lnTo>
                  <a:pt x="435456" y="178267"/>
                </a:lnTo>
                <a:lnTo>
                  <a:pt x="422632" y="136356"/>
                </a:lnTo>
                <a:lnTo>
                  <a:pt x="402342" y="98431"/>
                </a:lnTo>
                <a:lnTo>
                  <a:pt x="375475" y="65389"/>
                </a:lnTo>
                <a:lnTo>
                  <a:pt x="342916" y="38127"/>
                </a:lnTo>
                <a:lnTo>
                  <a:pt x="305554" y="17543"/>
                </a:lnTo>
                <a:lnTo>
                  <a:pt x="264274" y="4535"/>
                </a:lnTo>
                <a:lnTo>
                  <a:pt x="219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23228" y="3068573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0" y="223265"/>
                </a:moveTo>
                <a:lnTo>
                  <a:pt x="4466" y="178267"/>
                </a:lnTo>
                <a:lnTo>
                  <a:pt x="17277" y="136356"/>
                </a:lnTo>
                <a:lnTo>
                  <a:pt x="37551" y="98431"/>
                </a:lnTo>
                <a:lnTo>
                  <a:pt x="64404" y="65389"/>
                </a:lnTo>
                <a:lnTo>
                  <a:pt x="96955" y="38127"/>
                </a:lnTo>
                <a:lnTo>
                  <a:pt x="134320" y="17543"/>
                </a:lnTo>
                <a:lnTo>
                  <a:pt x="175617" y="4535"/>
                </a:lnTo>
                <a:lnTo>
                  <a:pt x="219963" y="0"/>
                </a:lnTo>
                <a:lnTo>
                  <a:pt x="264274" y="4535"/>
                </a:lnTo>
                <a:lnTo>
                  <a:pt x="305554" y="17543"/>
                </a:lnTo>
                <a:lnTo>
                  <a:pt x="342916" y="38127"/>
                </a:lnTo>
                <a:lnTo>
                  <a:pt x="375475" y="65389"/>
                </a:lnTo>
                <a:lnTo>
                  <a:pt x="402342" y="98431"/>
                </a:lnTo>
                <a:lnTo>
                  <a:pt x="422632" y="136356"/>
                </a:lnTo>
                <a:lnTo>
                  <a:pt x="435456" y="178267"/>
                </a:lnTo>
                <a:lnTo>
                  <a:pt x="439928" y="223265"/>
                </a:lnTo>
                <a:lnTo>
                  <a:pt x="435456" y="268264"/>
                </a:lnTo>
                <a:lnTo>
                  <a:pt x="422632" y="310175"/>
                </a:lnTo>
                <a:lnTo>
                  <a:pt x="402342" y="348100"/>
                </a:lnTo>
                <a:lnTo>
                  <a:pt x="375475" y="381142"/>
                </a:lnTo>
                <a:lnTo>
                  <a:pt x="342916" y="408404"/>
                </a:lnTo>
                <a:lnTo>
                  <a:pt x="305554" y="428988"/>
                </a:lnTo>
                <a:lnTo>
                  <a:pt x="264274" y="441996"/>
                </a:lnTo>
                <a:lnTo>
                  <a:pt x="219963" y="446531"/>
                </a:lnTo>
                <a:lnTo>
                  <a:pt x="175617" y="441996"/>
                </a:lnTo>
                <a:lnTo>
                  <a:pt x="134320" y="428988"/>
                </a:lnTo>
                <a:lnTo>
                  <a:pt x="96955" y="408404"/>
                </a:lnTo>
                <a:lnTo>
                  <a:pt x="64404" y="381142"/>
                </a:lnTo>
                <a:lnTo>
                  <a:pt x="37551" y="348100"/>
                </a:lnTo>
                <a:lnTo>
                  <a:pt x="17277" y="310175"/>
                </a:lnTo>
                <a:lnTo>
                  <a:pt x="4466" y="268264"/>
                </a:lnTo>
                <a:lnTo>
                  <a:pt x="0" y="2232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34608" y="3137217"/>
            <a:ext cx="241935" cy="260985"/>
          </a:xfrm>
          <a:custGeom>
            <a:avLst/>
            <a:gdLst/>
            <a:ahLst/>
            <a:cxnLst/>
            <a:rect l="l" t="t" r="r" b="b"/>
            <a:pathLst>
              <a:path w="241935" h="260985">
                <a:moveTo>
                  <a:pt x="0" y="260667"/>
                </a:moveTo>
                <a:lnTo>
                  <a:pt x="241909" y="260667"/>
                </a:lnTo>
                <a:lnTo>
                  <a:pt x="241909" y="0"/>
                </a:lnTo>
                <a:lnTo>
                  <a:pt x="0" y="0"/>
                </a:lnTo>
                <a:lnTo>
                  <a:pt x="0" y="26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30797" y="312064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47614" y="3747008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219963" y="0"/>
                </a:moveTo>
                <a:lnTo>
                  <a:pt x="175653" y="4535"/>
                </a:lnTo>
                <a:lnTo>
                  <a:pt x="134373" y="17543"/>
                </a:lnTo>
                <a:lnTo>
                  <a:pt x="97011" y="38127"/>
                </a:lnTo>
                <a:lnTo>
                  <a:pt x="64452" y="65389"/>
                </a:lnTo>
                <a:lnTo>
                  <a:pt x="37585" y="98431"/>
                </a:lnTo>
                <a:lnTo>
                  <a:pt x="17295" y="136356"/>
                </a:lnTo>
                <a:lnTo>
                  <a:pt x="4471" y="178267"/>
                </a:lnTo>
                <a:lnTo>
                  <a:pt x="0" y="223266"/>
                </a:lnTo>
                <a:lnTo>
                  <a:pt x="4471" y="268264"/>
                </a:lnTo>
                <a:lnTo>
                  <a:pt x="17295" y="310175"/>
                </a:lnTo>
                <a:lnTo>
                  <a:pt x="37585" y="348100"/>
                </a:lnTo>
                <a:lnTo>
                  <a:pt x="64452" y="381142"/>
                </a:lnTo>
                <a:lnTo>
                  <a:pt x="97011" y="408404"/>
                </a:lnTo>
                <a:lnTo>
                  <a:pt x="134373" y="428988"/>
                </a:lnTo>
                <a:lnTo>
                  <a:pt x="175653" y="441996"/>
                </a:lnTo>
                <a:lnTo>
                  <a:pt x="219963" y="446532"/>
                </a:lnTo>
                <a:lnTo>
                  <a:pt x="264316" y="441996"/>
                </a:lnTo>
                <a:lnTo>
                  <a:pt x="305627" y="428988"/>
                </a:lnTo>
                <a:lnTo>
                  <a:pt x="343012" y="408404"/>
                </a:lnTo>
                <a:lnTo>
                  <a:pt x="375586" y="381142"/>
                </a:lnTo>
                <a:lnTo>
                  <a:pt x="402463" y="348100"/>
                </a:lnTo>
                <a:lnTo>
                  <a:pt x="422757" y="310175"/>
                </a:lnTo>
                <a:lnTo>
                  <a:pt x="435582" y="268264"/>
                </a:lnTo>
                <a:lnTo>
                  <a:pt x="440055" y="223266"/>
                </a:lnTo>
                <a:lnTo>
                  <a:pt x="435582" y="178267"/>
                </a:lnTo>
                <a:lnTo>
                  <a:pt x="422757" y="136356"/>
                </a:lnTo>
                <a:lnTo>
                  <a:pt x="402463" y="98431"/>
                </a:lnTo>
                <a:lnTo>
                  <a:pt x="375586" y="65389"/>
                </a:lnTo>
                <a:lnTo>
                  <a:pt x="343012" y="38127"/>
                </a:lnTo>
                <a:lnTo>
                  <a:pt x="305627" y="17543"/>
                </a:lnTo>
                <a:lnTo>
                  <a:pt x="264316" y="4535"/>
                </a:lnTo>
                <a:lnTo>
                  <a:pt x="219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7614" y="3747008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0" y="223266"/>
                </a:moveTo>
                <a:lnTo>
                  <a:pt x="4471" y="178267"/>
                </a:lnTo>
                <a:lnTo>
                  <a:pt x="17295" y="136356"/>
                </a:lnTo>
                <a:lnTo>
                  <a:pt x="37585" y="98431"/>
                </a:lnTo>
                <a:lnTo>
                  <a:pt x="64452" y="65389"/>
                </a:lnTo>
                <a:lnTo>
                  <a:pt x="97011" y="38127"/>
                </a:lnTo>
                <a:lnTo>
                  <a:pt x="134373" y="17543"/>
                </a:lnTo>
                <a:lnTo>
                  <a:pt x="175653" y="4535"/>
                </a:lnTo>
                <a:lnTo>
                  <a:pt x="219963" y="0"/>
                </a:lnTo>
                <a:lnTo>
                  <a:pt x="264316" y="4535"/>
                </a:lnTo>
                <a:lnTo>
                  <a:pt x="305627" y="17543"/>
                </a:lnTo>
                <a:lnTo>
                  <a:pt x="343012" y="38127"/>
                </a:lnTo>
                <a:lnTo>
                  <a:pt x="375586" y="65389"/>
                </a:lnTo>
                <a:lnTo>
                  <a:pt x="402463" y="98431"/>
                </a:lnTo>
                <a:lnTo>
                  <a:pt x="422757" y="136356"/>
                </a:lnTo>
                <a:lnTo>
                  <a:pt x="435582" y="178267"/>
                </a:lnTo>
                <a:lnTo>
                  <a:pt x="440055" y="223266"/>
                </a:lnTo>
                <a:lnTo>
                  <a:pt x="435582" y="268264"/>
                </a:lnTo>
                <a:lnTo>
                  <a:pt x="422757" y="310175"/>
                </a:lnTo>
                <a:lnTo>
                  <a:pt x="402463" y="348100"/>
                </a:lnTo>
                <a:lnTo>
                  <a:pt x="375586" y="381142"/>
                </a:lnTo>
                <a:lnTo>
                  <a:pt x="343012" y="408404"/>
                </a:lnTo>
                <a:lnTo>
                  <a:pt x="305627" y="428988"/>
                </a:lnTo>
                <a:lnTo>
                  <a:pt x="264316" y="441996"/>
                </a:lnTo>
                <a:lnTo>
                  <a:pt x="219963" y="446532"/>
                </a:lnTo>
                <a:lnTo>
                  <a:pt x="175653" y="441996"/>
                </a:lnTo>
                <a:lnTo>
                  <a:pt x="134373" y="428988"/>
                </a:lnTo>
                <a:lnTo>
                  <a:pt x="97011" y="408404"/>
                </a:lnTo>
                <a:lnTo>
                  <a:pt x="64452" y="381142"/>
                </a:lnTo>
                <a:lnTo>
                  <a:pt x="37585" y="348100"/>
                </a:lnTo>
                <a:lnTo>
                  <a:pt x="17295" y="310175"/>
                </a:lnTo>
                <a:lnTo>
                  <a:pt x="4471" y="268264"/>
                </a:lnTo>
                <a:lnTo>
                  <a:pt x="0" y="2232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120" y="3815651"/>
            <a:ext cx="241935" cy="260985"/>
          </a:xfrm>
          <a:custGeom>
            <a:avLst/>
            <a:gdLst/>
            <a:ahLst/>
            <a:cxnLst/>
            <a:rect l="l" t="t" r="r" b="b"/>
            <a:pathLst>
              <a:path w="241935" h="260985">
                <a:moveTo>
                  <a:pt x="0" y="260667"/>
                </a:moveTo>
                <a:lnTo>
                  <a:pt x="241909" y="260667"/>
                </a:lnTo>
                <a:lnTo>
                  <a:pt x="241909" y="0"/>
                </a:lnTo>
                <a:lnTo>
                  <a:pt x="0" y="0"/>
                </a:lnTo>
                <a:lnTo>
                  <a:pt x="0" y="26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55309" y="379915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33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14921" y="3653535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219963" y="0"/>
                </a:moveTo>
                <a:lnTo>
                  <a:pt x="175617" y="4535"/>
                </a:lnTo>
                <a:lnTo>
                  <a:pt x="134320" y="17543"/>
                </a:lnTo>
                <a:lnTo>
                  <a:pt x="96955" y="38127"/>
                </a:lnTo>
                <a:lnTo>
                  <a:pt x="64404" y="65389"/>
                </a:lnTo>
                <a:lnTo>
                  <a:pt x="37551" y="98431"/>
                </a:lnTo>
                <a:lnTo>
                  <a:pt x="17277" y="136356"/>
                </a:lnTo>
                <a:lnTo>
                  <a:pt x="4466" y="178267"/>
                </a:lnTo>
                <a:lnTo>
                  <a:pt x="0" y="223265"/>
                </a:lnTo>
                <a:lnTo>
                  <a:pt x="4466" y="268264"/>
                </a:lnTo>
                <a:lnTo>
                  <a:pt x="17277" y="310175"/>
                </a:lnTo>
                <a:lnTo>
                  <a:pt x="37551" y="348100"/>
                </a:lnTo>
                <a:lnTo>
                  <a:pt x="64404" y="381142"/>
                </a:lnTo>
                <a:lnTo>
                  <a:pt x="96955" y="408404"/>
                </a:lnTo>
                <a:lnTo>
                  <a:pt x="134320" y="428988"/>
                </a:lnTo>
                <a:lnTo>
                  <a:pt x="175617" y="441996"/>
                </a:lnTo>
                <a:lnTo>
                  <a:pt x="219963" y="446531"/>
                </a:lnTo>
                <a:lnTo>
                  <a:pt x="264310" y="441996"/>
                </a:lnTo>
                <a:lnTo>
                  <a:pt x="305607" y="428988"/>
                </a:lnTo>
                <a:lnTo>
                  <a:pt x="342972" y="408404"/>
                </a:lnTo>
                <a:lnTo>
                  <a:pt x="375523" y="381142"/>
                </a:lnTo>
                <a:lnTo>
                  <a:pt x="402376" y="348100"/>
                </a:lnTo>
                <a:lnTo>
                  <a:pt x="422650" y="310175"/>
                </a:lnTo>
                <a:lnTo>
                  <a:pt x="435461" y="268264"/>
                </a:lnTo>
                <a:lnTo>
                  <a:pt x="439927" y="223265"/>
                </a:lnTo>
                <a:lnTo>
                  <a:pt x="435461" y="178267"/>
                </a:lnTo>
                <a:lnTo>
                  <a:pt x="422650" y="136356"/>
                </a:lnTo>
                <a:lnTo>
                  <a:pt x="402376" y="98431"/>
                </a:lnTo>
                <a:lnTo>
                  <a:pt x="375523" y="65389"/>
                </a:lnTo>
                <a:lnTo>
                  <a:pt x="342972" y="38127"/>
                </a:lnTo>
                <a:lnTo>
                  <a:pt x="305607" y="17543"/>
                </a:lnTo>
                <a:lnTo>
                  <a:pt x="264310" y="4535"/>
                </a:lnTo>
                <a:lnTo>
                  <a:pt x="219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14921" y="3653535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0" y="223265"/>
                </a:moveTo>
                <a:lnTo>
                  <a:pt x="4466" y="178267"/>
                </a:lnTo>
                <a:lnTo>
                  <a:pt x="17277" y="136356"/>
                </a:lnTo>
                <a:lnTo>
                  <a:pt x="37551" y="98431"/>
                </a:lnTo>
                <a:lnTo>
                  <a:pt x="64404" y="65389"/>
                </a:lnTo>
                <a:lnTo>
                  <a:pt x="96955" y="38127"/>
                </a:lnTo>
                <a:lnTo>
                  <a:pt x="134320" y="17543"/>
                </a:lnTo>
                <a:lnTo>
                  <a:pt x="175617" y="4535"/>
                </a:lnTo>
                <a:lnTo>
                  <a:pt x="219963" y="0"/>
                </a:lnTo>
                <a:lnTo>
                  <a:pt x="264310" y="4535"/>
                </a:lnTo>
                <a:lnTo>
                  <a:pt x="305607" y="17543"/>
                </a:lnTo>
                <a:lnTo>
                  <a:pt x="342972" y="38127"/>
                </a:lnTo>
                <a:lnTo>
                  <a:pt x="375523" y="65389"/>
                </a:lnTo>
                <a:lnTo>
                  <a:pt x="402376" y="98431"/>
                </a:lnTo>
                <a:lnTo>
                  <a:pt x="422650" y="136356"/>
                </a:lnTo>
                <a:lnTo>
                  <a:pt x="435461" y="178267"/>
                </a:lnTo>
                <a:lnTo>
                  <a:pt x="439927" y="223265"/>
                </a:lnTo>
                <a:lnTo>
                  <a:pt x="435461" y="268264"/>
                </a:lnTo>
                <a:lnTo>
                  <a:pt x="422650" y="310175"/>
                </a:lnTo>
                <a:lnTo>
                  <a:pt x="402376" y="348100"/>
                </a:lnTo>
                <a:lnTo>
                  <a:pt x="375523" y="381142"/>
                </a:lnTo>
                <a:lnTo>
                  <a:pt x="342972" y="408404"/>
                </a:lnTo>
                <a:lnTo>
                  <a:pt x="305607" y="428988"/>
                </a:lnTo>
                <a:lnTo>
                  <a:pt x="264310" y="441996"/>
                </a:lnTo>
                <a:lnTo>
                  <a:pt x="219963" y="446531"/>
                </a:lnTo>
                <a:lnTo>
                  <a:pt x="175617" y="441996"/>
                </a:lnTo>
                <a:lnTo>
                  <a:pt x="134320" y="428988"/>
                </a:lnTo>
                <a:lnTo>
                  <a:pt x="96955" y="408404"/>
                </a:lnTo>
                <a:lnTo>
                  <a:pt x="64404" y="381142"/>
                </a:lnTo>
                <a:lnTo>
                  <a:pt x="37551" y="348100"/>
                </a:lnTo>
                <a:lnTo>
                  <a:pt x="17277" y="310175"/>
                </a:lnTo>
                <a:lnTo>
                  <a:pt x="4466" y="268264"/>
                </a:lnTo>
                <a:lnTo>
                  <a:pt x="0" y="2232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6428" y="3722052"/>
            <a:ext cx="241935" cy="260985"/>
          </a:xfrm>
          <a:custGeom>
            <a:avLst/>
            <a:gdLst/>
            <a:ahLst/>
            <a:cxnLst/>
            <a:rect l="l" t="t" r="r" b="b"/>
            <a:pathLst>
              <a:path w="241934" h="260985">
                <a:moveTo>
                  <a:pt x="0" y="260667"/>
                </a:moveTo>
                <a:lnTo>
                  <a:pt x="241909" y="260667"/>
                </a:lnTo>
                <a:lnTo>
                  <a:pt x="241909" y="0"/>
                </a:lnTo>
                <a:lnTo>
                  <a:pt x="0" y="0"/>
                </a:lnTo>
                <a:lnTo>
                  <a:pt x="0" y="26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22744" y="3705555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27521" y="3496309"/>
            <a:ext cx="267335" cy="250825"/>
          </a:xfrm>
          <a:custGeom>
            <a:avLst/>
            <a:gdLst/>
            <a:ahLst/>
            <a:cxnLst/>
            <a:rect l="l" t="t" r="r" b="b"/>
            <a:pathLst>
              <a:path w="267335" h="250825">
                <a:moveTo>
                  <a:pt x="266826" y="0"/>
                </a:moveTo>
                <a:lnTo>
                  <a:pt x="0" y="2506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14515" y="3440303"/>
            <a:ext cx="267335" cy="250825"/>
          </a:xfrm>
          <a:custGeom>
            <a:avLst/>
            <a:gdLst/>
            <a:ahLst/>
            <a:cxnLst/>
            <a:rect l="l" t="t" r="r" b="b"/>
            <a:pathLst>
              <a:path w="267334" h="250825">
                <a:moveTo>
                  <a:pt x="0" y="0"/>
                </a:moveTo>
                <a:lnTo>
                  <a:pt x="266827" y="2505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3847" y="2849117"/>
            <a:ext cx="267335" cy="250825"/>
          </a:xfrm>
          <a:custGeom>
            <a:avLst/>
            <a:gdLst/>
            <a:ahLst/>
            <a:cxnLst/>
            <a:rect l="l" t="t" r="r" b="b"/>
            <a:pathLst>
              <a:path w="267335" h="250825">
                <a:moveTo>
                  <a:pt x="266826" y="0"/>
                </a:moveTo>
                <a:lnTo>
                  <a:pt x="0" y="2506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34100" y="4338573"/>
            <a:ext cx="440055" cy="446405"/>
          </a:xfrm>
          <a:custGeom>
            <a:avLst/>
            <a:gdLst/>
            <a:ahLst/>
            <a:cxnLst/>
            <a:rect l="l" t="t" r="r" b="b"/>
            <a:pathLst>
              <a:path w="440054" h="446404">
                <a:moveTo>
                  <a:pt x="219837" y="0"/>
                </a:moveTo>
                <a:lnTo>
                  <a:pt x="175532" y="4535"/>
                </a:lnTo>
                <a:lnTo>
                  <a:pt x="134266" y="17541"/>
                </a:lnTo>
                <a:lnTo>
                  <a:pt x="96924" y="38120"/>
                </a:lnTo>
                <a:lnTo>
                  <a:pt x="64389" y="65373"/>
                </a:lnTo>
                <a:lnTo>
                  <a:pt x="37544" y="98400"/>
                </a:lnTo>
                <a:lnTo>
                  <a:pt x="17275" y="136302"/>
                </a:lnTo>
                <a:lnTo>
                  <a:pt x="4466" y="178181"/>
                </a:lnTo>
                <a:lnTo>
                  <a:pt x="0" y="223138"/>
                </a:lnTo>
                <a:lnTo>
                  <a:pt x="4466" y="268090"/>
                </a:lnTo>
                <a:lnTo>
                  <a:pt x="17275" y="309955"/>
                </a:lnTo>
                <a:lnTo>
                  <a:pt x="37544" y="347837"/>
                </a:lnTo>
                <a:lnTo>
                  <a:pt x="64388" y="380841"/>
                </a:lnTo>
                <a:lnTo>
                  <a:pt x="96924" y="408070"/>
                </a:lnTo>
                <a:lnTo>
                  <a:pt x="134266" y="428628"/>
                </a:lnTo>
                <a:lnTo>
                  <a:pt x="175532" y="441621"/>
                </a:lnTo>
                <a:lnTo>
                  <a:pt x="219837" y="446150"/>
                </a:lnTo>
                <a:lnTo>
                  <a:pt x="264147" y="441621"/>
                </a:lnTo>
                <a:lnTo>
                  <a:pt x="305427" y="428628"/>
                </a:lnTo>
                <a:lnTo>
                  <a:pt x="342789" y="408070"/>
                </a:lnTo>
                <a:lnTo>
                  <a:pt x="375348" y="380841"/>
                </a:lnTo>
                <a:lnTo>
                  <a:pt x="402215" y="347837"/>
                </a:lnTo>
                <a:lnTo>
                  <a:pt x="422505" y="309955"/>
                </a:lnTo>
                <a:lnTo>
                  <a:pt x="435329" y="268090"/>
                </a:lnTo>
                <a:lnTo>
                  <a:pt x="439800" y="223138"/>
                </a:lnTo>
                <a:lnTo>
                  <a:pt x="435329" y="178181"/>
                </a:lnTo>
                <a:lnTo>
                  <a:pt x="422505" y="136302"/>
                </a:lnTo>
                <a:lnTo>
                  <a:pt x="402215" y="98400"/>
                </a:lnTo>
                <a:lnTo>
                  <a:pt x="375348" y="65373"/>
                </a:lnTo>
                <a:lnTo>
                  <a:pt x="342789" y="38120"/>
                </a:lnTo>
                <a:lnTo>
                  <a:pt x="305427" y="17541"/>
                </a:lnTo>
                <a:lnTo>
                  <a:pt x="264147" y="4535"/>
                </a:lnTo>
                <a:lnTo>
                  <a:pt x="219837" y="0"/>
                </a:lnTo>
                <a:close/>
              </a:path>
            </a:pathLst>
          </a:custGeom>
          <a:solidFill>
            <a:srgbClr val="C2C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34100" y="4338573"/>
            <a:ext cx="440055" cy="446405"/>
          </a:xfrm>
          <a:custGeom>
            <a:avLst/>
            <a:gdLst/>
            <a:ahLst/>
            <a:cxnLst/>
            <a:rect l="l" t="t" r="r" b="b"/>
            <a:pathLst>
              <a:path w="440054" h="446404">
                <a:moveTo>
                  <a:pt x="0" y="223138"/>
                </a:moveTo>
                <a:lnTo>
                  <a:pt x="4466" y="178181"/>
                </a:lnTo>
                <a:lnTo>
                  <a:pt x="17275" y="136302"/>
                </a:lnTo>
                <a:lnTo>
                  <a:pt x="37544" y="98400"/>
                </a:lnTo>
                <a:lnTo>
                  <a:pt x="64389" y="65373"/>
                </a:lnTo>
                <a:lnTo>
                  <a:pt x="96924" y="38120"/>
                </a:lnTo>
                <a:lnTo>
                  <a:pt x="134266" y="17541"/>
                </a:lnTo>
                <a:lnTo>
                  <a:pt x="175532" y="4535"/>
                </a:lnTo>
                <a:lnTo>
                  <a:pt x="219837" y="0"/>
                </a:lnTo>
                <a:lnTo>
                  <a:pt x="264147" y="4535"/>
                </a:lnTo>
                <a:lnTo>
                  <a:pt x="305427" y="17541"/>
                </a:lnTo>
                <a:lnTo>
                  <a:pt x="342789" y="38120"/>
                </a:lnTo>
                <a:lnTo>
                  <a:pt x="375348" y="65373"/>
                </a:lnTo>
                <a:lnTo>
                  <a:pt x="402215" y="98400"/>
                </a:lnTo>
                <a:lnTo>
                  <a:pt x="422505" y="136302"/>
                </a:lnTo>
                <a:lnTo>
                  <a:pt x="435329" y="178181"/>
                </a:lnTo>
                <a:lnTo>
                  <a:pt x="439800" y="223138"/>
                </a:lnTo>
                <a:lnTo>
                  <a:pt x="435329" y="268090"/>
                </a:lnTo>
                <a:lnTo>
                  <a:pt x="422505" y="309955"/>
                </a:lnTo>
                <a:lnTo>
                  <a:pt x="402215" y="347837"/>
                </a:lnTo>
                <a:lnTo>
                  <a:pt x="375348" y="380841"/>
                </a:lnTo>
                <a:lnTo>
                  <a:pt x="342789" y="408070"/>
                </a:lnTo>
                <a:lnTo>
                  <a:pt x="305427" y="428628"/>
                </a:lnTo>
                <a:lnTo>
                  <a:pt x="264147" y="441621"/>
                </a:lnTo>
                <a:lnTo>
                  <a:pt x="219837" y="446150"/>
                </a:lnTo>
                <a:lnTo>
                  <a:pt x="175532" y="441621"/>
                </a:lnTo>
                <a:lnTo>
                  <a:pt x="134266" y="428628"/>
                </a:lnTo>
                <a:lnTo>
                  <a:pt x="96924" y="408070"/>
                </a:lnTo>
                <a:lnTo>
                  <a:pt x="64388" y="380841"/>
                </a:lnTo>
                <a:lnTo>
                  <a:pt x="37544" y="347837"/>
                </a:lnTo>
                <a:lnTo>
                  <a:pt x="17275" y="309955"/>
                </a:lnTo>
                <a:lnTo>
                  <a:pt x="4466" y="268090"/>
                </a:lnTo>
                <a:lnTo>
                  <a:pt x="0" y="2231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46876" y="4406900"/>
            <a:ext cx="241300" cy="260350"/>
          </a:xfrm>
          <a:custGeom>
            <a:avLst/>
            <a:gdLst/>
            <a:ahLst/>
            <a:cxnLst/>
            <a:rect l="l" t="t" r="r" b="b"/>
            <a:pathLst>
              <a:path w="241300" h="260350">
                <a:moveTo>
                  <a:pt x="0" y="260350"/>
                </a:moveTo>
                <a:lnTo>
                  <a:pt x="241300" y="260350"/>
                </a:lnTo>
                <a:lnTo>
                  <a:pt x="241300" y="0"/>
                </a:lnTo>
                <a:lnTo>
                  <a:pt x="0" y="0"/>
                </a:lnTo>
                <a:lnTo>
                  <a:pt x="0" y="260350"/>
                </a:lnTo>
                <a:close/>
              </a:path>
            </a:pathLst>
          </a:custGeom>
          <a:solidFill>
            <a:srgbClr val="C2C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242684" y="439077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34202" y="4124959"/>
            <a:ext cx="267335" cy="250825"/>
          </a:xfrm>
          <a:custGeom>
            <a:avLst/>
            <a:gdLst/>
            <a:ahLst/>
            <a:cxnLst/>
            <a:rect l="l" t="t" r="r" b="b"/>
            <a:pathLst>
              <a:path w="267335" h="250825">
                <a:moveTo>
                  <a:pt x="0" y="0"/>
                </a:moveTo>
                <a:lnTo>
                  <a:pt x="266826" y="2506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18970" y="3121279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5" h="447039">
                <a:moveTo>
                  <a:pt x="219837" y="0"/>
                </a:moveTo>
                <a:lnTo>
                  <a:pt x="175532" y="4535"/>
                </a:lnTo>
                <a:lnTo>
                  <a:pt x="134266" y="17543"/>
                </a:lnTo>
                <a:lnTo>
                  <a:pt x="96924" y="38127"/>
                </a:lnTo>
                <a:lnTo>
                  <a:pt x="64388" y="65389"/>
                </a:lnTo>
                <a:lnTo>
                  <a:pt x="37544" y="98431"/>
                </a:lnTo>
                <a:lnTo>
                  <a:pt x="17275" y="136356"/>
                </a:lnTo>
                <a:lnTo>
                  <a:pt x="4466" y="178267"/>
                </a:lnTo>
                <a:lnTo>
                  <a:pt x="0" y="223266"/>
                </a:lnTo>
                <a:lnTo>
                  <a:pt x="4466" y="268264"/>
                </a:lnTo>
                <a:lnTo>
                  <a:pt x="17275" y="310175"/>
                </a:lnTo>
                <a:lnTo>
                  <a:pt x="37544" y="348100"/>
                </a:lnTo>
                <a:lnTo>
                  <a:pt x="64388" y="381142"/>
                </a:lnTo>
                <a:lnTo>
                  <a:pt x="96924" y="408404"/>
                </a:lnTo>
                <a:lnTo>
                  <a:pt x="134266" y="428988"/>
                </a:lnTo>
                <a:lnTo>
                  <a:pt x="175532" y="441996"/>
                </a:lnTo>
                <a:lnTo>
                  <a:pt x="219837" y="446532"/>
                </a:lnTo>
                <a:lnTo>
                  <a:pt x="264141" y="441996"/>
                </a:lnTo>
                <a:lnTo>
                  <a:pt x="305407" y="428988"/>
                </a:lnTo>
                <a:lnTo>
                  <a:pt x="342749" y="408404"/>
                </a:lnTo>
                <a:lnTo>
                  <a:pt x="375285" y="381142"/>
                </a:lnTo>
                <a:lnTo>
                  <a:pt x="402129" y="348100"/>
                </a:lnTo>
                <a:lnTo>
                  <a:pt x="422398" y="310175"/>
                </a:lnTo>
                <a:lnTo>
                  <a:pt x="435207" y="268264"/>
                </a:lnTo>
                <a:lnTo>
                  <a:pt x="439674" y="223266"/>
                </a:lnTo>
                <a:lnTo>
                  <a:pt x="435207" y="178267"/>
                </a:lnTo>
                <a:lnTo>
                  <a:pt x="422398" y="136356"/>
                </a:lnTo>
                <a:lnTo>
                  <a:pt x="402129" y="98431"/>
                </a:lnTo>
                <a:lnTo>
                  <a:pt x="375285" y="65389"/>
                </a:lnTo>
                <a:lnTo>
                  <a:pt x="342749" y="38127"/>
                </a:lnTo>
                <a:lnTo>
                  <a:pt x="305407" y="17543"/>
                </a:lnTo>
                <a:lnTo>
                  <a:pt x="264141" y="4535"/>
                </a:lnTo>
                <a:lnTo>
                  <a:pt x="219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18970" y="3121279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5" h="447039">
                <a:moveTo>
                  <a:pt x="0" y="223266"/>
                </a:moveTo>
                <a:lnTo>
                  <a:pt x="4466" y="178267"/>
                </a:lnTo>
                <a:lnTo>
                  <a:pt x="17275" y="136356"/>
                </a:lnTo>
                <a:lnTo>
                  <a:pt x="37544" y="98431"/>
                </a:lnTo>
                <a:lnTo>
                  <a:pt x="64388" y="65389"/>
                </a:lnTo>
                <a:lnTo>
                  <a:pt x="96924" y="38127"/>
                </a:lnTo>
                <a:lnTo>
                  <a:pt x="134266" y="17543"/>
                </a:lnTo>
                <a:lnTo>
                  <a:pt x="175532" y="4535"/>
                </a:lnTo>
                <a:lnTo>
                  <a:pt x="219837" y="0"/>
                </a:lnTo>
                <a:lnTo>
                  <a:pt x="264141" y="4535"/>
                </a:lnTo>
                <a:lnTo>
                  <a:pt x="305407" y="17543"/>
                </a:lnTo>
                <a:lnTo>
                  <a:pt x="342749" y="38127"/>
                </a:lnTo>
                <a:lnTo>
                  <a:pt x="375285" y="65389"/>
                </a:lnTo>
                <a:lnTo>
                  <a:pt x="402129" y="98431"/>
                </a:lnTo>
                <a:lnTo>
                  <a:pt x="422398" y="136356"/>
                </a:lnTo>
                <a:lnTo>
                  <a:pt x="435207" y="178267"/>
                </a:lnTo>
                <a:lnTo>
                  <a:pt x="439674" y="223266"/>
                </a:lnTo>
                <a:lnTo>
                  <a:pt x="435207" y="268264"/>
                </a:lnTo>
                <a:lnTo>
                  <a:pt x="422398" y="310175"/>
                </a:lnTo>
                <a:lnTo>
                  <a:pt x="402129" y="348100"/>
                </a:lnTo>
                <a:lnTo>
                  <a:pt x="375285" y="381142"/>
                </a:lnTo>
                <a:lnTo>
                  <a:pt x="342749" y="408404"/>
                </a:lnTo>
                <a:lnTo>
                  <a:pt x="305407" y="428988"/>
                </a:lnTo>
                <a:lnTo>
                  <a:pt x="264141" y="441996"/>
                </a:lnTo>
                <a:lnTo>
                  <a:pt x="219837" y="446532"/>
                </a:lnTo>
                <a:lnTo>
                  <a:pt x="175532" y="441996"/>
                </a:lnTo>
                <a:lnTo>
                  <a:pt x="134266" y="428988"/>
                </a:lnTo>
                <a:lnTo>
                  <a:pt x="96924" y="408404"/>
                </a:lnTo>
                <a:lnTo>
                  <a:pt x="64388" y="381142"/>
                </a:lnTo>
                <a:lnTo>
                  <a:pt x="37544" y="348100"/>
                </a:lnTo>
                <a:lnTo>
                  <a:pt x="17275" y="310175"/>
                </a:lnTo>
                <a:lnTo>
                  <a:pt x="4466" y="268264"/>
                </a:lnTo>
                <a:lnTo>
                  <a:pt x="0" y="22326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30348" y="3189858"/>
            <a:ext cx="241935" cy="260985"/>
          </a:xfrm>
          <a:custGeom>
            <a:avLst/>
            <a:gdLst/>
            <a:ahLst/>
            <a:cxnLst/>
            <a:rect l="l" t="t" r="r" b="b"/>
            <a:pathLst>
              <a:path w="241935" h="260985">
                <a:moveTo>
                  <a:pt x="0" y="260731"/>
                </a:moveTo>
                <a:lnTo>
                  <a:pt x="241769" y="260731"/>
                </a:lnTo>
                <a:lnTo>
                  <a:pt x="241769" y="0"/>
                </a:lnTo>
                <a:lnTo>
                  <a:pt x="0" y="0"/>
                </a:lnTo>
                <a:lnTo>
                  <a:pt x="0" y="260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25776" y="317334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88794" y="3494278"/>
            <a:ext cx="426720" cy="283210"/>
          </a:xfrm>
          <a:custGeom>
            <a:avLst/>
            <a:gdLst/>
            <a:ahLst/>
            <a:cxnLst/>
            <a:rect l="l" t="t" r="r" b="b"/>
            <a:pathLst>
              <a:path w="426719" h="283210">
                <a:moveTo>
                  <a:pt x="0" y="0"/>
                </a:moveTo>
                <a:lnTo>
                  <a:pt x="426593" y="2830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04619" y="3744976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5" h="447039">
                <a:moveTo>
                  <a:pt x="219837" y="0"/>
                </a:moveTo>
                <a:lnTo>
                  <a:pt x="175532" y="4535"/>
                </a:lnTo>
                <a:lnTo>
                  <a:pt x="134266" y="17543"/>
                </a:lnTo>
                <a:lnTo>
                  <a:pt x="96924" y="38127"/>
                </a:lnTo>
                <a:lnTo>
                  <a:pt x="64388" y="65389"/>
                </a:lnTo>
                <a:lnTo>
                  <a:pt x="37544" y="98431"/>
                </a:lnTo>
                <a:lnTo>
                  <a:pt x="17275" y="136356"/>
                </a:lnTo>
                <a:lnTo>
                  <a:pt x="4466" y="178267"/>
                </a:lnTo>
                <a:lnTo>
                  <a:pt x="0" y="223266"/>
                </a:lnTo>
                <a:lnTo>
                  <a:pt x="4466" y="268270"/>
                </a:lnTo>
                <a:lnTo>
                  <a:pt x="17275" y="310195"/>
                </a:lnTo>
                <a:lnTo>
                  <a:pt x="37544" y="348140"/>
                </a:lnTo>
                <a:lnTo>
                  <a:pt x="64388" y="381206"/>
                </a:lnTo>
                <a:lnTo>
                  <a:pt x="96924" y="408491"/>
                </a:lnTo>
                <a:lnTo>
                  <a:pt x="134266" y="429095"/>
                </a:lnTo>
                <a:lnTo>
                  <a:pt x="175532" y="442118"/>
                </a:lnTo>
                <a:lnTo>
                  <a:pt x="219837" y="446659"/>
                </a:lnTo>
                <a:lnTo>
                  <a:pt x="264141" y="442118"/>
                </a:lnTo>
                <a:lnTo>
                  <a:pt x="305407" y="429095"/>
                </a:lnTo>
                <a:lnTo>
                  <a:pt x="342749" y="408491"/>
                </a:lnTo>
                <a:lnTo>
                  <a:pt x="375285" y="381206"/>
                </a:lnTo>
                <a:lnTo>
                  <a:pt x="402129" y="348140"/>
                </a:lnTo>
                <a:lnTo>
                  <a:pt x="422398" y="310195"/>
                </a:lnTo>
                <a:lnTo>
                  <a:pt x="435207" y="268270"/>
                </a:lnTo>
                <a:lnTo>
                  <a:pt x="439674" y="223266"/>
                </a:lnTo>
                <a:lnTo>
                  <a:pt x="435207" y="178267"/>
                </a:lnTo>
                <a:lnTo>
                  <a:pt x="422398" y="136356"/>
                </a:lnTo>
                <a:lnTo>
                  <a:pt x="402129" y="98431"/>
                </a:lnTo>
                <a:lnTo>
                  <a:pt x="375285" y="65389"/>
                </a:lnTo>
                <a:lnTo>
                  <a:pt x="342749" y="38127"/>
                </a:lnTo>
                <a:lnTo>
                  <a:pt x="305407" y="17543"/>
                </a:lnTo>
                <a:lnTo>
                  <a:pt x="264141" y="4535"/>
                </a:lnTo>
                <a:lnTo>
                  <a:pt x="219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4619" y="3744976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5" h="447039">
                <a:moveTo>
                  <a:pt x="0" y="223266"/>
                </a:moveTo>
                <a:lnTo>
                  <a:pt x="4466" y="178267"/>
                </a:lnTo>
                <a:lnTo>
                  <a:pt x="17275" y="136356"/>
                </a:lnTo>
                <a:lnTo>
                  <a:pt x="37544" y="98431"/>
                </a:lnTo>
                <a:lnTo>
                  <a:pt x="64388" y="65389"/>
                </a:lnTo>
                <a:lnTo>
                  <a:pt x="96924" y="38127"/>
                </a:lnTo>
                <a:lnTo>
                  <a:pt x="134266" y="17543"/>
                </a:lnTo>
                <a:lnTo>
                  <a:pt x="175532" y="4535"/>
                </a:lnTo>
                <a:lnTo>
                  <a:pt x="219837" y="0"/>
                </a:lnTo>
                <a:lnTo>
                  <a:pt x="264141" y="4535"/>
                </a:lnTo>
                <a:lnTo>
                  <a:pt x="305407" y="17543"/>
                </a:lnTo>
                <a:lnTo>
                  <a:pt x="342749" y="38127"/>
                </a:lnTo>
                <a:lnTo>
                  <a:pt x="375285" y="65389"/>
                </a:lnTo>
                <a:lnTo>
                  <a:pt x="402129" y="98431"/>
                </a:lnTo>
                <a:lnTo>
                  <a:pt x="422398" y="136356"/>
                </a:lnTo>
                <a:lnTo>
                  <a:pt x="435207" y="178267"/>
                </a:lnTo>
                <a:lnTo>
                  <a:pt x="439674" y="223266"/>
                </a:lnTo>
                <a:lnTo>
                  <a:pt x="435207" y="268270"/>
                </a:lnTo>
                <a:lnTo>
                  <a:pt x="422398" y="310195"/>
                </a:lnTo>
                <a:lnTo>
                  <a:pt x="402129" y="348140"/>
                </a:lnTo>
                <a:lnTo>
                  <a:pt x="375285" y="381206"/>
                </a:lnTo>
                <a:lnTo>
                  <a:pt x="342749" y="408491"/>
                </a:lnTo>
                <a:lnTo>
                  <a:pt x="305407" y="429095"/>
                </a:lnTo>
                <a:lnTo>
                  <a:pt x="264141" y="442118"/>
                </a:lnTo>
                <a:lnTo>
                  <a:pt x="219837" y="446659"/>
                </a:lnTo>
                <a:lnTo>
                  <a:pt x="175532" y="442118"/>
                </a:lnTo>
                <a:lnTo>
                  <a:pt x="134266" y="429095"/>
                </a:lnTo>
                <a:lnTo>
                  <a:pt x="96924" y="408491"/>
                </a:lnTo>
                <a:lnTo>
                  <a:pt x="64388" y="381206"/>
                </a:lnTo>
                <a:lnTo>
                  <a:pt x="37544" y="348140"/>
                </a:lnTo>
                <a:lnTo>
                  <a:pt x="17275" y="310195"/>
                </a:lnTo>
                <a:lnTo>
                  <a:pt x="4466" y="268270"/>
                </a:lnTo>
                <a:lnTo>
                  <a:pt x="0" y="22326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5999" y="3813555"/>
            <a:ext cx="241935" cy="260985"/>
          </a:xfrm>
          <a:custGeom>
            <a:avLst/>
            <a:gdLst/>
            <a:ahLst/>
            <a:cxnLst/>
            <a:rect l="l" t="t" r="r" b="b"/>
            <a:pathLst>
              <a:path w="241935" h="260985">
                <a:moveTo>
                  <a:pt x="0" y="260731"/>
                </a:moveTo>
                <a:lnTo>
                  <a:pt x="241769" y="260731"/>
                </a:lnTo>
                <a:lnTo>
                  <a:pt x="241769" y="0"/>
                </a:lnTo>
                <a:lnTo>
                  <a:pt x="0" y="0"/>
                </a:lnTo>
                <a:lnTo>
                  <a:pt x="0" y="260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511300" y="379730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26486" y="3732529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5" h="447039">
                <a:moveTo>
                  <a:pt x="219837" y="0"/>
                </a:moveTo>
                <a:lnTo>
                  <a:pt x="175532" y="4535"/>
                </a:lnTo>
                <a:lnTo>
                  <a:pt x="134266" y="17543"/>
                </a:lnTo>
                <a:lnTo>
                  <a:pt x="96924" y="38127"/>
                </a:lnTo>
                <a:lnTo>
                  <a:pt x="64388" y="65389"/>
                </a:lnTo>
                <a:lnTo>
                  <a:pt x="37544" y="98431"/>
                </a:lnTo>
                <a:lnTo>
                  <a:pt x="17275" y="136356"/>
                </a:lnTo>
                <a:lnTo>
                  <a:pt x="4466" y="178267"/>
                </a:lnTo>
                <a:lnTo>
                  <a:pt x="0" y="223266"/>
                </a:lnTo>
                <a:lnTo>
                  <a:pt x="4466" y="268264"/>
                </a:lnTo>
                <a:lnTo>
                  <a:pt x="17275" y="310175"/>
                </a:lnTo>
                <a:lnTo>
                  <a:pt x="37544" y="348100"/>
                </a:lnTo>
                <a:lnTo>
                  <a:pt x="64388" y="381142"/>
                </a:lnTo>
                <a:lnTo>
                  <a:pt x="96924" y="408404"/>
                </a:lnTo>
                <a:lnTo>
                  <a:pt x="134266" y="428988"/>
                </a:lnTo>
                <a:lnTo>
                  <a:pt x="175532" y="441996"/>
                </a:lnTo>
                <a:lnTo>
                  <a:pt x="219837" y="446532"/>
                </a:lnTo>
                <a:lnTo>
                  <a:pt x="264141" y="441996"/>
                </a:lnTo>
                <a:lnTo>
                  <a:pt x="305407" y="428988"/>
                </a:lnTo>
                <a:lnTo>
                  <a:pt x="342749" y="408404"/>
                </a:lnTo>
                <a:lnTo>
                  <a:pt x="375285" y="381142"/>
                </a:lnTo>
                <a:lnTo>
                  <a:pt x="402129" y="348100"/>
                </a:lnTo>
                <a:lnTo>
                  <a:pt x="422398" y="310175"/>
                </a:lnTo>
                <a:lnTo>
                  <a:pt x="435207" y="268264"/>
                </a:lnTo>
                <a:lnTo>
                  <a:pt x="439674" y="223266"/>
                </a:lnTo>
                <a:lnTo>
                  <a:pt x="435207" y="178267"/>
                </a:lnTo>
                <a:lnTo>
                  <a:pt x="422398" y="136356"/>
                </a:lnTo>
                <a:lnTo>
                  <a:pt x="402129" y="98431"/>
                </a:lnTo>
                <a:lnTo>
                  <a:pt x="375285" y="65389"/>
                </a:lnTo>
                <a:lnTo>
                  <a:pt x="342749" y="38127"/>
                </a:lnTo>
                <a:lnTo>
                  <a:pt x="305407" y="17543"/>
                </a:lnTo>
                <a:lnTo>
                  <a:pt x="264141" y="4535"/>
                </a:lnTo>
                <a:lnTo>
                  <a:pt x="219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6486" y="3732529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5" h="447039">
                <a:moveTo>
                  <a:pt x="0" y="223266"/>
                </a:moveTo>
                <a:lnTo>
                  <a:pt x="4466" y="178267"/>
                </a:lnTo>
                <a:lnTo>
                  <a:pt x="17275" y="136356"/>
                </a:lnTo>
                <a:lnTo>
                  <a:pt x="37544" y="98431"/>
                </a:lnTo>
                <a:lnTo>
                  <a:pt x="64388" y="65389"/>
                </a:lnTo>
                <a:lnTo>
                  <a:pt x="96924" y="38127"/>
                </a:lnTo>
                <a:lnTo>
                  <a:pt x="134266" y="17543"/>
                </a:lnTo>
                <a:lnTo>
                  <a:pt x="175532" y="4535"/>
                </a:lnTo>
                <a:lnTo>
                  <a:pt x="219837" y="0"/>
                </a:lnTo>
                <a:lnTo>
                  <a:pt x="264141" y="4535"/>
                </a:lnTo>
                <a:lnTo>
                  <a:pt x="305407" y="17543"/>
                </a:lnTo>
                <a:lnTo>
                  <a:pt x="342749" y="38127"/>
                </a:lnTo>
                <a:lnTo>
                  <a:pt x="375285" y="65389"/>
                </a:lnTo>
                <a:lnTo>
                  <a:pt x="402129" y="98431"/>
                </a:lnTo>
                <a:lnTo>
                  <a:pt x="422398" y="136356"/>
                </a:lnTo>
                <a:lnTo>
                  <a:pt x="435207" y="178267"/>
                </a:lnTo>
                <a:lnTo>
                  <a:pt x="439674" y="223266"/>
                </a:lnTo>
                <a:lnTo>
                  <a:pt x="435207" y="268264"/>
                </a:lnTo>
                <a:lnTo>
                  <a:pt x="422398" y="310175"/>
                </a:lnTo>
                <a:lnTo>
                  <a:pt x="402129" y="348100"/>
                </a:lnTo>
                <a:lnTo>
                  <a:pt x="375285" y="381142"/>
                </a:lnTo>
                <a:lnTo>
                  <a:pt x="342749" y="408404"/>
                </a:lnTo>
                <a:lnTo>
                  <a:pt x="305407" y="428988"/>
                </a:lnTo>
                <a:lnTo>
                  <a:pt x="264141" y="441996"/>
                </a:lnTo>
                <a:lnTo>
                  <a:pt x="219837" y="446532"/>
                </a:lnTo>
                <a:lnTo>
                  <a:pt x="175532" y="441996"/>
                </a:lnTo>
                <a:lnTo>
                  <a:pt x="134266" y="428988"/>
                </a:lnTo>
                <a:lnTo>
                  <a:pt x="96924" y="408404"/>
                </a:lnTo>
                <a:lnTo>
                  <a:pt x="64388" y="381142"/>
                </a:lnTo>
                <a:lnTo>
                  <a:pt x="37544" y="348100"/>
                </a:lnTo>
                <a:lnTo>
                  <a:pt x="17275" y="310175"/>
                </a:lnTo>
                <a:lnTo>
                  <a:pt x="4466" y="268264"/>
                </a:lnTo>
                <a:lnTo>
                  <a:pt x="0" y="2232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37866" y="3801109"/>
            <a:ext cx="241935" cy="260985"/>
          </a:xfrm>
          <a:custGeom>
            <a:avLst/>
            <a:gdLst/>
            <a:ahLst/>
            <a:cxnLst/>
            <a:rect l="l" t="t" r="r" b="b"/>
            <a:pathLst>
              <a:path w="241935" h="260985">
                <a:moveTo>
                  <a:pt x="0" y="260731"/>
                </a:moveTo>
                <a:lnTo>
                  <a:pt x="241769" y="260731"/>
                </a:lnTo>
                <a:lnTo>
                  <a:pt x="241769" y="0"/>
                </a:lnTo>
                <a:lnTo>
                  <a:pt x="0" y="0"/>
                </a:lnTo>
                <a:lnTo>
                  <a:pt x="0" y="260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733548" y="378485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151252" y="4411090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5" h="447039">
                <a:moveTo>
                  <a:pt x="219837" y="0"/>
                </a:moveTo>
                <a:lnTo>
                  <a:pt x="175532" y="4540"/>
                </a:lnTo>
                <a:lnTo>
                  <a:pt x="134266" y="17563"/>
                </a:lnTo>
                <a:lnTo>
                  <a:pt x="96924" y="38167"/>
                </a:lnTo>
                <a:lnTo>
                  <a:pt x="64388" y="65452"/>
                </a:lnTo>
                <a:lnTo>
                  <a:pt x="37544" y="98518"/>
                </a:lnTo>
                <a:lnTo>
                  <a:pt x="17275" y="136463"/>
                </a:lnTo>
                <a:lnTo>
                  <a:pt x="4466" y="178388"/>
                </a:lnTo>
                <a:lnTo>
                  <a:pt x="0" y="223392"/>
                </a:lnTo>
                <a:lnTo>
                  <a:pt x="4466" y="268391"/>
                </a:lnTo>
                <a:lnTo>
                  <a:pt x="17275" y="310302"/>
                </a:lnTo>
                <a:lnTo>
                  <a:pt x="37544" y="348227"/>
                </a:lnTo>
                <a:lnTo>
                  <a:pt x="64388" y="381269"/>
                </a:lnTo>
                <a:lnTo>
                  <a:pt x="96924" y="408531"/>
                </a:lnTo>
                <a:lnTo>
                  <a:pt x="134266" y="429115"/>
                </a:lnTo>
                <a:lnTo>
                  <a:pt x="175532" y="442123"/>
                </a:lnTo>
                <a:lnTo>
                  <a:pt x="219837" y="446658"/>
                </a:lnTo>
                <a:lnTo>
                  <a:pt x="264141" y="442123"/>
                </a:lnTo>
                <a:lnTo>
                  <a:pt x="305407" y="429115"/>
                </a:lnTo>
                <a:lnTo>
                  <a:pt x="342749" y="408531"/>
                </a:lnTo>
                <a:lnTo>
                  <a:pt x="375285" y="381269"/>
                </a:lnTo>
                <a:lnTo>
                  <a:pt x="402129" y="348227"/>
                </a:lnTo>
                <a:lnTo>
                  <a:pt x="422398" y="310302"/>
                </a:lnTo>
                <a:lnTo>
                  <a:pt x="435207" y="268391"/>
                </a:lnTo>
                <a:lnTo>
                  <a:pt x="439674" y="223392"/>
                </a:lnTo>
                <a:lnTo>
                  <a:pt x="435207" y="178388"/>
                </a:lnTo>
                <a:lnTo>
                  <a:pt x="422398" y="136463"/>
                </a:lnTo>
                <a:lnTo>
                  <a:pt x="402129" y="98518"/>
                </a:lnTo>
                <a:lnTo>
                  <a:pt x="375285" y="65452"/>
                </a:lnTo>
                <a:lnTo>
                  <a:pt x="342749" y="38167"/>
                </a:lnTo>
                <a:lnTo>
                  <a:pt x="305407" y="17563"/>
                </a:lnTo>
                <a:lnTo>
                  <a:pt x="264141" y="4540"/>
                </a:lnTo>
                <a:lnTo>
                  <a:pt x="219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51252" y="4411090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5" h="447039">
                <a:moveTo>
                  <a:pt x="0" y="223392"/>
                </a:moveTo>
                <a:lnTo>
                  <a:pt x="4466" y="178388"/>
                </a:lnTo>
                <a:lnTo>
                  <a:pt x="17275" y="136463"/>
                </a:lnTo>
                <a:lnTo>
                  <a:pt x="37544" y="98518"/>
                </a:lnTo>
                <a:lnTo>
                  <a:pt x="64388" y="65452"/>
                </a:lnTo>
                <a:lnTo>
                  <a:pt x="96924" y="38167"/>
                </a:lnTo>
                <a:lnTo>
                  <a:pt x="134266" y="17563"/>
                </a:lnTo>
                <a:lnTo>
                  <a:pt x="175532" y="4540"/>
                </a:lnTo>
                <a:lnTo>
                  <a:pt x="219837" y="0"/>
                </a:lnTo>
                <a:lnTo>
                  <a:pt x="264141" y="4540"/>
                </a:lnTo>
                <a:lnTo>
                  <a:pt x="305407" y="17563"/>
                </a:lnTo>
                <a:lnTo>
                  <a:pt x="342749" y="38167"/>
                </a:lnTo>
                <a:lnTo>
                  <a:pt x="375285" y="65452"/>
                </a:lnTo>
                <a:lnTo>
                  <a:pt x="402129" y="98518"/>
                </a:lnTo>
                <a:lnTo>
                  <a:pt x="422398" y="136463"/>
                </a:lnTo>
                <a:lnTo>
                  <a:pt x="435207" y="178388"/>
                </a:lnTo>
                <a:lnTo>
                  <a:pt x="439674" y="223392"/>
                </a:lnTo>
                <a:lnTo>
                  <a:pt x="435207" y="268391"/>
                </a:lnTo>
                <a:lnTo>
                  <a:pt x="422398" y="310302"/>
                </a:lnTo>
                <a:lnTo>
                  <a:pt x="402129" y="348227"/>
                </a:lnTo>
                <a:lnTo>
                  <a:pt x="375285" y="381269"/>
                </a:lnTo>
                <a:lnTo>
                  <a:pt x="342749" y="408531"/>
                </a:lnTo>
                <a:lnTo>
                  <a:pt x="305407" y="429115"/>
                </a:lnTo>
                <a:lnTo>
                  <a:pt x="264141" y="442123"/>
                </a:lnTo>
                <a:lnTo>
                  <a:pt x="219837" y="446658"/>
                </a:lnTo>
                <a:lnTo>
                  <a:pt x="175532" y="442123"/>
                </a:lnTo>
                <a:lnTo>
                  <a:pt x="134266" y="429115"/>
                </a:lnTo>
                <a:lnTo>
                  <a:pt x="96924" y="408531"/>
                </a:lnTo>
                <a:lnTo>
                  <a:pt x="64388" y="381269"/>
                </a:lnTo>
                <a:lnTo>
                  <a:pt x="37544" y="348227"/>
                </a:lnTo>
                <a:lnTo>
                  <a:pt x="17275" y="310302"/>
                </a:lnTo>
                <a:lnTo>
                  <a:pt x="4466" y="268391"/>
                </a:lnTo>
                <a:lnTo>
                  <a:pt x="0" y="2233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62632" y="4479797"/>
            <a:ext cx="241935" cy="260985"/>
          </a:xfrm>
          <a:custGeom>
            <a:avLst/>
            <a:gdLst/>
            <a:ahLst/>
            <a:cxnLst/>
            <a:rect l="l" t="t" r="r" b="b"/>
            <a:pathLst>
              <a:path w="241935" h="260985">
                <a:moveTo>
                  <a:pt x="0" y="260731"/>
                </a:moveTo>
                <a:lnTo>
                  <a:pt x="241769" y="260731"/>
                </a:lnTo>
                <a:lnTo>
                  <a:pt x="241769" y="0"/>
                </a:lnTo>
                <a:lnTo>
                  <a:pt x="0" y="0"/>
                </a:lnTo>
                <a:lnTo>
                  <a:pt x="0" y="260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258060" y="446354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17926" y="4317619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219837" y="0"/>
                </a:moveTo>
                <a:lnTo>
                  <a:pt x="175532" y="4535"/>
                </a:lnTo>
                <a:lnTo>
                  <a:pt x="134266" y="17543"/>
                </a:lnTo>
                <a:lnTo>
                  <a:pt x="96924" y="38127"/>
                </a:lnTo>
                <a:lnTo>
                  <a:pt x="64388" y="65389"/>
                </a:lnTo>
                <a:lnTo>
                  <a:pt x="37544" y="98431"/>
                </a:lnTo>
                <a:lnTo>
                  <a:pt x="17275" y="136356"/>
                </a:lnTo>
                <a:lnTo>
                  <a:pt x="4466" y="178267"/>
                </a:lnTo>
                <a:lnTo>
                  <a:pt x="0" y="223265"/>
                </a:lnTo>
                <a:lnTo>
                  <a:pt x="4466" y="268264"/>
                </a:lnTo>
                <a:lnTo>
                  <a:pt x="17275" y="310175"/>
                </a:lnTo>
                <a:lnTo>
                  <a:pt x="37544" y="348100"/>
                </a:lnTo>
                <a:lnTo>
                  <a:pt x="64388" y="381142"/>
                </a:lnTo>
                <a:lnTo>
                  <a:pt x="96924" y="408404"/>
                </a:lnTo>
                <a:lnTo>
                  <a:pt x="134266" y="428988"/>
                </a:lnTo>
                <a:lnTo>
                  <a:pt x="175532" y="441996"/>
                </a:lnTo>
                <a:lnTo>
                  <a:pt x="219837" y="446531"/>
                </a:lnTo>
                <a:lnTo>
                  <a:pt x="264141" y="441996"/>
                </a:lnTo>
                <a:lnTo>
                  <a:pt x="305407" y="428988"/>
                </a:lnTo>
                <a:lnTo>
                  <a:pt x="342749" y="408404"/>
                </a:lnTo>
                <a:lnTo>
                  <a:pt x="375284" y="381142"/>
                </a:lnTo>
                <a:lnTo>
                  <a:pt x="402129" y="348100"/>
                </a:lnTo>
                <a:lnTo>
                  <a:pt x="422398" y="310175"/>
                </a:lnTo>
                <a:lnTo>
                  <a:pt x="435207" y="268264"/>
                </a:lnTo>
                <a:lnTo>
                  <a:pt x="439674" y="223265"/>
                </a:lnTo>
                <a:lnTo>
                  <a:pt x="435207" y="178267"/>
                </a:lnTo>
                <a:lnTo>
                  <a:pt x="422398" y="136356"/>
                </a:lnTo>
                <a:lnTo>
                  <a:pt x="402129" y="98431"/>
                </a:lnTo>
                <a:lnTo>
                  <a:pt x="375285" y="65389"/>
                </a:lnTo>
                <a:lnTo>
                  <a:pt x="342749" y="38127"/>
                </a:lnTo>
                <a:lnTo>
                  <a:pt x="305407" y="17543"/>
                </a:lnTo>
                <a:lnTo>
                  <a:pt x="264141" y="4535"/>
                </a:lnTo>
                <a:lnTo>
                  <a:pt x="219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17926" y="4317619"/>
            <a:ext cx="440055" cy="447040"/>
          </a:xfrm>
          <a:custGeom>
            <a:avLst/>
            <a:gdLst/>
            <a:ahLst/>
            <a:cxnLst/>
            <a:rect l="l" t="t" r="r" b="b"/>
            <a:pathLst>
              <a:path w="440054" h="447039">
                <a:moveTo>
                  <a:pt x="0" y="223265"/>
                </a:moveTo>
                <a:lnTo>
                  <a:pt x="4466" y="178267"/>
                </a:lnTo>
                <a:lnTo>
                  <a:pt x="17275" y="136356"/>
                </a:lnTo>
                <a:lnTo>
                  <a:pt x="37544" y="98431"/>
                </a:lnTo>
                <a:lnTo>
                  <a:pt x="64388" y="65389"/>
                </a:lnTo>
                <a:lnTo>
                  <a:pt x="96924" y="38127"/>
                </a:lnTo>
                <a:lnTo>
                  <a:pt x="134266" y="17543"/>
                </a:lnTo>
                <a:lnTo>
                  <a:pt x="175532" y="4535"/>
                </a:lnTo>
                <a:lnTo>
                  <a:pt x="219837" y="0"/>
                </a:lnTo>
                <a:lnTo>
                  <a:pt x="264141" y="4535"/>
                </a:lnTo>
                <a:lnTo>
                  <a:pt x="305407" y="17543"/>
                </a:lnTo>
                <a:lnTo>
                  <a:pt x="342749" y="38127"/>
                </a:lnTo>
                <a:lnTo>
                  <a:pt x="375285" y="65389"/>
                </a:lnTo>
                <a:lnTo>
                  <a:pt x="402129" y="98431"/>
                </a:lnTo>
                <a:lnTo>
                  <a:pt x="422398" y="136356"/>
                </a:lnTo>
                <a:lnTo>
                  <a:pt x="435207" y="178267"/>
                </a:lnTo>
                <a:lnTo>
                  <a:pt x="439674" y="223265"/>
                </a:lnTo>
                <a:lnTo>
                  <a:pt x="435207" y="268264"/>
                </a:lnTo>
                <a:lnTo>
                  <a:pt x="422398" y="310175"/>
                </a:lnTo>
                <a:lnTo>
                  <a:pt x="402129" y="348100"/>
                </a:lnTo>
                <a:lnTo>
                  <a:pt x="375284" y="381142"/>
                </a:lnTo>
                <a:lnTo>
                  <a:pt x="342749" y="408404"/>
                </a:lnTo>
                <a:lnTo>
                  <a:pt x="305407" y="428988"/>
                </a:lnTo>
                <a:lnTo>
                  <a:pt x="264141" y="441996"/>
                </a:lnTo>
                <a:lnTo>
                  <a:pt x="219837" y="446531"/>
                </a:lnTo>
                <a:lnTo>
                  <a:pt x="175532" y="441996"/>
                </a:lnTo>
                <a:lnTo>
                  <a:pt x="134266" y="428988"/>
                </a:lnTo>
                <a:lnTo>
                  <a:pt x="96924" y="408404"/>
                </a:lnTo>
                <a:lnTo>
                  <a:pt x="64388" y="381142"/>
                </a:lnTo>
                <a:lnTo>
                  <a:pt x="37544" y="348100"/>
                </a:lnTo>
                <a:lnTo>
                  <a:pt x="17275" y="310175"/>
                </a:lnTo>
                <a:lnTo>
                  <a:pt x="4466" y="268264"/>
                </a:lnTo>
                <a:lnTo>
                  <a:pt x="0" y="2232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29304" y="4386198"/>
            <a:ext cx="241935" cy="260985"/>
          </a:xfrm>
          <a:custGeom>
            <a:avLst/>
            <a:gdLst/>
            <a:ahLst/>
            <a:cxnLst/>
            <a:rect l="l" t="t" r="r" b="b"/>
            <a:pathLst>
              <a:path w="241935" h="260985">
                <a:moveTo>
                  <a:pt x="0" y="260731"/>
                </a:moveTo>
                <a:lnTo>
                  <a:pt x="241769" y="260731"/>
                </a:lnTo>
                <a:lnTo>
                  <a:pt x="241769" y="0"/>
                </a:lnTo>
                <a:lnTo>
                  <a:pt x="0" y="0"/>
                </a:lnTo>
                <a:lnTo>
                  <a:pt x="0" y="260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324859" y="437007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430907" y="4160392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266700" y="0"/>
                </a:moveTo>
                <a:lnTo>
                  <a:pt x="0" y="2506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17647" y="4104259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0" y="0"/>
                </a:moveTo>
                <a:lnTo>
                  <a:pt x="266573" y="2506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7614" y="3512946"/>
            <a:ext cx="266700" cy="250825"/>
          </a:xfrm>
          <a:custGeom>
            <a:avLst/>
            <a:gdLst/>
            <a:ahLst/>
            <a:cxnLst/>
            <a:rect l="l" t="t" r="r" b="b"/>
            <a:pathLst>
              <a:path w="266700" h="250825">
                <a:moveTo>
                  <a:pt x="266700" y="0"/>
                </a:moveTo>
                <a:lnTo>
                  <a:pt x="0" y="2506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33500" y="2428875"/>
            <a:ext cx="440055" cy="446405"/>
          </a:xfrm>
          <a:custGeom>
            <a:avLst/>
            <a:gdLst/>
            <a:ahLst/>
            <a:cxnLst/>
            <a:rect l="l" t="t" r="r" b="b"/>
            <a:pathLst>
              <a:path w="440055" h="446405">
                <a:moveTo>
                  <a:pt x="219837" y="0"/>
                </a:moveTo>
                <a:lnTo>
                  <a:pt x="175532" y="4529"/>
                </a:lnTo>
                <a:lnTo>
                  <a:pt x="134266" y="17522"/>
                </a:lnTo>
                <a:lnTo>
                  <a:pt x="96924" y="38080"/>
                </a:lnTo>
                <a:lnTo>
                  <a:pt x="64388" y="65309"/>
                </a:lnTo>
                <a:lnTo>
                  <a:pt x="37544" y="98313"/>
                </a:lnTo>
                <a:lnTo>
                  <a:pt x="17275" y="136195"/>
                </a:lnTo>
                <a:lnTo>
                  <a:pt x="4466" y="178060"/>
                </a:lnTo>
                <a:lnTo>
                  <a:pt x="0" y="223012"/>
                </a:lnTo>
                <a:lnTo>
                  <a:pt x="4466" y="267963"/>
                </a:lnTo>
                <a:lnTo>
                  <a:pt x="17275" y="309828"/>
                </a:lnTo>
                <a:lnTo>
                  <a:pt x="37544" y="347710"/>
                </a:lnTo>
                <a:lnTo>
                  <a:pt x="64388" y="380714"/>
                </a:lnTo>
                <a:lnTo>
                  <a:pt x="96924" y="407943"/>
                </a:lnTo>
                <a:lnTo>
                  <a:pt x="134266" y="428501"/>
                </a:lnTo>
                <a:lnTo>
                  <a:pt x="175532" y="441494"/>
                </a:lnTo>
                <a:lnTo>
                  <a:pt x="219837" y="446024"/>
                </a:lnTo>
                <a:lnTo>
                  <a:pt x="264147" y="441494"/>
                </a:lnTo>
                <a:lnTo>
                  <a:pt x="305427" y="428501"/>
                </a:lnTo>
                <a:lnTo>
                  <a:pt x="342789" y="407943"/>
                </a:lnTo>
                <a:lnTo>
                  <a:pt x="375348" y="380714"/>
                </a:lnTo>
                <a:lnTo>
                  <a:pt x="402215" y="347710"/>
                </a:lnTo>
                <a:lnTo>
                  <a:pt x="422505" y="309828"/>
                </a:lnTo>
                <a:lnTo>
                  <a:pt x="435329" y="267963"/>
                </a:lnTo>
                <a:lnTo>
                  <a:pt x="439800" y="223012"/>
                </a:lnTo>
                <a:lnTo>
                  <a:pt x="435329" y="178060"/>
                </a:lnTo>
                <a:lnTo>
                  <a:pt x="422505" y="136195"/>
                </a:lnTo>
                <a:lnTo>
                  <a:pt x="402215" y="98313"/>
                </a:lnTo>
                <a:lnTo>
                  <a:pt x="375348" y="65309"/>
                </a:lnTo>
                <a:lnTo>
                  <a:pt x="342789" y="38080"/>
                </a:lnTo>
                <a:lnTo>
                  <a:pt x="305427" y="17522"/>
                </a:lnTo>
                <a:lnTo>
                  <a:pt x="264147" y="4529"/>
                </a:lnTo>
                <a:lnTo>
                  <a:pt x="219837" y="0"/>
                </a:lnTo>
                <a:close/>
              </a:path>
            </a:pathLst>
          </a:custGeom>
          <a:solidFill>
            <a:srgbClr val="C2C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33500" y="2428875"/>
            <a:ext cx="440055" cy="446405"/>
          </a:xfrm>
          <a:custGeom>
            <a:avLst/>
            <a:gdLst/>
            <a:ahLst/>
            <a:cxnLst/>
            <a:rect l="l" t="t" r="r" b="b"/>
            <a:pathLst>
              <a:path w="440055" h="446405">
                <a:moveTo>
                  <a:pt x="0" y="223012"/>
                </a:moveTo>
                <a:lnTo>
                  <a:pt x="4466" y="178060"/>
                </a:lnTo>
                <a:lnTo>
                  <a:pt x="17275" y="136195"/>
                </a:lnTo>
                <a:lnTo>
                  <a:pt x="37544" y="98313"/>
                </a:lnTo>
                <a:lnTo>
                  <a:pt x="64388" y="65309"/>
                </a:lnTo>
                <a:lnTo>
                  <a:pt x="96924" y="38080"/>
                </a:lnTo>
                <a:lnTo>
                  <a:pt x="134266" y="17522"/>
                </a:lnTo>
                <a:lnTo>
                  <a:pt x="175532" y="4529"/>
                </a:lnTo>
                <a:lnTo>
                  <a:pt x="219837" y="0"/>
                </a:lnTo>
                <a:lnTo>
                  <a:pt x="264147" y="4529"/>
                </a:lnTo>
                <a:lnTo>
                  <a:pt x="305427" y="17522"/>
                </a:lnTo>
                <a:lnTo>
                  <a:pt x="342789" y="38080"/>
                </a:lnTo>
                <a:lnTo>
                  <a:pt x="375348" y="65309"/>
                </a:lnTo>
                <a:lnTo>
                  <a:pt x="402215" y="98313"/>
                </a:lnTo>
                <a:lnTo>
                  <a:pt x="422505" y="136195"/>
                </a:lnTo>
                <a:lnTo>
                  <a:pt x="435329" y="178060"/>
                </a:lnTo>
                <a:lnTo>
                  <a:pt x="439800" y="223012"/>
                </a:lnTo>
                <a:lnTo>
                  <a:pt x="435329" y="267963"/>
                </a:lnTo>
                <a:lnTo>
                  <a:pt x="422505" y="309828"/>
                </a:lnTo>
                <a:lnTo>
                  <a:pt x="402215" y="347710"/>
                </a:lnTo>
                <a:lnTo>
                  <a:pt x="375348" y="380714"/>
                </a:lnTo>
                <a:lnTo>
                  <a:pt x="342789" y="407943"/>
                </a:lnTo>
                <a:lnTo>
                  <a:pt x="305427" y="428501"/>
                </a:lnTo>
                <a:lnTo>
                  <a:pt x="264147" y="441494"/>
                </a:lnTo>
                <a:lnTo>
                  <a:pt x="219837" y="446024"/>
                </a:lnTo>
                <a:lnTo>
                  <a:pt x="175532" y="441494"/>
                </a:lnTo>
                <a:lnTo>
                  <a:pt x="134266" y="428501"/>
                </a:lnTo>
                <a:lnTo>
                  <a:pt x="96924" y="407943"/>
                </a:lnTo>
                <a:lnTo>
                  <a:pt x="64388" y="380714"/>
                </a:lnTo>
                <a:lnTo>
                  <a:pt x="37544" y="347710"/>
                </a:lnTo>
                <a:lnTo>
                  <a:pt x="17275" y="309828"/>
                </a:lnTo>
                <a:lnTo>
                  <a:pt x="4466" y="267963"/>
                </a:lnTo>
                <a:lnTo>
                  <a:pt x="0" y="2230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44625" y="2497201"/>
            <a:ext cx="241300" cy="260350"/>
          </a:xfrm>
          <a:custGeom>
            <a:avLst/>
            <a:gdLst/>
            <a:ahLst/>
            <a:cxnLst/>
            <a:rect l="l" t="t" r="r" b="b"/>
            <a:pathLst>
              <a:path w="241300" h="260350">
                <a:moveTo>
                  <a:pt x="0" y="260350"/>
                </a:moveTo>
                <a:lnTo>
                  <a:pt x="241300" y="260350"/>
                </a:lnTo>
                <a:lnTo>
                  <a:pt x="241300" y="0"/>
                </a:lnTo>
                <a:lnTo>
                  <a:pt x="0" y="0"/>
                </a:lnTo>
                <a:lnTo>
                  <a:pt x="0" y="260350"/>
                </a:lnTo>
                <a:close/>
              </a:path>
            </a:pathLst>
          </a:custGeom>
          <a:solidFill>
            <a:srgbClr val="C2C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439672" y="248056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626489" y="2874010"/>
            <a:ext cx="270510" cy="314960"/>
          </a:xfrm>
          <a:custGeom>
            <a:avLst/>
            <a:gdLst/>
            <a:ahLst/>
            <a:cxnLst/>
            <a:rect l="l" t="t" r="r" b="b"/>
            <a:pathLst>
              <a:path w="270510" h="314960">
                <a:moveTo>
                  <a:pt x="0" y="42799"/>
                </a:moveTo>
                <a:lnTo>
                  <a:pt x="186309" y="266445"/>
                </a:lnTo>
                <a:lnTo>
                  <a:pt x="160655" y="287909"/>
                </a:lnTo>
                <a:lnTo>
                  <a:pt x="270129" y="314578"/>
                </a:lnTo>
                <a:lnTo>
                  <a:pt x="264784" y="223519"/>
                </a:lnTo>
                <a:lnTo>
                  <a:pt x="237744" y="223519"/>
                </a:lnTo>
                <a:lnTo>
                  <a:pt x="98329" y="56261"/>
                </a:lnTo>
                <a:lnTo>
                  <a:pt x="54737" y="56261"/>
                </a:lnTo>
                <a:lnTo>
                  <a:pt x="0" y="42799"/>
                </a:lnTo>
                <a:close/>
              </a:path>
              <a:path w="270510" h="314960">
                <a:moveTo>
                  <a:pt x="263525" y="202056"/>
                </a:moveTo>
                <a:lnTo>
                  <a:pt x="237744" y="223519"/>
                </a:lnTo>
                <a:lnTo>
                  <a:pt x="264784" y="223519"/>
                </a:lnTo>
                <a:lnTo>
                  <a:pt x="263525" y="202056"/>
                </a:lnTo>
                <a:close/>
              </a:path>
              <a:path w="270510" h="314960">
                <a:moveTo>
                  <a:pt x="51435" y="0"/>
                </a:moveTo>
                <a:lnTo>
                  <a:pt x="54737" y="56261"/>
                </a:lnTo>
                <a:lnTo>
                  <a:pt x="98329" y="56261"/>
                </a:lnTo>
                <a:lnTo>
                  <a:pt x="51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26489" y="2874010"/>
            <a:ext cx="270510" cy="314960"/>
          </a:xfrm>
          <a:custGeom>
            <a:avLst/>
            <a:gdLst/>
            <a:ahLst/>
            <a:cxnLst/>
            <a:rect l="l" t="t" r="r" b="b"/>
            <a:pathLst>
              <a:path w="270510" h="314960">
                <a:moveTo>
                  <a:pt x="51435" y="0"/>
                </a:moveTo>
                <a:lnTo>
                  <a:pt x="237744" y="223519"/>
                </a:lnTo>
                <a:lnTo>
                  <a:pt x="263525" y="202056"/>
                </a:lnTo>
                <a:lnTo>
                  <a:pt x="270129" y="314578"/>
                </a:lnTo>
                <a:lnTo>
                  <a:pt x="160655" y="287909"/>
                </a:lnTo>
                <a:lnTo>
                  <a:pt x="186309" y="266445"/>
                </a:lnTo>
                <a:lnTo>
                  <a:pt x="0" y="42799"/>
                </a:lnTo>
                <a:lnTo>
                  <a:pt x="54737" y="56261"/>
                </a:lnTo>
                <a:lnTo>
                  <a:pt x="5143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47875" y="2762250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99949" y="0"/>
                </a:moveTo>
                <a:lnTo>
                  <a:pt x="99949" y="290702"/>
                </a:lnTo>
                <a:lnTo>
                  <a:pt x="133350" y="290702"/>
                </a:lnTo>
                <a:lnTo>
                  <a:pt x="66675" y="381000"/>
                </a:lnTo>
                <a:lnTo>
                  <a:pt x="0" y="290702"/>
                </a:lnTo>
                <a:lnTo>
                  <a:pt x="33274" y="290702"/>
                </a:lnTo>
                <a:lnTo>
                  <a:pt x="33274" y="0"/>
                </a:lnTo>
                <a:lnTo>
                  <a:pt x="66675" y="45085"/>
                </a:lnTo>
                <a:lnTo>
                  <a:pt x="9994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74823" y="3337560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99949" y="0"/>
                </a:moveTo>
                <a:lnTo>
                  <a:pt x="99949" y="290702"/>
                </a:lnTo>
                <a:lnTo>
                  <a:pt x="133350" y="290702"/>
                </a:lnTo>
                <a:lnTo>
                  <a:pt x="66675" y="381000"/>
                </a:lnTo>
                <a:lnTo>
                  <a:pt x="0" y="290702"/>
                </a:lnTo>
                <a:lnTo>
                  <a:pt x="33274" y="290702"/>
                </a:lnTo>
                <a:lnTo>
                  <a:pt x="33274" y="0"/>
                </a:lnTo>
                <a:lnTo>
                  <a:pt x="66675" y="45085"/>
                </a:lnTo>
                <a:lnTo>
                  <a:pt x="9994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90750" y="4048125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99949" y="0"/>
                </a:moveTo>
                <a:lnTo>
                  <a:pt x="99949" y="290702"/>
                </a:lnTo>
                <a:lnTo>
                  <a:pt x="133350" y="290702"/>
                </a:lnTo>
                <a:lnTo>
                  <a:pt x="66675" y="381000"/>
                </a:lnTo>
                <a:lnTo>
                  <a:pt x="0" y="290702"/>
                </a:lnTo>
                <a:lnTo>
                  <a:pt x="33274" y="290702"/>
                </a:lnTo>
                <a:lnTo>
                  <a:pt x="33274" y="0"/>
                </a:lnTo>
                <a:lnTo>
                  <a:pt x="66675" y="45085"/>
                </a:lnTo>
                <a:lnTo>
                  <a:pt x="9994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64" grpId="0" animBg="1"/>
      <p:bldP spid="66" grpId="0" animBg="1"/>
      <p:bldP spid="66" grpId="1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812" y="838200"/>
            <a:ext cx="7572375" cy="4548505"/>
          </a:xfrm>
          <a:custGeom>
            <a:avLst/>
            <a:gdLst/>
            <a:ahLst/>
            <a:cxnLst/>
            <a:rect l="l" t="t" r="r" b="b"/>
            <a:pathLst>
              <a:path w="7572375" h="4548505">
                <a:moveTo>
                  <a:pt x="0" y="4548251"/>
                </a:moveTo>
                <a:lnTo>
                  <a:pt x="7572375" y="4548251"/>
                </a:lnTo>
                <a:lnTo>
                  <a:pt x="7572375" y="0"/>
                </a:lnTo>
                <a:lnTo>
                  <a:pt x="0" y="0"/>
                </a:lnTo>
                <a:lnTo>
                  <a:pt x="0" y="4548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812" y="838200"/>
            <a:ext cx="7572375" cy="4548505"/>
          </a:xfrm>
          <a:custGeom>
            <a:avLst/>
            <a:gdLst/>
            <a:ahLst/>
            <a:cxnLst/>
            <a:rect l="l" t="t" r="r" b="b"/>
            <a:pathLst>
              <a:path w="7572375" h="4548505">
                <a:moveTo>
                  <a:pt x="0" y="4548251"/>
                </a:moveTo>
                <a:lnTo>
                  <a:pt x="7572375" y="4548251"/>
                </a:lnTo>
                <a:lnTo>
                  <a:pt x="7572375" y="0"/>
                </a:lnTo>
                <a:lnTo>
                  <a:pt x="0" y="0"/>
                </a:lnTo>
                <a:lnTo>
                  <a:pt x="0" y="45482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4819" y="781558"/>
            <a:ext cx="7045959" cy="238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BinTree Insert( ElementType </a:t>
            </a:r>
            <a:r>
              <a:rPr sz="1800" b="1" spc="-5" dirty="0">
                <a:latin typeface="Courier New"/>
                <a:cs typeface="Courier New"/>
              </a:rPr>
              <a:t>X, </a:t>
            </a:r>
            <a:r>
              <a:rPr sz="1800" b="1" spc="-10" dirty="0">
                <a:latin typeface="Courier New"/>
                <a:cs typeface="Courier New"/>
              </a:rPr>
              <a:t>BinTree BST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45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7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 !BST </a:t>
            </a:r>
            <a:r>
              <a:rPr sz="1800" b="1" spc="-15" dirty="0">
                <a:latin typeface="Courier New"/>
                <a:cs typeface="Courier New"/>
              </a:rPr>
              <a:t>){</a:t>
            </a:r>
            <a:endParaRPr sz="1800">
              <a:latin typeface="Courier New"/>
              <a:cs typeface="Courier New"/>
            </a:endParaRPr>
          </a:p>
          <a:p>
            <a:pPr marL="1651000">
              <a:lnSpc>
                <a:spcPts val="2125"/>
              </a:lnSpc>
              <a:spcBef>
                <a:spcPts val="70"/>
              </a:spcBef>
            </a:pP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若原树为空，生成并返回一个结点的二叉搜索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树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ts val="2125"/>
              </a:lnSpc>
            </a:pPr>
            <a:r>
              <a:rPr sz="1800" b="1" spc="-10" dirty="0">
                <a:latin typeface="Courier New"/>
                <a:cs typeface="Courier New"/>
              </a:rPr>
              <a:t>BST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malloc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(sizeof(struct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TreeNode));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BST-&gt;Data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BST-&gt;Left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BST-&gt;Right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800" b="1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104900" marR="2442210" indent="-547370">
              <a:lnSpc>
                <a:spcPts val="2090"/>
              </a:lnSpc>
              <a:spcBef>
                <a:spcPts val="200"/>
              </a:spcBef>
              <a:tabLst>
                <a:tab pos="1515110" algn="l"/>
              </a:tabLst>
            </a:pPr>
            <a:r>
              <a:rPr sz="1800" b="1" spc="-5" dirty="0">
                <a:latin typeface="Courier New"/>
                <a:cs typeface="Courier New"/>
              </a:rPr>
              <a:t>}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els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开始找要插入元素的位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置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/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X &lt; </a:t>
            </a:r>
            <a:r>
              <a:rPr sz="1800" b="1" spc="-10" dirty="0">
                <a:latin typeface="Courier New"/>
                <a:cs typeface="Courier New"/>
              </a:rPr>
              <a:t>BST-&gt;Data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577" y="3694557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ls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3170" y="3145612"/>
            <a:ext cx="494030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BST-&gt;Left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Insert( X,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BST-&gt;Left);</a:t>
            </a:r>
            <a:endParaRPr sz="1800">
              <a:latin typeface="Courier New"/>
              <a:cs typeface="Courier New"/>
            </a:endParaRPr>
          </a:p>
          <a:p>
            <a:pPr marL="285750" marR="1120775" indent="1365250">
              <a:lnSpc>
                <a:spcPts val="2090"/>
              </a:lnSpc>
              <a:spcBef>
                <a:spcPts val="200"/>
              </a:spcBef>
            </a:pP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递归插入左子树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/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X &gt; </a:t>
            </a:r>
            <a:r>
              <a:rPr sz="1800" b="1" spc="-10" dirty="0">
                <a:latin typeface="Courier New"/>
                <a:cs typeface="Courier New"/>
              </a:rPr>
              <a:t>BST-&gt;Data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ourier New"/>
                <a:cs typeface="Courier New"/>
              </a:rPr>
              <a:t>BST-&gt;Right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Insert( </a:t>
            </a:r>
            <a:r>
              <a:rPr sz="1800" b="1" spc="-5" dirty="0">
                <a:latin typeface="Courier New"/>
                <a:cs typeface="Courier New"/>
              </a:rPr>
              <a:t>X,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BST-&gt;Right);</a:t>
            </a:r>
            <a:endParaRPr sz="1800">
              <a:latin typeface="Courier New"/>
              <a:cs typeface="Courier New"/>
            </a:endParaRPr>
          </a:p>
          <a:p>
            <a:pPr marL="1788160">
              <a:lnSpc>
                <a:spcPct val="100000"/>
              </a:lnSpc>
              <a:spcBef>
                <a:spcPts val="75"/>
              </a:spcBef>
            </a:pP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递归插入右子树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1986" y="4526737"/>
            <a:ext cx="4512945" cy="56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>
              <a:lnSpc>
                <a:spcPts val="2125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5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else</a:t>
            </a:r>
            <a:r>
              <a:rPr sz="1800" b="1" spc="-4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已经存在，什么都不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做</a:t>
            </a:r>
            <a:r>
              <a:rPr sz="1800" b="1" spc="16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BST;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819" y="4978146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1123" y="5519420"/>
            <a:ext cx="232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二叉搜索树的插入算法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6450" y="1714500"/>
            <a:ext cx="692150" cy="533400"/>
          </a:xfrm>
          <a:custGeom>
            <a:avLst/>
            <a:gdLst/>
            <a:ahLst/>
            <a:cxnLst/>
            <a:rect l="l" t="t" r="r" b="b"/>
            <a:pathLst>
              <a:path w="692150" h="533400">
                <a:moveTo>
                  <a:pt x="0" y="266700"/>
                </a:moveTo>
                <a:lnTo>
                  <a:pt x="3752" y="227283"/>
                </a:lnTo>
                <a:lnTo>
                  <a:pt x="14652" y="189664"/>
                </a:lnTo>
                <a:lnTo>
                  <a:pt x="32164" y="154254"/>
                </a:lnTo>
                <a:lnTo>
                  <a:pt x="55754" y="121467"/>
                </a:lnTo>
                <a:lnTo>
                  <a:pt x="84885" y="91714"/>
                </a:lnTo>
                <a:lnTo>
                  <a:pt x="119023" y="65408"/>
                </a:lnTo>
                <a:lnTo>
                  <a:pt x="157632" y="42960"/>
                </a:lnTo>
                <a:lnTo>
                  <a:pt x="200177" y="24783"/>
                </a:lnTo>
                <a:lnTo>
                  <a:pt x="246122" y="11289"/>
                </a:lnTo>
                <a:lnTo>
                  <a:pt x="294933" y="2891"/>
                </a:lnTo>
                <a:lnTo>
                  <a:pt x="346075" y="0"/>
                </a:lnTo>
                <a:lnTo>
                  <a:pt x="397216" y="2891"/>
                </a:lnTo>
                <a:lnTo>
                  <a:pt x="446027" y="11289"/>
                </a:lnTo>
                <a:lnTo>
                  <a:pt x="491972" y="24783"/>
                </a:lnTo>
                <a:lnTo>
                  <a:pt x="534517" y="42960"/>
                </a:lnTo>
                <a:lnTo>
                  <a:pt x="573126" y="65408"/>
                </a:lnTo>
                <a:lnTo>
                  <a:pt x="607264" y="91714"/>
                </a:lnTo>
                <a:lnTo>
                  <a:pt x="636395" y="121467"/>
                </a:lnTo>
                <a:lnTo>
                  <a:pt x="659985" y="154254"/>
                </a:lnTo>
                <a:lnTo>
                  <a:pt x="677497" y="189664"/>
                </a:lnTo>
                <a:lnTo>
                  <a:pt x="688397" y="227283"/>
                </a:lnTo>
                <a:lnTo>
                  <a:pt x="692150" y="266700"/>
                </a:lnTo>
                <a:lnTo>
                  <a:pt x="688397" y="306116"/>
                </a:lnTo>
                <a:lnTo>
                  <a:pt x="677497" y="343735"/>
                </a:lnTo>
                <a:lnTo>
                  <a:pt x="659985" y="379145"/>
                </a:lnTo>
                <a:lnTo>
                  <a:pt x="636395" y="411932"/>
                </a:lnTo>
                <a:lnTo>
                  <a:pt x="607264" y="441685"/>
                </a:lnTo>
                <a:lnTo>
                  <a:pt x="573126" y="467991"/>
                </a:lnTo>
                <a:lnTo>
                  <a:pt x="534517" y="490439"/>
                </a:lnTo>
                <a:lnTo>
                  <a:pt x="491972" y="508616"/>
                </a:lnTo>
                <a:lnTo>
                  <a:pt x="446027" y="522110"/>
                </a:lnTo>
                <a:lnTo>
                  <a:pt x="397216" y="530508"/>
                </a:lnTo>
                <a:lnTo>
                  <a:pt x="346075" y="533400"/>
                </a:lnTo>
                <a:lnTo>
                  <a:pt x="294933" y="530508"/>
                </a:lnTo>
                <a:lnTo>
                  <a:pt x="246122" y="522110"/>
                </a:lnTo>
                <a:lnTo>
                  <a:pt x="200177" y="508616"/>
                </a:lnTo>
                <a:lnTo>
                  <a:pt x="157632" y="490439"/>
                </a:lnTo>
                <a:lnTo>
                  <a:pt x="119023" y="467991"/>
                </a:lnTo>
                <a:lnTo>
                  <a:pt x="84885" y="441685"/>
                </a:lnTo>
                <a:lnTo>
                  <a:pt x="55754" y="411932"/>
                </a:lnTo>
                <a:lnTo>
                  <a:pt x="32164" y="379145"/>
                </a:lnTo>
                <a:lnTo>
                  <a:pt x="14652" y="343735"/>
                </a:lnTo>
                <a:lnTo>
                  <a:pt x="3752" y="30611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8916" y="612089"/>
            <a:ext cx="7698740" cy="149288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8000"/>
              </a:lnSpc>
              <a:spcBef>
                <a:spcPts val="155"/>
              </a:spcBef>
            </a:pPr>
            <a:r>
              <a:rPr sz="2000" b="1" dirty="0">
                <a:latin typeface="宋体"/>
                <a:cs typeface="宋体"/>
              </a:rPr>
              <a:t>【例】以一年十二个月的英</a:t>
            </a:r>
            <a:r>
              <a:rPr sz="2000" b="1" spc="-10" dirty="0">
                <a:latin typeface="宋体"/>
                <a:cs typeface="宋体"/>
              </a:rPr>
              <a:t>文</a:t>
            </a:r>
            <a:r>
              <a:rPr sz="2000" b="1" dirty="0">
                <a:latin typeface="宋体"/>
                <a:cs typeface="宋体"/>
              </a:rPr>
              <a:t>缩写</a:t>
            </a:r>
            <a:r>
              <a:rPr sz="2000" b="1" spc="-10" dirty="0">
                <a:latin typeface="宋体"/>
                <a:cs typeface="宋体"/>
              </a:rPr>
              <a:t>为</a:t>
            </a:r>
            <a:r>
              <a:rPr sz="2000" b="1" dirty="0">
                <a:latin typeface="宋体"/>
                <a:cs typeface="宋体"/>
              </a:rPr>
              <a:t>键值</a:t>
            </a:r>
            <a:r>
              <a:rPr sz="2000" b="1" spc="-10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按从一</a:t>
            </a:r>
            <a:r>
              <a:rPr sz="2000" b="1" spc="-10" dirty="0">
                <a:latin typeface="宋体"/>
                <a:cs typeface="宋体"/>
              </a:rPr>
              <a:t>月</a:t>
            </a:r>
            <a:r>
              <a:rPr sz="2000" b="1" dirty="0">
                <a:latin typeface="宋体"/>
                <a:cs typeface="宋体"/>
              </a:rPr>
              <a:t>到十</a:t>
            </a:r>
            <a:r>
              <a:rPr sz="2000" b="1" spc="-10" dirty="0">
                <a:latin typeface="宋体"/>
                <a:cs typeface="宋体"/>
              </a:rPr>
              <a:t>二</a:t>
            </a:r>
            <a:r>
              <a:rPr sz="2000" b="1" dirty="0">
                <a:latin typeface="宋体"/>
                <a:cs typeface="宋体"/>
              </a:rPr>
              <a:t>月顺序输 </a:t>
            </a:r>
            <a:r>
              <a:rPr sz="2000" b="1" spc="5" dirty="0">
                <a:latin typeface="宋体"/>
                <a:cs typeface="宋体"/>
              </a:rPr>
              <a:t>入，即输入序列为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Jan,</a:t>
            </a:r>
            <a:r>
              <a:rPr sz="20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Feb,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Mar,</a:t>
            </a:r>
            <a:r>
              <a:rPr sz="2000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Apr, </a:t>
            </a:r>
            <a:r>
              <a:rPr sz="2000" b="1" spc="-45" dirty="0">
                <a:solidFill>
                  <a:srgbClr val="0000FF"/>
                </a:solidFill>
                <a:latin typeface="Arial"/>
                <a:cs typeface="Arial"/>
              </a:rPr>
              <a:t>May,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Jun,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July,</a:t>
            </a:r>
            <a:r>
              <a:rPr sz="20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Aug,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Sep, 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Oct, 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Nov,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Dec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R="1398905"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Jan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23241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66700"/>
                </a:moveTo>
                <a:lnTo>
                  <a:pt x="4488" y="223433"/>
                </a:lnTo>
                <a:lnTo>
                  <a:pt x="17483" y="182392"/>
                </a:lnTo>
                <a:lnTo>
                  <a:pt x="38277" y="144124"/>
                </a:lnTo>
                <a:lnTo>
                  <a:pt x="66165" y="109179"/>
                </a:lnTo>
                <a:lnTo>
                  <a:pt x="100441" y="78104"/>
                </a:lnTo>
                <a:lnTo>
                  <a:pt x="140396" y="51450"/>
                </a:lnTo>
                <a:lnTo>
                  <a:pt x="185327" y="29763"/>
                </a:lnTo>
                <a:lnTo>
                  <a:pt x="234525" y="13594"/>
                </a:lnTo>
                <a:lnTo>
                  <a:pt x="287285" y="3489"/>
                </a:lnTo>
                <a:lnTo>
                  <a:pt x="342900" y="0"/>
                </a:lnTo>
                <a:lnTo>
                  <a:pt x="398514" y="3489"/>
                </a:lnTo>
                <a:lnTo>
                  <a:pt x="451274" y="13594"/>
                </a:lnTo>
                <a:lnTo>
                  <a:pt x="500472" y="29763"/>
                </a:lnTo>
                <a:lnTo>
                  <a:pt x="545403" y="51450"/>
                </a:lnTo>
                <a:lnTo>
                  <a:pt x="585358" y="78104"/>
                </a:lnTo>
                <a:lnTo>
                  <a:pt x="619634" y="109179"/>
                </a:lnTo>
                <a:lnTo>
                  <a:pt x="647522" y="144124"/>
                </a:lnTo>
                <a:lnTo>
                  <a:pt x="668316" y="182392"/>
                </a:lnTo>
                <a:lnTo>
                  <a:pt x="681311" y="223433"/>
                </a:lnTo>
                <a:lnTo>
                  <a:pt x="685800" y="266700"/>
                </a:lnTo>
                <a:lnTo>
                  <a:pt x="681311" y="309966"/>
                </a:lnTo>
                <a:lnTo>
                  <a:pt x="668316" y="351007"/>
                </a:lnTo>
                <a:lnTo>
                  <a:pt x="647522" y="389275"/>
                </a:lnTo>
                <a:lnTo>
                  <a:pt x="619634" y="424220"/>
                </a:lnTo>
                <a:lnTo>
                  <a:pt x="585358" y="455295"/>
                </a:lnTo>
                <a:lnTo>
                  <a:pt x="545403" y="481949"/>
                </a:lnTo>
                <a:lnTo>
                  <a:pt x="500472" y="503636"/>
                </a:lnTo>
                <a:lnTo>
                  <a:pt x="451274" y="519805"/>
                </a:lnTo>
                <a:lnTo>
                  <a:pt x="398514" y="529910"/>
                </a:lnTo>
                <a:lnTo>
                  <a:pt x="342900" y="533400"/>
                </a:lnTo>
                <a:lnTo>
                  <a:pt x="287285" y="529910"/>
                </a:lnTo>
                <a:lnTo>
                  <a:pt x="234525" y="519805"/>
                </a:lnTo>
                <a:lnTo>
                  <a:pt x="185327" y="503636"/>
                </a:lnTo>
                <a:lnTo>
                  <a:pt x="140396" y="481949"/>
                </a:lnTo>
                <a:lnTo>
                  <a:pt x="100441" y="455295"/>
                </a:lnTo>
                <a:lnTo>
                  <a:pt x="66165" y="424220"/>
                </a:lnTo>
                <a:lnTo>
                  <a:pt x="38277" y="389275"/>
                </a:lnTo>
                <a:lnTo>
                  <a:pt x="17483" y="351007"/>
                </a:lnTo>
                <a:lnTo>
                  <a:pt x="4488" y="30996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4251" y="2139060"/>
            <a:ext cx="417195" cy="262890"/>
          </a:xfrm>
          <a:custGeom>
            <a:avLst/>
            <a:gdLst/>
            <a:ahLst/>
            <a:cxnLst/>
            <a:rect l="l" t="t" r="r" b="b"/>
            <a:pathLst>
              <a:path w="417195" h="262889">
                <a:moveTo>
                  <a:pt x="44323" y="190118"/>
                </a:moveTo>
                <a:lnTo>
                  <a:pt x="0" y="262763"/>
                </a:lnTo>
                <a:lnTo>
                  <a:pt x="84709" y="254762"/>
                </a:lnTo>
                <a:lnTo>
                  <a:pt x="71220" y="233172"/>
                </a:lnTo>
                <a:lnTo>
                  <a:pt x="56261" y="233172"/>
                </a:lnTo>
                <a:lnTo>
                  <a:pt x="51307" y="225171"/>
                </a:lnTo>
                <a:lnTo>
                  <a:pt x="62035" y="218469"/>
                </a:lnTo>
                <a:lnTo>
                  <a:pt x="44323" y="190118"/>
                </a:lnTo>
                <a:close/>
              </a:path>
              <a:path w="417195" h="262889">
                <a:moveTo>
                  <a:pt x="62035" y="218469"/>
                </a:moveTo>
                <a:lnTo>
                  <a:pt x="51307" y="225171"/>
                </a:lnTo>
                <a:lnTo>
                  <a:pt x="56261" y="233172"/>
                </a:lnTo>
                <a:lnTo>
                  <a:pt x="67023" y="226454"/>
                </a:lnTo>
                <a:lnTo>
                  <a:pt x="62035" y="218469"/>
                </a:lnTo>
                <a:close/>
              </a:path>
              <a:path w="417195" h="262889">
                <a:moveTo>
                  <a:pt x="67023" y="226454"/>
                </a:moveTo>
                <a:lnTo>
                  <a:pt x="56261" y="233172"/>
                </a:lnTo>
                <a:lnTo>
                  <a:pt x="71220" y="233172"/>
                </a:lnTo>
                <a:lnTo>
                  <a:pt x="67023" y="226454"/>
                </a:lnTo>
                <a:close/>
              </a:path>
              <a:path w="417195" h="262889">
                <a:moveTo>
                  <a:pt x="411734" y="0"/>
                </a:moveTo>
                <a:lnTo>
                  <a:pt x="62035" y="218469"/>
                </a:lnTo>
                <a:lnTo>
                  <a:pt x="67023" y="226454"/>
                </a:lnTo>
                <a:lnTo>
                  <a:pt x="416813" y="8127"/>
                </a:lnTo>
                <a:lnTo>
                  <a:pt x="411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1970" y="2416810"/>
            <a:ext cx="47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Feb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30861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4130" y="227283"/>
                </a:lnTo>
                <a:lnTo>
                  <a:pt x="16129" y="189664"/>
                </a:lnTo>
                <a:lnTo>
                  <a:pt x="35408" y="154254"/>
                </a:lnTo>
                <a:lnTo>
                  <a:pt x="61376" y="121467"/>
                </a:lnTo>
                <a:lnTo>
                  <a:pt x="93446" y="91714"/>
                </a:lnTo>
                <a:lnTo>
                  <a:pt x="131028" y="65408"/>
                </a:lnTo>
                <a:lnTo>
                  <a:pt x="173533" y="42960"/>
                </a:lnTo>
                <a:lnTo>
                  <a:pt x="220372" y="24783"/>
                </a:lnTo>
                <a:lnTo>
                  <a:pt x="270955" y="11289"/>
                </a:lnTo>
                <a:lnTo>
                  <a:pt x="324694" y="2891"/>
                </a:lnTo>
                <a:lnTo>
                  <a:pt x="381000" y="0"/>
                </a:lnTo>
                <a:lnTo>
                  <a:pt x="437305" y="2891"/>
                </a:lnTo>
                <a:lnTo>
                  <a:pt x="491044" y="11289"/>
                </a:lnTo>
                <a:lnTo>
                  <a:pt x="541627" y="24783"/>
                </a:lnTo>
                <a:lnTo>
                  <a:pt x="588466" y="42960"/>
                </a:lnTo>
                <a:lnTo>
                  <a:pt x="630971" y="65408"/>
                </a:lnTo>
                <a:lnTo>
                  <a:pt x="668553" y="91714"/>
                </a:lnTo>
                <a:lnTo>
                  <a:pt x="700623" y="121467"/>
                </a:lnTo>
                <a:lnTo>
                  <a:pt x="726591" y="154254"/>
                </a:lnTo>
                <a:lnTo>
                  <a:pt x="745870" y="189664"/>
                </a:lnTo>
                <a:lnTo>
                  <a:pt x="757869" y="227283"/>
                </a:lnTo>
                <a:lnTo>
                  <a:pt x="762000" y="266700"/>
                </a:lnTo>
                <a:lnTo>
                  <a:pt x="757869" y="306116"/>
                </a:lnTo>
                <a:lnTo>
                  <a:pt x="745870" y="343735"/>
                </a:lnTo>
                <a:lnTo>
                  <a:pt x="726591" y="379145"/>
                </a:lnTo>
                <a:lnTo>
                  <a:pt x="700623" y="411932"/>
                </a:lnTo>
                <a:lnTo>
                  <a:pt x="668553" y="441685"/>
                </a:lnTo>
                <a:lnTo>
                  <a:pt x="630971" y="467991"/>
                </a:lnTo>
                <a:lnTo>
                  <a:pt x="588466" y="490439"/>
                </a:lnTo>
                <a:lnTo>
                  <a:pt x="541627" y="508616"/>
                </a:lnTo>
                <a:lnTo>
                  <a:pt x="491044" y="522110"/>
                </a:lnTo>
                <a:lnTo>
                  <a:pt x="437305" y="530508"/>
                </a:lnTo>
                <a:lnTo>
                  <a:pt x="381000" y="533400"/>
                </a:lnTo>
                <a:lnTo>
                  <a:pt x="324694" y="530508"/>
                </a:lnTo>
                <a:lnTo>
                  <a:pt x="270955" y="522110"/>
                </a:lnTo>
                <a:lnTo>
                  <a:pt x="220372" y="508616"/>
                </a:lnTo>
                <a:lnTo>
                  <a:pt x="173533" y="490439"/>
                </a:lnTo>
                <a:lnTo>
                  <a:pt x="131028" y="467991"/>
                </a:lnTo>
                <a:lnTo>
                  <a:pt x="93446" y="441685"/>
                </a:lnTo>
                <a:lnTo>
                  <a:pt x="61376" y="411932"/>
                </a:lnTo>
                <a:lnTo>
                  <a:pt x="35408" y="379145"/>
                </a:lnTo>
                <a:lnTo>
                  <a:pt x="16129" y="343735"/>
                </a:lnTo>
                <a:lnTo>
                  <a:pt x="4130" y="30611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7400" y="2782061"/>
            <a:ext cx="455295" cy="304165"/>
          </a:xfrm>
          <a:custGeom>
            <a:avLst/>
            <a:gdLst/>
            <a:ahLst/>
            <a:cxnLst/>
            <a:rect l="l" t="t" r="r" b="b"/>
            <a:pathLst>
              <a:path w="455294" h="304164">
                <a:moveTo>
                  <a:pt x="42418" y="230124"/>
                </a:moveTo>
                <a:lnTo>
                  <a:pt x="0" y="304038"/>
                </a:lnTo>
                <a:lnTo>
                  <a:pt x="84581" y="293624"/>
                </a:lnTo>
                <a:lnTo>
                  <a:pt x="70836" y="272923"/>
                </a:lnTo>
                <a:lnTo>
                  <a:pt x="55499" y="272923"/>
                </a:lnTo>
                <a:lnTo>
                  <a:pt x="50292" y="264922"/>
                </a:lnTo>
                <a:lnTo>
                  <a:pt x="60867" y="257909"/>
                </a:lnTo>
                <a:lnTo>
                  <a:pt x="42418" y="230124"/>
                </a:lnTo>
                <a:close/>
              </a:path>
              <a:path w="455294" h="304164">
                <a:moveTo>
                  <a:pt x="60867" y="257909"/>
                </a:moveTo>
                <a:lnTo>
                  <a:pt x="50292" y="264922"/>
                </a:lnTo>
                <a:lnTo>
                  <a:pt x="55499" y="272923"/>
                </a:lnTo>
                <a:lnTo>
                  <a:pt x="66148" y="265862"/>
                </a:lnTo>
                <a:lnTo>
                  <a:pt x="60867" y="257909"/>
                </a:lnTo>
                <a:close/>
              </a:path>
              <a:path w="455294" h="304164">
                <a:moveTo>
                  <a:pt x="66148" y="265862"/>
                </a:moveTo>
                <a:lnTo>
                  <a:pt x="55499" y="272923"/>
                </a:lnTo>
                <a:lnTo>
                  <a:pt x="70836" y="272923"/>
                </a:lnTo>
                <a:lnTo>
                  <a:pt x="66148" y="265862"/>
                </a:lnTo>
                <a:close/>
              </a:path>
              <a:path w="455294" h="304164">
                <a:moveTo>
                  <a:pt x="449833" y="0"/>
                </a:moveTo>
                <a:lnTo>
                  <a:pt x="60867" y="257909"/>
                </a:lnTo>
                <a:lnTo>
                  <a:pt x="66148" y="265862"/>
                </a:lnTo>
                <a:lnTo>
                  <a:pt x="455041" y="8000"/>
                </a:lnTo>
                <a:lnTo>
                  <a:pt x="449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31594" y="3131312"/>
            <a:ext cx="4641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Apr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2338451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66700"/>
                </a:moveTo>
                <a:lnTo>
                  <a:pt x="4488" y="223433"/>
                </a:lnTo>
                <a:lnTo>
                  <a:pt x="17483" y="182392"/>
                </a:lnTo>
                <a:lnTo>
                  <a:pt x="38277" y="144124"/>
                </a:lnTo>
                <a:lnTo>
                  <a:pt x="66165" y="109179"/>
                </a:lnTo>
                <a:lnTo>
                  <a:pt x="100441" y="78104"/>
                </a:lnTo>
                <a:lnTo>
                  <a:pt x="140396" y="51450"/>
                </a:lnTo>
                <a:lnTo>
                  <a:pt x="185327" y="29763"/>
                </a:lnTo>
                <a:lnTo>
                  <a:pt x="234525" y="13594"/>
                </a:lnTo>
                <a:lnTo>
                  <a:pt x="287285" y="3489"/>
                </a:lnTo>
                <a:lnTo>
                  <a:pt x="342900" y="0"/>
                </a:lnTo>
                <a:lnTo>
                  <a:pt x="398514" y="3489"/>
                </a:lnTo>
                <a:lnTo>
                  <a:pt x="451274" y="13594"/>
                </a:lnTo>
                <a:lnTo>
                  <a:pt x="500472" y="29763"/>
                </a:lnTo>
                <a:lnTo>
                  <a:pt x="545403" y="51450"/>
                </a:lnTo>
                <a:lnTo>
                  <a:pt x="585358" y="78104"/>
                </a:lnTo>
                <a:lnTo>
                  <a:pt x="619634" y="109179"/>
                </a:lnTo>
                <a:lnTo>
                  <a:pt x="647522" y="144124"/>
                </a:lnTo>
                <a:lnTo>
                  <a:pt x="668316" y="182392"/>
                </a:lnTo>
                <a:lnTo>
                  <a:pt x="681311" y="223433"/>
                </a:lnTo>
                <a:lnTo>
                  <a:pt x="685800" y="266700"/>
                </a:lnTo>
                <a:lnTo>
                  <a:pt x="681311" y="309935"/>
                </a:lnTo>
                <a:lnTo>
                  <a:pt x="668316" y="350958"/>
                </a:lnTo>
                <a:lnTo>
                  <a:pt x="647522" y="389219"/>
                </a:lnTo>
                <a:lnTo>
                  <a:pt x="619634" y="424165"/>
                </a:lnTo>
                <a:lnTo>
                  <a:pt x="585358" y="455247"/>
                </a:lnTo>
                <a:lnTo>
                  <a:pt x="545403" y="481913"/>
                </a:lnTo>
                <a:lnTo>
                  <a:pt x="500472" y="503612"/>
                </a:lnTo>
                <a:lnTo>
                  <a:pt x="451274" y="519793"/>
                </a:lnTo>
                <a:lnTo>
                  <a:pt x="398514" y="529906"/>
                </a:lnTo>
                <a:lnTo>
                  <a:pt x="342900" y="533400"/>
                </a:lnTo>
                <a:lnTo>
                  <a:pt x="287285" y="529906"/>
                </a:lnTo>
                <a:lnTo>
                  <a:pt x="234525" y="519793"/>
                </a:lnTo>
                <a:lnTo>
                  <a:pt x="185327" y="503612"/>
                </a:lnTo>
                <a:lnTo>
                  <a:pt x="140396" y="481913"/>
                </a:lnTo>
                <a:lnTo>
                  <a:pt x="100441" y="455247"/>
                </a:lnTo>
                <a:lnTo>
                  <a:pt x="66165" y="424165"/>
                </a:lnTo>
                <a:lnTo>
                  <a:pt x="38277" y="389219"/>
                </a:lnTo>
                <a:lnTo>
                  <a:pt x="17483" y="350958"/>
                </a:lnTo>
                <a:lnTo>
                  <a:pt x="4488" y="309935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7103" y="2139314"/>
            <a:ext cx="360045" cy="276860"/>
          </a:xfrm>
          <a:custGeom>
            <a:avLst/>
            <a:gdLst/>
            <a:ahLst/>
            <a:cxnLst/>
            <a:rect l="l" t="t" r="r" b="b"/>
            <a:pathLst>
              <a:path w="360045" h="276860">
                <a:moveTo>
                  <a:pt x="296673" y="234394"/>
                </a:moveTo>
                <a:lnTo>
                  <a:pt x="276479" y="260858"/>
                </a:lnTo>
                <a:lnTo>
                  <a:pt x="360045" y="276860"/>
                </a:lnTo>
                <a:lnTo>
                  <a:pt x="343078" y="242062"/>
                </a:lnTo>
                <a:lnTo>
                  <a:pt x="306705" y="242062"/>
                </a:lnTo>
                <a:lnTo>
                  <a:pt x="296673" y="234394"/>
                </a:lnTo>
                <a:close/>
              </a:path>
              <a:path w="360045" h="276860">
                <a:moveTo>
                  <a:pt x="302439" y="226838"/>
                </a:moveTo>
                <a:lnTo>
                  <a:pt x="296673" y="234394"/>
                </a:lnTo>
                <a:lnTo>
                  <a:pt x="306705" y="242062"/>
                </a:lnTo>
                <a:lnTo>
                  <a:pt x="312547" y="234569"/>
                </a:lnTo>
                <a:lnTo>
                  <a:pt x="302439" y="226838"/>
                </a:lnTo>
                <a:close/>
              </a:path>
              <a:path w="360045" h="276860">
                <a:moveTo>
                  <a:pt x="322707" y="200279"/>
                </a:moveTo>
                <a:lnTo>
                  <a:pt x="302439" y="226838"/>
                </a:lnTo>
                <a:lnTo>
                  <a:pt x="312547" y="234569"/>
                </a:lnTo>
                <a:lnTo>
                  <a:pt x="306705" y="242062"/>
                </a:lnTo>
                <a:lnTo>
                  <a:pt x="343078" y="242062"/>
                </a:lnTo>
                <a:lnTo>
                  <a:pt x="322707" y="200279"/>
                </a:lnTo>
                <a:close/>
              </a:path>
              <a:path w="360045" h="276860">
                <a:moveTo>
                  <a:pt x="5842" y="0"/>
                </a:moveTo>
                <a:lnTo>
                  <a:pt x="0" y="7620"/>
                </a:lnTo>
                <a:lnTo>
                  <a:pt x="296673" y="234394"/>
                </a:lnTo>
                <a:lnTo>
                  <a:pt x="302439" y="226838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91025" y="2416810"/>
            <a:ext cx="47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6975" y="31623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4130" y="227283"/>
                </a:lnTo>
                <a:lnTo>
                  <a:pt x="16129" y="189664"/>
                </a:lnTo>
                <a:lnTo>
                  <a:pt x="35408" y="154254"/>
                </a:lnTo>
                <a:lnTo>
                  <a:pt x="61376" y="121467"/>
                </a:lnTo>
                <a:lnTo>
                  <a:pt x="93446" y="91714"/>
                </a:lnTo>
                <a:lnTo>
                  <a:pt x="131028" y="65408"/>
                </a:lnTo>
                <a:lnTo>
                  <a:pt x="173533" y="42960"/>
                </a:lnTo>
                <a:lnTo>
                  <a:pt x="220372" y="24783"/>
                </a:lnTo>
                <a:lnTo>
                  <a:pt x="270955" y="11289"/>
                </a:lnTo>
                <a:lnTo>
                  <a:pt x="324694" y="2891"/>
                </a:lnTo>
                <a:lnTo>
                  <a:pt x="381000" y="0"/>
                </a:lnTo>
                <a:lnTo>
                  <a:pt x="437305" y="2891"/>
                </a:lnTo>
                <a:lnTo>
                  <a:pt x="491044" y="11289"/>
                </a:lnTo>
                <a:lnTo>
                  <a:pt x="541627" y="24783"/>
                </a:lnTo>
                <a:lnTo>
                  <a:pt x="588466" y="42960"/>
                </a:lnTo>
                <a:lnTo>
                  <a:pt x="630971" y="65408"/>
                </a:lnTo>
                <a:lnTo>
                  <a:pt x="668553" y="91714"/>
                </a:lnTo>
                <a:lnTo>
                  <a:pt x="700623" y="121467"/>
                </a:lnTo>
                <a:lnTo>
                  <a:pt x="726591" y="154254"/>
                </a:lnTo>
                <a:lnTo>
                  <a:pt x="745870" y="189664"/>
                </a:lnTo>
                <a:lnTo>
                  <a:pt x="757869" y="227283"/>
                </a:lnTo>
                <a:lnTo>
                  <a:pt x="762000" y="266700"/>
                </a:lnTo>
                <a:lnTo>
                  <a:pt x="757869" y="306116"/>
                </a:lnTo>
                <a:lnTo>
                  <a:pt x="745870" y="343735"/>
                </a:lnTo>
                <a:lnTo>
                  <a:pt x="726591" y="379145"/>
                </a:lnTo>
                <a:lnTo>
                  <a:pt x="700623" y="411932"/>
                </a:lnTo>
                <a:lnTo>
                  <a:pt x="668553" y="441685"/>
                </a:lnTo>
                <a:lnTo>
                  <a:pt x="630971" y="467991"/>
                </a:lnTo>
                <a:lnTo>
                  <a:pt x="588466" y="490439"/>
                </a:lnTo>
                <a:lnTo>
                  <a:pt x="541627" y="508616"/>
                </a:lnTo>
                <a:lnTo>
                  <a:pt x="491044" y="522110"/>
                </a:lnTo>
                <a:lnTo>
                  <a:pt x="437305" y="530508"/>
                </a:lnTo>
                <a:lnTo>
                  <a:pt x="381000" y="533400"/>
                </a:lnTo>
                <a:lnTo>
                  <a:pt x="324694" y="530508"/>
                </a:lnTo>
                <a:lnTo>
                  <a:pt x="270955" y="522110"/>
                </a:lnTo>
                <a:lnTo>
                  <a:pt x="220372" y="508616"/>
                </a:lnTo>
                <a:lnTo>
                  <a:pt x="173533" y="490439"/>
                </a:lnTo>
                <a:lnTo>
                  <a:pt x="131028" y="467991"/>
                </a:lnTo>
                <a:lnTo>
                  <a:pt x="93446" y="441685"/>
                </a:lnTo>
                <a:lnTo>
                  <a:pt x="61376" y="411932"/>
                </a:lnTo>
                <a:lnTo>
                  <a:pt x="35408" y="379145"/>
                </a:lnTo>
                <a:lnTo>
                  <a:pt x="16129" y="343735"/>
                </a:lnTo>
                <a:lnTo>
                  <a:pt x="4130" y="30611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7975" y="2790825"/>
            <a:ext cx="329565" cy="371475"/>
          </a:xfrm>
          <a:custGeom>
            <a:avLst/>
            <a:gdLst/>
            <a:ahLst/>
            <a:cxnLst/>
            <a:rect l="l" t="t" r="r" b="b"/>
            <a:pathLst>
              <a:path w="329564" h="371475">
                <a:moveTo>
                  <a:pt x="21844" y="289178"/>
                </a:moveTo>
                <a:lnTo>
                  <a:pt x="0" y="371475"/>
                </a:lnTo>
                <a:lnTo>
                  <a:pt x="78994" y="339598"/>
                </a:lnTo>
                <a:lnTo>
                  <a:pt x="64742" y="327025"/>
                </a:lnTo>
                <a:lnTo>
                  <a:pt x="45592" y="327025"/>
                </a:lnTo>
                <a:lnTo>
                  <a:pt x="38480" y="320675"/>
                </a:lnTo>
                <a:lnTo>
                  <a:pt x="46831" y="311223"/>
                </a:lnTo>
                <a:lnTo>
                  <a:pt x="21844" y="289178"/>
                </a:lnTo>
                <a:close/>
              </a:path>
              <a:path w="329564" h="371475">
                <a:moveTo>
                  <a:pt x="46831" y="311223"/>
                </a:moveTo>
                <a:lnTo>
                  <a:pt x="38480" y="320675"/>
                </a:lnTo>
                <a:lnTo>
                  <a:pt x="45592" y="327025"/>
                </a:lnTo>
                <a:lnTo>
                  <a:pt x="53983" y="317533"/>
                </a:lnTo>
                <a:lnTo>
                  <a:pt x="46831" y="311223"/>
                </a:lnTo>
                <a:close/>
              </a:path>
              <a:path w="329564" h="371475">
                <a:moveTo>
                  <a:pt x="53983" y="317533"/>
                </a:moveTo>
                <a:lnTo>
                  <a:pt x="45592" y="327025"/>
                </a:lnTo>
                <a:lnTo>
                  <a:pt x="64742" y="327025"/>
                </a:lnTo>
                <a:lnTo>
                  <a:pt x="53983" y="317533"/>
                </a:lnTo>
                <a:close/>
              </a:path>
              <a:path w="329564" h="371475">
                <a:moveTo>
                  <a:pt x="321817" y="0"/>
                </a:moveTo>
                <a:lnTo>
                  <a:pt x="46831" y="311223"/>
                </a:lnTo>
                <a:lnTo>
                  <a:pt x="53983" y="317533"/>
                </a:lnTo>
                <a:lnTo>
                  <a:pt x="329057" y="6350"/>
                </a:lnTo>
                <a:lnTo>
                  <a:pt x="321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4400" y="3159125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66700"/>
                </a:moveTo>
                <a:lnTo>
                  <a:pt x="4488" y="223433"/>
                </a:lnTo>
                <a:lnTo>
                  <a:pt x="17483" y="182392"/>
                </a:lnTo>
                <a:lnTo>
                  <a:pt x="38277" y="144124"/>
                </a:lnTo>
                <a:lnTo>
                  <a:pt x="66165" y="109179"/>
                </a:lnTo>
                <a:lnTo>
                  <a:pt x="100441" y="78104"/>
                </a:lnTo>
                <a:lnTo>
                  <a:pt x="140396" y="51450"/>
                </a:lnTo>
                <a:lnTo>
                  <a:pt x="185327" y="29763"/>
                </a:lnTo>
                <a:lnTo>
                  <a:pt x="234525" y="13594"/>
                </a:lnTo>
                <a:lnTo>
                  <a:pt x="287285" y="3489"/>
                </a:lnTo>
                <a:lnTo>
                  <a:pt x="342900" y="0"/>
                </a:lnTo>
                <a:lnTo>
                  <a:pt x="398514" y="3489"/>
                </a:lnTo>
                <a:lnTo>
                  <a:pt x="451274" y="13594"/>
                </a:lnTo>
                <a:lnTo>
                  <a:pt x="500472" y="29763"/>
                </a:lnTo>
                <a:lnTo>
                  <a:pt x="545403" y="51450"/>
                </a:lnTo>
                <a:lnTo>
                  <a:pt x="585358" y="78104"/>
                </a:lnTo>
                <a:lnTo>
                  <a:pt x="619634" y="109179"/>
                </a:lnTo>
                <a:lnTo>
                  <a:pt x="647522" y="144124"/>
                </a:lnTo>
                <a:lnTo>
                  <a:pt x="668316" y="182392"/>
                </a:lnTo>
                <a:lnTo>
                  <a:pt x="681311" y="223433"/>
                </a:lnTo>
                <a:lnTo>
                  <a:pt x="685800" y="266700"/>
                </a:lnTo>
                <a:lnTo>
                  <a:pt x="681311" y="309966"/>
                </a:lnTo>
                <a:lnTo>
                  <a:pt x="668316" y="351007"/>
                </a:lnTo>
                <a:lnTo>
                  <a:pt x="647522" y="389275"/>
                </a:lnTo>
                <a:lnTo>
                  <a:pt x="619634" y="424220"/>
                </a:lnTo>
                <a:lnTo>
                  <a:pt x="585358" y="455295"/>
                </a:lnTo>
                <a:lnTo>
                  <a:pt x="545403" y="481949"/>
                </a:lnTo>
                <a:lnTo>
                  <a:pt x="500472" y="503636"/>
                </a:lnTo>
                <a:lnTo>
                  <a:pt x="451274" y="519805"/>
                </a:lnTo>
                <a:lnTo>
                  <a:pt x="398514" y="529910"/>
                </a:lnTo>
                <a:lnTo>
                  <a:pt x="342900" y="533400"/>
                </a:lnTo>
                <a:lnTo>
                  <a:pt x="287285" y="529910"/>
                </a:lnTo>
                <a:lnTo>
                  <a:pt x="234525" y="519805"/>
                </a:lnTo>
                <a:lnTo>
                  <a:pt x="185327" y="503636"/>
                </a:lnTo>
                <a:lnTo>
                  <a:pt x="140396" y="481949"/>
                </a:lnTo>
                <a:lnTo>
                  <a:pt x="100441" y="455294"/>
                </a:lnTo>
                <a:lnTo>
                  <a:pt x="66165" y="424220"/>
                </a:lnTo>
                <a:lnTo>
                  <a:pt x="38277" y="389275"/>
                </a:lnTo>
                <a:lnTo>
                  <a:pt x="17483" y="351007"/>
                </a:lnTo>
                <a:lnTo>
                  <a:pt x="4488" y="30996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92853" y="2788792"/>
            <a:ext cx="275590" cy="371475"/>
          </a:xfrm>
          <a:custGeom>
            <a:avLst/>
            <a:gdLst/>
            <a:ahLst/>
            <a:cxnLst/>
            <a:rect l="l" t="t" r="r" b="b"/>
            <a:pathLst>
              <a:path w="275589" h="371475">
                <a:moveTo>
                  <a:pt x="226161" y="312626"/>
                </a:moveTo>
                <a:lnTo>
                  <a:pt x="199389" y="332359"/>
                </a:lnTo>
                <a:lnTo>
                  <a:pt x="275209" y="371094"/>
                </a:lnTo>
                <a:lnTo>
                  <a:pt x="266885" y="322834"/>
                </a:lnTo>
                <a:lnTo>
                  <a:pt x="233680" y="322834"/>
                </a:lnTo>
                <a:lnTo>
                  <a:pt x="226161" y="312626"/>
                </a:lnTo>
                <a:close/>
              </a:path>
              <a:path w="275589" h="371475">
                <a:moveTo>
                  <a:pt x="233847" y="306961"/>
                </a:moveTo>
                <a:lnTo>
                  <a:pt x="226161" y="312626"/>
                </a:lnTo>
                <a:lnTo>
                  <a:pt x="233680" y="322834"/>
                </a:lnTo>
                <a:lnTo>
                  <a:pt x="241426" y="317246"/>
                </a:lnTo>
                <a:lnTo>
                  <a:pt x="233847" y="306961"/>
                </a:lnTo>
                <a:close/>
              </a:path>
              <a:path w="275589" h="371475">
                <a:moveTo>
                  <a:pt x="260731" y="287147"/>
                </a:moveTo>
                <a:lnTo>
                  <a:pt x="233847" y="306961"/>
                </a:lnTo>
                <a:lnTo>
                  <a:pt x="241426" y="317246"/>
                </a:lnTo>
                <a:lnTo>
                  <a:pt x="233680" y="322834"/>
                </a:lnTo>
                <a:lnTo>
                  <a:pt x="266885" y="322834"/>
                </a:lnTo>
                <a:lnTo>
                  <a:pt x="260731" y="287147"/>
                </a:lnTo>
                <a:close/>
              </a:path>
              <a:path w="275589" h="371475">
                <a:moveTo>
                  <a:pt x="7620" y="0"/>
                </a:moveTo>
                <a:lnTo>
                  <a:pt x="0" y="5587"/>
                </a:lnTo>
                <a:lnTo>
                  <a:pt x="226161" y="312626"/>
                </a:lnTo>
                <a:lnTo>
                  <a:pt x="233847" y="306961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64102" y="3274313"/>
            <a:ext cx="63487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2500" algn="l"/>
              </a:tabLst>
            </a:pPr>
            <a:r>
              <a:rPr sz="2000" b="1">
                <a:latin typeface="Arial"/>
                <a:cs typeface="Arial"/>
              </a:rPr>
              <a:t>Jun	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95600" y="48387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66700"/>
                </a:moveTo>
                <a:lnTo>
                  <a:pt x="4488" y="223433"/>
                </a:lnTo>
                <a:lnTo>
                  <a:pt x="17483" y="182392"/>
                </a:lnTo>
                <a:lnTo>
                  <a:pt x="38277" y="144124"/>
                </a:lnTo>
                <a:lnTo>
                  <a:pt x="66165" y="109179"/>
                </a:lnTo>
                <a:lnTo>
                  <a:pt x="100441" y="78105"/>
                </a:lnTo>
                <a:lnTo>
                  <a:pt x="140396" y="51450"/>
                </a:lnTo>
                <a:lnTo>
                  <a:pt x="185327" y="29763"/>
                </a:lnTo>
                <a:lnTo>
                  <a:pt x="234525" y="13594"/>
                </a:lnTo>
                <a:lnTo>
                  <a:pt x="287285" y="3489"/>
                </a:lnTo>
                <a:lnTo>
                  <a:pt x="342900" y="0"/>
                </a:lnTo>
                <a:lnTo>
                  <a:pt x="398514" y="3489"/>
                </a:lnTo>
                <a:lnTo>
                  <a:pt x="451274" y="13594"/>
                </a:lnTo>
                <a:lnTo>
                  <a:pt x="500472" y="29763"/>
                </a:lnTo>
                <a:lnTo>
                  <a:pt x="545403" y="51450"/>
                </a:lnTo>
                <a:lnTo>
                  <a:pt x="585358" y="78105"/>
                </a:lnTo>
                <a:lnTo>
                  <a:pt x="619634" y="109179"/>
                </a:lnTo>
                <a:lnTo>
                  <a:pt x="647522" y="144124"/>
                </a:lnTo>
                <a:lnTo>
                  <a:pt x="668316" y="182392"/>
                </a:lnTo>
                <a:lnTo>
                  <a:pt x="681311" y="223433"/>
                </a:lnTo>
                <a:lnTo>
                  <a:pt x="685800" y="266700"/>
                </a:lnTo>
                <a:lnTo>
                  <a:pt x="681311" y="309966"/>
                </a:lnTo>
                <a:lnTo>
                  <a:pt x="668316" y="351007"/>
                </a:lnTo>
                <a:lnTo>
                  <a:pt x="647522" y="389275"/>
                </a:lnTo>
                <a:lnTo>
                  <a:pt x="619634" y="424220"/>
                </a:lnTo>
                <a:lnTo>
                  <a:pt x="585358" y="455294"/>
                </a:lnTo>
                <a:lnTo>
                  <a:pt x="545403" y="481949"/>
                </a:lnTo>
                <a:lnTo>
                  <a:pt x="500472" y="503636"/>
                </a:lnTo>
                <a:lnTo>
                  <a:pt x="451274" y="519805"/>
                </a:lnTo>
                <a:lnTo>
                  <a:pt x="398514" y="529910"/>
                </a:lnTo>
                <a:lnTo>
                  <a:pt x="342900" y="533400"/>
                </a:lnTo>
                <a:lnTo>
                  <a:pt x="287285" y="529910"/>
                </a:lnTo>
                <a:lnTo>
                  <a:pt x="234525" y="519805"/>
                </a:lnTo>
                <a:lnTo>
                  <a:pt x="185327" y="503636"/>
                </a:lnTo>
                <a:lnTo>
                  <a:pt x="140396" y="481949"/>
                </a:lnTo>
                <a:lnTo>
                  <a:pt x="100441" y="455294"/>
                </a:lnTo>
                <a:lnTo>
                  <a:pt x="66165" y="424220"/>
                </a:lnTo>
                <a:lnTo>
                  <a:pt x="38277" y="389275"/>
                </a:lnTo>
                <a:lnTo>
                  <a:pt x="17483" y="351007"/>
                </a:lnTo>
                <a:lnTo>
                  <a:pt x="4488" y="30996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32810" y="4339335"/>
            <a:ext cx="306070" cy="499745"/>
          </a:xfrm>
          <a:custGeom>
            <a:avLst/>
            <a:gdLst/>
            <a:ahLst/>
            <a:cxnLst/>
            <a:rect l="l" t="t" r="r" b="b"/>
            <a:pathLst>
              <a:path w="306069" h="499745">
                <a:moveTo>
                  <a:pt x="262026" y="436707"/>
                </a:moveTo>
                <a:lnTo>
                  <a:pt x="233552" y="454025"/>
                </a:lnTo>
                <a:lnTo>
                  <a:pt x="305688" y="499363"/>
                </a:lnTo>
                <a:lnTo>
                  <a:pt x="301429" y="447547"/>
                </a:lnTo>
                <a:lnTo>
                  <a:pt x="268605" y="447547"/>
                </a:lnTo>
                <a:lnTo>
                  <a:pt x="262026" y="436707"/>
                </a:lnTo>
                <a:close/>
              </a:path>
              <a:path w="306069" h="499745">
                <a:moveTo>
                  <a:pt x="270249" y="431706"/>
                </a:moveTo>
                <a:lnTo>
                  <a:pt x="262026" y="436707"/>
                </a:lnTo>
                <a:lnTo>
                  <a:pt x="268605" y="447547"/>
                </a:lnTo>
                <a:lnTo>
                  <a:pt x="276859" y="442594"/>
                </a:lnTo>
                <a:lnTo>
                  <a:pt x="270249" y="431706"/>
                </a:lnTo>
                <a:close/>
              </a:path>
              <a:path w="306069" h="499745">
                <a:moveTo>
                  <a:pt x="298703" y="414400"/>
                </a:moveTo>
                <a:lnTo>
                  <a:pt x="270249" y="431706"/>
                </a:lnTo>
                <a:lnTo>
                  <a:pt x="276859" y="442594"/>
                </a:lnTo>
                <a:lnTo>
                  <a:pt x="268605" y="447547"/>
                </a:lnTo>
                <a:lnTo>
                  <a:pt x="301429" y="447547"/>
                </a:lnTo>
                <a:lnTo>
                  <a:pt x="298703" y="414400"/>
                </a:lnTo>
                <a:close/>
              </a:path>
              <a:path w="306069" h="499745">
                <a:moveTo>
                  <a:pt x="8127" y="0"/>
                </a:moveTo>
                <a:lnTo>
                  <a:pt x="0" y="4952"/>
                </a:lnTo>
                <a:lnTo>
                  <a:pt x="262026" y="436707"/>
                </a:lnTo>
                <a:lnTo>
                  <a:pt x="270249" y="431706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90850" y="4960365"/>
            <a:ext cx="4927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Dec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19600" y="46863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66700"/>
                </a:moveTo>
                <a:lnTo>
                  <a:pt x="4488" y="223433"/>
                </a:lnTo>
                <a:lnTo>
                  <a:pt x="17483" y="182392"/>
                </a:lnTo>
                <a:lnTo>
                  <a:pt x="38277" y="144124"/>
                </a:lnTo>
                <a:lnTo>
                  <a:pt x="66165" y="109179"/>
                </a:lnTo>
                <a:lnTo>
                  <a:pt x="100441" y="78105"/>
                </a:lnTo>
                <a:lnTo>
                  <a:pt x="140396" y="51450"/>
                </a:lnTo>
                <a:lnTo>
                  <a:pt x="185327" y="29763"/>
                </a:lnTo>
                <a:lnTo>
                  <a:pt x="234525" y="13594"/>
                </a:lnTo>
                <a:lnTo>
                  <a:pt x="287285" y="3489"/>
                </a:lnTo>
                <a:lnTo>
                  <a:pt x="342900" y="0"/>
                </a:lnTo>
                <a:lnTo>
                  <a:pt x="398514" y="3489"/>
                </a:lnTo>
                <a:lnTo>
                  <a:pt x="451274" y="13594"/>
                </a:lnTo>
                <a:lnTo>
                  <a:pt x="500472" y="29763"/>
                </a:lnTo>
                <a:lnTo>
                  <a:pt x="545403" y="51450"/>
                </a:lnTo>
                <a:lnTo>
                  <a:pt x="585358" y="78105"/>
                </a:lnTo>
                <a:lnTo>
                  <a:pt x="619634" y="109179"/>
                </a:lnTo>
                <a:lnTo>
                  <a:pt x="647522" y="144124"/>
                </a:lnTo>
                <a:lnTo>
                  <a:pt x="668316" y="182392"/>
                </a:lnTo>
                <a:lnTo>
                  <a:pt x="681311" y="223433"/>
                </a:lnTo>
                <a:lnTo>
                  <a:pt x="685800" y="266700"/>
                </a:lnTo>
                <a:lnTo>
                  <a:pt x="681311" y="309966"/>
                </a:lnTo>
                <a:lnTo>
                  <a:pt x="668316" y="351007"/>
                </a:lnTo>
                <a:lnTo>
                  <a:pt x="647522" y="389275"/>
                </a:lnTo>
                <a:lnTo>
                  <a:pt x="619634" y="424220"/>
                </a:lnTo>
                <a:lnTo>
                  <a:pt x="585358" y="455294"/>
                </a:lnTo>
                <a:lnTo>
                  <a:pt x="545403" y="481949"/>
                </a:lnTo>
                <a:lnTo>
                  <a:pt x="500472" y="503636"/>
                </a:lnTo>
                <a:lnTo>
                  <a:pt x="451274" y="519805"/>
                </a:lnTo>
                <a:lnTo>
                  <a:pt x="398514" y="529910"/>
                </a:lnTo>
                <a:lnTo>
                  <a:pt x="342900" y="533400"/>
                </a:lnTo>
                <a:lnTo>
                  <a:pt x="287285" y="529910"/>
                </a:lnTo>
                <a:lnTo>
                  <a:pt x="234525" y="519805"/>
                </a:lnTo>
                <a:lnTo>
                  <a:pt x="185327" y="503636"/>
                </a:lnTo>
                <a:lnTo>
                  <a:pt x="140396" y="481949"/>
                </a:lnTo>
                <a:lnTo>
                  <a:pt x="100441" y="455294"/>
                </a:lnTo>
                <a:lnTo>
                  <a:pt x="66165" y="424220"/>
                </a:lnTo>
                <a:lnTo>
                  <a:pt x="38277" y="389275"/>
                </a:lnTo>
                <a:lnTo>
                  <a:pt x="17483" y="351007"/>
                </a:lnTo>
                <a:lnTo>
                  <a:pt x="4488" y="30996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2500" y="4375911"/>
            <a:ext cx="457200" cy="310515"/>
          </a:xfrm>
          <a:custGeom>
            <a:avLst/>
            <a:gdLst/>
            <a:ahLst/>
            <a:cxnLst/>
            <a:rect l="l" t="t" r="r" b="b"/>
            <a:pathLst>
              <a:path w="457200" h="310514">
                <a:moveTo>
                  <a:pt x="41910" y="236219"/>
                </a:moveTo>
                <a:lnTo>
                  <a:pt x="0" y="310388"/>
                </a:lnTo>
                <a:lnTo>
                  <a:pt x="84454" y="299338"/>
                </a:lnTo>
                <a:lnTo>
                  <a:pt x="70587" y="278764"/>
                </a:lnTo>
                <a:lnTo>
                  <a:pt x="55245" y="278764"/>
                </a:lnTo>
                <a:lnTo>
                  <a:pt x="49911" y="270890"/>
                </a:lnTo>
                <a:lnTo>
                  <a:pt x="60474" y="263762"/>
                </a:lnTo>
                <a:lnTo>
                  <a:pt x="41910" y="236219"/>
                </a:lnTo>
                <a:close/>
              </a:path>
              <a:path w="457200" h="310514">
                <a:moveTo>
                  <a:pt x="60474" y="263762"/>
                </a:moveTo>
                <a:lnTo>
                  <a:pt x="49911" y="270890"/>
                </a:lnTo>
                <a:lnTo>
                  <a:pt x="55245" y="278764"/>
                </a:lnTo>
                <a:lnTo>
                  <a:pt x="65792" y="271651"/>
                </a:lnTo>
                <a:lnTo>
                  <a:pt x="60474" y="263762"/>
                </a:lnTo>
                <a:close/>
              </a:path>
              <a:path w="457200" h="310514">
                <a:moveTo>
                  <a:pt x="65792" y="271651"/>
                </a:moveTo>
                <a:lnTo>
                  <a:pt x="55245" y="278764"/>
                </a:lnTo>
                <a:lnTo>
                  <a:pt x="70587" y="278764"/>
                </a:lnTo>
                <a:lnTo>
                  <a:pt x="65792" y="271651"/>
                </a:lnTo>
                <a:close/>
              </a:path>
              <a:path w="457200" h="310514">
                <a:moveTo>
                  <a:pt x="451358" y="0"/>
                </a:moveTo>
                <a:lnTo>
                  <a:pt x="60474" y="263762"/>
                </a:lnTo>
                <a:lnTo>
                  <a:pt x="65792" y="271651"/>
                </a:lnTo>
                <a:lnTo>
                  <a:pt x="456691" y="8000"/>
                </a:lnTo>
                <a:lnTo>
                  <a:pt x="451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34027" y="4774819"/>
            <a:ext cx="450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Oct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05400" y="39243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4130" y="227283"/>
                </a:lnTo>
                <a:lnTo>
                  <a:pt x="16129" y="189664"/>
                </a:lnTo>
                <a:lnTo>
                  <a:pt x="35408" y="154254"/>
                </a:lnTo>
                <a:lnTo>
                  <a:pt x="61376" y="121467"/>
                </a:lnTo>
                <a:lnTo>
                  <a:pt x="93446" y="91714"/>
                </a:lnTo>
                <a:lnTo>
                  <a:pt x="131028" y="65408"/>
                </a:lnTo>
                <a:lnTo>
                  <a:pt x="173533" y="42960"/>
                </a:lnTo>
                <a:lnTo>
                  <a:pt x="220372" y="24783"/>
                </a:lnTo>
                <a:lnTo>
                  <a:pt x="270955" y="11289"/>
                </a:lnTo>
                <a:lnTo>
                  <a:pt x="324694" y="2891"/>
                </a:lnTo>
                <a:lnTo>
                  <a:pt x="381000" y="0"/>
                </a:lnTo>
                <a:lnTo>
                  <a:pt x="437305" y="2891"/>
                </a:lnTo>
                <a:lnTo>
                  <a:pt x="491044" y="11289"/>
                </a:lnTo>
                <a:lnTo>
                  <a:pt x="541627" y="24783"/>
                </a:lnTo>
                <a:lnTo>
                  <a:pt x="588466" y="42960"/>
                </a:lnTo>
                <a:lnTo>
                  <a:pt x="630971" y="65408"/>
                </a:lnTo>
                <a:lnTo>
                  <a:pt x="668553" y="91714"/>
                </a:lnTo>
                <a:lnTo>
                  <a:pt x="700623" y="121467"/>
                </a:lnTo>
                <a:lnTo>
                  <a:pt x="726591" y="154254"/>
                </a:lnTo>
                <a:lnTo>
                  <a:pt x="745870" y="189664"/>
                </a:lnTo>
                <a:lnTo>
                  <a:pt x="757869" y="227283"/>
                </a:lnTo>
                <a:lnTo>
                  <a:pt x="762000" y="266700"/>
                </a:lnTo>
                <a:lnTo>
                  <a:pt x="757869" y="306116"/>
                </a:lnTo>
                <a:lnTo>
                  <a:pt x="745870" y="343735"/>
                </a:lnTo>
                <a:lnTo>
                  <a:pt x="726591" y="379145"/>
                </a:lnTo>
                <a:lnTo>
                  <a:pt x="700623" y="411932"/>
                </a:lnTo>
                <a:lnTo>
                  <a:pt x="668553" y="441685"/>
                </a:lnTo>
                <a:lnTo>
                  <a:pt x="630971" y="467991"/>
                </a:lnTo>
                <a:lnTo>
                  <a:pt x="588466" y="490439"/>
                </a:lnTo>
                <a:lnTo>
                  <a:pt x="541627" y="508616"/>
                </a:lnTo>
                <a:lnTo>
                  <a:pt x="491044" y="522110"/>
                </a:lnTo>
                <a:lnTo>
                  <a:pt x="437305" y="530508"/>
                </a:lnTo>
                <a:lnTo>
                  <a:pt x="381000" y="533400"/>
                </a:lnTo>
                <a:lnTo>
                  <a:pt x="324694" y="530508"/>
                </a:lnTo>
                <a:lnTo>
                  <a:pt x="270955" y="522110"/>
                </a:lnTo>
                <a:lnTo>
                  <a:pt x="220372" y="508616"/>
                </a:lnTo>
                <a:lnTo>
                  <a:pt x="173533" y="490439"/>
                </a:lnTo>
                <a:lnTo>
                  <a:pt x="131028" y="467991"/>
                </a:lnTo>
                <a:lnTo>
                  <a:pt x="93446" y="441685"/>
                </a:lnTo>
                <a:lnTo>
                  <a:pt x="61376" y="411932"/>
                </a:lnTo>
                <a:lnTo>
                  <a:pt x="35408" y="379145"/>
                </a:lnTo>
                <a:lnTo>
                  <a:pt x="16129" y="343735"/>
                </a:lnTo>
                <a:lnTo>
                  <a:pt x="4130" y="30611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20970" y="3640073"/>
            <a:ext cx="265430" cy="284480"/>
          </a:xfrm>
          <a:custGeom>
            <a:avLst/>
            <a:gdLst/>
            <a:ahLst/>
            <a:cxnLst/>
            <a:rect l="l" t="t" r="r" b="b"/>
            <a:pathLst>
              <a:path w="265429" h="284479">
                <a:moveTo>
                  <a:pt x="210002" y="231723"/>
                </a:moveTo>
                <a:lnTo>
                  <a:pt x="185546" y="254507"/>
                </a:lnTo>
                <a:lnTo>
                  <a:pt x="265429" y="284225"/>
                </a:lnTo>
                <a:lnTo>
                  <a:pt x="252670" y="241045"/>
                </a:lnTo>
                <a:lnTo>
                  <a:pt x="218693" y="241045"/>
                </a:lnTo>
                <a:lnTo>
                  <a:pt x="210002" y="231723"/>
                </a:lnTo>
                <a:close/>
              </a:path>
              <a:path w="265429" h="284479">
                <a:moveTo>
                  <a:pt x="216906" y="225291"/>
                </a:moveTo>
                <a:lnTo>
                  <a:pt x="210002" y="231723"/>
                </a:lnTo>
                <a:lnTo>
                  <a:pt x="218693" y="241045"/>
                </a:lnTo>
                <a:lnTo>
                  <a:pt x="225551" y="234569"/>
                </a:lnTo>
                <a:lnTo>
                  <a:pt x="216906" y="225291"/>
                </a:lnTo>
                <a:close/>
              </a:path>
              <a:path w="265429" h="284479">
                <a:moveTo>
                  <a:pt x="241300" y="202564"/>
                </a:moveTo>
                <a:lnTo>
                  <a:pt x="216906" y="225291"/>
                </a:lnTo>
                <a:lnTo>
                  <a:pt x="225551" y="234569"/>
                </a:lnTo>
                <a:lnTo>
                  <a:pt x="218693" y="241045"/>
                </a:lnTo>
                <a:lnTo>
                  <a:pt x="252670" y="241045"/>
                </a:lnTo>
                <a:lnTo>
                  <a:pt x="241300" y="202564"/>
                </a:lnTo>
                <a:close/>
              </a:path>
              <a:path w="265429" h="284479">
                <a:moveTo>
                  <a:pt x="6984" y="0"/>
                </a:moveTo>
                <a:lnTo>
                  <a:pt x="0" y="6476"/>
                </a:lnTo>
                <a:lnTo>
                  <a:pt x="210002" y="231723"/>
                </a:lnTo>
                <a:lnTo>
                  <a:pt x="216906" y="225291"/>
                </a:lnTo>
                <a:lnTo>
                  <a:pt x="6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32653" y="4060012"/>
            <a:ext cx="5772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ept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76600" y="3960876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4130" y="227283"/>
                </a:lnTo>
                <a:lnTo>
                  <a:pt x="16129" y="189664"/>
                </a:lnTo>
                <a:lnTo>
                  <a:pt x="35408" y="154254"/>
                </a:lnTo>
                <a:lnTo>
                  <a:pt x="61376" y="121467"/>
                </a:lnTo>
                <a:lnTo>
                  <a:pt x="93446" y="91714"/>
                </a:lnTo>
                <a:lnTo>
                  <a:pt x="131028" y="65408"/>
                </a:lnTo>
                <a:lnTo>
                  <a:pt x="173533" y="42960"/>
                </a:lnTo>
                <a:lnTo>
                  <a:pt x="220372" y="24783"/>
                </a:lnTo>
                <a:lnTo>
                  <a:pt x="270955" y="11289"/>
                </a:lnTo>
                <a:lnTo>
                  <a:pt x="324694" y="2891"/>
                </a:lnTo>
                <a:lnTo>
                  <a:pt x="381000" y="0"/>
                </a:lnTo>
                <a:lnTo>
                  <a:pt x="437305" y="2891"/>
                </a:lnTo>
                <a:lnTo>
                  <a:pt x="491044" y="11289"/>
                </a:lnTo>
                <a:lnTo>
                  <a:pt x="541627" y="24783"/>
                </a:lnTo>
                <a:lnTo>
                  <a:pt x="588466" y="42960"/>
                </a:lnTo>
                <a:lnTo>
                  <a:pt x="630971" y="65408"/>
                </a:lnTo>
                <a:lnTo>
                  <a:pt x="668553" y="91714"/>
                </a:lnTo>
                <a:lnTo>
                  <a:pt x="700623" y="121467"/>
                </a:lnTo>
                <a:lnTo>
                  <a:pt x="726591" y="154254"/>
                </a:lnTo>
                <a:lnTo>
                  <a:pt x="745870" y="189664"/>
                </a:lnTo>
                <a:lnTo>
                  <a:pt x="757869" y="227283"/>
                </a:lnTo>
                <a:lnTo>
                  <a:pt x="762000" y="266700"/>
                </a:lnTo>
                <a:lnTo>
                  <a:pt x="757869" y="306088"/>
                </a:lnTo>
                <a:lnTo>
                  <a:pt x="745870" y="343689"/>
                </a:lnTo>
                <a:lnTo>
                  <a:pt x="726591" y="379090"/>
                </a:lnTo>
                <a:lnTo>
                  <a:pt x="700623" y="411876"/>
                </a:lnTo>
                <a:lnTo>
                  <a:pt x="668553" y="441633"/>
                </a:lnTo>
                <a:lnTo>
                  <a:pt x="630971" y="467948"/>
                </a:lnTo>
                <a:lnTo>
                  <a:pt x="588466" y="490407"/>
                </a:lnTo>
                <a:lnTo>
                  <a:pt x="541627" y="508595"/>
                </a:lnTo>
                <a:lnTo>
                  <a:pt x="491044" y="522099"/>
                </a:lnTo>
                <a:lnTo>
                  <a:pt x="437305" y="530506"/>
                </a:lnTo>
                <a:lnTo>
                  <a:pt x="381000" y="533400"/>
                </a:lnTo>
                <a:lnTo>
                  <a:pt x="324694" y="530506"/>
                </a:lnTo>
                <a:lnTo>
                  <a:pt x="270955" y="522099"/>
                </a:lnTo>
                <a:lnTo>
                  <a:pt x="220372" y="508595"/>
                </a:lnTo>
                <a:lnTo>
                  <a:pt x="173533" y="490407"/>
                </a:lnTo>
                <a:lnTo>
                  <a:pt x="131028" y="467948"/>
                </a:lnTo>
                <a:lnTo>
                  <a:pt x="93446" y="441633"/>
                </a:lnTo>
                <a:lnTo>
                  <a:pt x="61376" y="411876"/>
                </a:lnTo>
                <a:lnTo>
                  <a:pt x="35408" y="379090"/>
                </a:lnTo>
                <a:lnTo>
                  <a:pt x="16129" y="343689"/>
                </a:lnTo>
                <a:lnTo>
                  <a:pt x="4130" y="306088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3640709"/>
            <a:ext cx="213995" cy="320040"/>
          </a:xfrm>
          <a:custGeom>
            <a:avLst/>
            <a:gdLst/>
            <a:ahLst/>
            <a:cxnLst/>
            <a:rect l="l" t="t" r="r" b="b"/>
            <a:pathLst>
              <a:path w="213995" h="320039">
                <a:moveTo>
                  <a:pt x="10160" y="235458"/>
                </a:moveTo>
                <a:lnTo>
                  <a:pt x="0" y="320040"/>
                </a:lnTo>
                <a:lnTo>
                  <a:pt x="73787" y="277495"/>
                </a:lnTo>
                <a:lnTo>
                  <a:pt x="62061" y="269748"/>
                </a:lnTo>
                <a:lnTo>
                  <a:pt x="38988" y="269748"/>
                </a:lnTo>
                <a:lnTo>
                  <a:pt x="30987" y="264541"/>
                </a:lnTo>
                <a:lnTo>
                  <a:pt x="38030" y="253871"/>
                </a:lnTo>
                <a:lnTo>
                  <a:pt x="10160" y="235458"/>
                </a:lnTo>
                <a:close/>
              </a:path>
              <a:path w="213995" h="320039">
                <a:moveTo>
                  <a:pt x="38030" y="253871"/>
                </a:moveTo>
                <a:lnTo>
                  <a:pt x="30987" y="264541"/>
                </a:lnTo>
                <a:lnTo>
                  <a:pt x="38988" y="269748"/>
                </a:lnTo>
                <a:lnTo>
                  <a:pt x="45991" y="259131"/>
                </a:lnTo>
                <a:lnTo>
                  <a:pt x="38030" y="253871"/>
                </a:lnTo>
                <a:close/>
              </a:path>
              <a:path w="213995" h="320039">
                <a:moveTo>
                  <a:pt x="45991" y="259131"/>
                </a:moveTo>
                <a:lnTo>
                  <a:pt x="38988" y="269748"/>
                </a:lnTo>
                <a:lnTo>
                  <a:pt x="62061" y="269748"/>
                </a:lnTo>
                <a:lnTo>
                  <a:pt x="45991" y="259131"/>
                </a:lnTo>
                <a:close/>
              </a:path>
              <a:path w="213995" h="320039">
                <a:moveTo>
                  <a:pt x="205612" y="0"/>
                </a:moveTo>
                <a:lnTo>
                  <a:pt x="38030" y="253871"/>
                </a:lnTo>
                <a:lnTo>
                  <a:pt x="45991" y="259131"/>
                </a:lnTo>
                <a:lnTo>
                  <a:pt x="213487" y="5207"/>
                </a:lnTo>
                <a:lnTo>
                  <a:pt x="205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46526" y="4060012"/>
            <a:ext cx="53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Ju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6000" y="38862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4130" y="227283"/>
                </a:lnTo>
                <a:lnTo>
                  <a:pt x="16129" y="189664"/>
                </a:lnTo>
                <a:lnTo>
                  <a:pt x="35408" y="154254"/>
                </a:lnTo>
                <a:lnTo>
                  <a:pt x="61376" y="121467"/>
                </a:lnTo>
                <a:lnTo>
                  <a:pt x="93446" y="91714"/>
                </a:lnTo>
                <a:lnTo>
                  <a:pt x="131028" y="65408"/>
                </a:lnTo>
                <a:lnTo>
                  <a:pt x="173533" y="42960"/>
                </a:lnTo>
                <a:lnTo>
                  <a:pt x="220372" y="24783"/>
                </a:lnTo>
                <a:lnTo>
                  <a:pt x="270955" y="11289"/>
                </a:lnTo>
                <a:lnTo>
                  <a:pt x="324694" y="2891"/>
                </a:lnTo>
                <a:lnTo>
                  <a:pt x="381000" y="0"/>
                </a:lnTo>
                <a:lnTo>
                  <a:pt x="437305" y="2891"/>
                </a:lnTo>
                <a:lnTo>
                  <a:pt x="491044" y="11289"/>
                </a:lnTo>
                <a:lnTo>
                  <a:pt x="541627" y="24783"/>
                </a:lnTo>
                <a:lnTo>
                  <a:pt x="588466" y="42960"/>
                </a:lnTo>
                <a:lnTo>
                  <a:pt x="630971" y="65408"/>
                </a:lnTo>
                <a:lnTo>
                  <a:pt x="668553" y="91714"/>
                </a:lnTo>
                <a:lnTo>
                  <a:pt x="700623" y="121467"/>
                </a:lnTo>
                <a:lnTo>
                  <a:pt x="726591" y="154254"/>
                </a:lnTo>
                <a:lnTo>
                  <a:pt x="745870" y="189664"/>
                </a:lnTo>
                <a:lnTo>
                  <a:pt x="757869" y="227283"/>
                </a:lnTo>
                <a:lnTo>
                  <a:pt x="762000" y="266700"/>
                </a:lnTo>
                <a:lnTo>
                  <a:pt x="757869" y="306116"/>
                </a:lnTo>
                <a:lnTo>
                  <a:pt x="745870" y="343735"/>
                </a:lnTo>
                <a:lnTo>
                  <a:pt x="726591" y="379145"/>
                </a:lnTo>
                <a:lnTo>
                  <a:pt x="700623" y="411932"/>
                </a:lnTo>
                <a:lnTo>
                  <a:pt x="668553" y="441685"/>
                </a:lnTo>
                <a:lnTo>
                  <a:pt x="630971" y="467991"/>
                </a:lnTo>
                <a:lnTo>
                  <a:pt x="588466" y="490439"/>
                </a:lnTo>
                <a:lnTo>
                  <a:pt x="541627" y="508616"/>
                </a:lnTo>
                <a:lnTo>
                  <a:pt x="491044" y="522110"/>
                </a:lnTo>
                <a:lnTo>
                  <a:pt x="437305" y="530508"/>
                </a:lnTo>
                <a:lnTo>
                  <a:pt x="381000" y="533400"/>
                </a:lnTo>
                <a:lnTo>
                  <a:pt x="324694" y="530508"/>
                </a:lnTo>
                <a:lnTo>
                  <a:pt x="270955" y="522110"/>
                </a:lnTo>
                <a:lnTo>
                  <a:pt x="220372" y="508616"/>
                </a:lnTo>
                <a:lnTo>
                  <a:pt x="173533" y="490439"/>
                </a:lnTo>
                <a:lnTo>
                  <a:pt x="131028" y="467991"/>
                </a:lnTo>
                <a:lnTo>
                  <a:pt x="93446" y="441685"/>
                </a:lnTo>
                <a:lnTo>
                  <a:pt x="61376" y="411932"/>
                </a:lnTo>
                <a:lnTo>
                  <a:pt x="35408" y="379145"/>
                </a:lnTo>
                <a:lnTo>
                  <a:pt x="16129" y="343735"/>
                </a:lnTo>
                <a:lnTo>
                  <a:pt x="4130" y="30611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1588" y="3497834"/>
            <a:ext cx="290195" cy="431165"/>
          </a:xfrm>
          <a:custGeom>
            <a:avLst/>
            <a:gdLst/>
            <a:ahLst/>
            <a:cxnLst/>
            <a:rect l="l" t="t" r="r" b="b"/>
            <a:pathLst>
              <a:path w="290194" h="431164">
                <a:moveTo>
                  <a:pt x="243461" y="370523"/>
                </a:moveTo>
                <a:lnTo>
                  <a:pt x="215773" y="389000"/>
                </a:lnTo>
                <a:lnTo>
                  <a:pt x="289687" y="431164"/>
                </a:lnTo>
                <a:lnTo>
                  <a:pt x="283425" y="380999"/>
                </a:lnTo>
                <a:lnTo>
                  <a:pt x="250444" y="380999"/>
                </a:lnTo>
                <a:lnTo>
                  <a:pt x="243461" y="370523"/>
                </a:lnTo>
                <a:close/>
              </a:path>
              <a:path w="290194" h="431164">
                <a:moveTo>
                  <a:pt x="251399" y="365226"/>
                </a:moveTo>
                <a:lnTo>
                  <a:pt x="243461" y="370523"/>
                </a:lnTo>
                <a:lnTo>
                  <a:pt x="250444" y="380999"/>
                </a:lnTo>
                <a:lnTo>
                  <a:pt x="258444" y="375792"/>
                </a:lnTo>
                <a:lnTo>
                  <a:pt x="251399" y="365226"/>
                </a:lnTo>
                <a:close/>
              </a:path>
              <a:path w="290194" h="431164">
                <a:moveTo>
                  <a:pt x="279145" y="346709"/>
                </a:moveTo>
                <a:lnTo>
                  <a:pt x="251399" y="365226"/>
                </a:lnTo>
                <a:lnTo>
                  <a:pt x="258444" y="375792"/>
                </a:lnTo>
                <a:lnTo>
                  <a:pt x="250444" y="380999"/>
                </a:lnTo>
                <a:lnTo>
                  <a:pt x="283425" y="380999"/>
                </a:lnTo>
                <a:lnTo>
                  <a:pt x="279145" y="346709"/>
                </a:lnTo>
                <a:close/>
              </a:path>
              <a:path w="290194" h="431164">
                <a:moveTo>
                  <a:pt x="7874" y="0"/>
                </a:moveTo>
                <a:lnTo>
                  <a:pt x="0" y="5206"/>
                </a:lnTo>
                <a:lnTo>
                  <a:pt x="243461" y="370523"/>
                </a:lnTo>
                <a:lnTo>
                  <a:pt x="251399" y="365226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90648" y="3988689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Aug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22675" y="553885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636"/>
                </a:moveTo>
                <a:lnTo>
                  <a:pt x="4130" y="227226"/>
                </a:lnTo>
                <a:lnTo>
                  <a:pt x="16129" y="189615"/>
                </a:lnTo>
                <a:lnTo>
                  <a:pt x="35408" y="154213"/>
                </a:lnTo>
                <a:lnTo>
                  <a:pt x="61376" y="121434"/>
                </a:lnTo>
                <a:lnTo>
                  <a:pt x="93446" y="91689"/>
                </a:lnTo>
                <a:lnTo>
                  <a:pt x="131028" y="65389"/>
                </a:lnTo>
                <a:lnTo>
                  <a:pt x="173533" y="42947"/>
                </a:lnTo>
                <a:lnTo>
                  <a:pt x="220372" y="24776"/>
                </a:lnTo>
                <a:lnTo>
                  <a:pt x="270955" y="11286"/>
                </a:lnTo>
                <a:lnTo>
                  <a:pt x="324694" y="2890"/>
                </a:lnTo>
                <a:lnTo>
                  <a:pt x="381000" y="0"/>
                </a:lnTo>
                <a:lnTo>
                  <a:pt x="437305" y="2890"/>
                </a:lnTo>
                <a:lnTo>
                  <a:pt x="491044" y="11286"/>
                </a:lnTo>
                <a:lnTo>
                  <a:pt x="541627" y="24776"/>
                </a:lnTo>
                <a:lnTo>
                  <a:pt x="588466" y="42947"/>
                </a:lnTo>
                <a:lnTo>
                  <a:pt x="630971" y="65389"/>
                </a:lnTo>
                <a:lnTo>
                  <a:pt x="668553" y="91689"/>
                </a:lnTo>
                <a:lnTo>
                  <a:pt x="700623" y="121434"/>
                </a:lnTo>
                <a:lnTo>
                  <a:pt x="726591" y="154213"/>
                </a:lnTo>
                <a:lnTo>
                  <a:pt x="745870" y="189615"/>
                </a:lnTo>
                <a:lnTo>
                  <a:pt x="757869" y="227226"/>
                </a:lnTo>
                <a:lnTo>
                  <a:pt x="762000" y="266636"/>
                </a:lnTo>
                <a:lnTo>
                  <a:pt x="757869" y="306047"/>
                </a:lnTo>
                <a:lnTo>
                  <a:pt x="745870" y="343663"/>
                </a:lnTo>
                <a:lnTo>
                  <a:pt x="726591" y="379070"/>
                </a:lnTo>
                <a:lnTo>
                  <a:pt x="700623" y="411857"/>
                </a:lnTo>
                <a:lnTo>
                  <a:pt x="668553" y="441611"/>
                </a:lnTo>
                <a:lnTo>
                  <a:pt x="630971" y="467919"/>
                </a:lnTo>
                <a:lnTo>
                  <a:pt x="588466" y="490369"/>
                </a:lnTo>
                <a:lnTo>
                  <a:pt x="541627" y="508548"/>
                </a:lnTo>
                <a:lnTo>
                  <a:pt x="491044" y="522044"/>
                </a:lnTo>
                <a:lnTo>
                  <a:pt x="437305" y="530444"/>
                </a:lnTo>
                <a:lnTo>
                  <a:pt x="381000" y="533336"/>
                </a:lnTo>
                <a:lnTo>
                  <a:pt x="324694" y="530444"/>
                </a:lnTo>
                <a:lnTo>
                  <a:pt x="270955" y="522044"/>
                </a:lnTo>
                <a:lnTo>
                  <a:pt x="220372" y="508548"/>
                </a:lnTo>
                <a:lnTo>
                  <a:pt x="173533" y="490369"/>
                </a:lnTo>
                <a:lnTo>
                  <a:pt x="131028" y="467919"/>
                </a:lnTo>
                <a:lnTo>
                  <a:pt x="93446" y="441611"/>
                </a:lnTo>
                <a:lnTo>
                  <a:pt x="61376" y="411857"/>
                </a:lnTo>
                <a:lnTo>
                  <a:pt x="35408" y="379070"/>
                </a:lnTo>
                <a:lnTo>
                  <a:pt x="16129" y="343663"/>
                </a:lnTo>
                <a:lnTo>
                  <a:pt x="4130" y="306047"/>
                </a:lnTo>
                <a:lnTo>
                  <a:pt x="0" y="2666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03675" y="5139690"/>
            <a:ext cx="509905" cy="399415"/>
          </a:xfrm>
          <a:custGeom>
            <a:avLst/>
            <a:gdLst/>
            <a:ahLst/>
            <a:cxnLst/>
            <a:rect l="l" t="t" r="r" b="b"/>
            <a:pathLst>
              <a:path w="509904" h="399414">
                <a:moveTo>
                  <a:pt x="36575" y="322199"/>
                </a:moveTo>
                <a:lnTo>
                  <a:pt x="0" y="399034"/>
                </a:lnTo>
                <a:lnTo>
                  <a:pt x="83565" y="382270"/>
                </a:lnTo>
                <a:lnTo>
                  <a:pt x="69061" y="363728"/>
                </a:lnTo>
                <a:lnTo>
                  <a:pt x="52959" y="363728"/>
                </a:lnTo>
                <a:lnTo>
                  <a:pt x="47116" y="356235"/>
                </a:lnTo>
                <a:lnTo>
                  <a:pt x="57102" y="348439"/>
                </a:lnTo>
                <a:lnTo>
                  <a:pt x="36575" y="322199"/>
                </a:lnTo>
                <a:close/>
              </a:path>
              <a:path w="509904" h="399414">
                <a:moveTo>
                  <a:pt x="57102" y="348439"/>
                </a:moveTo>
                <a:lnTo>
                  <a:pt x="47116" y="356235"/>
                </a:lnTo>
                <a:lnTo>
                  <a:pt x="52959" y="363728"/>
                </a:lnTo>
                <a:lnTo>
                  <a:pt x="62958" y="355926"/>
                </a:lnTo>
                <a:lnTo>
                  <a:pt x="57102" y="348439"/>
                </a:lnTo>
                <a:close/>
              </a:path>
              <a:path w="509904" h="399414">
                <a:moveTo>
                  <a:pt x="62958" y="355926"/>
                </a:moveTo>
                <a:lnTo>
                  <a:pt x="52959" y="363728"/>
                </a:lnTo>
                <a:lnTo>
                  <a:pt x="69061" y="363728"/>
                </a:lnTo>
                <a:lnTo>
                  <a:pt x="62958" y="355926"/>
                </a:lnTo>
                <a:close/>
              </a:path>
              <a:path w="509904" h="399414">
                <a:moveTo>
                  <a:pt x="503427" y="0"/>
                </a:moveTo>
                <a:lnTo>
                  <a:pt x="57102" y="348439"/>
                </a:lnTo>
                <a:lnTo>
                  <a:pt x="62958" y="355926"/>
                </a:lnTo>
                <a:lnTo>
                  <a:pt x="509397" y="7620"/>
                </a:lnTo>
                <a:lnTo>
                  <a:pt x="503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19525" y="5632196"/>
            <a:ext cx="506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Nov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DA90F54-F5E3-4D29-BE49-589CDD26AA31}"/>
              </a:ext>
            </a:extLst>
          </p:cNvPr>
          <p:cNvSpPr txBox="1"/>
          <p:nvPr/>
        </p:nvSpPr>
        <p:spPr>
          <a:xfrm>
            <a:off x="4792853" y="3248660"/>
            <a:ext cx="84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Arial"/>
                <a:cs typeface="Arial"/>
              </a:rPr>
              <a:t>May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591" y="347852"/>
            <a:ext cx="3293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3399"/>
                </a:solidFill>
                <a:latin typeface="宋体"/>
                <a:cs typeface="宋体"/>
              </a:rPr>
              <a:t>二叉搜索树的删除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6495" y="3024251"/>
            <a:ext cx="503555" cy="439420"/>
          </a:xfrm>
          <a:custGeom>
            <a:avLst/>
            <a:gdLst/>
            <a:ahLst/>
            <a:cxnLst/>
            <a:rect l="l" t="t" r="r" b="b"/>
            <a:pathLst>
              <a:path w="503554" h="439420">
                <a:moveTo>
                  <a:pt x="251459" y="0"/>
                </a:moveTo>
                <a:lnTo>
                  <a:pt x="200764" y="4460"/>
                </a:lnTo>
                <a:lnTo>
                  <a:pt x="153554" y="17254"/>
                </a:lnTo>
                <a:lnTo>
                  <a:pt x="110839" y="37497"/>
                </a:lnTo>
                <a:lnTo>
                  <a:pt x="73628" y="64309"/>
                </a:lnTo>
                <a:lnTo>
                  <a:pt x="42929" y="96806"/>
                </a:lnTo>
                <a:lnTo>
                  <a:pt x="19752" y="134106"/>
                </a:lnTo>
                <a:lnTo>
                  <a:pt x="5106" y="175325"/>
                </a:lnTo>
                <a:lnTo>
                  <a:pt x="0" y="219583"/>
                </a:lnTo>
                <a:lnTo>
                  <a:pt x="5106" y="263845"/>
                </a:lnTo>
                <a:lnTo>
                  <a:pt x="19752" y="305079"/>
                </a:lnTo>
                <a:lnTo>
                  <a:pt x="42929" y="342399"/>
                </a:lnTo>
                <a:lnTo>
                  <a:pt x="73628" y="374919"/>
                </a:lnTo>
                <a:lnTo>
                  <a:pt x="110839" y="401754"/>
                </a:lnTo>
                <a:lnTo>
                  <a:pt x="153554" y="422019"/>
                </a:lnTo>
                <a:lnTo>
                  <a:pt x="200764" y="434826"/>
                </a:lnTo>
                <a:lnTo>
                  <a:pt x="251459" y="439293"/>
                </a:lnTo>
                <a:lnTo>
                  <a:pt x="302160" y="434826"/>
                </a:lnTo>
                <a:lnTo>
                  <a:pt x="349384" y="422019"/>
                </a:lnTo>
                <a:lnTo>
                  <a:pt x="392120" y="401754"/>
                </a:lnTo>
                <a:lnTo>
                  <a:pt x="429355" y="374919"/>
                </a:lnTo>
                <a:lnTo>
                  <a:pt x="460077" y="342399"/>
                </a:lnTo>
                <a:lnTo>
                  <a:pt x="483274" y="305079"/>
                </a:lnTo>
                <a:lnTo>
                  <a:pt x="497935" y="263845"/>
                </a:lnTo>
                <a:lnTo>
                  <a:pt x="503046" y="219583"/>
                </a:lnTo>
                <a:lnTo>
                  <a:pt x="497935" y="175325"/>
                </a:lnTo>
                <a:lnTo>
                  <a:pt x="483274" y="134106"/>
                </a:lnTo>
                <a:lnTo>
                  <a:pt x="460077" y="96806"/>
                </a:lnTo>
                <a:lnTo>
                  <a:pt x="429355" y="64309"/>
                </a:lnTo>
                <a:lnTo>
                  <a:pt x="392120" y="37497"/>
                </a:lnTo>
                <a:lnTo>
                  <a:pt x="349384" y="17254"/>
                </a:lnTo>
                <a:lnTo>
                  <a:pt x="302160" y="4460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6495" y="3024251"/>
            <a:ext cx="503555" cy="439420"/>
          </a:xfrm>
          <a:custGeom>
            <a:avLst/>
            <a:gdLst/>
            <a:ahLst/>
            <a:cxnLst/>
            <a:rect l="l" t="t" r="r" b="b"/>
            <a:pathLst>
              <a:path w="503554" h="439420">
                <a:moveTo>
                  <a:pt x="0" y="219583"/>
                </a:moveTo>
                <a:lnTo>
                  <a:pt x="5106" y="175325"/>
                </a:lnTo>
                <a:lnTo>
                  <a:pt x="19752" y="134106"/>
                </a:lnTo>
                <a:lnTo>
                  <a:pt x="42929" y="96806"/>
                </a:lnTo>
                <a:lnTo>
                  <a:pt x="73628" y="64309"/>
                </a:lnTo>
                <a:lnTo>
                  <a:pt x="110839" y="37497"/>
                </a:lnTo>
                <a:lnTo>
                  <a:pt x="153554" y="17254"/>
                </a:lnTo>
                <a:lnTo>
                  <a:pt x="200764" y="4460"/>
                </a:lnTo>
                <a:lnTo>
                  <a:pt x="251459" y="0"/>
                </a:lnTo>
                <a:lnTo>
                  <a:pt x="302160" y="4460"/>
                </a:lnTo>
                <a:lnTo>
                  <a:pt x="349384" y="17254"/>
                </a:lnTo>
                <a:lnTo>
                  <a:pt x="392120" y="37497"/>
                </a:lnTo>
                <a:lnTo>
                  <a:pt x="429355" y="64309"/>
                </a:lnTo>
                <a:lnTo>
                  <a:pt x="460077" y="96806"/>
                </a:lnTo>
                <a:lnTo>
                  <a:pt x="483274" y="134106"/>
                </a:lnTo>
                <a:lnTo>
                  <a:pt x="497935" y="175325"/>
                </a:lnTo>
                <a:lnTo>
                  <a:pt x="503046" y="219583"/>
                </a:lnTo>
                <a:lnTo>
                  <a:pt x="497935" y="263845"/>
                </a:lnTo>
                <a:lnTo>
                  <a:pt x="483274" y="305079"/>
                </a:lnTo>
                <a:lnTo>
                  <a:pt x="460077" y="342399"/>
                </a:lnTo>
                <a:lnTo>
                  <a:pt x="429355" y="374919"/>
                </a:lnTo>
                <a:lnTo>
                  <a:pt x="392120" y="401754"/>
                </a:lnTo>
                <a:lnTo>
                  <a:pt x="349384" y="422019"/>
                </a:lnTo>
                <a:lnTo>
                  <a:pt x="302160" y="434826"/>
                </a:lnTo>
                <a:lnTo>
                  <a:pt x="251459" y="439293"/>
                </a:lnTo>
                <a:lnTo>
                  <a:pt x="200764" y="434826"/>
                </a:lnTo>
                <a:lnTo>
                  <a:pt x="153554" y="422019"/>
                </a:lnTo>
                <a:lnTo>
                  <a:pt x="110839" y="401754"/>
                </a:lnTo>
                <a:lnTo>
                  <a:pt x="73628" y="374919"/>
                </a:lnTo>
                <a:lnTo>
                  <a:pt x="42929" y="342399"/>
                </a:lnTo>
                <a:lnTo>
                  <a:pt x="19752" y="305079"/>
                </a:lnTo>
                <a:lnTo>
                  <a:pt x="5106" y="263845"/>
                </a:lnTo>
                <a:lnTo>
                  <a:pt x="0" y="2195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33876" y="3091637"/>
            <a:ext cx="276860" cy="256540"/>
          </a:xfrm>
          <a:custGeom>
            <a:avLst/>
            <a:gdLst/>
            <a:ahLst/>
            <a:cxnLst/>
            <a:rect l="l" t="t" r="r" b="b"/>
            <a:pathLst>
              <a:path w="276860" h="256539">
                <a:moveTo>
                  <a:pt x="0" y="256463"/>
                </a:moveTo>
                <a:lnTo>
                  <a:pt x="276656" y="256463"/>
                </a:lnTo>
                <a:lnTo>
                  <a:pt x="276656" y="0"/>
                </a:lnTo>
                <a:lnTo>
                  <a:pt x="0" y="0"/>
                </a:lnTo>
                <a:lnTo>
                  <a:pt x="0" y="256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9532" y="3391153"/>
            <a:ext cx="488315" cy="278765"/>
          </a:xfrm>
          <a:custGeom>
            <a:avLst/>
            <a:gdLst/>
            <a:ahLst/>
            <a:cxnLst/>
            <a:rect l="l" t="t" r="r" b="b"/>
            <a:pathLst>
              <a:path w="488314" h="278764">
                <a:moveTo>
                  <a:pt x="0" y="0"/>
                </a:moveTo>
                <a:lnTo>
                  <a:pt x="488314" y="2785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7850" y="3637788"/>
            <a:ext cx="503555" cy="439420"/>
          </a:xfrm>
          <a:custGeom>
            <a:avLst/>
            <a:gdLst/>
            <a:ahLst/>
            <a:cxnLst/>
            <a:rect l="l" t="t" r="r" b="b"/>
            <a:pathLst>
              <a:path w="503554" h="439420">
                <a:moveTo>
                  <a:pt x="251587" y="0"/>
                </a:moveTo>
                <a:lnTo>
                  <a:pt x="200886" y="4460"/>
                </a:lnTo>
                <a:lnTo>
                  <a:pt x="153662" y="17254"/>
                </a:lnTo>
                <a:lnTo>
                  <a:pt x="110926" y="37497"/>
                </a:lnTo>
                <a:lnTo>
                  <a:pt x="73691" y="64309"/>
                </a:lnTo>
                <a:lnTo>
                  <a:pt x="42969" y="96806"/>
                </a:lnTo>
                <a:lnTo>
                  <a:pt x="19772" y="134106"/>
                </a:lnTo>
                <a:lnTo>
                  <a:pt x="5111" y="175325"/>
                </a:lnTo>
                <a:lnTo>
                  <a:pt x="0" y="219582"/>
                </a:lnTo>
                <a:lnTo>
                  <a:pt x="5111" y="263845"/>
                </a:lnTo>
                <a:lnTo>
                  <a:pt x="19772" y="305079"/>
                </a:lnTo>
                <a:lnTo>
                  <a:pt x="42969" y="342399"/>
                </a:lnTo>
                <a:lnTo>
                  <a:pt x="73691" y="374919"/>
                </a:lnTo>
                <a:lnTo>
                  <a:pt x="110926" y="401754"/>
                </a:lnTo>
                <a:lnTo>
                  <a:pt x="153662" y="422019"/>
                </a:lnTo>
                <a:lnTo>
                  <a:pt x="200886" y="434826"/>
                </a:lnTo>
                <a:lnTo>
                  <a:pt x="251587" y="439293"/>
                </a:lnTo>
                <a:lnTo>
                  <a:pt x="302287" y="434826"/>
                </a:lnTo>
                <a:lnTo>
                  <a:pt x="349511" y="422019"/>
                </a:lnTo>
                <a:lnTo>
                  <a:pt x="392247" y="401754"/>
                </a:lnTo>
                <a:lnTo>
                  <a:pt x="429482" y="374919"/>
                </a:lnTo>
                <a:lnTo>
                  <a:pt x="460204" y="342399"/>
                </a:lnTo>
                <a:lnTo>
                  <a:pt x="483401" y="305079"/>
                </a:lnTo>
                <a:lnTo>
                  <a:pt x="498062" y="263845"/>
                </a:lnTo>
                <a:lnTo>
                  <a:pt x="503174" y="219582"/>
                </a:lnTo>
                <a:lnTo>
                  <a:pt x="498062" y="175325"/>
                </a:lnTo>
                <a:lnTo>
                  <a:pt x="483401" y="134106"/>
                </a:lnTo>
                <a:lnTo>
                  <a:pt x="460204" y="96806"/>
                </a:lnTo>
                <a:lnTo>
                  <a:pt x="429482" y="64309"/>
                </a:lnTo>
                <a:lnTo>
                  <a:pt x="392247" y="37497"/>
                </a:lnTo>
                <a:lnTo>
                  <a:pt x="349511" y="17254"/>
                </a:lnTo>
                <a:lnTo>
                  <a:pt x="302287" y="4460"/>
                </a:lnTo>
                <a:lnTo>
                  <a:pt x="2515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7850" y="3637788"/>
            <a:ext cx="503555" cy="439420"/>
          </a:xfrm>
          <a:custGeom>
            <a:avLst/>
            <a:gdLst/>
            <a:ahLst/>
            <a:cxnLst/>
            <a:rect l="l" t="t" r="r" b="b"/>
            <a:pathLst>
              <a:path w="503554" h="439420">
                <a:moveTo>
                  <a:pt x="0" y="219582"/>
                </a:moveTo>
                <a:lnTo>
                  <a:pt x="5111" y="175325"/>
                </a:lnTo>
                <a:lnTo>
                  <a:pt x="19772" y="134106"/>
                </a:lnTo>
                <a:lnTo>
                  <a:pt x="42969" y="96806"/>
                </a:lnTo>
                <a:lnTo>
                  <a:pt x="73691" y="64309"/>
                </a:lnTo>
                <a:lnTo>
                  <a:pt x="110926" y="37497"/>
                </a:lnTo>
                <a:lnTo>
                  <a:pt x="153662" y="17254"/>
                </a:lnTo>
                <a:lnTo>
                  <a:pt x="200886" y="4460"/>
                </a:lnTo>
                <a:lnTo>
                  <a:pt x="251587" y="0"/>
                </a:lnTo>
                <a:lnTo>
                  <a:pt x="302287" y="4460"/>
                </a:lnTo>
                <a:lnTo>
                  <a:pt x="349511" y="17254"/>
                </a:lnTo>
                <a:lnTo>
                  <a:pt x="392247" y="37497"/>
                </a:lnTo>
                <a:lnTo>
                  <a:pt x="429482" y="64309"/>
                </a:lnTo>
                <a:lnTo>
                  <a:pt x="460204" y="96806"/>
                </a:lnTo>
                <a:lnTo>
                  <a:pt x="483401" y="134106"/>
                </a:lnTo>
                <a:lnTo>
                  <a:pt x="498062" y="175325"/>
                </a:lnTo>
                <a:lnTo>
                  <a:pt x="503174" y="219582"/>
                </a:lnTo>
                <a:lnTo>
                  <a:pt x="498062" y="263845"/>
                </a:lnTo>
                <a:lnTo>
                  <a:pt x="483401" y="305079"/>
                </a:lnTo>
                <a:lnTo>
                  <a:pt x="460204" y="342399"/>
                </a:lnTo>
                <a:lnTo>
                  <a:pt x="429482" y="374919"/>
                </a:lnTo>
                <a:lnTo>
                  <a:pt x="392247" y="401754"/>
                </a:lnTo>
                <a:lnTo>
                  <a:pt x="349511" y="422019"/>
                </a:lnTo>
                <a:lnTo>
                  <a:pt x="302287" y="434826"/>
                </a:lnTo>
                <a:lnTo>
                  <a:pt x="251587" y="439293"/>
                </a:lnTo>
                <a:lnTo>
                  <a:pt x="200886" y="434826"/>
                </a:lnTo>
                <a:lnTo>
                  <a:pt x="153662" y="422019"/>
                </a:lnTo>
                <a:lnTo>
                  <a:pt x="110926" y="401754"/>
                </a:lnTo>
                <a:lnTo>
                  <a:pt x="73691" y="374919"/>
                </a:lnTo>
                <a:lnTo>
                  <a:pt x="42969" y="342399"/>
                </a:lnTo>
                <a:lnTo>
                  <a:pt x="19772" y="305079"/>
                </a:lnTo>
                <a:lnTo>
                  <a:pt x="5111" y="263845"/>
                </a:lnTo>
                <a:lnTo>
                  <a:pt x="0" y="21958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5357" y="3705301"/>
            <a:ext cx="276860" cy="256540"/>
          </a:xfrm>
          <a:custGeom>
            <a:avLst/>
            <a:gdLst/>
            <a:ahLst/>
            <a:cxnLst/>
            <a:rect l="l" t="t" r="r" b="b"/>
            <a:pathLst>
              <a:path w="276860" h="256539">
                <a:moveTo>
                  <a:pt x="0" y="256463"/>
                </a:moveTo>
                <a:lnTo>
                  <a:pt x="276656" y="256463"/>
                </a:lnTo>
                <a:lnTo>
                  <a:pt x="276656" y="0"/>
                </a:lnTo>
                <a:lnTo>
                  <a:pt x="0" y="0"/>
                </a:lnTo>
                <a:lnTo>
                  <a:pt x="0" y="256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4088" y="36766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6120" y="3625469"/>
            <a:ext cx="503555" cy="439420"/>
          </a:xfrm>
          <a:custGeom>
            <a:avLst/>
            <a:gdLst/>
            <a:ahLst/>
            <a:cxnLst/>
            <a:rect l="l" t="t" r="r" b="b"/>
            <a:pathLst>
              <a:path w="503554" h="439420">
                <a:moveTo>
                  <a:pt x="251587" y="0"/>
                </a:moveTo>
                <a:lnTo>
                  <a:pt x="200849" y="4460"/>
                </a:lnTo>
                <a:lnTo>
                  <a:pt x="153608" y="17256"/>
                </a:lnTo>
                <a:lnTo>
                  <a:pt x="110870" y="37504"/>
                </a:lnTo>
                <a:lnTo>
                  <a:pt x="73644" y="64325"/>
                </a:lnTo>
                <a:lnTo>
                  <a:pt x="42936" y="96837"/>
                </a:lnTo>
                <a:lnTo>
                  <a:pt x="19754" y="134159"/>
                </a:lnTo>
                <a:lnTo>
                  <a:pt x="5106" y="175410"/>
                </a:lnTo>
                <a:lnTo>
                  <a:pt x="0" y="219709"/>
                </a:lnTo>
                <a:lnTo>
                  <a:pt x="5106" y="263967"/>
                </a:lnTo>
                <a:lnTo>
                  <a:pt x="19754" y="305186"/>
                </a:lnTo>
                <a:lnTo>
                  <a:pt x="42936" y="342486"/>
                </a:lnTo>
                <a:lnTo>
                  <a:pt x="73644" y="374983"/>
                </a:lnTo>
                <a:lnTo>
                  <a:pt x="110870" y="401795"/>
                </a:lnTo>
                <a:lnTo>
                  <a:pt x="153608" y="422038"/>
                </a:lnTo>
                <a:lnTo>
                  <a:pt x="200849" y="434832"/>
                </a:lnTo>
                <a:lnTo>
                  <a:pt x="251587" y="439292"/>
                </a:lnTo>
                <a:lnTo>
                  <a:pt x="302282" y="434832"/>
                </a:lnTo>
                <a:lnTo>
                  <a:pt x="349492" y="422038"/>
                </a:lnTo>
                <a:lnTo>
                  <a:pt x="392207" y="401795"/>
                </a:lnTo>
                <a:lnTo>
                  <a:pt x="429418" y="374983"/>
                </a:lnTo>
                <a:lnTo>
                  <a:pt x="460117" y="342486"/>
                </a:lnTo>
                <a:lnTo>
                  <a:pt x="483294" y="305186"/>
                </a:lnTo>
                <a:lnTo>
                  <a:pt x="497940" y="263967"/>
                </a:lnTo>
                <a:lnTo>
                  <a:pt x="503046" y="219709"/>
                </a:lnTo>
                <a:lnTo>
                  <a:pt x="497940" y="175410"/>
                </a:lnTo>
                <a:lnTo>
                  <a:pt x="483294" y="134159"/>
                </a:lnTo>
                <a:lnTo>
                  <a:pt x="460117" y="96837"/>
                </a:lnTo>
                <a:lnTo>
                  <a:pt x="429418" y="64325"/>
                </a:lnTo>
                <a:lnTo>
                  <a:pt x="392207" y="37504"/>
                </a:lnTo>
                <a:lnTo>
                  <a:pt x="349492" y="17256"/>
                </a:lnTo>
                <a:lnTo>
                  <a:pt x="302282" y="4460"/>
                </a:lnTo>
                <a:lnTo>
                  <a:pt x="2515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6120" y="3625469"/>
            <a:ext cx="503555" cy="439420"/>
          </a:xfrm>
          <a:custGeom>
            <a:avLst/>
            <a:gdLst/>
            <a:ahLst/>
            <a:cxnLst/>
            <a:rect l="l" t="t" r="r" b="b"/>
            <a:pathLst>
              <a:path w="503554" h="439420">
                <a:moveTo>
                  <a:pt x="0" y="219709"/>
                </a:moveTo>
                <a:lnTo>
                  <a:pt x="5106" y="175410"/>
                </a:lnTo>
                <a:lnTo>
                  <a:pt x="19754" y="134159"/>
                </a:lnTo>
                <a:lnTo>
                  <a:pt x="42936" y="96837"/>
                </a:lnTo>
                <a:lnTo>
                  <a:pt x="73644" y="64325"/>
                </a:lnTo>
                <a:lnTo>
                  <a:pt x="110870" y="37504"/>
                </a:lnTo>
                <a:lnTo>
                  <a:pt x="153608" y="17256"/>
                </a:lnTo>
                <a:lnTo>
                  <a:pt x="200849" y="4460"/>
                </a:lnTo>
                <a:lnTo>
                  <a:pt x="251587" y="0"/>
                </a:lnTo>
                <a:lnTo>
                  <a:pt x="302282" y="4460"/>
                </a:lnTo>
                <a:lnTo>
                  <a:pt x="349492" y="17256"/>
                </a:lnTo>
                <a:lnTo>
                  <a:pt x="392207" y="37504"/>
                </a:lnTo>
                <a:lnTo>
                  <a:pt x="429418" y="64325"/>
                </a:lnTo>
                <a:lnTo>
                  <a:pt x="460117" y="96837"/>
                </a:lnTo>
                <a:lnTo>
                  <a:pt x="483294" y="134159"/>
                </a:lnTo>
                <a:lnTo>
                  <a:pt x="497940" y="175410"/>
                </a:lnTo>
                <a:lnTo>
                  <a:pt x="503046" y="219709"/>
                </a:lnTo>
                <a:lnTo>
                  <a:pt x="497940" y="263967"/>
                </a:lnTo>
                <a:lnTo>
                  <a:pt x="483294" y="305186"/>
                </a:lnTo>
                <a:lnTo>
                  <a:pt x="460117" y="342486"/>
                </a:lnTo>
                <a:lnTo>
                  <a:pt x="429418" y="374983"/>
                </a:lnTo>
                <a:lnTo>
                  <a:pt x="392207" y="401795"/>
                </a:lnTo>
                <a:lnTo>
                  <a:pt x="349492" y="422038"/>
                </a:lnTo>
                <a:lnTo>
                  <a:pt x="302282" y="434832"/>
                </a:lnTo>
                <a:lnTo>
                  <a:pt x="251587" y="439292"/>
                </a:lnTo>
                <a:lnTo>
                  <a:pt x="200849" y="434832"/>
                </a:lnTo>
                <a:lnTo>
                  <a:pt x="153608" y="422038"/>
                </a:lnTo>
                <a:lnTo>
                  <a:pt x="110870" y="401795"/>
                </a:lnTo>
                <a:lnTo>
                  <a:pt x="73644" y="374983"/>
                </a:lnTo>
                <a:lnTo>
                  <a:pt x="42936" y="342486"/>
                </a:lnTo>
                <a:lnTo>
                  <a:pt x="19754" y="305186"/>
                </a:lnTo>
                <a:lnTo>
                  <a:pt x="5106" y="263967"/>
                </a:lnTo>
                <a:lnTo>
                  <a:pt x="0" y="2197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3501" y="3692982"/>
            <a:ext cx="276860" cy="256540"/>
          </a:xfrm>
          <a:custGeom>
            <a:avLst/>
            <a:gdLst/>
            <a:ahLst/>
            <a:cxnLst/>
            <a:rect l="l" t="t" r="r" b="b"/>
            <a:pathLst>
              <a:path w="276860" h="256539">
                <a:moveTo>
                  <a:pt x="0" y="256463"/>
                </a:moveTo>
                <a:lnTo>
                  <a:pt x="276656" y="256463"/>
                </a:lnTo>
                <a:lnTo>
                  <a:pt x="276656" y="0"/>
                </a:lnTo>
                <a:lnTo>
                  <a:pt x="0" y="0"/>
                </a:lnTo>
                <a:lnTo>
                  <a:pt x="0" y="256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42484" y="366445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72305" y="4292980"/>
            <a:ext cx="503555" cy="439420"/>
          </a:xfrm>
          <a:custGeom>
            <a:avLst/>
            <a:gdLst/>
            <a:ahLst/>
            <a:cxnLst/>
            <a:rect l="l" t="t" r="r" b="b"/>
            <a:pathLst>
              <a:path w="503554" h="439420">
                <a:moveTo>
                  <a:pt x="251460" y="0"/>
                </a:moveTo>
                <a:lnTo>
                  <a:pt x="200764" y="4466"/>
                </a:lnTo>
                <a:lnTo>
                  <a:pt x="153554" y="17273"/>
                </a:lnTo>
                <a:lnTo>
                  <a:pt x="110839" y="37538"/>
                </a:lnTo>
                <a:lnTo>
                  <a:pt x="73628" y="64373"/>
                </a:lnTo>
                <a:lnTo>
                  <a:pt x="42929" y="96893"/>
                </a:lnTo>
                <a:lnTo>
                  <a:pt x="19752" y="134213"/>
                </a:lnTo>
                <a:lnTo>
                  <a:pt x="5106" y="175447"/>
                </a:lnTo>
                <a:lnTo>
                  <a:pt x="0" y="219710"/>
                </a:lnTo>
                <a:lnTo>
                  <a:pt x="5106" y="263972"/>
                </a:lnTo>
                <a:lnTo>
                  <a:pt x="19752" y="305206"/>
                </a:lnTo>
                <a:lnTo>
                  <a:pt x="42929" y="342526"/>
                </a:lnTo>
                <a:lnTo>
                  <a:pt x="73628" y="375046"/>
                </a:lnTo>
                <a:lnTo>
                  <a:pt x="110839" y="401881"/>
                </a:lnTo>
                <a:lnTo>
                  <a:pt x="153554" y="422146"/>
                </a:lnTo>
                <a:lnTo>
                  <a:pt x="200764" y="434953"/>
                </a:lnTo>
                <a:lnTo>
                  <a:pt x="251460" y="439420"/>
                </a:lnTo>
                <a:lnTo>
                  <a:pt x="302160" y="434953"/>
                </a:lnTo>
                <a:lnTo>
                  <a:pt x="349384" y="422146"/>
                </a:lnTo>
                <a:lnTo>
                  <a:pt x="392120" y="401881"/>
                </a:lnTo>
                <a:lnTo>
                  <a:pt x="429355" y="375046"/>
                </a:lnTo>
                <a:lnTo>
                  <a:pt x="460077" y="342526"/>
                </a:lnTo>
                <a:lnTo>
                  <a:pt x="483274" y="305206"/>
                </a:lnTo>
                <a:lnTo>
                  <a:pt x="497935" y="263972"/>
                </a:lnTo>
                <a:lnTo>
                  <a:pt x="503047" y="219710"/>
                </a:lnTo>
                <a:lnTo>
                  <a:pt x="497935" y="175447"/>
                </a:lnTo>
                <a:lnTo>
                  <a:pt x="483274" y="134213"/>
                </a:lnTo>
                <a:lnTo>
                  <a:pt x="460077" y="96893"/>
                </a:lnTo>
                <a:lnTo>
                  <a:pt x="429355" y="64373"/>
                </a:lnTo>
                <a:lnTo>
                  <a:pt x="392120" y="37538"/>
                </a:lnTo>
                <a:lnTo>
                  <a:pt x="349384" y="17273"/>
                </a:lnTo>
                <a:lnTo>
                  <a:pt x="302160" y="4466"/>
                </a:lnTo>
                <a:lnTo>
                  <a:pt x="251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2305" y="4292980"/>
            <a:ext cx="503555" cy="439420"/>
          </a:xfrm>
          <a:custGeom>
            <a:avLst/>
            <a:gdLst/>
            <a:ahLst/>
            <a:cxnLst/>
            <a:rect l="l" t="t" r="r" b="b"/>
            <a:pathLst>
              <a:path w="503554" h="439420">
                <a:moveTo>
                  <a:pt x="0" y="219710"/>
                </a:moveTo>
                <a:lnTo>
                  <a:pt x="5106" y="175447"/>
                </a:lnTo>
                <a:lnTo>
                  <a:pt x="19752" y="134213"/>
                </a:lnTo>
                <a:lnTo>
                  <a:pt x="42929" y="96893"/>
                </a:lnTo>
                <a:lnTo>
                  <a:pt x="73628" y="64373"/>
                </a:lnTo>
                <a:lnTo>
                  <a:pt x="110839" y="37538"/>
                </a:lnTo>
                <a:lnTo>
                  <a:pt x="153554" y="17273"/>
                </a:lnTo>
                <a:lnTo>
                  <a:pt x="200764" y="4466"/>
                </a:lnTo>
                <a:lnTo>
                  <a:pt x="251460" y="0"/>
                </a:lnTo>
                <a:lnTo>
                  <a:pt x="302160" y="4466"/>
                </a:lnTo>
                <a:lnTo>
                  <a:pt x="349384" y="17273"/>
                </a:lnTo>
                <a:lnTo>
                  <a:pt x="392120" y="37538"/>
                </a:lnTo>
                <a:lnTo>
                  <a:pt x="429355" y="64373"/>
                </a:lnTo>
                <a:lnTo>
                  <a:pt x="460077" y="96893"/>
                </a:lnTo>
                <a:lnTo>
                  <a:pt x="483274" y="134213"/>
                </a:lnTo>
                <a:lnTo>
                  <a:pt x="497935" y="175447"/>
                </a:lnTo>
                <a:lnTo>
                  <a:pt x="503047" y="219710"/>
                </a:lnTo>
                <a:lnTo>
                  <a:pt x="497935" y="263972"/>
                </a:lnTo>
                <a:lnTo>
                  <a:pt x="483274" y="305206"/>
                </a:lnTo>
                <a:lnTo>
                  <a:pt x="460077" y="342526"/>
                </a:lnTo>
                <a:lnTo>
                  <a:pt x="429355" y="375046"/>
                </a:lnTo>
                <a:lnTo>
                  <a:pt x="392120" y="401881"/>
                </a:lnTo>
                <a:lnTo>
                  <a:pt x="349384" y="422146"/>
                </a:lnTo>
                <a:lnTo>
                  <a:pt x="302160" y="434953"/>
                </a:lnTo>
                <a:lnTo>
                  <a:pt x="251460" y="439420"/>
                </a:lnTo>
                <a:lnTo>
                  <a:pt x="200764" y="434953"/>
                </a:lnTo>
                <a:lnTo>
                  <a:pt x="153554" y="422146"/>
                </a:lnTo>
                <a:lnTo>
                  <a:pt x="110839" y="401881"/>
                </a:lnTo>
                <a:lnTo>
                  <a:pt x="73628" y="375046"/>
                </a:lnTo>
                <a:lnTo>
                  <a:pt x="42929" y="342526"/>
                </a:lnTo>
                <a:lnTo>
                  <a:pt x="19752" y="305206"/>
                </a:lnTo>
                <a:lnTo>
                  <a:pt x="5106" y="263972"/>
                </a:lnTo>
                <a:lnTo>
                  <a:pt x="0" y="2197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9686" y="4360494"/>
            <a:ext cx="276860" cy="256540"/>
          </a:xfrm>
          <a:custGeom>
            <a:avLst/>
            <a:gdLst/>
            <a:ahLst/>
            <a:cxnLst/>
            <a:rect l="l" t="t" r="r" b="b"/>
            <a:pathLst>
              <a:path w="276860" h="256539">
                <a:moveTo>
                  <a:pt x="0" y="256463"/>
                </a:moveTo>
                <a:lnTo>
                  <a:pt x="276656" y="256463"/>
                </a:lnTo>
                <a:lnTo>
                  <a:pt x="276656" y="0"/>
                </a:lnTo>
                <a:lnTo>
                  <a:pt x="0" y="0"/>
                </a:lnTo>
                <a:lnTo>
                  <a:pt x="0" y="256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98416" y="4331919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92776" y="4201033"/>
            <a:ext cx="503555" cy="439420"/>
          </a:xfrm>
          <a:custGeom>
            <a:avLst/>
            <a:gdLst/>
            <a:ahLst/>
            <a:cxnLst/>
            <a:rect l="l" t="t" r="r" b="b"/>
            <a:pathLst>
              <a:path w="503554" h="439420">
                <a:moveTo>
                  <a:pt x="251587" y="0"/>
                </a:moveTo>
                <a:lnTo>
                  <a:pt x="200886" y="4460"/>
                </a:lnTo>
                <a:lnTo>
                  <a:pt x="153662" y="17254"/>
                </a:lnTo>
                <a:lnTo>
                  <a:pt x="110926" y="37497"/>
                </a:lnTo>
                <a:lnTo>
                  <a:pt x="73691" y="64309"/>
                </a:lnTo>
                <a:lnTo>
                  <a:pt x="42969" y="96806"/>
                </a:lnTo>
                <a:lnTo>
                  <a:pt x="19772" y="134106"/>
                </a:lnTo>
                <a:lnTo>
                  <a:pt x="5111" y="175325"/>
                </a:lnTo>
                <a:lnTo>
                  <a:pt x="0" y="219583"/>
                </a:lnTo>
                <a:lnTo>
                  <a:pt x="5111" y="263845"/>
                </a:lnTo>
                <a:lnTo>
                  <a:pt x="19772" y="305079"/>
                </a:lnTo>
                <a:lnTo>
                  <a:pt x="42969" y="342399"/>
                </a:lnTo>
                <a:lnTo>
                  <a:pt x="73691" y="374919"/>
                </a:lnTo>
                <a:lnTo>
                  <a:pt x="110926" y="401754"/>
                </a:lnTo>
                <a:lnTo>
                  <a:pt x="153662" y="422019"/>
                </a:lnTo>
                <a:lnTo>
                  <a:pt x="200886" y="434826"/>
                </a:lnTo>
                <a:lnTo>
                  <a:pt x="251587" y="439293"/>
                </a:lnTo>
                <a:lnTo>
                  <a:pt x="302287" y="434826"/>
                </a:lnTo>
                <a:lnTo>
                  <a:pt x="349511" y="422019"/>
                </a:lnTo>
                <a:lnTo>
                  <a:pt x="392247" y="401754"/>
                </a:lnTo>
                <a:lnTo>
                  <a:pt x="429482" y="374919"/>
                </a:lnTo>
                <a:lnTo>
                  <a:pt x="460204" y="342399"/>
                </a:lnTo>
                <a:lnTo>
                  <a:pt x="483401" y="305079"/>
                </a:lnTo>
                <a:lnTo>
                  <a:pt x="498062" y="263845"/>
                </a:lnTo>
                <a:lnTo>
                  <a:pt x="503174" y="219583"/>
                </a:lnTo>
                <a:lnTo>
                  <a:pt x="498062" y="175325"/>
                </a:lnTo>
                <a:lnTo>
                  <a:pt x="483401" y="134106"/>
                </a:lnTo>
                <a:lnTo>
                  <a:pt x="460204" y="96806"/>
                </a:lnTo>
                <a:lnTo>
                  <a:pt x="429482" y="64309"/>
                </a:lnTo>
                <a:lnTo>
                  <a:pt x="392247" y="37497"/>
                </a:lnTo>
                <a:lnTo>
                  <a:pt x="349511" y="17254"/>
                </a:lnTo>
                <a:lnTo>
                  <a:pt x="302287" y="4460"/>
                </a:lnTo>
                <a:lnTo>
                  <a:pt x="2515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92776" y="4201033"/>
            <a:ext cx="503555" cy="439420"/>
          </a:xfrm>
          <a:custGeom>
            <a:avLst/>
            <a:gdLst/>
            <a:ahLst/>
            <a:cxnLst/>
            <a:rect l="l" t="t" r="r" b="b"/>
            <a:pathLst>
              <a:path w="503554" h="439420">
                <a:moveTo>
                  <a:pt x="0" y="219583"/>
                </a:moveTo>
                <a:lnTo>
                  <a:pt x="5111" y="175325"/>
                </a:lnTo>
                <a:lnTo>
                  <a:pt x="19772" y="134106"/>
                </a:lnTo>
                <a:lnTo>
                  <a:pt x="42969" y="96806"/>
                </a:lnTo>
                <a:lnTo>
                  <a:pt x="73691" y="64309"/>
                </a:lnTo>
                <a:lnTo>
                  <a:pt x="110926" y="37497"/>
                </a:lnTo>
                <a:lnTo>
                  <a:pt x="153662" y="17254"/>
                </a:lnTo>
                <a:lnTo>
                  <a:pt x="200886" y="4460"/>
                </a:lnTo>
                <a:lnTo>
                  <a:pt x="251587" y="0"/>
                </a:lnTo>
                <a:lnTo>
                  <a:pt x="302287" y="4460"/>
                </a:lnTo>
                <a:lnTo>
                  <a:pt x="349511" y="17254"/>
                </a:lnTo>
                <a:lnTo>
                  <a:pt x="392247" y="37497"/>
                </a:lnTo>
                <a:lnTo>
                  <a:pt x="429482" y="64309"/>
                </a:lnTo>
                <a:lnTo>
                  <a:pt x="460204" y="96806"/>
                </a:lnTo>
                <a:lnTo>
                  <a:pt x="483401" y="134106"/>
                </a:lnTo>
                <a:lnTo>
                  <a:pt x="498062" y="175325"/>
                </a:lnTo>
                <a:lnTo>
                  <a:pt x="503174" y="219583"/>
                </a:lnTo>
                <a:lnTo>
                  <a:pt x="498062" y="263845"/>
                </a:lnTo>
                <a:lnTo>
                  <a:pt x="483401" y="305079"/>
                </a:lnTo>
                <a:lnTo>
                  <a:pt x="460204" y="342399"/>
                </a:lnTo>
                <a:lnTo>
                  <a:pt x="429482" y="374919"/>
                </a:lnTo>
                <a:lnTo>
                  <a:pt x="392247" y="401754"/>
                </a:lnTo>
                <a:lnTo>
                  <a:pt x="349511" y="422019"/>
                </a:lnTo>
                <a:lnTo>
                  <a:pt x="302287" y="434826"/>
                </a:lnTo>
                <a:lnTo>
                  <a:pt x="251587" y="439293"/>
                </a:lnTo>
                <a:lnTo>
                  <a:pt x="200886" y="434826"/>
                </a:lnTo>
                <a:lnTo>
                  <a:pt x="153662" y="422019"/>
                </a:lnTo>
                <a:lnTo>
                  <a:pt x="110926" y="401754"/>
                </a:lnTo>
                <a:lnTo>
                  <a:pt x="73691" y="374919"/>
                </a:lnTo>
                <a:lnTo>
                  <a:pt x="42969" y="342399"/>
                </a:lnTo>
                <a:lnTo>
                  <a:pt x="19772" y="305079"/>
                </a:lnTo>
                <a:lnTo>
                  <a:pt x="5111" y="263845"/>
                </a:lnTo>
                <a:lnTo>
                  <a:pt x="0" y="2195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20284" y="4268546"/>
            <a:ext cx="276860" cy="256540"/>
          </a:xfrm>
          <a:custGeom>
            <a:avLst/>
            <a:gdLst/>
            <a:ahLst/>
            <a:cxnLst/>
            <a:rect l="l" t="t" r="r" b="b"/>
            <a:pathLst>
              <a:path w="276860" h="256539">
                <a:moveTo>
                  <a:pt x="0" y="256463"/>
                </a:moveTo>
                <a:lnTo>
                  <a:pt x="276656" y="256463"/>
                </a:lnTo>
                <a:lnTo>
                  <a:pt x="276656" y="0"/>
                </a:lnTo>
                <a:lnTo>
                  <a:pt x="0" y="0"/>
                </a:lnTo>
                <a:lnTo>
                  <a:pt x="0" y="256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19521" y="4239844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32985" y="4046346"/>
            <a:ext cx="305435" cy="247015"/>
          </a:xfrm>
          <a:custGeom>
            <a:avLst/>
            <a:gdLst/>
            <a:ahLst/>
            <a:cxnLst/>
            <a:rect l="l" t="t" r="r" b="b"/>
            <a:pathLst>
              <a:path w="305435" h="247014">
                <a:moveTo>
                  <a:pt x="305180" y="0"/>
                </a:moveTo>
                <a:lnTo>
                  <a:pt x="0" y="24663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63667" y="3991102"/>
            <a:ext cx="305435" cy="247015"/>
          </a:xfrm>
          <a:custGeom>
            <a:avLst/>
            <a:gdLst/>
            <a:ahLst/>
            <a:cxnLst/>
            <a:rect l="l" t="t" r="r" b="b"/>
            <a:pathLst>
              <a:path w="305435" h="247014">
                <a:moveTo>
                  <a:pt x="0" y="0"/>
                </a:moveTo>
                <a:lnTo>
                  <a:pt x="305054" y="246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98977" y="3409441"/>
            <a:ext cx="305435" cy="247015"/>
          </a:xfrm>
          <a:custGeom>
            <a:avLst/>
            <a:gdLst/>
            <a:ahLst/>
            <a:cxnLst/>
            <a:rect l="l" t="t" r="r" b="b"/>
            <a:pathLst>
              <a:path w="305435" h="247014">
                <a:moveTo>
                  <a:pt x="305053" y="0"/>
                </a:moveTo>
                <a:lnTo>
                  <a:pt x="0" y="246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3882" y="4874005"/>
            <a:ext cx="502920" cy="439420"/>
          </a:xfrm>
          <a:custGeom>
            <a:avLst/>
            <a:gdLst/>
            <a:ahLst/>
            <a:cxnLst/>
            <a:rect l="l" t="t" r="r" b="b"/>
            <a:pathLst>
              <a:path w="502920" h="439420">
                <a:moveTo>
                  <a:pt x="0" y="219710"/>
                </a:moveTo>
                <a:lnTo>
                  <a:pt x="5106" y="175410"/>
                </a:lnTo>
                <a:lnTo>
                  <a:pt x="19750" y="134159"/>
                </a:lnTo>
                <a:lnTo>
                  <a:pt x="42922" y="96837"/>
                </a:lnTo>
                <a:lnTo>
                  <a:pt x="73612" y="64325"/>
                </a:lnTo>
                <a:lnTo>
                  <a:pt x="110808" y="37504"/>
                </a:lnTo>
                <a:lnTo>
                  <a:pt x="153501" y="17256"/>
                </a:lnTo>
                <a:lnTo>
                  <a:pt x="200679" y="4460"/>
                </a:lnTo>
                <a:lnTo>
                  <a:pt x="251332" y="0"/>
                </a:lnTo>
                <a:lnTo>
                  <a:pt x="302028" y="4460"/>
                </a:lnTo>
                <a:lnTo>
                  <a:pt x="349238" y="17256"/>
                </a:lnTo>
                <a:lnTo>
                  <a:pt x="391953" y="37504"/>
                </a:lnTo>
                <a:lnTo>
                  <a:pt x="429164" y="64325"/>
                </a:lnTo>
                <a:lnTo>
                  <a:pt x="459863" y="96837"/>
                </a:lnTo>
                <a:lnTo>
                  <a:pt x="483040" y="134159"/>
                </a:lnTo>
                <a:lnTo>
                  <a:pt x="497686" y="175410"/>
                </a:lnTo>
                <a:lnTo>
                  <a:pt x="502792" y="219710"/>
                </a:lnTo>
                <a:lnTo>
                  <a:pt x="497686" y="263972"/>
                </a:lnTo>
                <a:lnTo>
                  <a:pt x="483040" y="305206"/>
                </a:lnTo>
                <a:lnTo>
                  <a:pt x="459863" y="342526"/>
                </a:lnTo>
                <a:lnTo>
                  <a:pt x="429164" y="375046"/>
                </a:lnTo>
                <a:lnTo>
                  <a:pt x="391953" y="401881"/>
                </a:lnTo>
                <a:lnTo>
                  <a:pt x="349238" y="422146"/>
                </a:lnTo>
                <a:lnTo>
                  <a:pt x="302028" y="434953"/>
                </a:lnTo>
                <a:lnTo>
                  <a:pt x="251332" y="439420"/>
                </a:lnTo>
                <a:lnTo>
                  <a:pt x="200679" y="434953"/>
                </a:lnTo>
                <a:lnTo>
                  <a:pt x="153501" y="422146"/>
                </a:lnTo>
                <a:lnTo>
                  <a:pt x="110808" y="401881"/>
                </a:lnTo>
                <a:lnTo>
                  <a:pt x="73612" y="375046"/>
                </a:lnTo>
                <a:lnTo>
                  <a:pt x="42922" y="342526"/>
                </a:lnTo>
                <a:lnTo>
                  <a:pt x="19750" y="305206"/>
                </a:lnTo>
                <a:lnTo>
                  <a:pt x="5106" y="263972"/>
                </a:lnTo>
                <a:lnTo>
                  <a:pt x="0" y="2197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74184" y="4935169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14901" y="4664075"/>
            <a:ext cx="305435" cy="247015"/>
          </a:xfrm>
          <a:custGeom>
            <a:avLst/>
            <a:gdLst/>
            <a:ahLst/>
            <a:cxnLst/>
            <a:rect l="l" t="t" r="r" b="b"/>
            <a:pathLst>
              <a:path w="305435" h="247014">
                <a:moveTo>
                  <a:pt x="0" y="0"/>
                </a:moveTo>
                <a:lnTo>
                  <a:pt x="304926" y="246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43454" y="4876545"/>
            <a:ext cx="117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仿宋"/>
                <a:cs typeface="仿宋"/>
              </a:rPr>
              <a:t>要删除结点</a:t>
            </a:r>
            <a:endParaRPr sz="1800">
              <a:latin typeface="仿宋"/>
              <a:cs typeface="仿宋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06876" y="5071490"/>
            <a:ext cx="830580" cy="76200"/>
          </a:xfrm>
          <a:custGeom>
            <a:avLst/>
            <a:gdLst/>
            <a:ahLst/>
            <a:cxnLst/>
            <a:rect l="l" t="t" r="r" b="b"/>
            <a:pathLst>
              <a:path w="830579" h="76200">
                <a:moveTo>
                  <a:pt x="753999" y="0"/>
                </a:moveTo>
                <a:lnTo>
                  <a:pt x="753999" y="76199"/>
                </a:lnTo>
                <a:lnTo>
                  <a:pt x="820801" y="42798"/>
                </a:lnTo>
                <a:lnTo>
                  <a:pt x="766699" y="42798"/>
                </a:lnTo>
                <a:lnTo>
                  <a:pt x="766699" y="33273"/>
                </a:lnTo>
                <a:lnTo>
                  <a:pt x="820546" y="33273"/>
                </a:lnTo>
                <a:lnTo>
                  <a:pt x="753999" y="0"/>
                </a:lnTo>
                <a:close/>
              </a:path>
              <a:path w="830579" h="76200">
                <a:moveTo>
                  <a:pt x="753999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753999" y="42798"/>
                </a:lnTo>
                <a:lnTo>
                  <a:pt x="753999" y="33273"/>
                </a:lnTo>
                <a:close/>
              </a:path>
              <a:path w="830579" h="76200">
                <a:moveTo>
                  <a:pt x="820546" y="33273"/>
                </a:moveTo>
                <a:lnTo>
                  <a:pt x="766699" y="33273"/>
                </a:lnTo>
                <a:lnTo>
                  <a:pt x="766699" y="42798"/>
                </a:lnTo>
                <a:lnTo>
                  <a:pt x="820801" y="42798"/>
                </a:lnTo>
                <a:lnTo>
                  <a:pt x="830199" y="38099"/>
                </a:lnTo>
                <a:lnTo>
                  <a:pt x="820546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50240" y="1077162"/>
            <a:ext cx="8041640" cy="14228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Wingdings"/>
              <a:buChar char=""/>
              <a:tabLst>
                <a:tab pos="356235" algn="l"/>
              </a:tabLst>
            </a:pPr>
            <a:r>
              <a:rPr sz="2400" b="1" dirty="0">
                <a:latin typeface="宋体"/>
                <a:cs typeface="宋体"/>
              </a:rPr>
              <a:t>考</a:t>
            </a:r>
            <a:r>
              <a:rPr sz="2400" b="1" spc="-5" dirty="0">
                <a:latin typeface="宋体"/>
                <a:cs typeface="宋体"/>
              </a:rPr>
              <a:t>虑</a:t>
            </a:r>
            <a:r>
              <a:rPr sz="2400" b="1" dirty="0">
                <a:solidFill>
                  <a:srgbClr val="0000CC"/>
                </a:solidFill>
                <a:latin typeface="宋体"/>
                <a:cs typeface="宋体"/>
              </a:rPr>
              <a:t>三种情</a:t>
            </a:r>
            <a:r>
              <a:rPr sz="2400" b="1" spc="-5" dirty="0">
                <a:solidFill>
                  <a:srgbClr val="0000CC"/>
                </a:solidFill>
                <a:latin typeface="宋体"/>
                <a:cs typeface="宋体"/>
              </a:rPr>
              <a:t>况</a:t>
            </a:r>
            <a:r>
              <a:rPr sz="2000" b="1" spc="-5" dirty="0">
                <a:latin typeface="宋体"/>
                <a:cs typeface="宋体"/>
              </a:rPr>
              <a:t>：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b="1" spc="-5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2800" b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要删除的</a:t>
            </a:r>
            <a:r>
              <a:rPr sz="2000" b="1" spc="-10" dirty="0">
                <a:latin typeface="宋体"/>
                <a:cs typeface="宋体"/>
              </a:rPr>
              <a:t>是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叶结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点：</a:t>
            </a:r>
            <a:r>
              <a:rPr sz="2000" b="1" spc="5" dirty="0">
                <a:latin typeface="宋体"/>
                <a:cs typeface="宋体"/>
              </a:rPr>
              <a:t>直接删除</a:t>
            </a:r>
            <a:r>
              <a:rPr sz="2000" b="1" spc="-20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宋体"/>
                <a:cs typeface="宋体"/>
              </a:rPr>
              <a:t>并再</a:t>
            </a:r>
            <a:r>
              <a:rPr sz="2000" b="1" spc="-5" dirty="0">
                <a:latin typeface="宋体"/>
                <a:cs typeface="宋体"/>
              </a:rPr>
              <a:t>修</a:t>
            </a:r>
            <a:r>
              <a:rPr sz="2000" b="1" spc="5" dirty="0">
                <a:latin typeface="宋体"/>
                <a:cs typeface="宋体"/>
              </a:rPr>
              <a:t>改其父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点指</a:t>
            </a:r>
            <a:r>
              <a:rPr sz="2000" b="1" spc="-15" dirty="0">
                <a:latin typeface="宋体"/>
                <a:cs typeface="宋体"/>
              </a:rPr>
              <a:t>针</a:t>
            </a:r>
            <a:r>
              <a:rPr sz="2000" b="1" spc="-5" dirty="0">
                <a:latin typeface="Arial"/>
                <a:cs typeface="Arial"/>
              </a:rPr>
              <a:t>---</a:t>
            </a:r>
            <a:r>
              <a:rPr sz="2000" b="1" spc="5" dirty="0">
                <a:latin typeface="宋体"/>
                <a:cs typeface="宋体"/>
              </a:rPr>
              <a:t>置</a:t>
            </a:r>
            <a:r>
              <a:rPr sz="2000" b="1" spc="-10" dirty="0">
                <a:latin typeface="宋体"/>
                <a:cs typeface="宋体"/>
              </a:rPr>
              <a:t>为</a:t>
            </a:r>
            <a:r>
              <a:rPr sz="2000" b="1" dirty="0">
                <a:latin typeface="Arial"/>
                <a:cs typeface="Arial"/>
              </a:rPr>
              <a:t>NULL</a:t>
            </a:r>
            <a:endParaRPr sz="2000" dirty="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1185"/>
              </a:spcBef>
            </a:pPr>
            <a:r>
              <a:rPr sz="2000" b="1" spc="5" dirty="0">
                <a:latin typeface="宋体"/>
                <a:cs typeface="宋体"/>
              </a:rPr>
              <a:t>〖例〗：</a:t>
            </a:r>
            <a:r>
              <a:rPr sz="2000" b="1" spc="5" dirty="0" err="1">
                <a:latin typeface="宋体"/>
                <a:cs typeface="宋体"/>
              </a:rPr>
              <a:t>删</a:t>
            </a:r>
            <a:r>
              <a:rPr sz="2000" b="1" spc="-5" dirty="0" err="1">
                <a:latin typeface="宋体"/>
                <a:cs typeface="宋体"/>
              </a:rPr>
              <a:t>除</a:t>
            </a:r>
            <a:r>
              <a:rPr sz="2000" b="1" spc="-475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35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10076" y="2667000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133350" y="290702"/>
                </a:moveTo>
                <a:lnTo>
                  <a:pt x="0" y="290702"/>
                </a:lnTo>
                <a:lnTo>
                  <a:pt x="66675" y="381000"/>
                </a:lnTo>
                <a:lnTo>
                  <a:pt x="133350" y="290702"/>
                </a:lnTo>
                <a:close/>
              </a:path>
              <a:path w="133350" h="381000">
                <a:moveTo>
                  <a:pt x="33274" y="0"/>
                </a:moveTo>
                <a:lnTo>
                  <a:pt x="33274" y="290702"/>
                </a:lnTo>
                <a:lnTo>
                  <a:pt x="99949" y="290702"/>
                </a:lnTo>
                <a:lnTo>
                  <a:pt x="99949" y="45085"/>
                </a:lnTo>
                <a:lnTo>
                  <a:pt x="66675" y="45085"/>
                </a:lnTo>
                <a:lnTo>
                  <a:pt x="33274" y="0"/>
                </a:lnTo>
                <a:close/>
              </a:path>
              <a:path w="133350" h="381000">
                <a:moveTo>
                  <a:pt x="99949" y="0"/>
                </a:moveTo>
                <a:lnTo>
                  <a:pt x="66675" y="45085"/>
                </a:lnTo>
                <a:lnTo>
                  <a:pt x="99949" y="45085"/>
                </a:lnTo>
                <a:lnTo>
                  <a:pt x="99949" y="0"/>
                </a:lnTo>
                <a:close/>
              </a:path>
            </a:pathLst>
          </a:custGeom>
          <a:solidFill>
            <a:srgbClr val="C2C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10076" y="2667000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99949" y="0"/>
                </a:moveTo>
                <a:lnTo>
                  <a:pt x="99949" y="290702"/>
                </a:lnTo>
                <a:lnTo>
                  <a:pt x="133350" y="290702"/>
                </a:lnTo>
                <a:lnTo>
                  <a:pt x="66675" y="381000"/>
                </a:lnTo>
                <a:lnTo>
                  <a:pt x="0" y="290702"/>
                </a:lnTo>
                <a:lnTo>
                  <a:pt x="33274" y="290702"/>
                </a:lnTo>
                <a:lnTo>
                  <a:pt x="33274" y="0"/>
                </a:lnTo>
                <a:lnTo>
                  <a:pt x="66675" y="45085"/>
                </a:lnTo>
                <a:lnTo>
                  <a:pt x="9994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67326" y="3238500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133350" y="290702"/>
                </a:moveTo>
                <a:lnTo>
                  <a:pt x="0" y="290702"/>
                </a:lnTo>
                <a:lnTo>
                  <a:pt x="66675" y="381000"/>
                </a:lnTo>
                <a:lnTo>
                  <a:pt x="133350" y="290702"/>
                </a:lnTo>
                <a:close/>
              </a:path>
              <a:path w="133350" h="381000">
                <a:moveTo>
                  <a:pt x="33274" y="0"/>
                </a:moveTo>
                <a:lnTo>
                  <a:pt x="33274" y="290702"/>
                </a:lnTo>
                <a:lnTo>
                  <a:pt x="99949" y="290702"/>
                </a:lnTo>
                <a:lnTo>
                  <a:pt x="99949" y="45085"/>
                </a:lnTo>
                <a:lnTo>
                  <a:pt x="66675" y="45085"/>
                </a:lnTo>
                <a:lnTo>
                  <a:pt x="33274" y="0"/>
                </a:lnTo>
                <a:close/>
              </a:path>
              <a:path w="133350" h="381000">
                <a:moveTo>
                  <a:pt x="99949" y="0"/>
                </a:moveTo>
                <a:lnTo>
                  <a:pt x="66675" y="45085"/>
                </a:lnTo>
                <a:lnTo>
                  <a:pt x="99949" y="45085"/>
                </a:lnTo>
                <a:lnTo>
                  <a:pt x="99949" y="0"/>
                </a:lnTo>
                <a:close/>
              </a:path>
            </a:pathLst>
          </a:custGeom>
          <a:solidFill>
            <a:srgbClr val="C2C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67326" y="3238500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99949" y="0"/>
                </a:moveTo>
                <a:lnTo>
                  <a:pt x="99949" y="290702"/>
                </a:lnTo>
                <a:lnTo>
                  <a:pt x="133350" y="290702"/>
                </a:lnTo>
                <a:lnTo>
                  <a:pt x="66675" y="381000"/>
                </a:lnTo>
                <a:lnTo>
                  <a:pt x="0" y="290702"/>
                </a:lnTo>
                <a:lnTo>
                  <a:pt x="33274" y="290702"/>
                </a:lnTo>
                <a:lnTo>
                  <a:pt x="33274" y="0"/>
                </a:lnTo>
                <a:lnTo>
                  <a:pt x="66675" y="45085"/>
                </a:lnTo>
                <a:lnTo>
                  <a:pt x="9994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52951" y="3952875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133350" y="290702"/>
                </a:moveTo>
                <a:lnTo>
                  <a:pt x="0" y="290702"/>
                </a:lnTo>
                <a:lnTo>
                  <a:pt x="66675" y="381000"/>
                </a:lnTo>
                <a:lnTo>
                  <a:pt x="133350" y="290702"/>
                </a:lnTo>
                <a:close/>
              </a:path>
              <a:path w="133350" h="381000">
                <a:moveTo>
                  <a:pt x="33274" y="0"/>
                </a:moveTo>
                <a:lnTo>
                  <a:pt x="33274" y="290702"/>
                </a:lnTo>
                <a:lnTo>
                  <a:pt x="99949" y="290702"/>
                </a:lnTo>
                <a:lnTo>
                  <a:pt x="99949" y="45085"/>
                </a:lnTo>
                <a:lnTo>
                  <a:pt x="66675" y="45085"/>
                </a:lnTo>
                <a:lnTo>
                  <a:pt x="33274" y="0"/>
                </a:lnTo>
                <a:close/>
              </a:path>
              <a:path w="133350" h="381000">
                <a:moveTo>
                  <a:pt x="99949" y="0"/>
                </a:moveTo>
                <a:lnTo>
                  <a:pt x="66675" y="45085"/>
                </a:lnTo>
                <a:lnTo>
                  <a:pt x="99949" y="45085"/>
                </a:lnTo>
                <a:lnTo>
                  <a:pt x="99949" y="0"/>
                </a:lnTo>
                <a:close/>
              </a:path>
            </a:pathLst>
          </a:custGeom>
          <a:solidFill>
            <a:srgbClr val="C2C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52951" y="3952875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99949" y="0"/>
                </a:moveTo>
                <a:lnTo>
                  <a:pt x="99949" y="290702"/>
                </a:lnTo>
                <a:lnTo>
                  <a:pt x="133350" y="290702"/>
                </a:lnTo>
                <a:lnTo>
                  <a:pt x="66675" y="381000"/>
                </a:lnTo>
                <a:lnTo>
                  <a:pt x="0" y="290702"/>
                </a:lnTo>
                <a:lnTo>
                  <a:pt x="33274" y="290702"/>
                </a:lnTo>
                <a:lnTo>
                  <a:pt x="33274" y="0"/>
                </a:lnTo>
                <a:lnTo>
                  <a:pt x="66675" y="45085"/>
                </a:lnTo>
                <a:lnTo>
                  <a:pt x="9994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38700" y="4524375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133350" y="290702"/>
                </a:moveTo>
                <a:lnTo>
                  <a:pt x="0" y="290702"/>
                </a:lnTo>
                <a:lnTo>
                  <a:pt x="66675" y="381000"/>
                </a:lnTo>
                <a:lnTo>
                  <a:pt x="133350" y="290702"/>
                </a:lnTo>
                <a:close/>
              </a:path>
              <a:path w="133350" h="381000">
                <a:moveTo>
                  <a:pt x="33274" y="0"/>
                </a:moveTo>
                <a:lnTo>
                  <a:pt x="33274" y="290702"/>
                </a:lnTo>
                <a:lnTo>
                  <a:pt x="99949" y="290702"/>
                </a:lnTo>
                <a:lnTo>
                  <a:pt x="99949" y="45085"/>
                </a:lnTo>
                <a:lnTo>
                  <a:pt x="66675" y="45085"/>
                </a:lnTo>
                <a:lnTo>
                  <a:pt x="33274" y="0"/>
                </a:lnTo>
                <a:close/>
              </a:path>
              <a:path w="133350" h="381000">
                <a:moveTo>
                  <a:pt x="99949" y="0"/>
                </a:moveTo>
                <a:lnTo>
                  <a:pt x="66675" y="45085"/>
                </a:lnTo>
                <a:lnTo>
                  <a:pt x="99949" y="45085"/>
                </a:lnTo>
                <a:lnTo>
                  <a:pt x="99949" y="0"/>
                </a:lnTo>
                <a:close/>
              </a:path>
            </a:pathLst>
          </a:custGeom>
          <a:solidFill>
            <a:srgbClr val="C2C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38700" y="4524375"/>
            <a:ext cx="133350" cy="381000"/>
          </a:xfrm>
          <a:custGeom>
            <a:avLst/>
            <a:gdLst/>
            <a:ahLst/>
            <a:cxnLst/>
            <a:rect l="l" t="t" r="r" b="b"/>
            <a:pathLst>
              <a:path w="133350" h="381000">
                <a:moveTo>
                  <a:pt x="99949" y="0"/>
                </a:moveTo>
                <a:lnTo>
                  <a:pt x="99949" y="290702"/>
                </a:lnTo>
                <a:lnTo>
                  <a:pt x="133350" y="290702"/>
                </a:lnTo>
                <a:lnTo>
                  <a:pt x="66675" y="381000"/>
                </a:lnTo>
                <a:lnTo>
                  <a:pt x="0" y="290702"/>
                </a:lnTo>
                <a:lnTo>
                  <a:pt x="33274" y="290702"/>
                </a:lnTo>
                <a:lnTo>
                  <a:pt x="33274" y="0"/>
                </a:lnTo>
                <a:lnTo>
                  <a:pt x="66675" y="45085"/>
                </a:lnTo>
                <a:lnTo>
                  <a:pt x="9994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0">
            <a:extLst>
              <a:ext uri="{FF2B5EF4-FFF2-40B4-BE49-F238E27FC236}">
                <a16:creationId xmlns:a16="http://schemas.microsoft.com/office/drawing/2014/main" id="{B6DC3A38-92A9-4292-B0F6-9A81EEE1D3FD}"/>
              </a:ext>
            </a:extLst>
          </p:cNvPr>
          <p:cNvSpPr txBox="1"/>
          <p:nvPr/>
        </p:nvSpPr>
        <p:spPr>
          <a:xfrm>
            <a:off x="3819651" y="308310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 b="1" spc="-10" dirty="0">
                <a:latin typeface="Arial"/>
                <a:cs typeface="Arial"/>
              </a:rPr>
              <a:t>30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  <p:bldP spid="30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742899"/>
            <a:ext cx="584009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Wingdings"/>
                <a:cs typeface="Wingdings"/>
              </a:rPr>
              <a:t></a:t>
            </a:r>
            <a:r>
              <a:rPr sz="2400" b="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宋体"/>
                <a:cs typeface="宋体"/>
              </a:rPr>
              <a:t>要删除的结</a:t>
            </a:r>
            <a:r>
              <a:rPr sz="2400" dirty="0">
                <a:latin typeface="宋体"/>
                <a:cs typeface="宋体"/>
              </a:rPr>
              <a:t>点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只有一个孩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sz="2400" spc="-5" dirty="0">
                <a:latin typeface="宋体"/>
                <a:cs typeface="宋体"/>
              </a:rPr>
              <a:t>结点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  <a:spcBef>
                <a:spcPts val="5"/>
              </a:spcBef>
            </a:pPr>
            <a:r>
              <a:rPr spc="5" dirty="0">
                <a:latin typeface="宋体"/>
                <a:cs typeface="宋体"/>
              </a:rPr>
              <a:t>将</a:t>
            </a:r>
            <a:r>
              <a:rPr spc="10" dirty="0">
                <a:latin typeface="宋体"/>
                <a:cs typeface="宋体"/>
              </a:rPr>
              <a:t>其</a:t>
            </a:r>
            <a:r>
              <a:rPr spc="5" dirty="0">
                <a:solidFill>
                  <a:srgbClr val="0000FF"/>
                </a:solidFill>
                <a:latin typeface="宋体"/>
                <a:cs typeface="宋体"/>
              </a:rPr>
              <a:t>父结点</a:t>
            </a:r>
            <a:r>
              <a:rPr spc="5" dirty="0">
                <a:latin typeface="宋体"/>
                <a:cs typeface="宋体"/>
              </a:rPr>
              <a:t>的指针</a:t>
            </a:r>
            <a:r>
              <a:rPr spc="5" dirty="0">
                <a:solidFill>
                  <a:srgbClr val="0000FF"/>
                </a:solidFill>
                <a:latin typeface="宋体"/>
                <a:cs typeface="宋体"/>
              </a:rPr>
              <a:t>指向</a:t>
            </a:r>
            <a:r>
              <a:rPr spc="5" dirty="0">
                <a:latin typeface="宋体"/>
                <a:cs typeface="宋体"/>
              </a:rPr>
              <a:t>要删除</a:t>
            </a:r>
            <a:r>
              <a:rPr spc="-5" dirty="0">
                <a:latin typeface="宋体"/>
                <a:cs typeface="宋体"/>
              </a:rPr>
              <a:t>结</a:t>
            </a:r>
            <a:r>
              <a:rPr spc="5" dirty="0">
                <a:latin typeface="宋体"/>
                <a:cs typeface="宋体"/>
              </a:rPr>
              <a:t>点</a:t>
            </a:r>
            <a:r>
              <a:rPr spc="10" dirty="0">
                <a:latin typeface="宋体"/>
                <a:cs typeface="宋体"/>
              </a:rPr>
              <a:t>的</a:t>
            </a:r>
            <a:r>
              <a:rPr spc="-5" dirty="0">
                <a:solidFill>
                  <a:srgbClr val="0000FF"/>
                </a:solidFill>
                <a:latin typeface="宋体"/>
                <a:cs typeface="宋体"/>
              </a:rPr>
              <a:t>孩</a:t>
            </a:r>
            <a:r>
              <a:rPr spc="5" dirty="0">
                <a:solidFill>
                  <a:srgbClr val="0000FF"/>
                </a:solidFill>
                <a:latin typeface="宋体"/>
                <a:cs typeface="宋体"/>
              </a:rPr>
              <a:t>子结</a:t>
            </a:r>
            <a:r>
              <a:rPr spc="-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085" y="3782059"/>
            <a:ext cx="1661160" cy="502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ts val="1880"/>
              </a:lnSpc>
              <a:spcBef>
                <a:spcPts val="95"/>
              </a:spcBef>
            </a:pPr>
            <a:r>
              <a:rPr sz="1600" b="1" spc="5" dirty="0">
                <a:latin typeface="仿宋"/>
                <a:cs typeface="仿宋"/>
              </a:rPr>
              <a:t>要</a:t>
            </a:r>
            <a:r>
              <a:rPr sz="1600" b="1" spc="-5" dirty="0">
                <a:latin typeface="仿宋"/>
                <a:cs typeface="仿宋"/>
              </a:rPr>
              <a:t>删除</a:t>
            </a:r>
            <a:r>
              <a:rPr sz="1600" b="1" spc="5" dirty="0">
                <a:latin typeface="仿宋"/>
                <a:cs typeface="仿宋"/>
              </a:rPr>
              <a:t>结</a:t>
            </a:r>
            <a:r>
              <a:rPr sz="1600" b="1" spc="-15" dirty="0">
                <a:latin typeface="仿宋"/>
                <a:cs typeface="仿宋"/>
              </a:rPr>
              <a:t>点</a:t>
            </a:r>
            <a:endParaRPr sz="1600">
              <a:latin typeface="仿宋"/>
              <a:cs typeface="仿宋"/>
            </a:endParaRPr>
          </a:p>
          <a:p>
            <a:pPr algn="ctr">
              <a:lnSpc>
                <a:spcPts val="1880"/>
              </a:lnSpc>
            </a:pPr>
            <a:r>
              <a:rPr sz="1600" b="1" spc="5" dirty="0">
                <a:latin typeface="仿宋"/>
                <a:cs typeface="仿宋"/>
              </a:rPr>
              <a:t>（</a:t>
            </a:r>
            <a:r>
              <a:rPr sz="1600" b="1" spc="-5" dirty="0">
                <a:latin typeface="仿宋"/>
                <a:cs typeface="仿宋"/>
              </a:rPr>
              <a:t>只有</a:t>
            </a:r>
            <a:r>
              <a:rPr sz="1600" b="1" spc="5" dirty="0">
                <a:latin typeface="仿宋"/>
                <a:cs typeface="仿宋"/>
              </a:rPr>
              <a:t>一</a:t>
            </a:r>
            <a:r>
              <a:rPr sz="1600" b="1" spc="-5" dirty="0">
                <a:latin typeface="仿宋"/>
                <a:cs typeface="仿宋"/>
              </a:rPr>
              <a:t>个</a:t>
            </a:r>
            <a:r>
              <a:rPr sz="1600" b="1" spc="5" dirty="0">
                <a:latin typeface="仿宋"/>
                <a:cs typeface="仿宋"/>
              </a:rPr>
              <a:t>孩</a:t>
            </a:r>
            <a:r>
              <a:rPr sz="1600" b="1" spc="-5" dirty="0">
                <a:latin typeface="仿宋"/>
                <a:cs typeface="仿宋"/>
              </a:rPr>
              <a:t>子</a:t>
            </a:r>
            <a:r>
              <a:rPr sz="1600" b="1" spc="-15" dirty="0">
                <a:latin typeface="仿宋"/>
                <a:cs typeface="仿宋"/>
              </a:rPr>
              <a:t>）</a:t>
            </a:r>
            <a:endParaRPr sz="1600">
              <a:latin typeface="仿宋"/>
              <a:cs typeface="仿宋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751" y="3909567"/>
            <a:ext cx="446405" cy="76200"/>
          </a:xfrm>
          <a:custGeom>
            <a:avLst/>
            <a:gdLst/>
            <a:ahLst/>
            <a:cxnLst/>
            <a:rect l="l" t="t" r="r" b="b"/>
            <a:pathLst>
              <a:path w="446405" h="76200">
                <a:moveTo>
                  <a:pt x="369697" y="0"/>
                </a:moveTo>
                <a:lnTo>
                  <a:pt x="369697" y="76199"/>
                </a:lnTo>
                <a:lnTo>
                  <a:pt x="436499" y="42798"/>
                </a:lnTo>
                <a:lnTo>
                  <a:pt x="382397" y="42798"/>
                </a:lnTo>
                <a:lnTo>
                  <a:pt x="382397" y="33273"/>
                </a:lnTo>
                <a:lnTo>
                  <a:pt x="436245" y="33273"/>
                </a:lnTo>
                <a:lnTo>
                  <a:pt x="369697" y="0"/>
                </a:lnTo>
                <a:close/>
              </a:path>
              <a:path w="446405" h="76200">
                <a:moveTo>
                  <a:pt x="369697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369697" y="42798"/>
                </a:lnTo>
                <a:lnTo>
                  <a:pt x="369697" y="33273"/>
                </a:lnTo>
                <a:close/>
              </a:path>
              <a:path w="446405" h="76200">
                <a:moveTo>
                  <a:pt x="436245" y="33273"/>
                </a:moveTo>
                <a:lnTo>
                  <a:pt x="382397" y="33273"/>
                </a:lnTo>
                <a:lnTo>
                  <a:pt x="382397" y="42798"/>
                </a:lnTo>
                <a:lnTo>
                  <a:pt x="436499" y="42798"/>
                </a:lnTo>
                <a:lnTo>
                  <a:pt x="445897" y="38099"/>
                </a:lnTo>
                <a:lnTo>
                  <a:pt x="436245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7176" y="2592451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208280" y="0"/>
                </a:moveTo>
                <a:lnTo>
                  <a:pt x="160513" y="5192"/>
                </a:lnTo>
                <a:lnTo>
                  <a:pt x="116669" y="19983"/>
                </a:lnTo>
                <a:lnTo>
                  <a:pt x="77997" y="43197"/>
                </a:lnTo>
                <a:lnTo>
                  <a:pt x="45746" y="73655"/>
                </a:lnTo>
                <a:lnTo>
                  <a:pt x="21164" y="110180"/>
                </a:lnTo>
                <a:lnTo>
                  <a:pt x="5499" y="151595"/>
                </a:lnTo>
                <a:lnTo>
                  <a:pt x="0" y="196723"/>
                </a:lnTo>
                <a:lnTo>
                  <a:pt x="5499" y="241850"/>
                </a:lnTo>
                <a:lnTo>
                  <a:pt x="21164" y="283265"/>
                </a:lnTo>
                <a:lnTo>
                  <a:pt x="45746" y="319790"/>
                </a:lnTo>
                <a:lnTo>
                  <a:pt x="77997" y="350248"/>
                </a:lnTo>
                <a:lnTo>
                  <a:pt x="116669" y="373462"/>
                </a:lnTo>
                <a:lnTo>
                  <a:pt x="160513" y="388253"/>
                </a:lnTo>
                <a:lnTo>
                  <a:pt x="208280" y="393446"/>
                </a:lnTo>
                <a:lnTo>
                  <a:pt x="256053" y="388253"/>
                </a:lnTo>
                <a:lnTo>
                  <a:pt x="299915" y="373462"/>
                </a:lnTo>
                <a:lnTo>
                  <a:pt x="338611" y="350248"/>
                </a:lnTo>
                <a:lnTo>
                  <a:pt x="370890" y="319790"/>
                </a:lnTo>
                <a:lnTo>
                  <a:pt x="395497" y="283265"/>
                </a:lnTo>
                <a:lnTo>
                  <a:pt x="411180" y="241850"/>
                </a:lnTo>
                <a:lnTo>
                  <a:pt x="416687" y="196723"/>
                </a:lnTo>
                <a:lnTo>
                  <a:pt x="411180" y="151595"/>
                </a:lnTo>
                <a:lnTo>
                  <a:pt x="395497" y="110180"/>
                </a:lnTo>
                <a:lnTo>
                  <a:pt x="370890" y="73655"/>
                </a:lnTo>
                <a:lnTo>
                  <a:pt x="338611" y="43197"/>
                </a:lnTo>
                <a:lnTo>
                  <a:pt x="299915" y="19983"/>
                </a:lnTo>
                <a:lnTo>
                  <a:pt x="256053" y="5192"/>
                </a:lnTo>
                <a:lnTo>
                  <a:pt x="20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7176" y="2592451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0" y="196723"/>
                </a:moveTo>
                <a:lnTo>
                  <a:pt x="5499" y="151595"/>
                </a:lnTo>
                <a:lnTo>
                  <a:pt x="21164" y="110180"/>
                </a:lnTo>
                <a:lnTo>
                  <a:pt x="45746" y="73655"/>
                </a:lnTo>
                <a:lnTo>
                  <a:pt x="77997" y="43197"/>
                </a:lnTo>
                <a:lnTo>
                  <a:pt x="116669" y="19983"/>
                </a:lnTo>
                <a:lnTo>
                  <a:pt x="160513" y="5192"/>
                </a:lnTo>
                <a:lnTo>
                  <a:pt x="208280" y="0"/>
                </a:lnTo>
                <a:lnTo>
                  <a:pt x="256053" y="5192"/>
                </a:lnTo>
                <a:lnTo>
                  <a:pt x="299915" y="19983"/>
                </a:lnTo>
                <a:lnTo>
                  <a:pt x="338611" y="43197"/>
                </a:lnTo>
                <a:lnTo>
                  <a:pt x="370890" y="73655"/>
                </a:lnTo>
                <a:lnTo>
                  <a:pt x="395497" y="110180"/>
                </a:lnTo>
                <a:lnTo>
                  <a:pt x="411180" y="151595"/>
                </a:lnTo>
                <a:lnTo>
                  <a:pt x="416687" y="196723"/>
                </a:lnTo>
                <a:lnTo>
                  <a:pt x="411180" y="241850"/>
                </a:lnTo>
                <a:lnTo>
                  <a:pt x="395497" y="283265"/>
                </a:lnTo>
                <a:lnTo>
                  <a:pt x="370890" y="319790"/>
                </a:lnTo>
                <a:lnTo>
                  <a:pt x="338611" y="350248"/>
                </a:lnTo>
                <a:lnTo>
                  <a:pt x="299915" y="373462"/>
                </a:lnTo>
                <a:lnTo>
                  <a:pt x="256053" y="388253"/>
                </a:lnTo>
                <a:lnTo>
                  <a:pt x="208280" y="393446"/>
                </a:lnTo>
                <a:lnTo>
                  <a:pt x="160513" y="388253"/>
                </a:lnTo>
                <a:lnTo>
                  <a:pt x="116669" y="373462"/>
                </a:lnTo>
                <a:lnTo>
                  <a:pt x="77997" y="350248"/>
                </a:lnTo>
                <a:lnTo>
                  <a:pt x="45746" y="319790"/>
                </a:lnTo>
                <a:lnTo>
                  <a:pt x="21164" y="283265"/>
                </a:lnTo>
                <a:lnTo>
                  <a:pt x="5499" y="241850"/>
                </a:lnTo>
                <a:lnTo>
                  <a:pt x="0" y="1967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2714" y="2652890"/>
            <a:ext cx="229235" cy="229870"/>
          </a:xfrm>
          <a:custGeom>
            <a:avLst/>
            <a:gdLst/>
            <a:ahLst/>
            <a:cxnLst/>
            <a:rect l="l" t="t" r="r" b="b"/>
            <a:pathLst>
              <a:path w="229235" h="229869">
                <a:moveTo>
                  <a:pt x="0" y="229755"/>
                </a:moveTo>
                <a:lnTo>
                  <a:pt x="229133" y="229755"/>
                </a:lnTo>
                <a:lnTo>
                  <a:pt x="229133" y="0"/>
                </a:lnTo>
                <a:lnTo>
                  <a:pt x="0" y="0"/>
                </a:lnTo>
                <a:lnTo>
                  <a:pt x="0" y="229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2426" y="262559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7570" y="2921126"/>
            <a:ext cx="404495" cy="249554"/>
          </a:xfrm>
          <a:custGeom>
            <a:avLst/>
            <a:gdLst/>
            <a:ahLst/>
            <a:cxnLst/>
            <a:rect l="l" t="t" r="r" b="b"/>
            <a:pathLst>
              <a:path w="404495" h="249555">
                <a:moveTo>
                  <a:pt x="0" y="0"/>
                </a:moveTo>
                <a:lnTo>
                  <a:pt x="404367" y="2495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9751" y="3142107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4" h="393700">
                <a:moveTo>
                  <a:pt x="208280" y="0"/>
                </a:moveTo>
                <a:lnTo>
                  <a:pt x="160513" y="5192"/>
                </a:lnTo>
                <a:lnTo>
                  <a:pt x="116669" y="19983"/>
                </a:lnTo>
                <a:lnTo>
                  <a:pt x="77997" y="43197"/>
                </a:lnTo>
                <a:lnTo>
                  <a:pt x="45746" y="73655"/>
                </a:lnTo>
                <a:lnTo>
                  <a:pt x="21164" y="110180"/>
                </a:lnTo>
                <a:lnTo>
                  <a:pt x="5499" y="151595"/>
                </a:lnTo>
                <a:lnTo>
                  <a:pt x="0" y="196722"/>
                </a:lnTo>
                <a:lnTo>
                  <a:pt x="5499" y="241850"/>
                </a:lnTo>
                <a:lnTo>
                  <a:pt x="21164" y="283265"/>
                </a:lnTo>
                <a:lnTo>
                  <a:pt x="45746" y="319790"/>
                </a:lnTo>
                <a:lnTo>
                  <a:pt x="77997" y="350248"/>
                </a:lnTo>
                <a:lnTo>
                  <a:pt x="116669" y="373462"/>
                </a:lnTo>
                <a:lnTo>
                  <a:pt x="160513" y="388253"/>
                </a:lnTo>
                <a:lnTo>
                  <a:pt x="208280" y="393445"/>
                </a:lnTo>
                <a:lnTo>
                  <a:pt x="256053" y="388253"/>
                </a:lnTo>
                <a:lnTo>
                  <a:pt x="299915" y="373462"/>
                </a:lnTo>
                <a:lnTo>
                  <a:pt x="338611" y="350248"/>
                </a:lnTo>
                <a:lnTo>
                  <a:pt x="370890" y="319790"/>
                </a:lnTo>
                <a:lnTo>
                  <a:pt x="395497" y="283265"/>
                </a:lnTo>
                <a:lnTo>
                  <a:pt x="411180" y="241850"/>
                </a:lnTo>
                <a:lnTo>
                  <a:pt x="416687" y="196722"/>
                </a:lnTo>
                <a:lnTo>
                  <a:pt x="411180" y="151595"/>
                </a:lnTo>
                <a:lnTo>
                  <a:pt x="395497" y="110180"/>
                </a:lnTo>
                <a:lnTo>
                  <a:pt x="370890" y="73655"/>
                </a:lnTo>
                <a:lnTo>
                  <a:pt x="338611" y="43197"/>
                </a:lnTo>
                <a:lnTo>
                  <a:pt x="299915" y="19983"/>
                </a:lnTo>
                <a:lnTo>
                  <a:pt x="256053" y="5192"/>
                </a:lnTo>
                <a:lnTo>
                  <a:pt x="20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9751" y="3142107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4" h="393700">
                <a:moveTo>
                  <a:pt x="0" y="196722"/>
                </a:moveTo>
                <a:lnTo>
                  <a:pt x="5499" y="151595"/>
                </a:lnTo>
                <a:lnTo>
                  <a:pt x="21164" y="110180"/>
                </a:lnTo>
                <a:lnTo>
                  <a:pt x="45746" y="73655"/>
                </a:lnTo>
                <a:lnTo>
                  <a:pt x="77997" y="43197"/>
                </a:lnTo>
                <a:lnTo>
                  <a:pt x="116669" y="19983"/>
                </a:lnTo>
                <a:lnTo>
                  <a:pt x="160513" y="5192"/>
                </a:lnTo>
                <a:lnTo>
                  <a:pt x="208280" y="0"/>
                </a:lnTo>
                <a:lnTo>
                  <a:pt x="256053" y="5192"/>
                </a:lnTo>
                <a:lnTo>
                  <a:pt x="299915" y="19983"/>
                </a:lnTo>
                <a:lnTo>
                  <a:pt x="338611" y="43197"/>
                </a:lnTo>
                <a:lnTo>
                  <a:pt x="370890" y="73655"/>
                </a:lnTo>
                <a:lnTo>
                  <a:pt x="395497" y="110180"/>
                </a:lnTo>
                <a:lnTo>
                  <a:pt x="411180" y="151595"/>
                </a:lnTo>
                <a:lnTo>
                  <a:pt x="416687" y="196722"/>
                </a:lnTo>
                <a:lnTo>
                  <a:pt x="411180" y="241850"/>
                </a:lnTo>
                <a:lnTo>
                  <a:pt x="395497" y="283265"/>
                </a:lnTo>
                <a:lnTo>
                  <a:pt x="370890" y="319790"/>
                </a:lnTo>
                <a:lnTo>
                  <a:pt x="338611" y="350248"/>
                </a:lnTo>
                <a:lnTo>
                  <a:pt x="299915" y="373462"/>
                </a:lnTo>
                <a:lnTo>
                  <a:pt x="256053" y="388253"/>
                </a:lnTo>
                <a:lnTo>
                  <a:pt x="208280" y="393445"/>
                </a:lnTo>
                <a:lnTo>
                  <a:pt x="160513" y="388253"/>
                </a:lnTo>
                <a:lnTo>
                  <a:pt x="116669" y="373462"/>
                </a:lnTo>
                <a:lnTo>
                  <a:pt x="77997" y="350248"/>
                </a:lnTo>
                <a:lnTo>
                  <a:pt x="45746" y="319790"/>
                </a:lnTo>
                <a:lnTo>
                  <a:pt x="21164" y="283265"/>
                </a:lnTo>
                <a:lnTo>
                  <a:pt x="5499" y="241850"/>
                </a:lnTo>
                <a:lnTo>
                  <a:pt x="0" y="1967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5288" y="3202546"/>
            <a:ext cx="229235" cy="229870"/>
          </a:xfrm>
          <a:custGeom>
            <a:avLst/>
            <a:gdLst/>
            <a:ahLst/>
            <a:cxnLst/>
            <a:rect l="l" t="t" r="r" b="b"/>
            <a:pathLst>
              <a:path w="229235" h="229870">
                <a:moveTo>
                  <a:pt x="0" y="229755"/>
                </a:moveTo>
                <a:lnTo>
                  <a:pt x="229133" y="229755"/>
                </a:lnTo>
                <a:lnTo>
                  <a:pt x="229133" y="0"/>
                </a:lnTo>
                <a:lnTo>
                  <a:pt x="0" y="0"/>
                </a:lnTo>
                <a:lnTo>
                  <a:pt x="0" y="229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74747" y="317525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7736" y="3131057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208279" y="0"/>
                </a:moveTo>
                <a:lnTo>
                  <a:pt x="160513" y="5198"/>
                </a:lnTo>
                <a:lnTo>
                  <a:pt x="116669" y="20006"/>
                </a:lnTo>
                <a:lnTo>
                  <a:pt x="77997" y="43237"/>
                </a:lnTo>
                <a:lnTo>
                  <a:pt x="45746" y="73708"/>
                </a:lnTo>
                <a:lnTo>
                  <a:pt x="21164" y="110236"/>
                </a:lnTo>
                <a:lnTo>
                  <a:pt x="5499" y="151635"/>
                </a:lnTo>
                <a:lnTo>
                  <a:pt x="0" y="196722"/>
                </a:lnTo>
                <a:lnTo>
                  <a:pt x="5499" y="241857"/>
                </a:lnTo>
                <a:lnTo>
                  <a:pt x="21164" y="283290"/>
                </a:lnTo>
                <a:lnTo>
                  <a:pt x="45746" y="319840"/>
                </a:lnTo>
                <a:lnTo>
                  <a:pt x="77997" y="350325"/>
                </a:lnTo>
                <a:lnTo>
                  <a:pt x="116669" y="373564"/>
                </a:lnTo>
                <a:lnTo>
                  <a:pt x="160513" y="388373"/>
                </a:lnTo>
                <a:lnTo>
                  <a:pt x="208279" y="393572"/>
                </a:lnTo>
                <a:lnTo>
                  <a:pt x="256053" y="388373"/>
                </a:lnTo>
                <a:lnTo>
                  <a:pt x="299915" y="373564"/>
                </a:lnTo>
                <a:lnTo>
                  <a:pt x="338611" y="350325"/>
                </a:lnTo>
                <a:lnTo>
                  <a:pt x="370890" y="319840"/>
                </a:lnTo>
                <a:lnTo>
                  <a:pt x="395497" y="283290"/>
                </a:lnTo>
                <a:lnTo>
                  <a:pt x="411180" y="241857"/>
                </a:lnTo>
                <a:lnTo>
                  <a:pt x="416687" y="196722"/>
                </a:lnTo>
                <a:lnTo>
                  <a:pt x="411180" y="151635"/>
                </a:lnTo>
                <a:lnTo>
                  <a:pt x="395497" y="110236"/>
                </a:lnTo>
                <a:lnTo>
                  <a:pt x="370890" y="73708"/>
                </a:lnTo>
                <a:lnTo>
                  <a:pt x="338611" y="43237"/>
                </a:lnTo>
                <a:lnTo>
                  <a:pt x="299915" y="20006"/>
                </a:lnTo>
                <a:lnTo>
                  <a:pt x="256053" y="5198"/>
                </a:lnTo>
                <a:lnTo>
                  <a:pt x="208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7736" y="3131057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0" y="196722"/>
                </a:moveTo>
                <a:lnTo>
                  <a:pt x="5499" y="151635"/>
                </a:lnTo>
                <a:lnTo>
                  <a:pt x="21164" y="110236"/>
                </a:lnTo>
                <a:lnTo>
                  <a:pt x="45746" y="73708"/>
                </a:lnTo>
                <a:lnTo>
                  <a:pt x="77997" y="43237"/>
                </a:lnTo>
                <a:lnTo>
                  <a:pt x="116669" y="20006"/>
                </a:lnTo>
                <a:lnTo>
                  <a:pt x="160513" y="5198"/>
                </a:lnTo>
                <a:lnTo>
                  <a:pt x="208279" y="0"/>
                </a:lnTo>
                <a:lnTo>
                  <a:pt x="256053" y="5198"/>
                </a:lnTo>
                <a:lnTo>
                  <a:pt x="299915" y="20006"/>
                </a:lnTo>
                <a:lnTo>
                  <a:pt x="338611" y="43237"/>
                </a:lnTo>
                <a:lnTo>
                  <a:pt x="370890" y="73708"/>
                </a:lnTo>
                <a:lnTo>
                  <a:pt x="395497" y="110236"/>
                </a:lnTo>
                <a:lnTo>
                  <a:pt x="411180" y="151635"/>
                </a:lnTo>
                <a:lnTo>
                  <a:pt x="416687" y="196722"/>
                </a:lnTo>
                <a:lnTo>
                  <a:pt x="411180" y="241857"/>
                </a:lnTo>
                <a:lnTo>
                  <a:pt x="395497" y="283290"/>
                </a:lnTo>
                <a:lnTo>
                  <a:pt x="370890" y="319840"/>
                </a:lnTo>
                <a:lnTo>
                  <a:pt x="338611" y="350325"/>
                </a:lnTo>
                <a:lnTo>
                  <a:pt x="299915" y="373564"/>
                </a:lnTo>
                <a:lnTo>
                  <a:pt x="256053" y="388373"/>
                </a:lnTo>
                <a:lnTo>
                  <a:pt x="208279" y="393572"/>
                </a:lnTo>
                <a:lnTo>
                  <a:pt x="160513" y="388373"/>
                </a:lnTo>
                <a:lnTo>
                  <a:pt x="116669" y="373564"/>
                </a:lnTo>
                <a:lnTo>
                  <a:pt x="77997" y="350325"/>
                </a:lnTo>
                <a:lnTo>
                  <a:pt x="45746" y="319840"/>
                </a:lnTo>
                <a:lnTo>
                  <a:pt x="21164" y="283290"/>
                </a:lnTo>
                <a:lnTo>
                  <a:pt x="5499" y="241857"/>
                </a:lnTo>
                <a:lnTo>
                  <a:pt x="0" y="1967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3273" y="3191497"/>
            <a:ext cx="229235" cy="229870"/>
          </a:xfrm>
          <a:custGeom>
            <a:avLst/>
            <a:gdLst/>
            <a:ahLst/>
            <a:cxnLst/>
            <a:rect l="l" t="t" r="r" b="b"/>
            <a:pathLst>
              <a:path w="229235" h="229870">
                <a:moveTo>
                  <a:pt x="0" y="229755"/>
                </a:moveTo>
                <a:lnTo>
                  <a:pt x="229133" y="229755"/>
                </a:lnTo>
                <a:lnTo>
                  <a:pt x="229133" y="0"/>
                </a:lnTo>
                <a:lnTo>
                  <a:pt x="0" y="0"/>
                </a:lnTo>
                <a:lnTo>
                  <a:pt x="0" y="229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2986" y="316420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8188" y="3646678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208279" y="0"/>
                </a:moveTo>
                <a:lnTo>
                  <a:pt x="160513" y="5192"/>
                </a:lnTo>
                <a:lnTo>
                  <a:pt x="116669" y="19983"/>
                </a:lnTo>
                <a:lnTo>
                  <a:pt x="77997" y="43197"/>
                </a:lnTo>
                <a:lnTo>
                  <a:pt x="45746" y="73655"/>
                </a:lnTo>
                <a:lnTo>
                  <a:pt x="21164" y="110180"/>
                </a:lnTo>
                <a:lnTo>
                  <a:pt x="5499" y="151595"/>
                </a:lnTo>
                <a:lnTo>
                  <a:pt x="0" y="196723"/>
                </a:lnTo>
                <a:lnTo>
                  <a:pt x="5499" y="241850"/>
                </a:lnTo>
                <a:lnTo>
                  <a:pt x="21164" y="283265"/>
                </a:lnTo>
                <a:lnTo>
                  <a:pt x="45746" y="319790"/>
                </a:lnTo>
                <a:lnTo>
                  <a:pt x="77997" y="350248"/>
                </a:lnTo>
                <a:lnTo>
                  <a:pt x="116669" y="373462"/>
                </a:lnTo>
                <a:lnTo>
                  <a:pt x="160513" y="388253"/>
                </a:lnTo>
                <a:lnTo>
                  <a:pt x="208279" y="393446"/>
                </a:lnTo>
                <a:lnTo>
                  <a:pt x="256053" y="388253"/>
                </a:lnTo>
                <a:lnTo>
                  <a:pt x="299915" y="373462"/>
                </a:lnTo>
                <a:lnTo>
                  <a:pt x="338611" y="350248"/>
                </a:lnTo>
                <a:lnTo>
                  <a:pt x="370890" y="319790"/>
                </a:lnTo>
                <a:lnTo>
                  <a:pt x="395497" y="283265"/>
                </a:lnTo>
                <a:lnTo>
                  <a:pt x="411180" y="241850"/>
                </a:lnTo>
                <a:lnTo>
                  <a:pt x="416687" y="196723"/>
                </a:lnTo>
                <a:lnTo>
                  <a:pt x="411180" y="151595"/>
                </a:lnTo>
                <a:lnTo>
                  <a:pt x="395497" y="110180"/>
                </a:lnTo>
                <a:lnTo>
                  <a:pt x="370890" y="73655"/>
                </a:lnTo>
                <a:lnTo>
                  <a:pt x="338611" y="43197"/>
                </a:lnTo>
                <a:lnTo>
                  <a:pt x="299915" y="19983"/>
                </a:lnTo>
                <a:lnTo>
                  <a:pt x="256053" y="5192"/>
                </a:lnTo>
                <a:lnTo>
                  <a:pt x="208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188" y="3646678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0" y="196723"/>
                </a:moveTo>
                <a:lnTo>
                  <a:pt x="5499" y="151595"/>
                </a:lnTo>
                <a:lnTo>
                  <a:pt x="21164" y="110180"/>
                </a:lnTo>
                <a:lnTo>
                  <a:pt x="45746" y="73655"/>
                </a:lnTo>
                <a:lnTo>
                  <a:pt x="77997" y="43197"/>
                </a:lnTo>
                <a:lnTo>
                  <a:pt x="116669" y="19983"/>
                </a:lnTo>
                <a:lnTo>
                  <a:pt x="160513" y="5192"/>
                </a:lnTo>
                <a:lnTo>
                  <a:pt x="208279" y="0"/>
                </a:lnTo>
                <a:lnTo>
                  <a:pt x="256053" y="5192"/>
                </a:lnTo>
                <a:lnTo>
                  <a:pt x="299915" y="19983"/>
                </a:lnTo>
                <a:lnTo>
                  <a:pt x="338611" y="43197"/>
                </a:lnTo>
                <a:lnTo>
                  <a:pt x="370890" y="73655"/>
                </a:lnTo>
                <a:lnTo>
                  <a:pt x="395497" y="110180"/>
                </a:lnTo>
                <a:lnTo>
                  <a:pt x="411180" y="151595"/>
                </a:lnTo>
                <a:lnTo>
                  <a:pt x="416687" y="196723"/>
                </a:lnTo>
                <a:lnTo>
                  <a:pt x="411180" y="241850"/>
                </a:lnTo>
                <a:lnTo>
                  <a:pt x="395497" y="283265"/>
                </a:lnTo>
                <a:lnTo>
                  <a:pt x="370890" y="319790"/>
                </a:lnTo>
                <a:lnTo>
                  <a:pt x="338611" y="350248"/>
                </a:lnTo>
                <a:lnTo>
                  <a:pt x="299915" y="373462"/>
                </a:lnTo>
                <a:lnTo>
                  <a:pt x="256053" y="388253"/>
                </a:lnTo>
                <a:lnTo>
                  <a:pt x="208279" y="393446"/>
                </a:lnTo>
                <a:lnTo>
                  <a:pt x="160513" y="388253"/>
                </a:lnTo>
                <a:lnTo>
                  <a:pt x="116669" y="373462"/>
                </a:lnTo>
                <a:lnTo>
                  <a:pt x="77997" y="350248"/>
                </a:lnTo>
                <a:lnTo>
                  <a:pt x="45746" y="319790"/>
                </a:lnTo>
                <a:lnTo>
                  <a:pt x="21164" y="283265"/>
                </a:lnTo>
                <a:lnTo>
                  <a:pt x="5499" y="241850"/>
                </a:lnTo>
                <a:lnTo>
                  <a:pt x="0" y="1967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03725" y="3707117"/>
            <a:ext cx="229235" cy="229870"/>
          </a:xfrm>
          <a:custGeom>
            <a:avLst/>
            <a:gdLst/>
            <a:ahLst/>
            <a:cxnLst/>
            <a:rect l="l" t="t" r="r" b="b"/>
            <a:pathLst>
              <a:path w="229235" h="229870">
                <a:moveTo>
                  <a:pt x="0" y="229755"/>
                </a:moveTo>
                <a:lnTo>
                  <a:pt x="229133" y="229755"/>
                </a:lnTo>
                <a:lnTo>
                  <a:pt x="229133" y="0"/>
                </a:lnTo>
                <a:lnTo>
                  <a:pt x="0" y="0"/>
                </a:lnTo>
                <a:lnTo>
                  <a:pt x="0" y="229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93438" y="367995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08322" y="3458590"/>
            <a:ext cx="252729" cy="220979"/>
          </a:xfrm>
          <a:custGeom>
            <a:avLst/>
            <a:gdLst/>
            <a:ahLst/>
            <a:cxnLst/>
            <a:rect l="l" t="t" r="r" b="b"/>
            <a:pathLst>
              <a:path w="252729" h="220979">
                <a:moveTo>
                  <a:pt x="0" y="0"/>
                </a:moveTo>
                <a:lnTo>
                  <a:pt x="252729" y="2209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345" y="2937510"/>
            <a:ext cx="252729" cy="220979"/>
          </a:xfrm>
          <a:custGeom>
            <a:avLst/>
            <a:gdLst/>
            <a:ahLst/>
            <a:cxnLst/>
            <a:rect l="l" t="t" r="r" b="b"/>
            <a:pathLst>
              <a:path w="252730" h="220980">
                <a:moveTo>
                  <a:pt x="252730" y="0"/>
                </a:moveTo>
                <a:lnTo>
                  <a:pt x="0" y="2209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3401" y="4249801"/>
            <a:ext cx="415925" cy="393700"/>
          </a:xfrm>
          <a:custGeom>
            <a:avLst/>
            <a:gdLst/>
            <a:ahLst/>
            <a:cxnLst/>
            <a:rect l="l" t="t" r="r" b="b"/>
            <a:pathLst>
              <a:path w="415925" h="393700">
                <a:moveTo>
                  <a:pt x="0" y="196850"/>
                </a:moveTo>
                <a:lnTo>
                  <a:pt x="5491" y="151675"/>
                </a:lnTo>
                <a:lnTo>
                  <a:pt x="21133" y="110227"/>
                </a:lnTo>
                <a:lnTo>
                  <a:pt x="45676" y="73679"/>
                </a:lnTo>
                <a:lnTo>
                  <a:pt x="77873" y="43207"/>
                </a:lnTo>
                <a:lnTo>
                  <a:pt x="116475" y="19986"/>
                </a:lnTo>
                <a:lnTo>
                  <a:pt x="160233" y="5192"/>
                </a:lnTo>
                <a:lnTo>
                  <a:pt x="207899" y="0"/>
                </a:lnTo>
                <a:lnTo>
                  <a:pt x="255571" y="5192"/>
                </a:lnTo>
                <a:lnTo>
                  <a:pt x="299347" y="19986"/>
                </a:lnTo>
                <a:lnTo>
                  <a:pt x="337974" y="43207"/>
                </a:lnTo>
                <a:lnTo>
                  <a:pt x="370198" y="73679"/>
                </a:lnTo>
                <a:lnTo>
                  <a:pt x="394766" y="110227"/>
                </a:lnTo>
                <a:lnTo>
                  <a:pt x="410426" y="151675"/>
                </a:lnTo>
                <a:lnTo>
                  <a:pt x="415925" y="196850"/>
                </a:lnTo>
                <a:lnTo>
                  <a:pt x="410426" y="241984"/>
                </a:lnTo>
                <a:lnTo>
                  <a:pt x="394766" y="283417"/>
                </a:lnTo>
                <a:lnTo>
                  <a:pt x="370198" y="319967"/>
                </a:lnTo>
                <a:lnTo>
                  <a:pt x="337974" y="350452"/>
                </a:lnTo>
                <a:lnTo>
                  <a:pt x="299347" y="373691"/>
                </a:lnTo>
                <a:lnTo>
                  <a:pt x="255571" y="388500"/>
                </a:lnTo>
                <a:lnTo>
                  <a:pt x="207899" y="393700"/>
                </a:lnTo>
                <a:lnTo>
                  <a:pt x="160233" y="388500"/>
                </a:lnTo>
                <a:lnTo>
                  <a:pt x="116475" y="373691"/>
                </a:lnTo>
                <a:lnTo>
                  <a:pt x="77873" y="350452"/>
                </a:lnTo>
                <a:lnTo>
                  <a:pt x="45676" y="319967"/>
                </a:lnTo>
                <a:lnTo>
                  <a:pt x="21133" y="283417"/>
                </a:lnTo>
                <a:lnTo>
                  <a:pt x="5491" y="241984"/>
                </a:lnTo>
                <a:lnTo>
                  <a:pt x="0" y="196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42334" y="428320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87776" y="3729228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208407" y="0"/>
                </a:moveTo>
                <a:lnTo>
                  <a:pt x="160593" y="5198"/>
                </a:lnTo>
                <a:lnTo>
                  <a:pt x="116715" y="20006"/>
                </a:lnTo>
                <a:lnTo>
                  <a:pt x="78021" y="43237"/>
                </a:lnTo>
                <a:lnTo>
                  <a:pt x="45756" y="73708"/>
                </a:lnTo>
                <a:lnTo>
                  <a:pt x="21167" y="110236"/>
                </a:lnTo>
                <a:lnTo>
                  <a:pt x="5499" y="151635"/>
                </a:lnTo>
                <a:lnTo>
                  <a:pt x="0" y="196723"/>
                </a:lnTo>
                <a:lnTo>
                  <a:pt x="5499" y="241810"/>
                </a:lnTo>
                <a:lnTo>
                  <a:pt x="21167" y="283209"/>
                </a:lnTo>
                <a:lnTo>
                  <a:pt x="45756" y="319737"/>
                </a:lnTo>
                <a:lnTo>
                  <a:pt x="78021" y="350208"/>
                </a:lnTo>
                <a:lnTo>
                  <a:pt x="116715" y="373439"/>
                </a:lnTo>
                <a:lnTo>
                  <a:pt x="160593" y="388247"/>
                </a:lnTo>
                <a:lnTo>
                  <a:pt x="208407" y="393446"/>
                </a:lnTo>
                <a:lnTo>
                  <a:pt x="256180" y="388247"/>
                </a:lnTo>
                <a:lnTo>
                  <a:pt x="300042" y="373439"/>
                </a:lnTo>
                <a:lnTo>
                  <a:pt x="338738" y="350208"/>
                </a:lnTo>
                <a:lnTo>
                  <a:pt x="371017" y="319737"/>
                </a:lnTo>
                <a:lnTo>
                  <a:pt x="395624" y="283209"/>
                </a:lnTo>
                <a:lnTo>
                  <a:pt x="411307" y="241810"/>
                </a:lnTo>
                <a:lnTo>
                  <a:pt x="416813" y="196723"/>
                </a:lnTo>
                <a:lnTo>
                  <a:pt x="411307" y="151635"/>
                </a:lnTo>
                <a:lnTo>
                  <a:pt x="395624" y="110236"/>
                </a:lnTo>
                <a:lnTo>
                  <a:pt x="371017" y="73708"/>
                </a:lnTo>
                <a:lnTo>
                  <a:pt x="338738" y="43237"/>
                </a:lnTo>
                <a:lnTo>
                  <a:pt x="300042" y="20006"/>
                </a:lnTo>
                <a:lnTo>
                  <a:pt x="256180" y="5198"/>
                </a:lnTo>
                <a:lnTo>
                  <a:pt x="208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87776" y="3729228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0" y="196723"/>
                </a:moveTo>
                <a:lnTo>
                  <a:pt x="5499" y="151635"/>
                </a:lnTo>
                <a:lnTo>
                  <a:pt x="21167" y="110236"/>
                </a:lnTo>
                <a:lnTo>
                  <a:pt x="45756" y="73708"/>
                </a:lnTo>
                <a:lnTo>
                  <a:pt x="78021" y="43237"/>
                </a:lnTo>
                <a:lnTo>
                  <a:pt x="116715" y="20006"/>
                </a:lnTo>
                <a:lnTo>
                  <a:pt x="160593" y="5198"/>
                </a:lnTo>
                <a:lnTo>
                  <a:pt x="208407" y="0"/>
                </a:lnTo>
                <a:lnTo>
                  <a:pt x="256180" y="5198"/>
                </a:lnTo>
                <a:lnTo>
                  <a:pt x="300042" y="20006"/>
                </a:lnTo>
                <a:lnTo>
                  <a:pt x="338738" y="43237"/>
                </a:lnTo>
                <a:lnTo>
                  <a:pt x="371017" y="73708"/>
                </a:lnTo>
                <a:lnTo>
                  <a:pt x="395624" y="110236"/>
                </a:lnTo>
                <a:lnTo>
                  <a:pt x="411307" y="151635"/>
                </a:lnTo>
                <a:lnTo>
                  <a:pt x="416813" y="196723"/>
                </a:lnTo>
                <a:lnTo>
                  <a:pt x="411307" y="241810"/>
                </a:lnTo>
                <a:lnTo>
                  <a:pt x="395624" y="283209"/>
                </a:lnTo>
                <a:lnTo>
                  <a:pt x="371017" y="319737"/>
                </a:lnTo>
                <a:lnTo>
                  <a:pt x="338738" y="350208"/>
                </a:lnTo>
                <a:lnTo>
                  <a:pt x="300042" y="373439"/>
                </a:lnTo>
                <a:lnTo>
                  <a:pt x="256180" y="388247"/>
                </a:lnTo>
                <a:lnTo>
                  <a:pt x="208407" y="393446"/>
                </a:lnTo>
                <a:lnTo>
                  <a:pt x="160593" y="388247"/>
                </a:lnTo>
                <a:lnTo>
                  <a:pt x="116715" y="373439"/>
                </a:lnTo>
                <a:lnTo>
                  <a:pt x="78021" y="350208"/>
                </a:lnTo>
                <a:lnTo>
                  <a:pt x="45756" y="319737"/>
                </a:lnTo>
                <a:lnTo>
                  <a:pt x="21167" y="283209"/>
                </a:lnTo>
                <a:lnTo>
                  <a:pt x="5499" y="241810"/>
                </a:lnTo>
                <a:lnTo>
                  <a:pt x="0" y="1967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93313" y="3789629"/>
            <a:ext cx="229235" cy="229870"/>
          </a:xfrm>
          <a:custGeom>
            <a:avLst/>
            <a:gdLst/>
            <a:ahLst/>
            <a:cxnLst/>
            <a:rect l="l" t="t" r="r" b="b"/>
            <a:pathLst>
              <a:path w="229235" h="229870">
                <a:moveTo>
                  <a:pt x="0" y="229666"/>
                </a:moveTo>
                <a:lnTo>
                  <a:pt x="229222" y="229666"/>
                </a:lnTo>
                <a:lnTo>
                  <a:pt x="229222" y="0"/>
                </a:lnTo>
                <a:lnTo>
                  <a:pt x="0" y="0"/>
                </a:lnTo>
                <a:lnTo>
                  <a:pt x="0" y="2296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83026" y="376250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86607" y="3508375"/>
            <a:ext cx="253365" cy="220979"/>
          </a:xfrm>
          <a:custGeom>
            <a:avLst/>
            <a:gdLst/>
            <a:ahLst/>
            <a:cxnLst/>
            <a:rect l="l" t="t" r="r" b="b"/>
            <a:pathLst>
              <a:path w="253364" h="220979">
                <a:moveTo>
                  <a:pt x="252856" y="0"/>
                </a:moveTo>
                <a:lnTo>
                  <a:pt x="0" y="2208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54044" y="4062221"/>
            <a:ext cx="253365" cy="220979"/>
          </a:xfrm>
          <a:custGeom>
            <a:avLst/>
            <a:gdLst/>
            <a:ahLst/>
            <a:cxnLst/>
            <a:rect l="l" t="t" r="r" b="b"/>
            <a:pathLst>
              <a:path w="253364" h="220979">
                <a:moveTo>
                  <a:pt x="0" y="0"/>
                </a:moveTo>
                <a:lnTo>
                  <a:pt x="252856" y="2208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40175" y="3500373"/>
            <a:ext cx="68580" cy="735330"/>
          </a:xfrm>
          <a:custGeom>
            <a:avLst/>
            <a:gdLst/>
            <a:ahLst/>
            <a:cxnLst/>
            <a:rect l="l" t="t" r="r" b="b"/>
            <a:pathLst>
              <a:path w="68579" h="735329">
                <a:moveTo>
                  <a:pt x="0" y="0"/>
                </a:moveTo>
                <a:lnTo>
                  <a:pt x="68325" y="7350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73826" y="2571750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208407" y="0"/>
                </a:moveTo>
                <a:lnTo>
                  <a:pt x="160633" y="5199"/>
                </a:lnTo>
                <a:lnTo>
                  <a:pt x="116771" y="20008"/>
                </a:lnTo>
                <a:lnTo>
                  <a:pt x="78075" y="43247"/>
                </a:lnTo>
                <a:lnTo>
                  <a:pt x="45796" y="73732"/>
                </a:lnTo>
                <a:lnTo>
                  <a:pt x="21189" y="110282"/>
                </a:lnTo>
                <a:lnTo>
                  <a:pt x="5506" y="151715"/>
                </a:lnTo>
                <a:lnTo>
                  <a:pt x="0" y="196850"/>
                </a:lnTo>
                <a:lnTo>
                  <a:pt x="5506" y="241937"/>
                </a:lnTo>
                <a:lnTo>
                  <a:pt x="21189" y="283336"/>
                </a:lnTo>
                <a:lnTo>
                  <a:pt x="45796" y="319864"/>
                </a:lnTo>
                <a:lnTo>
                  <a:pt x="78075" y="350335"/>
                </a:lnTo>
                <a:lnTo>
                  <a:pt x="116771" y="373566"/>
                </a:lnTo>
                <a:lnTo>
                  <a:pt x="160633" y="388374"/>
                </a:lnTo>
                <a:lnTo>
                  <a:pt x="208407" y="393573"/>
                </a:lnTo>
                <a:lnTo>
                  <a:pt x="256173" y="388374"/>
                </a:lnTo>
                <a:lnTo>
                  <a:pt x="300017" y="373566"/>
                </a:lnTo>
                <a:lnTo>
                  <a:pt x="338689" y="350335"/>
                </a:lnTo>
                <a:lnTo>
                  <a:pt x="370940" y="319864"/>
                </a:lnTo>
                <a:lnTo>
                  <a:pt x="395522" y="283336"/>
                </a:lnTo>
                <a:lnTo>
                  <a:pt x="411187" y="241937"/>
                </a:lnTo>
                <a:lnTo>
                  <a:pt x="416687" y="196850"/>
                </a:lnTo>
                <a:lnTo>
                  <a:pt x="411187" y="151715"/>
                </a:lnTo>
                <a:lnTo>
                  <a:pt x="395522" y="110282"/>
                </a:lnTo>
                <a:lnTo>
                  <a:pt x="370940" y="73732"/>
                </a:lnTo>
                <a:lnTo>
                  <a:pt x="338689" y="43247"/>
                </a:lnTo>
                <a:lnTo>
                  <a:pt x="300017" y="20008"/>
                </a:lnTo>
                <a:lnTo>
                  <a:pt x="256173" y="5199"/>
                </a:lnTo>
                <a:lnTo>
                  <a:pt x="208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73826" y="2571750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0" y="196850"/>
                </a:moveTo>
                <a:lnTo>
                  <a:pt x="5506" y="151715"/>
                </a:lnTo>
                <a:lnTo>
                  <a:pt x="21189" y="110282"/>
                </a:lnTo>
                <a:lnTo>
                  <a:pt x="45796" y="73732"/>
                </a:lnTo>
                <a:lnTo>
                  <a:pt x="78075" y="43247"/>
                </a:lnTo>
                <a:lnTo>
                  <a:pt x="116771" y="20008"/>
                </a:lnTo>
                <a:lnTo>
                  <a:pt x="160633" y="5199"/>
                </a:lnTo>
                <a:lnTo>
                  <a:pt x="208407" y="0"/>
                </a:lnTo>
                <a:lnTo>
                  <a:pt x="256173" y="5199"/>
                </a:lnTo>
                <a:lnTo>
                  <a:pt x="300017" y="20008"/>
                </a:lnTo>
                <a:lnTo>
                  <a:pt x="338689" y="43247"/>
                </a:lnTo>
                <a:lnTo>
                  <a:pt x="370940" y="73732"/>
                </a:lnTo>
                <a:lnTo>
                  <a:pt x="395522" y="110282"/>
                </a:lnTo>
                <a:lnTo>
                  <a:pt x="411187" y="151715"/>
                </a:lnTo>
                <a:lnTo>
                  <a:pt x="416687" y="196850"/>
                </a:lnTo>
                <a:lnTo>
                  <a:pt x="411187" y="241937"/>
                </a:lnTo>
                <a:lnTo>
                  <a:pt x="395522" y="283336"/>
                </a:lnTo>
                <a:lnTo>
                  <a:pt x="370940" y="319864"/>
                </a:lnTo>
                <a:lnTo>
                  <a:pt x="338689" y="350335"/>
                </a:lnTo>
                <a:lnTo>
                  <a:pt x="300017" y="373566"/>
                </a:lnTo>
                <a:lnTo>
                  <a:pt x="256173" y="388374"/>
                </a:lnTo>
                <a:lnTo>
                  <a:pt x="208407" y="393573"/>
                </a:lnTo>
                <a:lnTo>
                  <a:pt x="160633" y="388374"/>
                </a:lnTo>
                <a:lnTo>
                  <a:pt x="116771" y="373566"/>
                </a:lnTo>
                <a:lnTo>
                  <a:pt x="78075" y="350335"/>
                </a:lnTo>
                <a:lnTo>
                  <a:pt x="45796" y="319864"/>
                </a:lnTo>
                <a:lnTo>
                  <a:pt x="21189" y="283336"/>
                </a:lnTo>
                <a:lnTo>
                  <a:pt x="5506" y="241937"/>
                </a:lnTo>
                <a:lnTo>
                  <a:pt x="0" y="196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79490" y="2632176"/>
            <a:ext cx="229235" cy="229870"/>
          </a:xfrm>
          <a:custGeom>
            <a:avLst/>
            <a:gdLst/>
            <a:ahLst/>
            <a:cxnLst/>
            <a:rect l="l" t="t" r="r" b="b"/>
            <a:pathLst>
              <a:path w="229235" h="229869">
                <a:moveTo>
                  <a:pt x="0" y="229768"/>
                </a:moveTo>
                <a:lnTo>
                  <a:pt x="229133" y="229768"/>
                </a:lnTo>
                <a:lnTo>
                  <a:pt x="229133" y="0"/>
                </a:lnTo>
                <a:lnTo>
                  <a:pt x="0" y="0"/>
                </a:lnTo>
                <a:lnTo>
                  <a:pt x="0" y="229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069584" y="2604897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24346" y="2900426"/>
            <a:ext cx="404495" cy="249554"/>
          </a:xfrm>
          <a:custGeom>
            <a:avLst/>
            <a:gdLst/>
            <a:ahLst/>
            <a:cxnLst/>
            <a:rect l="l" t="t" r="r" b="b"/>
            <a:pathLst>
              <a:path w="404495" h="249555">
                <a:moveTo>
                  <a:pt x="0" y="0"/>
                </a:moveTo>
                <a:lnTo>
                  <a:pt x="404368" y="2495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6400" y="3121405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208407" y="0"/>
                </a:moveTo>
                <a:lnTo>
                  <a:pt x="160633" y="5199"/>
                </a:lnTo>
                <a:lnTo>
                  <a:pt x="116771" y="20008"/>
                </a:lnTo>
                <a:lnTo>
                  <a:pt x="78075" y="43247"/>
                </a:lnTo>
                <a:lnTo>
                  <a:pt x="45796" y="73732"/>
                </a:lnTo>
                <a:lnTo>
                  <a:pt x="21189" y="110282"/>
                </a:lnTo>
                <a:lnTo>
                  <a:pt x="5506" y="151715"/>
                </a:lnTo>
                <a:lnTo>
                  <a:pt x="0" y="196850"/>
                </a:lnTo>
                <a:lnTo>
                  <a:pt x="5506" y="241977"/>
                </a:lnTo>
                <a:lnTo>
                  <a:pt x="21189" y="283392"/>
                </a:lnTo>
                <a:lnTo>
                  <a:pt x="45796" y="319917"/>
                </a:lnTo>
                <a:lnTo>
                  <a:pt x="78075" y="350375"/>
                </a:lnTo>
                <a:lnTo>
                  <a:pt x="116771" y="373589"/>
                </a:lnTo>
                <a:lnTo>
                  <a:pt x="160633" y="388380"/>
                </a:lnTo>
                <a:lnTo>
                  <a:pt x="208407" y="393573"/>
                </a:lnTo>
                <a:lnTo>
                  <a:pt x="256173" y="388380"/>
                </a:lnTo>
                <a:lnTo>
                  <a:pt x="300017" y="373589"/>
                </a:lnTo>
                <a:lnTo>
                  <a:pt x="338689" y="350375"/>
                </a:lnTo>
                <a:lnTo>
                  <a:pt x="370940" y="319917"/>
                </a:lnTo>
                <a:lnTo>
                  <a:pt x="395522" y="283392"/>
                </a:lnTo>
                <a:lnTo>
                  <a:pt x="411187" y="241977"/>
                </a:lnTo>
                <a:lnTo>
                  <a:pt x="416687" y="196850"/>
                </a:lnTo>
                <a:lnTo>
                  <a:pt x="411187" y="151715"/>
                </a:lnTo>
                <a:lnTo>
                  <a:pt x="395522" y="110282"/>
                </a:lnTo>
                <a:lnTo>
                  <a:pt x="370940" y="73732"/>
                </a:lnTo>
                <a:lnTo>
                  <a:pt x="338689" y="43247"/>
                </a:lnTo>
                <a:lnTo>
                  <a:pt x="300017" y="20008"/>
                </a:lnTo>
                <a:lnTo>
                  <a:pt x="256173" y="5199"/>
                </a:lnTo>
                <a:lnTo>
                  <a:pt x="208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6400" y="3121405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0" y="196850"/>
                </a:moveTo>
                <a:lnTo>
                  <a:pt x="5506" y="151715"/>
                </a:lnTo>
                <a:lnTo>
                  <a:pt x="21189" y="110282"/>
                </a:lnTo>
                <a:lnTo>
                  <a:pt x="45796" y="73732"/>
                </a:lnTo>
                <a:lnTo>
                  <a:pt x="78075" y="43247"/>
                </a:lnTo>
                <a:lnTo>
                  <a:pt x="116771" y="20008"/>
                </a:lnTo>
                <a:lnTo>
                  <a:pt x="160633" y="5199"/>
                </a:lnTo>
                <a:lnTo>
                  <a:pt x="208407" y="0"/>
                </a:lnTo>
                <a:lnTo>
                  <a:pt x="256173" y="5199"/>
                </a:lnTo>
                <a:lnTo>
                  <a:pt x="300017" y="20008"/>
                </a:lnTo>
                <a:lnTo>
                  <a:pt x="338689" y="43247"/>
                </a:lnTo>
                <a:lnTo>
                  <a:pt x="370940" y="73732"/>
                </a:lnTo>
                <a:lnTo>
                  <a:pt x="395522" y="110282"/>
                </a:lnTo>
                <a:lnTo>
                  <a:pt x="411187" y="151715"/>
                </a:lnTo>
                <a:lnTo>
                  <a:pt x="416687" y="196850"/>
                </a:lnTo>
                <a:lnTo>
                  <a:pt x="411187" y="241977"/>
                </a:lnTo>
                <a:lnTo>
                  <a:pt x="395522" y="283392"/>
                </a:lnTo>
                <a:lnTo>
                  <a:pt x="370940" y="319917"/>
                </a:lnTo>
                <a:lnTo>
                  <a:pt x="338689" y="350375"/>
                </a:lnTo>
                <a:lnTo>
                  <a:pt x="300017" y="373589"/>
                </a:lnTo>
                <a:lnTo>
                  <a:pt x="256173" y="388380"/>
                </a:lnTo>
                <a:lnTo>
                  <a:pt x="208407" y="393573"/>
                </a:lnTo>
                <a:lnTo>
                  <a:pt x="160633" y="388380"/>
                </a:lnTo>
                <a:lnTo>
                  <a:pt x="116771" y="373589"/>
                </a:lnTo>
                <a:lnTo>
                  <a:pt x="78075" y="350375"/>
                </a:lnTo>
                <a:lnTo>
                  <a:pt x="45796" y="319917"/>
                </a:lnTo>
                <a:lnTo>
                  <a:pt x="21189" y="283392"/>
                </a:lnTo>
                <a:lnTo>
                  <a:pt x="5506" y="241977"/>
                </a:lnTo>
                <a:lnTo>
                  <a:pt x="0" y="196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91936" y="3181959"/>
            <a:ext cx="229235" cy="229870"/>
          </a:xfrm>
          <a:custGeom>
            <a:avLst/>
            <a:gdLst/>
            <a:ahLst/>
            <a:cxnLst/>
            <a:rect l="l" t="t" r="r" b="b"/>
            <a:pathLst>
              <a:path w="229235" h="229870">
                <a:moveTo>
                  <a:pt x="0" y="229768"/>
                </a:moveTo>
                <a:lnTo>
                  <a:pt x="229133" y="229768"/>
                </a:lnTo>
                <a:lnTo>
                  <a:pt x="229133" y="0"/>
                </a:lnTo>
                <a:lnTo>
                  <a:pt x="0" y="0"/>
                </a:lnTo>
                <a:lnTo>
                  <a:pt x="0" y="229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581903" y="3154806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44385" y="3110483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208407" y="0"/>
                </a:moveTo>
                <a:lnTo>
                  <a:pt x="160633" y="5192"/>
                </a:lnTo>
                <a:lnTo>
                  <a:pt x="116771" y="19983"/>
                </a:lnTo>
                <a:lnTo>
                  <a:pt x="78075" y="43197"/>
                </a:lnTo>
                <a:lnTo>
                  <a:pt x="45796" y="73655"/>
                </a:lnTo>
                <a:lnTo>
                  <a:pt x="21189" y="110180"/>
                </a:lnTo>
                <a:lnTo>
                  <a:pt x="5506" y="151595"/>
                </a:lnTo>
                <a:lnTo>
                  <a:pt x="0" y="196723"/>
                </a:lnTo>
                <a:lnTo>
                  <a:pt x="5506" y="241857"/>
                </a:lnTo>
                <a:lnTo>
                  <a:pt x="21189" y="283290"/>
                </a:lnTo>
                <a:lnTo>
                  <a:pt x="45796" y="319840"/>
                </a:lnTo>
                <a:lnTo>
                  <a:pt x="78075" y="350325"/>
                </a:lnTo>
                <a:lnTo>
                  <a:pt x="116771" y="373564"/>
                </a:lnTo>
                <a:lnTo>
                  <a:pt x="160633" y="388373"/>
                </a:lnTo>
                <a:lnTo>
                  <a:pt x="208407" y="393573"/>
                </a:lnTo>
                <a:lnTo>
                  <a:pt x="256173" y="388373"/>
                </a:lnTo>
                <a:lnTo>
                  <a:pt x="300017" y="373564"/>
                </a:lnTo>
                <a:lnTo>
                  <a:pt x="338689" y="350325"/>
                </a:lnTo>
                <a:lnTo>
                  <a:pt x="370940" y="319840"/>
                </a:lnTo>
                <a:lnTo>
                  <a:pt x="395522" y="283290"/>
                </a:lnTo>
                <a:lnTo>
                  <a:pt x="411187" y="241857"/>
                </a:lnTo>
                <a:lnTo>
                  <a:pt x="416687" y="196723"/>
                </a:lnTo>
                <a:lnTo>
                  <a:pt x="411187" y="151595"/>
                </a:lnTo>
                <a:lnTo>
                  <a:pt x="395522" y="110180"/>
                </a:lnTo>
                <a:lnTo>
                  <a:pt x="370940" y="73655"/>
                </a:lnTo>
                <a:lnTo>
                  <a:pt x="338689" y="43197"/>
                </a:lnTo>
                <a:lnTo>
                  <a:pt x="300017" y="19983"/>
                </a:lnTo>
                <a:lnTo>
                  <a:pt x="256173" y="5192"/>
                </a:lnTo>
                <a:lnTo>
                  <a:pt x="208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44385" y="3110483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0" y="196723"/>
                </a:moveTo>
                <a:lnTo>
                  <a:pt x="5506" y="151595"/>
                </a:lnTo>
                <a:lnTo>
                  <a:pt x="21189" y="110180"/>
                </a:lnTo>
                <a:lnTo>
                  <a:pt x="45796" y="73655"/>
                </a:lnTo>
                <a:lnTo>
                  <a:pt x="78075" y="43197"/>
                </a:lnTo>
                <a:lnTo>
                  <a:pt x="116771" y="19983"/>
                </a:lnTo>
                <a:lnTo>
                  <a:pt x="160633" y="5192"/>
                </a:lnTo>
                <a:lnTo>
                  <a:pt x="208407" y="0"/>
                </a:lnTo>
                <a:lnTo>
                  <a:pt x="256173" y="5192"/>
                </a:lnTo>
                <a:lnTo>
                  <a:pt x="300017" y="19983"/>
                </a:lnTo>
                <a:lnTo>
                  <a:pt x="338689" y="43197"/>
                </a:lnTo>
                <a:lnTo>
                  <a:pt x="370940" y="73655"/>
                </a:lnTo>
                <a:lnTo>
                  <a:pt x="395522" y="110180"/>
                </a:lnTo>
                <a:lnTo>
                  <a:pt x="411187" y="151595"/>
                </a:lnTo>
                <a:lnTo>
                  <a:pt x="416687" y="196723"/>
                </a:lnTo>
                <a:lnTo>
                  <a:pt x="411187" y="241857"/>
                </a:lnTo>
                <a:lnTo>
                  <a:pt x="395522" y="283290"/>
                </a:lnTo>
                <a:lnTo>
                  <a:pt x="370940" y="319840"/>
                </a:lnTo>
                <a:lnTo>
                  <a:pt x="338689" y="350325"/>
                </a:lnTo>
                <a:lnTo>
                  <a:pt x="300017" y="373564"/>
                </a:lnTo>
                <a:lnTo>
                  <a:pt x="256173" y="388373"/>
                </a:lnTo>
                <a:lnTo>
                  <a:pt x="208407" y="393573"/>
                </a:lnTo>
                <a:lnTo>
                  <a:pt x="160633" y="388373"/>
                </a:lnTo>
                <a:lnTo>
                  <a:pt x="116771" y="373564"/>
                </a:lnTo>
                <a:lnTo>
                  <a:pt x="78075" y="350325"/>
                </a:lnTo>
                <a:lnTo>
                  <a:pt x="45796" y="319840"/>
                </a:lnTo>
                <a:lnTo>
                  <a:pt x="21189" y="283290"/>
                </a:lnTo>
                <a:lnTo>
                  <a:pt x="5506" y="241857"/>
                </a:lnTo>
                <a:lnTo>
                  <a:pt x="0" y="1967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50050" y="3170910"/>
            <a:ext cx="229235" cy="229870"/>
          </a:xfrm>
          <a:custGeom>
            <a:avLst/>
            <a:gdLst/>
            <a:ahLst/>
            <a:cxnLst/>
            <a:rect l="l" t="t" r="r" b="b"/>
            <a:pathLst>
              <a:path w="229234" h="229870">
                <a:moveTo>
                  <a:pt x="0" y="229768"/>
                </a:moveTo>
                <a:lnTo>
                  <a:pt x="229133" y="229768"/>
                </a:lnTo>
                <a:lnTo>
                  <a:pt x="229133" y="0"/>
                </a:lnTo>
                <a:lnTo>
                  <a:pt x="0" y="0"/>
                </a:lnTo>
                <a:lnTo>
                  <a:pt x="0" y="229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740143" y="3143757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94044" y="3708527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0" y="196723"/>
                </a:moveTo>
                <a:lnTo>
                  <a:pt x="5499" y="151635"/>
                </a:lnTo>
                <a:lnTo>
                  <a:pt x="21164" y="110236"/>
                </a:lnTo>
                <a:lnTo>
                  <a:pt x="45746" y="73708"/>
                </a:lnTo>
                <a:lnTo>
                  <a:pt x="77997" y="43237"/>
                </a:lnTo>
                <a:lnTo>
                  <a:pt x="116669" y="20006"/>
                </a:lnTo>
                <a:lnTo>
                  <a:pt x="160513" y="5198"/>
                </a:lnTo>
                <a:lnTo>
                  <a:pt x="208279" y="0"/>
                </a:lnTo>
                <a:lnTo>
                  <a:pt x="256053" y="5198"/>
                </a:lnTo>
                <a:lnTo>
                  <a:pt x="299915" y="20006"/>
                </a:lnTo>
                <a:lnTo>
                  <a:pt x="338611" y="43237"/>
                </a:lnTo>
                <a:lnTo>
                  <a:pt x="370890" y="73708"/>
                </a:lnTo>
                <a:lnTo>
                  <a:pt x="395497" y="110236"/>
                </a:lnTo>
                <a:lnTo>
                  <a:pt x="411180" y="151635"/>
                </a:lnTo>
                <a:lnTo>
                  <a:pt x="416686" y="196723"/>
                </a:lnTo>
                <a:lnTo>
                  <a:pt x="411180" y="241857"/>
                </a:lnTo>
                <a:lnTo>
                  <a:pt x="395497" y="283290"/>
                </a:lnTo>
                <a:lnTo>
                  <a:pt x="370890" y="319840"/>
                </a:lnTo>
                <a:lnTo>
                  <a:pt x="338611" y="350325"/>
                </a:lnTo>
                <a:lnTo>
                  <a:pt x="299915" y="373564"/>
                </a:lnTo>
                <a:lnTo>
                  <a:pt x="256053" y="388373"/>
                </a:lnTo>
                <a:lnTo>
                  <a:pt x="208279" y="393573"/>
                </a:lnTo>
                <a:lnTo>
                  <a:pt x="160513" y="388373"/>
                </a:lnTo>
                <a:lnTo>
                  <a:pt x="116669" y="373564"/>
                </a:lnTo>
                <a:lnTo>
                  <a:pt x="77997" y="350325"/>
                </a:lnTo>
                <a:lnTo>
                  <a:pt x="45746" y="319840"/>
                </a:lnTo>
                <a:lnTo>
                  <a:pt x="21164" y="283290"/>
                </a:lnTo>
                <a:lnTo>
                  <a:pt x="5499" y="241857"/>
                </a:lnTo>
                <a:lnTo>
                  <a:pt x="0" y="1967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04836" y="3626103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208407" y="0"/>
                </a:moveTo>
                <a:lnTo>
                  <a:pt x="160633" y="5192"/>
                </a:lnTo>
                <a:lnTo>
                  <a:pt x="116771" y="19983"/>
                </a:lnTo>
                <a:lnTo>
                  <a:pt x="78075" y="43197"/>
                </a:lnTo>
                <a:lnTo>
                  <a:pt x="45796" y="73655"/>
                </a:lnTo>
                <a:lnTo>
                  <a:pt x="21189" y="110180"/>
                </a:lnTo>
                <a:lnTo>
                  <a:pt x="5506" y="151595"/>
                </a:lnTo>
                <a:lnTo>
                  <a:pt x="0" y="196723"/>
                </a:lnTo>
                <a:lnTo>
                  <a:pt x="5506" y="241857"/>
                </a:lnTo>
                <a:lnTo>
                  <a:pt x="21189" y="283290"/>
                </a:lnTo>
                <a:lnTo>
                  <a:pt x="45796" y="319840"/>
                </a:lnTo>
                <a:lnTo>
                  <a:pt x="78075" y="350325"/>
                </a:lnTo>
                <a:lnTo>
                  <a:pt x="116771" y="373564"/>
                </a:lnTo>
                <a:lnTo>
                  <a:pt x="160633" y="388373"/>
                </a:lnTo>
                <a:lnTo>
                  <a:pt x="208407" y="393573"/>
                </a:lnTo>
                <a:lnTo>
                  <a:pt x="256180" y="388373"/>
                </a:lnTo>
                <a:lnTo>
                  <a:pt x="300042" y="373564"/>
                </a:lnTo>
                <a:lnTo>
                  <a:pt x="338738" y="350325"/>
                </a:lnTo>
                <a:lnTo>
                  <a:pt x="371017" y="319840"/>
                </a:lnTo>
                <a:lnTo>
                  <a:pt x="395624" y="283290"/>
                </a:lnTo>
                <a:lnTo>
                  <a:pt x="411307" y="241857"/>
                </a:lnTo>
                <a:lnTo>
                  <a:pt x="416814" y="196723"/>
                </a:lnTo>
                <a:lnTo>
                  <a:pt x="411307" y="151595"/>
                </a:lnTo>
                <a:lnTo>
                  <a:pt x="395624" y="110180"/>
                </a:lnTo>
                <a:lnTo>
                  <a:pt x="371017" y="73655"/>
                </a:lnTo>
                <a:lnTo>
                  <a:pt x="338738" y="43197"/>
                </a:lnTo>
                <a:lnTo>
                  <a:pt x="300042" y="19983"/>
                </a:lnTo>
                <a:lnTo>
                  <a:pt x="256180" y="5192"/>
                </a:lnTo>
                <a:lnTo>
                  <a:pt x="208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04836" y="3626103"/>
            <a:ext cx="417195" cy="393700"/>
          </a:xfrm>
          <a:custGeom>
            <a:avLst/>
            <a:gdLst/>
            <a:ahLst/>
            <a:cxnLst/>
            <a:rect l="l" t="t" r="r" b="b"/>
            <a:pathLst>
              <a:path w="417195" h="393700">
                <a:moveTo>
                  <a:pt x="0" y="196723"/>
                </a:moveTo>
                <a:lnTo>
                  <a:pt x="5506" y="151595"/>
                </a:lnTo>
                <a:lnTo>
                  <a:pt x="21189" y="110180"/>
                </a:lnTo>
                <a:lnTo>
                  <a:pt x="45796" y="73655"/>
                </a:lnTo>
                <a:lnTo>
                  <a:pt x="78075" y="43197"/>
                </a:lnTo>
                <a:lnTo>
                  <a:pt x="116771" y="19983"/>
                </a:lnTo>
                <a:lnTo>
                  <a:pt x="160633" y="5192"/>
                </a:lnTo>
                <a:lnTo>
                  <a:pt x="208407" y="0"/>
                </a:lnTo>
                <a:lnTo>
                  <a:pt x="256180" y="5192"/>
                </a:lnTo>
                <a:lnTo>
                  <a:pt x="300042" y="19983"/>
                </a:lnTo>
                <a:lnTo>
                  <a:pt x="338738" y="43197"/>
                </a:lnTo>
                <a:lnTo>
                  <a:pt x="371017" y="73655"/>
                </a:lnTo>
                <a:lnTo>
                  <a:pt x="395624" y="110180"/>
                </a:lnTo>
                <a:lnTo>
                  <a:pt x="411307" y="151595"/>
                </a:lnTo>
                <a:lnTo>
                  <a:pt x="416814" y="196723"/>
                </a:lnTo>
                <a:lnTo>
                  <a:pt x="411307" y="241857"/>
                </a:lnTo>
                <a:lnTo>
                  <a:pt x="395624" y="283290"/>
                </a:lnTo>
                <a:lnTo>
                  <a:pt x="371017" y="319840"/>
                </a:lnTo>
                <a:lnTo>
                  <a:pt x="338738" y="350325"/>
                </a:lnTo>
                <a:lnTo>
                  <a:pt x="300042" y="373564"/>
                </a:lnTo>
                <a:lnTo>
                  <a:pt x="256180" y="388373"/>
                </a:lnTo>
                <a:lnTo>
                  <a:pt x="208407" y="393573"/>
                </a:lnTo>
                <a:lnTo>
                  <a:pt x="160633" y="388373"/>
                </a:lnTo>
                <a:lnTo>
                  <a:pt x="116771" y="373564"/>
                </a:lnTo>
                <a:lnTo>
                  <a:pt x="78075" y="350325"/>
                </a:lnTo>
                <a:lnTo>
                  <a:pt x="45796" y="319840"/>
                </a:lnTo>
                <a:lnTo>
                  <a:pt x="21189" y="283290"/>
                </a:lnTo>
                <a:lnTo>
                  <a:pt x="5506" y="241857"/>
                </a:lnTo>
                <a:lnTo>
                  <a:pt x="0" y="1967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10501" y="3686530"/>
            <a:ext cx="229235" cy="229870"/>
          </a:xfrm>
          <a:custGeom>
            <a:avLst/>
            <a:gdLst/>
            <a:ahLst/>
            <a:cxnLst/>
            <a:rect l="l" t="t" r="r" b="b"/>
            <a:pathLst>
              <a:path w="229234" h="229870">
                <a:moveTo>
                  <a:pt x="0" y="229768"/>
                </a:moveTo>
                <a:lnTo>
                  <a:pt x="229133" y="229768"/>
                </a:lnTo>
                <a:lnTo>
                  <a:pt x="229133" y="0"/>
                </a:lnTo>
                <a:lnTo>
                  <a:pt x="0" y="0"/>
                </a:lnTo>
                <a:lnTo>
                  <a:pt x="0" y="229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300721" y="365950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15098" y="3438016"/>
            <a:ext cx="252729" cy="220979"/>
          </a:xfrm>
          <a:custGeom>
            <a:avLst/>
            <a:gdLst/>
            <a:ahLst/>
            <a:cxnLst/>
            <a:rect l="l" t="t" r="r" b="b"/>
            <a:pathLst>
              <a:path w="252729" h="220979">
                <a:moveTo>
                  <a:pt x="0" y="0"/>
                </a:moveTo>
                <a:lnTo>
                  <a:pt x="252729" y="2209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01995" y="2916935"/>
            <a:ext cx="252729" cy="220979"/>
          </a:xfrm>
          <a:custGeom>
            <a:avLst/>
            <a:gdLst/>
            <a:ahLst/>
            <a:cxnLst/>
            <a:rect l="l" t="t" r="r" b="b"/>
            <a:pathLst>
              <a:path w="252729" h="220980">
                <a:moveTo>
                  <a:pt x="252729" y="0"/>
                </a:moveTo>
                <a:lnTo>
                  <a:pt x="0" y="2209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26530" y="3511677"/>
            <a:ext cx="252729" cy="220979"/>
          </a:xfrm>
          <a:custGeom>
            <a:avLst/>
            <a:gdLst/>
            <a:ahLst/>
            <a:cxnLst/>
            <a:rect l="l" t="t" r="r" b="b"/>
            <a:pathLst>
              <a:path w="252729" h="220979">
                <a:moveTo>
                  <a:pt x="252602" y="0"/>
                </a:moveTo>
                <a:lnTo>
                  <a:pt x="0" y="2209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292977" y="373545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50240" y="1743278"/>
            <a:ext cx="19126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〖</a:t>
            </a:r>
            <a:r>
              <a:rPr sz="2000" b="1" dirty="0">
                <a:latin typeface="宋体"/>
                <a:cs typeface="宋体"/>
              </a:rPr>
              <a:t>例〗</a:t>
            </a:r>
            <a:r>
              <a:rPr sz="2000" b="1" spc="5" dirty="0">
                <a:latin typeface="宋体"/>
                <a:cs typeface="宋体"/>
              </a:rPr>
              <a:t>：删</a:t>
            </a:r>
            <a:r>
              <a:rPr sz="2000" b="1" spc="-5" dirty="0">
                <a:latin typeface="宋体"/>
                <a:cs typeface="宋体"/>
              </a:rPr>
              <a:t>除</a:t>
            </a:r>
            <a:r>
              <a:rPr sz="2000" b="1" spc="-535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33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/>
      <p:bldP spid="51" grpId="0" animBg="1"/>
      <p:bldP spid="52" grpId="0" animBg="1"/>
      <p:bldP spid="53" grpId="0" animBg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64" y="529209"/>
            <a:ext cx="496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Wingdings"/>
                <a:cs typeface="Wingdings"/>
              </a:rPr>
              <a:t></a:t>
            </a:r>
            <a:r>
              <a:rPr sz="2400" b="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宋体"/>
                <a:cs typeface="宋体"/>
              </a:rPr>
              <a:t>要删除的结点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有左、右两棵子树：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38475" y="2776601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30">
                <a:moveTo>
                  <a:pt x="250825" y="0"/>
                </a:moveTo>
                <a:lnTo>
                  <a:pt x="200266" y="3982"/>
                </a:lnTo>
                <a:lnTo>
                  <a:pt x="153179" y="15402"/>
                </a:lnTo>
                <a:lnTo>
                  <a:pt x="110573" y="33472"/>
                </a:lnTo>
                <a:lnTo>
                  <a:pt x="73453" y="57404"/>
                </a:lnTo>
                <a:lnTo>
                  <a:pt x="42829" y="86407"/>
                </a:lnTo>
                <a:lnTo>
                  <a:pt x="19706" y="119693"/>
                </a:lnTo>
                <a:lnTo>
                  <a:pt x="5094" y="156474"/>
                </a:lnTo>
                <a:lnTo>
                  <a:pt x="0" y="195961"/>
                </a:lnTo>
                <a:lnTo>
                  <a:pt x="5094" y="235489"/>
                </a:lnTo>
                <a:lnTo>
                  <a:pt x="19706" y="272301"/>
                </a:lnTo>
                <a:lnTo>
                  <a:pt x="42829" y="305610"/>
                </a:lnTo>
                <a:lnTo>
                  <a:pt x="73453" y="334629"/>
                </a:lnTo>
                <a:lnTo>
                  <a:pt x="110573" y="358569"/>
                </a:lnTo>
                <a:lnTo>
                  <a:pt x="153179" y="376644"/>
                </a:lnTo>
                <a:lnTo>
                  <a:pt x="200266" y="388066"/>
                </a:lnTo>
                <a:lnTo>
                  <a:pt x="250825" y="392049"/>
                </a:lnTo>
                <a:lnTo>
                  <a:pt x="301383" y="388066"/>
                </a:lnTo>
                <a:lnTo>
                  <a:pt x="348470" y="376644"/>
                </a:lnTo>
                <a:lnTo>
                  <a:pt x="391076" y="358569"/>
                </a:lnTo>
                <a:lnTo>
                  <a:pt x="428196" y="334629"/>
                </a:lnTo>
                <a:lnTo>
                  <a:pt x="458820" y="305610"/>
                </a:lnTo>
                <a:lnTo>
                  <a:pt x="481943" y="272301"/>
                </a:lnTo>
                <a:lnTo>
                  <a:pt x="496555" y="235489"/>
                </a:lnTo>
                <a:lnTo>
                  <a:pt x="501650" y="195961"/>
                </a:lnTo>
                <a:lnTo>
                  <a:pt x="496555" y="156474"/>
                </a:lnTo>
                <a:lnTo>
                  <a:pt x="481943" y="119693"/>
                </a:lnTo>
                <a:lnTo>
                  <a:pt x="458820" y="86407"/>
                </a:lnTo>
                <a:lnTo>
                  <a:pt x="428196" y="57404"/>
                </a:lnTo>
                <a:lnTo>
                  <a:pt x="391076" y="33472"/>
                </a:lnTo>
                <a:lnTo>
                  <a:pt x="348470" y="15402"/>
                </a:lnTo>
                <a:lnTo>
                  <a:pt x="301383" y="3982"/>
                </a:lnTo>
                <a:lnTo>
                  <a:pt x="250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8475" y="2776601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30">
                <a:moveTo>
                  <a:pt x="0" y="195961"/>
                </a:moveTo>
                <a:lnTo>
                  <a:pt x="5094" y="156474"/>
                </a:lnTo>
                <a:lnTo>
                  <a:pt x="19706" y="119693"/>
                </a:lnTo>
                <a:lnTo>
                  <a:pt x="42829" y="86407"/>
                </a:lnTo>
                <a:lnTo>
                  <a:pt x="73453" y="57403"/>
                </a:lnTo>
                <a:lnTo>
                  <a:pt x="110573" y="33472"/>
                </a:lnTo>
                <a:lnTo>
                  <a:pt x="153179" y="15402"/>
                </a:lnTo>
                <a:lnTo>
                  <a:pt x="200266" y="3982"/>
                </a:lnTo>
                <a:lnTo>
                  <a:pt x="250825" y="0"/>
                </a:lnTo>
                <a:lnTo>
                  <a:pt x="301383" y="3982"/>
                </a:lnTo>
                <a:lnTo>
                  <a:pt x="348470" y="15402"/>
                </a:lnTo>
                <a:lnTo>
                  <a:pt x="391076" y="33472"/>
                </a:lnTo>
                <a:lnTo>
                  <a:pt x="428196" y="57404"/>
                </a:lnTo>
                <a:lnTo>
                  <a:pt x="458820" y="86407"/>
                </a:lnTo>
                <a:lnTo>
                  <a:pt x="481943" y="119693"/>
                </a:lnTo>
                <a:lnTo>
                  <a:pt x="496555" y="156474"/>
                </a:lnTo>
                <a:lnTo>
                  <a:pt x="501650" y="195961"/>
                </a:lnTo>
                <a:lnTo>
                  <a:pt x="496555" y="235489"/>
                </a:lnTo>
                <a:lnTo>
                  <a:pt x="481943" y="272301"/>
                </a:lnTo>
                <a:lnTo>
                  <a:pt x="458820" y="305610"/>
                </a:lnTo>
                <a:lnTo>
                  <a:pt x="428196" y="334629"/>
                </a:lnTo>
                <a:lnTo>
                  <a:pt x="391076" y="358569"/>
                </a:lnTo>
                <a:lnTo>
                  <a:pt x="348470" y="376644"/>
                </a:lnTo>
                <a:lnTo>
                  <a:pt x="301383" y="388066"/>
                </a:lnTo>
                <a:lnTo>
                  <a:pt x="250825" y="392049"/>
                </a:lnTo>
                <a:lnTo>
                  <a:pt x="200266" y="388066"/>
                </a:lnTo>
                <a:lnTo>
                  <a:pt x="153179" y="376644"/>
                </a:lnTo>
                <a:lnTo>
                  <a:pt x="110573" y="358569"/>
                </a:lnTo>
                <a:lnTo>
                  <a:pt x="73453" y="334629"/>
                </a:lnTo>
                <a:lnTo>
                  <a:pt x="42829" y="305610"/>
                </a:lnTo>
                <a:lnTo>
                  <a:pt x="19706" y="272301"/>
                </a:lnTo>
                <a:lnTo>
                  <a:pt x="5094" y="235489"/>
                </a:lnTo>
                <a:lnTo>
                  <a:pt x="0" y="1959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3069" y="2739784"/>
            <a:ext cx="276225" cy="228600"/>
          </a:xfrm>
          <a:custGeom>
            <a:avLst/>
            <a:gdLst/>
            <a:ahLst/>
            <a:cxnLst/>
            <a:rect l="l" t="t" r="r" b="b"/>
            <a:pathLst>
              <a:path w="276225" h="228600">
                <a:moveTo>
                  <a:pt x="0" y="228600"/>
                </a:moveTo>
                <a:lnTo>
                  <a:pt x="276225" y="228600"/>
                </a:lnTo>
                <a:lnTo>
                  <a:pt x="2762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63951" y="2807919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3226" y="3290823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29">
                <a:moveTo>
                  <a:pt x="250825" y="0"/>
                </a:moveTo>
                <a:lnTo>
                  <a:pt x="200266" y="3987"/>
                </a:lnTo>
                <a:lnTo>
                  <a:pt x="153179" y="15422"/>
                </a:lnTo>
                <a:lnTo>
                  <a:pt x="110573" y="33513"/>
                </a:lnTo>
                <a:lnTo>
                  <a:pt x="73453" y="57467"/>
                </a:lnTo>
                <a:lnTo>
                  <a:pt x="42829" y="86493"/>
                </a:lnTo>
                <a:lnTo>
                  <a:pt x="19706" y="119800"/>
                </a:lnTo>
                <a:lnTo>
                  <a:pt x="5094" y="156595"/>
                </a:lnTo>
                <a:lnTo>
                  <a:pt x="0" y="196087"/>
                </a:lnTo>
                <a:lnTo>
                  <a:pt x="5094" y="235616"/>
                </a:lnTo>
                <a:lnTo>
                  <a:pt x="19706" y="272428"/>
                </a:lnTo>
                <a:lnTo>
                  <a:pt x="42829" y="305737"/>
                </a:lnTo>
                <a:lnTo>
                  <a:pt x="73453" y="334756"/>
                </a:lnTo>
                <a:lnTo>
                  <a:pt x="110573" y="358696"/>
                </a:lnTo>
                <a:lnTo>
                  <a:pt x="153179" y="376771"/>
                </a:lnTo>
                <a:lnTo>
                  <a:pt x="200266" y="388193"/>
                </a:lnTo>
                <a:lnTo>
                  <a:pt x="250825" y="392175"/>
                </a:lnTo>
                <a:lnTo>
                  <a:pt x="301347" y="388193"/>
                </a:lnTo>
                <a:lnTo>
                  <a:pt x="348416" y="376771"/>
                </a:lnTo>
                <a:lnTo>
                  <a:pt x="391021" y="358696"/>
                </a:lnTo>
                <a:lnTo>
                  <a:pt x="428148" y="334756"/>
                </a:lnTo>
                <a:lnTo>
                  <a:pt x="458787" y="305737"/>
                </a:lnTo>
                <a:lnTo>
                  <a:pt x="481925" y="272428"/>
                </a:lnTo>
                <a:lnTo>
                  <a:pt x="496550" y="235616"/>
                </a:lnTo>
                <a:lnTo>
                  <a:pt x="501650" y="196087"/>
                </a:lnTo>
                <a:lnTo>
                  <a:pt x="496550" y="156595"/>
                </a:lnTo>
                <a:lnTo>
                  <a:pt x="481925" y="119800"/>
                </a:lnTo>
                <a:lnTo>
                  <a:pt x="458787" y="86493"/>
                </a:lnTo>
                <a:lnTo>
                  <a:pt x="428148" y="57467"/>
                </a:lnTo>
                <a:lnTo>
                  <a:pt x="391021" y="33513"/>
                </a:lnTo>
                <a:lnTo>
                  <a:pt x="348416" y="15422"/>
                </a:lnTo>
                <a:lnTo>
                  <a:pt x="301347" y="3987"/>
                </a:lnTo>
                <a:lnTo>
                  <a:pt x="250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3226" y="3290823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29">
                <a:moveTo>
                  <a:pt x="0" y="196087"/>
                </a:moveTo>
                <a:lnTo>
                  <a:pt x="5094" y="156595"/>
                </a:lnTo>
                <a:lnTo>
                  <a:pt x="19706" y="119800"/>
                </a:lnTo>
                <a:lnTo>
                  <a:pt x="42829" y="86493"/>
                </a:lnTo>
                <a:lnTo>
                  <a:pt x="73453" y="57467"/>
                </a:lnTo>
                <a:lnTo>
                  <a:pt x="110573" y="33513"/>
                </a:lnTo>
                <a:lnTo>
                  <a:pt x="153179" y="15422"/>
                </a:lnTo>
                <a:lnTo>
                  <a:pt x="200266" y="3987"/>
                </a:lnTo>
                <a:lnTo>
                  <a:pt x="250825" y="0"/>
                </a:lnTo>
                <a:lnTo>
                  <a:pt x="301347" y="3987"/>
                </a:lnTo>
                <a:lnTo>
                  <a:pt x="348416" y="15422"/>
                </a:lnTo>
                <a:lnTo>
                  <a:pt x="391021" y="33513"/>
                </a:lnTo>
                <a:lnTo>
                  <a:pt x="428148" y="57467"/>
                </a:lnTo>
                <a:lnTo>
                  <a:pt x="458787" y="86493"/>
                </a:lnTo>
                <a:lnTo>
                  <a:pt x="481925" y="119800"/>
                </a:lnTo>
                <a:lnTo>
                  <a:pt x="496550" y="156595"/>
                </a:lnTo>
                <a:lnTo>
                  <a:pt x="501650" y="196087"/>
                </a:lnTo>
                <a:lnTo>
                  <a:pt x="496550" y="235616"/>
                </a:lnTo>
                <a:lnTo>
                  <a:pt x="481925" y="272428"/>
                </a:lnTo>
                <a:lnTo>
                  <a:pt x="458787" y="305737"/>
                </a:lnTo>
                <a:lnTo>
                  <a:pt x="428148" y="334756"/>
                </a:lnTo>
                <a:lnTo>
                  <a:pt x="391021" y="358696"/>
                </a:lnTo>
                <a:lnTo>
                  <a:pt x="348416" y="376771"/>
                </a:lnTo>
                <a:lnTo>
                  <a:pt x="301347" y="388193"/>
                </a:lnTo>
                <a:lnTo>
                  <a:pt x="250825" y="392175"/>
                </a:lnTo>
                <a:lnTo>
                  <a:pt x="200266" y="388193"/>
                </a:lnTo>
                <a:lnTo>
                  <a:pt x="153179" y="376771"/>
                </a:lnTo>
                <a:lnTo>
                  <a:pt x="110573" y="358696"/>
                </a:lnTo>
                <a:lnTo>
                  <a:pt x="73453" y="334756"/>
                </a:lnTo>
                <a:lnTo>
                  <a:pt x="42829" y="305737"/>
                </a:lnTo>
                <a:lnTo>
                  <a:pt x="19706" y="272428"/>
                </a:lnTo>
                <a:lnTo>
                  <a:pt x="5094" y="235616"/>
                </a:lnTo>
                <a:lnTo>
                  <a:pt x="0" y="196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0226" y="3351085"/>
            <a:ext cx="276225" cy="229235"/>
          </a:xfrm>
          <a:custGeom>
            <a:avLst/>
            <a:gdLst/>
            <a:ahLst/>
            <a:cxnLst/>
            <a:rect l="l" t="t" r="r" b="b"/>
            <a:pathLst>
              <a:path w="276225" h="229235">
                <a:moveTo>
                  <a:pt x="0" y="228917"/>
                </a:moveTo>
                <a:lnTo>
                  <a:pt x="275844" y="228917"/>
                </a:lnTo>
                <a:lnTo>
                  <a:pt x="275844" y="0"/>
                </a:lnTo>
                <a:lnTo>
                  <a:pt x="0" y="0"/>
                </a:lnTo>
                <a:lnTo>
                  <a:pt x="0" y="2289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9336" y="33224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84626" y="3103498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0" y="0"/>
                </a:moveTo>
                <a:lnTo>
                  <a:pt x="304800" y="2207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0247" y="223837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1" y="0"/>
                </a:moveTo>
                <a:lnTo>
                  <a:pt x="200387" y="3988"/>
                </a:lnTo>
                <a:lnTo>
                  <a:pt x="153287" y="15426"/>
                </a:lnTo>
                <a:lnTo>
                  <a:pt x="110659" y="33526"/>
                </a:lnTo>
                <a:lnTo>
                  <a:pt x="73517" y="57499"/>
                </a:lnTo>
                <a:lnTo>
                  <a:pt x="42869" y="86555"/>
                </a:lnTo>
                <a:lnTo>
                  <a:pt x="19726" y="119907"/>
                </a:lnTo>
                <a:lnTo>
                  <a:pt x="5100" y="156766"/>
                </a:lnTo>
                <a:lnTo>
                  <a:pt x="0" y="196341"/>
                </a:lnTo>
                <a:lnTo>
                  <a:pt x="5100" y="235959"/>
                </a:lnTo>
                <a:lnTo>
                  <a:pt x="19726" y="272849"/>
                </a:lnTo>
                <a:lnTo>
                  <a:pt x="42869" y="306224"/>
                </a:lnTo>
                <a:lnTo>
                  <a:pt x="73517" y="335295"/>
                </a:lnTo>
                <a:lnTo>
                  <a:pt x="110659" y="359277"/>
                </a:lnTo>
                <a:lnTo>
                  <a:pt x="153287" y="377382"/>
                </a:lnTo>
                <a:lnTo>
                  <a:pt x="200387" y="388822"/>
                </a:lnTo>
                <a:lnTo>
                  <a:pt x="250951" y="392811"/>
                </a:lnTo>
                <a:lnTo>
                  <a:pt x="301552" y="388822"/>
                </a:lnTo>
                <a:lnTo>
                  <a:pt x="348670" y="377382"/>
                </a:lnTo>
                <a:lnTo>
                  <a:pt x="391299" y="359277"/>
                </a:lnTo>
                <a:lnTo>
                  <a:pt x="428434" y="335295"/>
                </a:lnTo>
                <a:lnTo>
                  <a:pt x="459068" y="306224"/>
                </a:lnTo>
                <a:lnTo>
                  <a:pt x="482195" y="272849"/>
                </a:lnTo>
                <a:lnTo>
                  <a:pt x="496809" y="235959"/>
                </a:lnTo>
                <a:lnTo>
                  <a:pt x="501903" y="196341"/>
                </a:lnTo>
                <a:lnTo>
                  <a:pt x="496809" y="156766"/>
                </a:lnTo>
                <a:lnTo>
                  <a:pt x="482195" y="119907"/>
                </a:lnTo>
                <a:lnTo>
                  <a:pt x="459068" y="86555"/>
                </a:lnTo>
                <a:lnTo>
                  <a:pt x="428434" y="57499"/>
                </a:lnTo>
                <a:lnTo>
                  <a:pt x="391299" y="33526"/>
                </a:lnTo>
                <a:lnTo>
                  <a:pt x="348670" y="15426"/>
                </a:lnTo>
                <a:lnTo>
                  <a:pt x="301552" y="3988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0247" y="223837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341"/>
                </a:moveTo>
                <a:lnTo>
                  <a:pt x="5100" y="156766"/>
                </a:lnTo>
                <a:lnTo>
                  <a:pt x="19726" y="119907"/>
                </a:lnTo>
                <a:lnTo>
                  <a:pt x="42869" y="86555"/>
                </a:lnTo>
                <a:lnTo>
                  <a:pt x="73517" y="57499"/>
                </a:lnTo>
                <a:lnTo>
                  <a:pt x="110659" y="33526"/>
                </a:lnTo>
                <a:lnTo>
                  <a:pt x="153287" y="15426"/>
                </a:lnTo>
                <a:lnTo>
                  <a:pt x="200387" y="3988"/>
                </a:lnTo>
                <a:lnTo>
                  <a:pt x="250951" y="0"/>
                </a:lnTo>
                <a:lnTo>
                  <a:pt x="301552" y="3988"/>
                </a:lnTo>
                <a:lnTo>
                  <a:pt x="348670" y="15426"/>
                </a:lnTo>
                <a:lnTo>
                  <a:pt x="391299" y="33526"/>
                </a:lnTo>
                <a:lnTo>
                  <a:pt x="428434" y="57499"/>
                </a:lnTo>
                <a:lnTo>
                  <a:pt x="459068" y="86555"/>
                </a:lnTo>
                <a:lnTo>
                  <a:pt x="482195" y="119907"/>
                </a:lnTo>
                <a:lnTo>
                  <a:pt x="496809" y="156766"/>
                </a:lnTo>
                <a:lnTo>
                  <a:pt x="501903" y="196341"/>
                </a:lnTo>
                <a:lnTo>
                  <a:pt x="496809" y="235959"/>
                </a:lnTo>
                <a:lnTo>
                  <a:pt x="482195" y="272849"/>
                </a:lnTo>
                <a:lnTo>
                  <a:pt x="459068" y="306224"/>
                </a:lnTo>
                <a:lnTo>
                  <a:pt x="428434" y="335295"/>
                </a:lnTo>
                <a:lnTo>
                  <a:pt x="391299" y="359277"/>
                </a:lnTo>
                <a:lnTo>
                  <a:pt x="348670" y="377382"/>
                </a:lnTo>
                <a:lnTo>
                  <a:pt x="301552" y="388822"/>
                </a:lnTo>
                <a:lnTo>
                  <a:pt x="250951" y="392811"/>
                </a:lnTo>
                <a:lnTo>
                  <a:pt x="200387" y="388822"/>
                </a:lnTo>
                <a:lnTo>
                  <a:pt x="153287" y="377382"/>
                </a:lnTo>
                <a:lnTo>
                  <a:pt x="110659" y="359277"/>
                </a:lnTo>
                <a:lnTo>
                  <a:pt x="73517" y="335295"/>
                </a:lnTo>
                <a:lnTo>
                  <a:pt x="42869" y="306224"/>
                </a:lnTo>
                <a:lnTo>
                  <a:pt x="19726" y="272849"/>
                </a:lnTo>
                <a:lnTo>
                  <a:pt x="5100" y="235959"/>
                </a:lnTo>
                <a:lnTo>
                  <a:pt x="0" y="1963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7501" y="2298750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69">
                <a:moveTo>
                  <a:pt x="0" y="229311"/>
                </a:moveTo>
                <a:lnTo>
                  <a:pt x="276009" y="229311"/>
                </a:lnTo>
                <a:lnTo>
                  <a:pt x="276009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6230" y="2269693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52395" y="2566416"/>
            <a:ext cx="487045" cy="249554"/>
          </a:xfrm>
          <a:custGeom>
            <a:avLst/>
            <a:gdLst/>
            <a:ahLst/>
            <a:cxnLst/>
            <a:rect l="l" t="t" r="r" b="b"/>
            <a:pathLst>
              <a:path w="487044" h="249555">
                <a:moveTo>
                  <a:pt x="0" y="0"/>
                </a:moveTo>
                <a:lnTo>
                  <a:pt x="487044" y="2490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3126" y="2787014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1" y="0"/>
                </a:moveTo>
                <a:lnTo>
                  <a:pt x="200351" y="3988"/>
                </a:lnTo>
                <a:lnTo>
                  <a:pt x="153233" y="15426"/>
                </a:lnTo>
                <a:lnTo>
                  <a:pt x="110604" y="33526"/>
                </a:lnTo>
                <a:lnTo>
                  <a:pt x="73469" y="57499"/>
                </a:lnTo>
                <a:lnTo>
                  <a:pt x="42835" y="86555"/>
                </a:lnTo>
                <a:lnTo>
                  <a:pt x="19708" y="119907"/>
                </a:lnTo>
                <a:lnTo>
                  <a:pt x="5094" y="156766"/>
                </a:lnTo>
                <a:lnTo>
                  <a:pt x="0" y="196342"/>
                </a:lnTo>
                <a:lnTo>
                  <a:pt x="5094" y="235923"/>
                </a:lnTo>
                <a:lnTo>
                  <a:pt x="19708" y="272796"/>
                </a:lnTo>
                <a:lnTo>
                  <a:pt x="42835" y="306168"/>
                </a:lnTo>
                <a:lnTo>
                  <a:pt x="73469" y="335248"/>
                </a:lnTo>
                <a:lnTo>
                  <a:pt x="110604" y="359244"/>
                </a:lnTo>
                <a:lnTo>
                  <a:pt x="153233" y="377364"/>
                </a:lnTo>
                <a:lnTo>
                  <a:pt x="200351" y="388817"/>
                </a:lnTo>
                <a:lnTo>
                  <a:pt x="250951" y="392811"/>
                </a:lnTo>
                <a:lnTo>
                  <a:pt x="301516" y="388817"/>
                </a:lnTo>
                <a:lnTo>
                  <a:pt x="348616" y="377364"/>
                </a:lnTo>
                <a:lnTo>
                  <a:pt x="391244" y="359244"/>
                </a:lnTo>
                <a:lnTo>
                  <a:pt x="428386" y="335248"/>
                </a:lnTo>
                <a:lnTo>
                  <a:pt x="459034" y="306168"/>
                </a:lnTo>
                <a:lnTo>
                  <a:pt x="482177" y="272796"/>
                </a:lnTo>
                <a:lnTo>
                  <a:pt x="496803" y="235923"/>
                </a:lnTo>
                <a:lnTo>
                  <a:pt x="501904" y="196342"/>
                </a:lnTo>
                <a:lnTo>
                  <a:pt x="496803" y="156766"/>
                </a:lnTo>
                <a:lnTo>
                  <a:pt x="482177" y="119907"/>
                </a:lnTo>
                <a:lnTo>
                  <a:pt x="459034" y="86555"/>
                </a:lnTo>
                <a:lnTo>
                  <a:pt x="428386" y="57499"/>
                </a:lnTo>
                <a:lnTo>
                  <a:pt x="391244" y="33526"/>
                </a:lnTo>
                <a:lnTo>
                  <a:pt x="348616" y="15426"/>
                </a:lnTo>
                <a:lnTo>
                  <a:pt x="301516" y="3988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3126" y="2787014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342"/>
                </a:moveTo>
                <a:lnTo>
                  <a:pt x="5094" y="156766"/>
                </a:lnTo>
                <a:lnTo>
                  <a:pt x="19708" y="119907"/>
                </a:lnTo>
                <a:lnTo>
                  <a:pt x="42835" y="86555"/>
                </a:lnTo>
                <a:lnTo>
                  <a:pt x="73469" y="57499"/>
                </a:lnTo>
                <a:lnTo>
                  <a:pt x="110604" y="33526"/>
                </a:lnTo>
                <a:lnTo>
                  <a:pt x="153233" y="15426"/>
                </a:lnTo>
                <a:lnTo>
                  <a:pt x="200351" y="3988"/>
                </a:lnTo>
                <a:lnTo>
                  <a:pt x="250951" y="0"/>
                </a:lnTo>
                <a:lnTo>
                  <a:pt x="301516" y="3988"/>
                </a:lnTo>
                <a:lnTo>
                  <a:pt x="348616" y="15426"/>
                </a:lnTo>
                <a:lnTo>
                  <a:pt x="391244" y="33526"/>
                </a:lnTo>
                <a:lnTo>
                  <a:pt x="428386" y="57499"/>
                </a:lnTo>
                <a:lnTo>
                  <a:pt x="459034" y="86555"/>
                </a:lnTo>
                <a:lnTo>
                  <a:pt x="482177" y="119907"/>
                </a:lnTo>
                <a:lnTo>
                  <a:pt x="496803" y="156766"/>
                </a:lnTo>
                <a:lnTo>
                  <a:pt x="501904" y="196342"/>
                </a:lnTo>
                <a:lnTo>
                  <a:pt x="496803" y="235923"/>
                </a:lnTo>
                <a:lnTo>
                  <a:pt x="482177" y="272796"/>
                </a:lnTo>
                <a:lnTo>
                  <a:pt x="459034" y="306168"/>
                </a:lnTo>
                <a:lnTo>
                  <a:pt x="428386" y="335248"/>
                </a:lnTo>
                <a:lnTo>
                  <a:pt x="391244" y="359244"/>
                </a:lnTo>
                <a:lnTo>
                  <a:pt x="348616" y="377364"/>
                </a:lnTo>
                <a:lnTo>
                  <a:pt x="301516" y="388817"/>
                </a:lnTo>
                <a:lnTo>
                  <a:pt x="250951" y="392811"/>
                </a:lnTo>
                <a:lnTo>
                  <a:pt x="200351" y="388817"/>
                </a:lnTo>
                <a:lnTo>
                  <a:pt x="153233" y="377364"/>
                </a:lnTo>
                <a:lnTo>
                  <a:pt x="110604" y="359244"/>
                </a:lnTo>
                <a:lnTo>
                  <a:pt x="73469" y="335248"/>
                </a:lnTo>
                <a:lnTo>
                  <a:pt x="42835" y="306168"/>
                </a:lnTo>
                <a:lnTo>
                  <a:pt x="19708" y="272796"/>
                </a:lnTo>
                <a:lnTo>
                  <a:pt x="5094" y="235923"/>
                </a:lnTo>
                <a:lnTo>
                  <a:pt x="0" y="19634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0252" y="2847390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69">
                <a:moveTo>
                  <a:pt x="0" y="229311"/>
                </a:moveTo>
                <a:lnTo>
                  <a:pt x="276009" y="229311"/>
                </a:lnTo>
                <a:lnTo>
                  <a:pt x="276009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69110" y="281863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95423" y="337286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1" y="0"/>
                </a:moveTo>
                <a:lnTo>
                  <a:pt x="200387" y="3993"/>
                </a:lnTo>
                <a:lnTo>
                  <a:pt x="153287" y="15446"/>
                </a:lnTo>
                <a:lnTo>
                  <a:pt x="110659" y="33566"/>
                </a:lnTo>
                <a:lnTo>
                  <a:pt x="73517" y="57562"/>
                </a:lnTo>
                <a:lnTo>
                  <a:pt x="42869" y="86642"/>
                </a:lnTo>
                <a:lnTo>
                  <a:pt x="19726" y="120015"/>
                </a:lnTo>
                <a:lnTo>
                  <a:pt x="5100" y="156887"/>
                </a:lnTo>
                <a:lnTo>
                  <a:pt x="0" y="196469"/>
                </a:lnTo>
                <a:lnTo>
                  <a:pt x="5100" y="236044"/>
                </a:lnTo>
                <a:lnTo>
                  <a:pt x="19726" y="272903"/>
                </a:lnTo>
                <a:lnTo>
                  <a:pt x="42869" y="306255"/>
                </a:lnTo>
                <a:lnTo>
                  <a:pt x="73517" y="335311"/>
                </a:lnTo>
                <a:lnTo>
                  <a:pt x="110659" y="359284"/>
                </a:lnTo>
                <a:lnTo>
                  <a:pt x="153287" y="377384"/>
                </a:lnTo>
                <a:lnTo>
                  <a:pt x="200387" y="388822"/>
                </a:lnTo>
                <a:lnTo>
                  <a:pt x="250951" y="392811"/>
                </a:lnTo>
                <a:lnTo>
                  <a:pt x="301558" y="388822"/>
                </a:lnTo>
                <a:lnTo>
                  <a:pt x="348690" y="377384"/>
                </a:lnTo>
                <a:lnTo>
                  <a:pt x="391340" y="359284"/>
                </a:lnTo>
                <a:lnTo>
                  <a:pt x="428497" y="335311"/>
                </a:lnTo>
                <a:lnTo>
                  <a:pt x="459155" y="306255"/>
                </a:lnTo>
                <a:lnTo>
                  <a:pt x="482302" y="272903"/>
                </a:lnTo>
                <a:lnTo>
                  <a:pt x="496930" y="236044"/>
                </a:lnTo>
                <a:lnTo>
                  <a:pt x="502031" y="196469"/>
                </a:lnTo>
                <a:lnTo>
                  <a:pt x="496930" y="156887"/>
                </a:lnTo>
                <a:lnTo>
                  <a:pt x="482302" y="120015"/>
                </a:lnTo>
                <a:lnTo>
                  <a:pt x="459155" y="86642"/>
                </a:lnTo>
                <a:lnTo>
                  <a:pt x="428498" y="57562"/>
                </a:lnTo>
                <a:lnTo>
                  <a:pt x="391340" y="33566"/>
                </a:lnTo>
                <a:lnTo>
                  <a:pt x="348690" y="15446"/>
                </a:lnTo>
                <a:lnTo>
                  <a:pt x="301558" y="3993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5423" y="337286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469"/>
                </a:moveTo>
                <a:lnTo>
                  <a:pt x="5100" y="156887"/>
                </a:lnTo>
                <a:lnTo>
                  <a:pt x="19726" y="120015"/>
                </a:lnTo>
                <a:lnTo>
                  <a:pt x="42869" y="86642"/>
                </a:lnTo>
                <a:lnTo>
                  <a:pt x="73517" y="57562"/>
                </a:lnTo>
                <a:lnTo>
                  <a:pt x="110659" y="33566"/>
                </a:lnTo>
                <a:lnTo>
                  <a:pt x="153287" y="15446"/>
                </a:lnTo>
                <a:lnTo>
                  <a:pt x="200387" y="3993"/>
                </a:lnTo>
                <a:lnTo>
                  <a:pt x="250951" y="0"/>
                </a:lnTo>
                <a:lnTo>
                  <a:pt x="301558" y="3993"/>
                </a:lnTo>
                <a:lnTo>
                  <a:pt x="348690" y="15446"/>
                </a:lnTo>
                <a:lnTo>
                  <a:pt x="391340" y="33566"/>
                </a:lnTo>
                <a:lnTo>
                  <a:pt x="428497" y="57562"/>
                </a:lnTo>
                <a:lnTo>
                  <a:pt x="459155" y="86642"/>
                </a:lnTo>
                <a:lnTo>
                  <a:pt x="482302" y="120014"/>
                </a:lnTo>
                <a:lnTo>
                  <a:pt x="496930" y="156887"/>
                </a:lnTo>
                <a:lnTo>
                  <a:pt x="502031" y="196469"/>
                </a:lnTo>
                <a:lnTo>
                  <a:pt x="496930" y="236044"/>
                </a:lnTo>
                <a:lnTo>
                  <a:pt x="482302" y="272903"/>
                </a:lnTo>
                <a:lnTo>
                  <a:pt x="459155" y="306255"/>
                </a:lnTo>
                <a:lnTo>
                  <a:pt x="428497" y="335311"/>
                </a:lnTo>
                <a:lnTo>
                  <a:pt x="391340" y="359284"/>
                </a:lnTo>
                <a:lnTo>
                  <a:pt x="348690" y="377384"/>
                </a:lnTo>
                <a:lnTo>
                  <a:pt x="301558" y="388822"/>
                </a:lnTo>
                <a:lnTo>
                  <a:pt x="250951" y="392811"/>
                </a:lnTo>
                <a:lnTo>
                  <a:pt x="200387" y="388822"/>
                </a:lnTo>
                <a:lnTo>
                  <a:pt x="153287" y="377384"/>
                </a:lnTo>
                <a:lnTo>
                  <a:pt x="110659" y="359284"/>
                </a:lnTo>
                <a:lnTo>
                  <a:pt x="73517" y="335311"/>
                </a:lnTo>
                <a:lnTo>
                  <a:pt x="42869" y="306255"/>
                </a:lnTo>
                <a:lnTo>
                  <a:pt x="19726" y="272903"/>
                </a:lnTo>
                <a:lnTo>
                  <a:pt x="5100" y="236044"/>
                </a:lnTo>
                <a:lnTo>
                  <a:pt x="0" y="1964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22676" y="3433241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70">
                <a:moveTo>
                  <a:pt x="0" y="229311"/>
                </a:moveTo>
                <a:lnTo>
                  <a:pt x="276009" y="229311"/>
                </a:lnTo>
                <a:lnTo>
                  <a:pt x="276009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21660" y="340474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4701" y="3152394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304419" y="0"/>
                </a:moveTo>
                <a:lnTo>
                  <a:pt x="0" y="2204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3236" y="2582926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80">
                <a:moveTo>
                  <a:pt x="304419" y="0"/>
                </a:moveTo>
                <a:lnTo>
                  <a:pt x="0" y="2204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65220" y="3892930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469"/>
                </a:moveTo>
                <a:lnTo>
                  <a:pt x="5094" y="156887"/>
                </a:lnTo>
                <a:lnTo>
                  <a:pt x="19708" y="120015"/>
                </a:lnTo>
                <a:lnTo>
                  <a:pt x="42835" y="86642"/>
                </a:lnTo>
                <a:lnTo>
                  <a:pt x="73469" y="57562"/>
                </a:lnTo>
                <a:lnTo>
                  <a:pt x="110604" y="33566"/>
                </a:lnTo>
                <a:lnTo>
                  <a:pt x="153233" y="15446"/>
                </a:lnTo>
                <a:lnTo>
                  <a:pt x="200351" y="3993"/>
                </a:lnTo>
                <a:lnTo>
                  <a:pt x="250952" y="0"/>
                </a:lnTo>
                <a:lnTo>
                  <a:pt x="301516" y="3993"/>
                </a:lnTo>
                <a:lnTo>
                  <a:pt x="348616" y="15446"/>
                </a:lnTo>
                <a:lnTo>
                  <a:pt x="391244" y="33566"/>
                </a:lnTo>
                <a:lnTo>
                  <a:pt x="428386" y="57562"/>
                </a:lnTo>
                <a:lnTo>
                  <a:pt x="459034" y="86642"/>
                </a:lnTo>
                <a:lnTo>
                  <a:pt x="482177" y="120015"/>
                </a:lnTo>
                <a:lnTo>
                  <a:pt x="496803" y="156887"/>
                </a:lnTo>
                <a:lnTo>
                  <a:pt x="501904" y="196469"/>
                </a:lnTo>
                <a:lnTo>
                  <a:pt x="496803" y="236044"/>
                </a:lnTo>
                <a:lnTo>
                  <a:pt x="482177" y="272903"/>
                </a:lnTo>
                <a:lnTo>
                  <a:pt x="459034" y="306255"/>
                </a:lnTo>
                <a:lnTo>
                  <a:pt x="428386" y="335311"/>
                </a:lnTo>
                <a:lnTo>
                  <a:pt x="391244" y="359284"/>
                </a:lnTo>
                <a:lnTo>
                  <a:pt x="348616" y="377384"/>
                </a:lnTo>
                <a:lnTo>
                  <a:pt x="301516" y="388822"/>
                </a:lnTo>
                <a:lnTo>
                  <a:pt x="250952" y="392811"/>
                </a:lnTo>
                <a:lnTo>
                  <a:pt x="200351" y="388822"/>
                </a:lnTo>
                <a:lnTo>
                  <a:pt x="153233" y="377384"/>
                </a:lnTo>
                <a:lnTo>
                  <a:pt x="110604" y="359284"/>
                </a:lnTo>
                <a:lnTo>
                  <a:pt x="73469" y="335311"/>
                </a:lnTo>
                <a:lnTo>
                  <a:pt x="42835" y="306255"/>
                </a:lnTo>
                <a:lnTo>
                  <a:pt x="19708" y="272903"/>
                </a:lnTo>
                <a:lnTo>
                  <a:pt x="5094" y="236044"/>
                </a:lnTo>
                <a:lnTo>
                  <a:pt x="0" y="19646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95269" y="392468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36494" y="3705352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0" y="0"/>
                </a:moveTo>
                <a:lnTo>
                  <a:pt x="304419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02432" y="448881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2" y="0"/>
                </a:moveTo>
                <a:lnTo>
                  <a:pt x="200387" y="3988"/>
                </a:lnTo>
                <a:lnTo>
                  <a:pt x="153287" y="15426"/>
                </a:lnTo>
                <a:lnTo>
                  <a:pt x="110659" y="33526"/>
                </a:lnTo>
                <a:lnTo>
                  <a:pt x="73517" y="57499"/>
                </a:lnTo>
                <a:lnTo>
                  <a:pt x="42869" y="86555"/>
                </a:lnTo>
                <a:lnTo>
                  <a:pt x="19726" y="119907"/>
                </a:lnTo>
                <a:lnTo>
                  <a:pt x="5100" y="156766"/>
                </a:lnTo>
                <a:lnTo>
                  <a:pt x="0" y="196342"/>
                </a:lnTo>
                <a:lnTo>
                  <a:pt x="5100" y="235923"/>
                </a:lnTo>
                <a:lnTo>
                  <a:pt x="19726" y="272796"/>
                </a:lnTo>
                <a:lnTo>
                  <a:pt x="42869" y="306168"/>
                </a:lnTo>
                <a:lnTo>
                  <a:pt x="73517" y="335248"/>
                </a:lnTo>
                <a:lnTo>
                  <a:pt x="110659" y="359244"/>
                </a:lnTo>
                <a:lnTo>
                  <a:pt x="153287" y="377364"/>
                </a:lnTo>
                <a:lnTo>
                  <a:pt x="200387" y="388817"/>
                </a:lnTo>
                <a:lnTo>
                  <a:pt x="250952" y="392811"/>
                </a:lnTo>
                <a:lnTo>
                  <a:pt x="301558" y="388817"/>
                </a:lnTo>
                <a:lnTo>
                  <a:pt x="348690" y="377364"/>
                </a:lnTo>
                <a:lnTo>
                  <a:pt x="391340" y="359244"/>
                </a:lnTo>
                <a:lnTo>
                  <a:pt x="428498" y="335248"/>
                </a:lnTo>
                <a:lnTo>
                  <a:pt x="459155" y="306168"/>
                </a:lnTo>
                <a:lnTo>
                  <a:pt x="482302" y="272796"/>
                </a:lnTo>
                <a:lnTo>
                  <a:pt x="496930" y="235923"/>
                </a:lnTo>
                <a:lnTo>
                  <a:pt x="502031" y="196342"/>
                </a:lnTo>
                <a:lnTo>
                  <a:pt x="496930" y="156766"/>
                </a:lnTo>
                <a:lnTo>
                  <a:pt x="482302" y="119907"/>
                </a:lnTo>
                <a:lnTo>
                  <a:pt x="459155" y="86555"/>
                </a:lnTo>
                <a:lnTo>
                  <a:pt x="428498" y="57499"/>
                </a:lnTo>
                <a:lnTo>
                  <a:pt x="391340" y="33526"/>
                </a:lnTo>
                <a:lnTo>
                  <a:pt x="348690" y="15426"/>
                </a:lnTo>
                <a:lnTo>
                  <a:pt x="301558" y="3988"/>
                </a:lnTo>
                <a:lnTo>
                  <a:pt x="250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2432" y="448881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342"/>
                </a:moveTo>
                <a:lnTo>
                  <a:pt x="5100" y="156766"/>
                </a:lnTo>
                <a:lnTo>
                  <a:pt x="19726" y="119907"/>
                </a:lnTo>
                <a:lnTo>
                  <a:pt x="42869" y="86555"/>
                </a:lnTo>
                <a:lnTo>
                  <a:pt x="73517" y="57499"/>
                </a:lnTo>
                <a:lnTo>
                  <a:pt x="110659" y="33526"/>
                </a:lnTo>
                <a:lnTo>
                  <a:pt x="153287" y="15426"/>
                </a:lnTo>
                <a:lnTo>
                  <a:pt x="200387" y="3988"/>
                </a:lnTo>
                <a:lnTo>
                  <a:pt x="250952" y="0"/>
                </a:lnTo>
                <a:lnTo>
                  <a:pt x="301558" y="3988"/>
                </a:lnTo>
                <a:lnTo>
                  <a:pt x="348690" y="15426"/>
                </a:lnTo>
                <a:lnTo>
                  <a:pt x="391340" y="33526"/>
                </a:lnTo>
                <a:lnTo>
                  <a:pt x="428498" y="57499"/>
                </a:lnTo>
                <a:lnTo>
                  <a:pt x="459155" y="86555"/>
                </a:lnTo>
                <a:lnTo>
                  <a:pt x="482302" y="119907"/>
                </a:lnTo>
                <a:lnTo>
                  <a:pt x="496930" y="156766"/>
                </a:lnTo>
                <a:lnTo>
                  <a:pt x="502031" y="196342"/>
                </a:lnTo>
                <a:lnTo>
                  <a:pt x="496930" y="235923"/>
                </a:lnTo>
                <a:lnTo>
                  <a:pt x="482302" y="272796"/>
                </a:lnTo>
                <a:lnTo>
                  <a:pt x="459155" y="306168"/>
                </a:lnTo>
                <a:lnTo>
                  <a:pt x="428498" y="335248"/>
                </a:lnTo>
                <a:lnTo>
                  <a:pt x="391340" y="359244"/>
                </a:lnTo>
                <a:lnTo>
                  <a:pt x="348690" y="377364"/>
                </a:lnTo>
                <a:lnTo>
                  <a:pt x="301558" y="388817"/>
                </a:lnTo>
                <a:lnTo>
                  <a:pt x="250952" y="392811"/>
                </a:lnTo>
                <a:lnTo>
                  <a:pt x="200387" y="388817"/>
                </a:lnTo>
                <a:lnTo>
                  <a:pt x="153287" y="377364"/>
                </a:lnTo>
                <a:lnTo>
                  <a:pt x="110659" y="359244"/>
                </a:lnTo>
                <a:lnTo>
                  <a:pt x="73517" y="335248"/>
                </a:lnTo>
                <a:lnTo>
                  <a:pt x="42869" y="306168"/>
                </a:lnTo>
                <a:lnTo>
                  <a:pt x="19726" y="272796"/>
                </a:lnTo>
                <a:lnTo>
                  <a:pt x="5100" y="235923"/>
                </a:lnTo>
                <a:lnTo>
                  <a:pt x="0" y="1963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9686" y="4549063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70">
                <a:moveTo>
                  <a:pt x="0" y="229311"/>
                </a:moveTo>
                <a:lnTo>
                  <a:pt x="276009" y="229311"/>
                </a:lnTo>
                <a:lnTo>
                  <a:pt x="276009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828670" y="452056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21710" y="4268215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304418" y="0"/>
                </a:moveTo>
                <a:lnTo>
                  <a:pt x="0" y="2205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9564" y="960501"/>
            <a:ext cx="8093075" cy="923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用另一结点替代被删除结点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右子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的最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小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元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素</a:t>
            </a:r>
            <a:r>
              <a:rPr sz="2000" b="1" spc="-50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或</a:t>
            </a:r>
            <a:r>
              <a:rPr sz="2000" b="1" spc="-5" dirty="0">
                <a:latin typeface="宋体"/>
                <a:cs typeface="宋体"/>
              </a:rPr>
              <a:t>者</a:t>
            </a:r>
            <a:r>
              <a:rPr sz="2000" b="1" spc="-490" dirty="0"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左子树的最大元素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  <a:spcBef>
                <a:spcPts val="5"/>
              </a:spcBef>
            </a:pPr>
            <a:r>
              <a:rPr sz="2000" b="1" spc="5" dirty="0">
                <a:latin typeface="宋体"/>
                <a:cs typeface="宋体"/>
              </a:rPr>
              <a:t>〖例〗：删</a:t>
            </a:r>
            <a:r>
              <a:rPr sz="2000" b="1" spc="-5" dirty="0">
                <a:latin typeface="宋体"/>
                <a:cs typeface="宋体"/>
              </a:rPr>
              <a:t>除</a:t>
            </a:r>
            <a:r>
              <a:rPr sz="2000" b="1" spc="-480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41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93367" y="5150866"/>
            <a:ext cx="314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宋体"/>
                <a:cs typeface="宋体"/>
              </a:rPr>
              <a:t>、取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右子树</a:t>
            </a:r>
            <a:r>
              <a:rPr sz="1800" b="1" dirty="0">
                <a:latin typeface="宋体"/>
                <a:cs typeface="宋体"/>
              </a:rPr>
              <a:t>中的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最小</a:t>
            </a:r>
            <a:r>
              <a:rPr sz="1800" b="1" dirty="0">
                <a:latin typeface="宋体"/>
                <a:cs typeface="宋体"/>
              </a:rPr>
              <a:t>元素替代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6" name="object 3">
            <a:extLst>
              <a:ext uri="{FF2B5EF4-FFF2-40B4-BE49-F238E27FC236}">
                <a16:creationId xmlns:a16="http://schemas.microsoft.com/office/drawing/2014/main" id="{44F232FA-32A2-4261-8BCB-42B75CF588DF}"/>
              </a:ext>
            </a:extLst>
          </p:cNvPr>
          <p:cNvSpPr/>
          <p:nvPr/>
        </p:nvSpPr>
        <p:spPr>
          <a:xfrm>
            <a:off x="6491735" y="2611818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30">
                <a:moveTo>
                  <a:pt x="250825" y="0"/>
                </a:moveTo>
                <a:lnTo>
                  <a:pt x="200266" y="3982"/>
                </a:lnTo>
                <a:lnTo>
                  <a:pt x="153179" y="15402"/>
                </a:lnTo>
                <a:lnTo>
                  <a:pt x="110573" y="33472"/>
                </a:lnTo>
                <a:lnTo>
                  <a:pt x="73453" y="57404"/>
                </a:lnTo>
                <a:lnTo>
                  <a:pt x="42829" y="86407"/>
                </a:lnTo>
                <a:lnTo>
                  <a:pt x="19706" y="119693"/>
                </a:lnTo>
                <a:lnTo>
                  <a:pt x="5094" y="156474"/>
                </a:lnTo>
                <a:lnTo>
                  <a:pt x="0" y="195961"/>
                </a:lnTo>
                <a:lnTo>
                  <a:pt x="5094" y="235489"/>
                </a:lnTo>
                <a:lnTo>
                  <a:pt x="19706" y="272301"/>
                </a:lnTo>
                <a:lnTo>
                  <a:pt x="42829" y="305610"/>
                </a:lnTo>
                <a:lnTo>
                  <a:pt x="73453" y="334629"/>
                </a:lnTo>
                <a:lnTo>
                  <a:pt x="110573" y="358569"/>
                </a:lnTo>
                <a:lnTo>
                  <a:pt x="153179" y="376644"/>
                </a:lnTo>
                <a:lnTo>
                  <a:pt x="200266" y="388066"/>
                </a:lnTo>
                <a:lnTo>
                  <a:pt x="250825" y="392049"/>
                </a:lnTo>
                <a:lnTo>
                  <a:pt x="301383" y="388066"/>
                </a:lnTo>
                <a:lnTo>
                  <a:pt x="348470" y="376644"/>
                </a:lnTo>
                <a:lnTo>
                  <a:pt x="391076" y="358569"/>
                </a:lnTo>
                <a:lnTo>
                  <a:pt x="428196" y="334629"/>
                </a:lnTo>
                <a:lnTo>
                  <a:pt x="458820" y="305610"/>
                </a:lnTo>
                <a:lnTo>
                  <a:pt x="481943" y="272301"/>
                </a:lnTo>
                <a:lnTo>
                  <a:pt x="496555" y="235489"/>
                </a:lnTo>
                <a:lnTo>
                  <a:pt x="501650" y="195961"/>
                </a:lnTo>
                <a:lnTo>
                  <a:pt x="496555" y="156474"/>
                </a:lnTo>
                <a:lnTo>
                  <a:pt x="481943" y="119693"/>
                </a:lnTo>
                <a:lnTo>
                  <a:pt x="458820" y="86407"/>
                </a:lnTo>
                <a:lnTo>
                  <a:pt x="428196" y="57404"/>
                </a:lnTo>
                <a:lnTo>
                  <a:pt x="391076" y="33472"/>
                </a:lnTo>
                <a:lnTo>
                  <a:pt x="348470" y="15402"/>
                </a:lnTo>
                <a:lnTo>
                  <a:pt x="301383" y="3982"/>
                </a:lnTo>
                <a:lnTo>
                  <a:pt x="250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">
            <a:extLst>
              <a:ext uri="{FF2B5EF4-FFF2-40B4-BE49-F238E27FC236}">
                <a16:creationId xmlns:a16="http://schemas.microsoft.com/office/drawing/2014/main" id="{509369FC-FFA9-43E2-8F8F-9A997680C1A0}"/>
              </a:ext>
            </a:extLst>
          </p:cNvPr>
          <p:cNvSpPr/>
          <p:nvPr/>
        </p:nvSpPr>
        <p:spPr>
          <a:xfrm>
            <a:off x="6636329" y="2575001"/>
            <a:ext cx="276225" cy="228600"/>
          </a:xfrm>
          <a:custGeom>
            <a:avLst/>
            <a:gdLst/>
            <a:ahLst/>
            <a:cxnLst/>
            <a:rect l="l" t="t" r="r" b="b"/>
            <a:pathLst>
              <a:path w="276225" h="228600">
                <a:moveTo>
                  <a:pt x="0" y="228600"/>
                </a:moveTo>
                <a:lnTo>
                  <a:pt x="276225" y="228600"/>
                </a:lnTo>
                <a:lnTo>
                  <a:pt x="2762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6">
            <a:extLst>
              <a:ext uri="{FF2B5EF4-FFF2-40B4-BE49-F238E27FC236}">
                <a16:creationId xmlns:a16="http://schemas.microsoft.com/office/drawing/2014/main" id="{E0D5496A-6A63-4109-AF66-038335749379}"/>
              </a:ext>
            </a:extLst>
          </p:cNvPr>
          <p:cNvSpPr txBox="1"/>
          <p:nvPr/>
        </p:nvSpPr>
        <p:spPr>
          <a:xfrm>
            <a:off x="6617211" y="2643136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50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0" name="object 7">
            <a:extLst>
              <a:ext uri="{FF2B5EF4-FFF2-40B4-BE49-F238E27FC236}">
                <a16:creationId xmlns:a16="http://schemas.microsoft.com/office/drawing/2014/main" id="{63D84049-9AF8-47D0-83B5-FF526EB5F87F}"/>
              </a:ext>
            </a:extLst>
          </p:cNvPr>
          <p:cNvSpPr/>
          <p:nvPr/>
        </p:nvSpPr>
        <p:spPr>
          <a:xfrm>
            <a:off x="7166486" y="3126040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29">
                <a:moveTo>
                  <a:pt x="250825" y="0"/>
                </a:moveTo>
                <a:lnTo>
                  <a:pt x="200266" y="3987"/>
                </a:lnTo>
                <a:lnTo>
                  <a:pt x="153179" y="15422"/>
                </a:lnTo>
                <a:lnTo>
                  <a:pt x="110573" y="33513"/>
                </a:lnTo>
                <a:lnTo>
                  <a:pt x="73453" y="57467"/>
                </a:lnTo>
                <a:lnTo>
                  <a:pt x="42829" y="86493"/>
                </a:lnTo>
                <a:lnTo>
                  <a:pt x="19706" y="119800"/>
                </a:lnTo>
                <a:lnTo>
                  <a:pt x="5094" y="156595"/>
                </a:lnTo>
                <a:lnTo>
                  <a:pt x="0" y="196087"/>
                </a:lnTo>
                <a:lnTo>
                  <a:pt x="5094" y="235616"/>
                </a:lnTo>
                <a:lnTo>
                  <a:pt x="19706" y="272428"/>
                </a:lnTo>
                <a:lnTo>
                  <a:pt x="42829" y="305737"/>
                </a:lnTo>
                <a:lnTo>
                  <a:pt x="73453" y="334756"/>
                </a:lnTo>
                <a:lnTo>
                  <a:pt x="110573" y="358696"/>
                </a:lnTo>
                <a:lnTo>
                  <a:pt x="153179" y="376771"/>
                </a:lnTo>
                <a:lnTo>
                  <a:pt x="200266" y="388193"/>
                </a:lnTo>
                <a:lnTo>
                  <a:pt x="250825" y="392175"/>
                </a:lnTo>
                <a:lnTo>
                  <a:pt x="301347" y="388193"/>
                </a:lnTo>
                <a:lnTo>
                  <a:pt x="348416" y="376771"/>
                </a:lnTo>
                <a:lnTo>
                  <a:pt x="391021" y="358696"/>
                </a:lnTo>
                <a:lnTo>
                  <a:pt x="428148" y="334756"/>
                </a:lnTo>
                <a:lnTo>
                  <a:pt x="458787" y="305737"/>
                </a:lnTo>
                <a:lnTo>
                  <a:pt x="481925" y="272428"/>
                </a:lnTo>
                <a:lnTo>
                  <a:pt x="496550" y="235616"/>
                </a:lnTo>
                <a:lnTo>
                  <a:pt x="501650" y="196087"/>
                </a:lnTo>
                <a:lnTo>
                  <a:pt x="496550" y="156595"/>
                </a:lnTo>
                <a:lnTo>
                  <a:pt x="481925" y="119800"/>
                </a:lnTo>
                <a:lnTo>
                  <a:pt x="458787" y="86493"/>
                </a:lnTo>
                <a:lnTo>
                  <a:pt x="428148" y="57467"/>
                </a:lnTo>
                <a:lnTo>
                  <a:pt x="391021" y="33513"/>
                </a:lnTo>
                <a:lnTo>
                  <a:pt x="348416" y="15422"/>
                </a:lnTo>
                <a:lnTo>
                  <a:pt x="301347" y="3987"/>
                </a:lnTo>
                <a:lnTo>
                  <a:pt x="250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">
            <a:extLst>
              <a:ext uri="{FF2B5EF4-FFF2-40B4-BE49-F238E27FC236}">
                <a16:creationId xmlns:a16="http://schemas.microsoft.com/office/drawing/2014/main" id="{1D1DD575-4CA0-4889-9D40-F0D6E70369C9}"/>
              </a:ext>
            </a:extLst>
          </p:cNvPr>
          <p:cNvSpPr/>
          <p:nvPr/>
        </p:nvSpPr>
        <p:spPr>
          <a:xfrm>
            <a:off x="6516690" y="2611818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29">
                <a:moveTo>
                  <a:pt x="0" y="196087"/>
                </a:moveTo>
                <a:lnTo>
                  <a:pt x="5094" y="156595"/>
                </a:lnTo>
                <a:lnTo>
                  <a:pt x="19706" y="119800"/>
                </a:lnTo>
                <a:lnTo>
                  <a:pt x="42829" y="86493"/>
                </a:lnTo>
                <a:lnTo>
                  <a:pt x="73453" y="57467"/>
                </a:lnTo>
                <a:lnTo>
                  <a:pt x="110573" y="33513"/>
                </a:lnTo>
                <a:lnTo>
                  <a:pt x="153179" y="15422"/>
                </a:lnTo>
                <a:lnTo>
                  <a:pt x="200266" y="3987"/>
                </a:lnTo>
                <a:lnTo>
                  <a:pt x="250825" y="0"/>
                </a:lnTo>
                <a:lnTo>
                  <a:pt x="301347" y="3987"/>
                </a:lnTo>
                <a:lnTo>
                  <a:pt x="348416" y="15422"/>
                </a:lnTo>
                <a:lnTo>
                  <a:pt x="391021" y="33513"/>
                </a:lnTo>
                <a:lnTo>
                  <a:pt x="428148" y="57467"/>
                </a:lnTo>
                <a:lnTo>
                  <a:pt x="458787" y="86493"/>
                </a:lnTo>
                <a:lnTo>
                  <a:pt x="481925" y="119800"/>
                </a:lnTo>
                <a:lnTo>
                  <a:pt x="496550" y="156595"/>
                </a:lnTo>
                <a:lnTo>
                  <a:pt x="501650" y="196087"/>
                </a:lnTo>
                <a:lnTo>
                  <a:pt x="496550" y="235616"/>
                </a:lnTo>
                <a:lnTo>
                  <a:pt x="481925" y="272428"/>
                </a:lnTo>
                <a:lnTo>
                  <a:pt x="458787" y="305737"/>
                </a:lnTo>
                <a:lnTo>
                  <a:pt x="428148" y="334756"/>
                </a:lnTo>
                <a:lnTo>
                  <a:pt x="391021" y="358696"/>
                </a:lnTo>
                <a:lnTo>
                  <a:pt x="348416" y="376771"/>
                </a:lnTo>
                <a:lnTo>
                  <a:pt x="301347" y="388193"/>
                </a:lnTo>
                <a:lnTo>
                  <a:pt x="250825" y="392175"/>
                </a:lnTo>
                <a:lnTo>
                  <a:pt x="200266" y="388193"/>
                </a:lnTo>
                <a:lnTo>
                  <a:pt x="153179" y="376771"/>
                </a:lnTo>
                <a:lnTo>
                  <a:pt x="110573" y="358696"/>
                </a:lnTo>
                <a:lnTo>
                  <a:pt x="73453" y="334756"/>
                </a:lnTo>
                <a:lnTo>
                  <a:pt x="42829" y="305737"/>
                </a:lnTo>
                <a:lnTo>
                  <a:pt x="19706" y="272428"/>
                </a:lnTo>
                <a:lnTo>
                  <a:pt x="5094" y="235616"/>
                </a:lnTo>
                <a:lnTo>
                  <a:pt x="0" y="196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9">
            <a:extLst>
              <a:ext uri="{FF2B5EF4-FFF2-40B4-BE49-F238E27FC236}">
                <a16:creationId xmlns:a16="http://schemas.microsoft.com/office/drawing/2014/main" id="{424059D1-2BA3-4E53-AA4A-0D7810431B2A}"/>
              </a:ext>
            </a:extLst>
          </p:cNvPr>
          <p:cNvSpPr/>
          <p:nvPr/>
        </p:nvSpPr>
        <p:spPr>
          <a:xfrm>
            <a:off x="7293486" y="3186302"/>
            <a:ext cx="276225" cy="229235"/>
          </a:xfrm>
          <a:custGeom>
            <a:avLst/>
            <a:gdLst/>
            <a:ahLst/>
            <a:cxnLst/>
            <a:rect l="l" t="t" r="r" b="b"/>
            <a:pathLst>
              <a:path w="276225" h="229235">
                <a:moveTo>
                  <a:pt x="0" y="228917"/>
                </a:moveTo>
                <a:lnTo>
                  <a:pt x="275844" y="228917"/>
                </a:lnTo>
                <a:lnTo>
                  <a:pt x="275844" y="0"/>
                </a:lnTo>
                <a:lnTo>
                  <a:pt x="0" y="0"/>
                </a:lnTo>
                <a:lnTo>
                  <a:pt x="0" y="2289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2">
            <a:extLst>
              <a:ext uri="{FF2B5EF4-FFF2-40B4-BE49-F238E27FC236}">
                <a16:creationId xmlns:a16="http://schemas.microsoft.com/office/drawing/2014/main" id="{20D01366-30F6-4CBB-ADF3-513BA9E9CEEB}"/>
              </a:ext>
            </a:extLst>
          </p:cNvPr>
          <p:cNvSpPr/>
          <p:nvPr/>
        </p:nvSpPr>
        <p:spPr>
          <a:xfrm>
            <a:off x="5683507" y="2073592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1" y="0"/>
                </a:moveTo>
                <a:lnTo>
                  <a:pt x="200387" y="3988"/>
                </a:lnTo>
                <a:lnTo>
                  <a:pt x="153287" y="15426"/>
                </a:lnTo>
                <a:lnTo>
                  <a:pt x="110659" y="33526"/>
                </a:lnTo>
                <a:lnTo>
                  <a:pt x="73517" y="57499"/>
                </a:lnTo>
                <a:lnTo>
                  <a:pt x="42869" y="86555"/>
                </a:lnTo>
                <a:lnTo>
                  <a:pt x="19726" y="119907"/>
                </a:lnTo>
                <a:lnTo>
                  <a:pt x="5100" y="156766"/>
                </a:lnTo>
                <a:lnTo>
                  <a:pt x="0" y="196341"/>
                </a:lnTo>
                <a:lnTo>
                  <a:pt x="5100" y="235959"/>
                </a:lnTo>
                <a:lnTo>
                  <a:pt x="19726" y="272849"/>
                </a:lnTo>
                <a:lnTo>
                  <a:pt x="42869" y="306224"/>
                </a:lnTo>
                <a:lnTo>
                  <a:pt x="73517" y="335295"/>
                </a:lnTo>
                <a:lnTo>
                  <a:pt x="110659" y="359277"/>
                </a:lnTo>
                <a:lnTo>
                  <a:pt x="153287" y="377382"/>
                </a:lnTo>
                <a:lnTo>
                  <a:pt x="200387" y="388822"/>
                </a:lnTo>
                <a:lnTo>
                  <a:pt x="250951" y="392811"/>
                </a:lnTo>
                <a:lnTo>
                  <a:pt x="301552" y="388822"/>
                </a:lnTo>
                <a:lnTo>
                  <a:pt x="348670" y="377382"/>
                </a:lnTo>
                <a:lnTo>
                  <a:pt x="391299" y="359277"/>
                </a:lnTo>
                <a:lnTo>
                  <a:pt x="428434" y="335295"/>
                </a:lnTo>
                <a:lnTo>
                  <a:pt x="459068" y="306224"/>
                </a:lnTo>
                <a:lnTo>
                  <a:pt x="482195" y="272849"/>
                </a:lnTo>
                <a:lnTo>
                  <a:pt x="496809" y="235959"/>
                </a:lnTo>
                <a:lnTo>
                  <a:pt x="501903" y="196341"/>
                </a:lnTo>
                <a:lnTo>
                  <a:pt x="496809" y="156766"/>
                </a:lnTo>
                <a:lnTo>
                  <a:pt x="482195" y="119907"/>
                </a:lnTo>
                <a:lnTo>
                  <a:pt x="459068" y="86555"/>
                </a:lnTo>
                <a:lnTo>
                  <a:pt x="428434" y="57499"/>
                </a:lnTo>
                <a:lnTo>
                  <a:pt x="391299" y="33526"/>
                </a:lnTo>
                <a:lnTo>
                  <a:pt x="348670" y="15426"/>
                </a:lnTo>
                <a:lnTo>
                  <a:pt x="301552" y="3988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F6B25E7F-1A1E-4787-9704-4402402AF459}"/>
              </a:ext>
            </a:extLst>
          </p:cNvPr>
          <p:cNvSpPr/>
          <p:nvPr/>
        </p:nvSpPr>
        <p:spPr>
          <a:xfrm>
            <a:off x="5683507" y="2073592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341"/>
                </a:moveTo>
                <a:lnTo>
                  <a:pt x="5100" y="156766"/>
                </a:lnTo>
                <a:lnTo>
                  <a:pt x="19726" y="119907"/>
                </a:lnTo>
                <a:lnTo>
                  <a:pt x="42869" y="86555"/>
                </a:lnTo>
                <a:lnTo>
                  <a:pt x="73517" y="57499"/>
                </a:lnTo>
                <a:lnTo>
                  <a:pt x="110659" y="33526"/>
                </a:lnTo>
                <a:lnTo>
                  <a:pt x="153287" y="15426"/>
                </a:lnTo>
                <a:lnTo>
                  <a:pt x="200387" y="3988"/>
                </a:lnTo>
                <a:lnTo>
                  <a:pt x="250951" y="0"/>
                </a:lnTo>
                <a:lnTo>
                  <a:pt x="301552" y="3988"/>
                </a:lnTo>
                <a:lnTo>
                  <a:pt x="348670" y="15426"/>
                </a:lnTo>
                <a:lnTo>
                  <a:pt x="391299" y="33526"/>
                </a:lnTo>
                <a:lnTo>
                  <a:pt x="428434" y="57499"/>
                </a:lnTo>
                <a:lnTo>
                  <a:pt x="459068" y="86555"/>
                </a:lnTo>
                <a:lnTo>
                  <a:pt x="482195" y="119907"/>
                </a:lnTo>
                <a:lnTo>
                  <a:pt x="496809" y="156766"/>
                </a:lnTo>
                <a:lnTo>
                  <a:pt x="501903" y="196341"/>
                </a:lnTo>
                <a:lnTo>
                  <a:pt x="496809" y="235959"/>
                </a:lnTo>
                <a:lnTo>
                  <a:pt x="482195" y="272849"/>
                </a:lnTo>
                <a:lnTo>
                  <a:pt x="459068" y="306224"/>
                </a:lnTo>
                <a:lnTo>
                  <a:pt x="428434" y="335295"/>
                </a:lnTo>
                <a:lnTo>
                  <a:pt x="391299" y="359277"/>
                </a:lnTo>
                <a:lnTo>
                  <a:pt x="348670" y="377382"/>
                </a:lnTo>
                <a:lnTo>
                  <a:pt x="301552" y="388822"/>
                </a:lnTo>
                <a:lnTo>
                  <a:pt x="250951" y="392811"/>
                </a:lnTo>
                <a:lnTo>
                  <a:pt x="200387" y="388822"/>
                </a:lnTo>
                <a:lnTo>
                  <a:pt x="153287" y="377382"/>
                </a:lnTo>
                <a:lnTo>
                  <a:pt x="110659" y="359277"/>
                </a:lnTo>
                <a:lnTo>
                  <a:pt x="73517" y="335295"/>
                </a:lnTo>
                <a:lnTo>
                  <a:pt x="42869" y="306224"/>
                </a:lnTo>
                <a:lnTo>
                  <a:pt x="19726" y="272849"/>
                </a:lnTo>
                <a:lnTo>
                  <a:pt x="5100" y="235959"/>
                </a:lnTo>
                <a:lnTo>
                  <a:pt x="0" y="1963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4">
            <a:extLst>
              <a:ext uri="{FF2B5EF4-FFF2-40B4-BE49-F238E27FC236}">
                <a16:creationId xmlns:a16="http://schemas.microsoft.com/office/drawing/2014/main" id="{1C01A981-CE91-4840-9311-E320F4C10A3A}"/>
              </a:ext>
            </a:extLst>
          </p:cNvPr>
          <p:cNvSpPr/>
          <p:nvPr/>
        </p:nvSpPr>
        <p:spPr>
          <a:xfrm>
            <a:off x="5810761" y="2133967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69">
                <a:moveTo>
                  <a:pt x="0" y="229311"/>
                </a:moveTo>
                <a:lnTo>
                  <a:pt x="276009" y="229311"/>
                </a:lnTo>
                <a:lnTo>
                  <a:pt x="276009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5">
            <a:extLst>
              <a:ext uri="{FF2B5EF4-FFF2-40B4-BE49-F238E27FC236}">
                <a16:creationId xmlns:a16="http://schemas.microsoft.com/office/drawing/2014/main" id="{AC825118-D0D7-400F-A86B-DAA23F22A17E}"/>
              </a:ext>
            </a:extLst>
          </p:cNvPr>
          <p:cNvSpPr txBox="1"/>
          <p:nvPr/>
        </p:nvSpPr>
        <p:spPr>
          <a:xfrm>
            <a:off x="5809490" y="210491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16">
            <a:extLst>
              <a:ext uri="{FF2B5EF4-FFF2-40B4-BE49-F238E27FC236}">
                <a16:creationId xmlns:a16="http://schemas.microsoft.com/office/drawing/2014/main" id="{156774D0-B0B8-4014-B806-3BC31BD6B8BE}"/>
              </a:ext>
            </a:extLst>
          </p:cNvPr>
          <p:cNvSpPr/>
          <p:nvPr/>
        </p:nvSpPr>
        <p:spPr>
          <a:xfrm>
            <a:off x="6105655" y="2401633"/>
            <a:ext cx="487045" cy="249554"/>
          </a:xfrm>
          <a:custGeom>
            <a:avLst/>
            <a:gdLst/>
            <a:ahLst/>
            <a:cxnLst/>
            <a:rect l="l" t="t" r="r" b="b"/>
            <a:pathLst>
              <a:path w="487044" h="249555">
                <a:moveTo>
                  <a:pt x="0" y="0"/>
                </a:moveTo>
                <a:lnTo>
                  <a:pt x="487044" y="2490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7">
            <a:extLst>
              <a:ext uri="{FF2B5EF4-FFF2-40B4-BE49-F238E27FC236}">
                <a16:creationId xmlns:a16="http://schemas.microsoft.com/office/drawing/2014/main" id="{27421FB9-2AAF-42A8-B6C8-39D750603C74}"/>
              </a:ext>
            </a:extLst>
          </p:cNvPr>
          <p:cNvSpPr/>
          <p:nvPr/>
        </p:nvSpPr>
        <p:spPr>
          <a:xfrm>
            <a:off x="5096386" y="2622231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1" y="0"/>
                </a:moveTo>
                <a:lnTo>
                  <a:pt x="200351" y="3988"/>
                </a:lnTo>
                <a:lnTo>
                  <a:pt x="153233" y="15426"/>
                </a:lnTo>
                <a:lnTo>
                  <a:pt x="110604" y="33526"/>
                </a:lnTo>
                <a:lnTo>
                  <a:pt x="73469" y="57499"/>
                </a:lnTo>
                <a:lnTo>
                  <a:pt x="42835" y="86555"/>
                </a:lnTo>
                <a:lnTo>
                  <a:pt x="19708" y="119907"/>
                </a:lnTo>
                <a:lnTo>
                  <a:pt x="5094" y="156766"/>
                </a:lnTo>
                <a:lnTo>
                  <a:pt x="0" y="196342"/>
                </a:lnTo>
                <a:lnTo>
                  <a:pt x="5094" y="235923"/>
                </a:lnTo>
                <a:lnTo>
                  <a:pt x="19708" y="272796"/>
                </a:lnTo>
                <a:lnTo>
                  <a:pt x="42835" y="306168"/>
                </a:lnTo>
                <a:lnTo>
                  <a:pt x="73469" y="335248"/>
                </a:lnTo>
                <a:lnTo>
                  <a:pt x="110604" y="359244"/>
                </a:lnTo>
                <a:lnTo>
                  <a:pt x="153233" y="377364"/>
                </a:lnTo>
                <a:lnTo>
                  <a:pt x="200351" y="388817"/>
                </a:lnTo>
                <a:lnTo>
                  <a:pt x="250951" y="392811"/>
                </a:lnTo>
                <a:lnTo>
                  <a:pt x="301516" y="388817"/>
                </a:lnTo>
                <a:lnTo>
                  <a:pt x="348616" y="377364"/>
                </a:lnTo>
                <a:lnTo>
                  <a:pt x="391244" y="359244"/>
                </a:lnTo>
                <a:lnTo>
                  <a:pt x="428386" y="335248"/>
                </a:lnTo>
                <a:lnTo>
                  <a:pt x="459034" y="306168"/>
                </a:lnTo>
                <a:lnTo>
                  <a:pt x="482177" y="272796"/>
                </a:lnTo>
                <a:lnTo>
                  <a:pt x="496803" y="235923"/>
                </a:lnTo>
                <a:lnTo>
                  <a:pt x="501904" y="196342"/>
                </a:lnTo>
                <a:lnTo>
                  <a:pt x="496803" y="156766"/>
                </a:lnTo>
                <a:lnTo>
                  <a:pt x="482177" y="119907"/>
                </a:lnTo>
                <a:lnTo>
                  <a:pt x="459034" y="86555"/>
                </a:lnTo>
                <a:lnTo>
                  <a:pt x="428386" y="57499"/>
                </a:lnTo>
                <a:lnTo>
                  <a:pt x="391244" y="33526"/>
                </a:lnTo>
                <a:lnTo>
                  <a:pt x="348616" y="15426"/>
                </a:lnTo>
                <a:lnTo>
                  <a:pt x="301516" y="3988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8">
            <a:extLst>
              <a:ext uri="{FF2B5EF4-FFF2-40B4-BE49-F238E27FC236}">
                <a16:creationId xmlns:a16="http://schemas.microsoft.com/office/drawing/2014/main" id="{6D60C901-F174-4CE7-A819-C8A08EFB32EA}"/>
              </a:ext>
            </a:extLst>
          </p:cNvPr>
          <p:cNvSpPr/>
          <p:nvPr/>
        </p:nvSpPr>
        <p:spPr>
          <a:xfrm>
            <a:off x="5096386" y="2622231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342"/>
                </a:moveTo>
                <a:lnTo>
                  <a:pt x="5094" y="156766"/>
                </a:lnTo>
                <a:lnTo>
                  <a:pt x="19708" y="119907"/>
                </a:lnTo>
                <a:lnTo>
                  <a:pt x="42835" y="86555"/>
                </a:lnTo>
                <a:lnTo>
                  <a:pt x="73469" y="57499"/>
                </a:lnTo>
                <a:lnTo>
                  <a:pt x="110604" y="33526"/>
                </a:lnTo>
                <a:lnTo>
                  <a:pt x="153233" y="15426"/>
                </a:lnTo>
                <a:lnTo>
                  <a:pt x="200351" y="3988"/>
                </a:lnTo>
                <a:lnTo>
                  <a:pt x="250951" y="0"/>
                </a:lnTo>
                <a:lnTo>
                  <a:pt x="301516" y="3988"/>
                </a:lnTo>
                <a:lnTo>
                  <a:pt x="348616" y="15426"/>
                </a:lnTo>
                <a:lnTo>
                  <a:pt x="391244" y="33526"/>
                </a:lnTo>
                <a:lnTo>
                  <a:pt x="428386" y="57499"/>
                </a:lnTo>
                <a:lnTo>
                  <a:pt x="459034" y="86555"/>
                </a:lnTo>
                <a:lnTo>
                  <a:pt x="482177" y="119907"/>
                </a:lnTo>
                <a:lnTo>
                  <a:pt x="496803" y="156766"/>
                </a:lnTo>
                <a:lnTo>
                  <a:pt x="501904" y="196342"/>
                </a:lnTo>
                <a:lnTo>
                  <a:pt x="496803" y="235923"/>
                </a:lnTo>
                <a:lnTo>
                  <a:pt x="482177" y="272796"/>
                </a:lnTo>
                <a:lnTo>
                  <a:pt x="459034" y="306168"/>
                </a:lnTo>
                <a:lnTo>
                  <a:pt x="428386" y="335248"/>
                </a:lnTo>
                <a:lnTo>
                  <a:pt x="391244" y="359244"/>
                </a:lnTo>
                <a:lnTo>
                  <a:pt x="348616" y="377364"/>
                </a:lnTo>
                <a:lnTo>
                  <a:pt x="301516" y="388817"/>
                </a:lnTo>
                <a:lnTo>
                  <a:pt x="250951" y="392811"/>
                </a:lnTo>
                <a:lnTo>
                  <a:pt x="200351" y="388817"/>
                </a:lnTo>
                <a:lnTo>
                  <a:pt x="153233" y="377364"/>
                </a:lnTo>
                <a:lnTo>
                  <a:pt x="110604" y="359244"/>
                </a:lnTo>
                <a:lnTo>
                  <a:pt x="73469" y="335248"/>
                </a:lnTo>
                <a:lnTo>
                  <a:pt x="42835" y="306168"/>
                </a:lnTo>
                <a:lnTo>
                  <a:pt x="19708" y="272796"/>
                </a:lnTo>
                <a:lnTo>
                  <a:pt x="5094" y="235923"/>
                </a:lnTo>
                <a:lnTo>
                  <a:pt x="0" y="19634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9">
            <a:extLst>
              <a:ext uri="{FF2B5EF4-FFF2-40B4-BE49-F238E27FC236}">
                <a16:creationId xmlns:a16="http://schemas.microsoft.com/office/drawing/2014/main" id="{A0486FCD-D674-4803-8BE5-5E29FAB6BFAF}"/>
              </a:ext>
            </a:extLst>
          </p:cNvPr>
          <p:cNvSpPr/>
          <p:nvPr/>
        </p:nvSpPr>
        <p:spPr>
          <a:xfrm>
            <a:off x="5223512" y="2682607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69">
                <a:moveTo>
                  <a:pt x="0" y="229311"/>
                </a:moveTo>
                <a:lnTo>
                  <a:pt x="276009" y="229311"/>
                </a:lnTo>
                <a:lnTo>
                  <a:pt x="276009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0">
            <a:extLst>
              <a:ext uri="{FF2B5EF4-FFF2-40B4-BE49-F238E27FC236}">
                <a16:creationId xmlns:a16="http://schemas.microsoft.com/office/drawing/2014/main" id="{D49FF5A8-D72A-462E-A0E8-338E187F1483}"/>
              </a:ext>
            </a:extLst>
          </p:cNvPr>
          <p:cNvSpPr txBox="1"/>
          <p:nvPr/>
        </p:nvSpPr>
        <p:spPr>
          <a:xfrm>
            <a:off x="5222370" y="265385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21">
            <a:extLst>
              <a:ext uri="{FF2B5EF4-FFF2-40B4-BE49-F238E27FC236}">
                <a16:creationId xmlns:a16="http://schemas.microsoft.com/office/drawing/2014/main" id="{0B05AE14-EE56-4D10-9F9C-6A5BCCDC033C}"/>
              </a:ext>
            </a:extLst>
          </p:cNvPr>
          <p:cNvSpPr/>
          <p:nvPr/>
        </p:nvSpPr>
        <p:spPr>
          <a:xfrm>
            <a:off x="5948683" y="3208082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1" y="0"/>
                </a:moveTo>
                <a:lnTo>
                  <a:pt x="200387" y="3993"/>
                </a:lnTo>
                <a:lnTo>
                  <a:pt x="153287" y="15446"/>
                </a:lnTo>
                <a:lnTo>
                  <a:pt x="110659" y="33566"/>
                </a:lnTo>
                <a:lnTo>
                  <a:pt x="73517" y="57562"/>
                </a:lnTo>
                <a:lnTo>
                  <a:pt x="42869" y="86642"/>
                </a:lnTo>
                <a:lnTo>
                  <a:pt x="19726" y="120015"/>
                </a:lnTo>
                <a:lnTo>
                  <a:pt x="5100" y="156887"/>
                </a:lnTo>
                <a:lnTo>
                  <a:pt x="0" y="196469"/>
                </a:lnTo>
                <a:lnTo>
                  <a:pt x="5100" y="236044"/>
                </a:lnTo>
                <a:lnTo>
                  <a:pt x="19726" y="272903"/>
                </a:lnTo>
                <a:lnTo>
                  <a:pt x="42869" y="306255"/>
                </a:lnTo>
                <a:lnTo>
                  <a:pt x="73517" y="335311"/>
                </a:lnTo>
                <a:lnTo>
                  <a:pt x="110659" y="359284"/>
                </a:lnTo>
                <a:lnTo>
                  <a:pt x="153287" y="377384"/>
                </a:lnTo>
                <a:lnTo>
                  <a:pt x="200387" y="388822"/>
                </a:lnTo>
                <a:lnTo>
                  <a:pt x="250951" y="392811"/>
                </a:lnTo>
                <a:lnTo>
                  <a:pt x="301558" y="388822"/>
                </a:lnTo>
                <a:lnTo>
                  <a:pt x="348690" y="377384"/>
                </a:lnTo>
                <a:lnTo>
                  <a:pt x="391340" y="359284"/>
                </a:lnTo>
                <a:lnTo>
                  <a:pt x="428497" y="335311"/>
                </a:lnTo>
                <a:lnTo>
                  <a:pt x="459155" y="306255"/>
                </a:lnTo>
                <a:lnTo>
                  <a:pt x="482302" y="272903"/>
                </a:lnTo>
                <a:lnTo>
                  <a:pt x="496930" y="236044"/>
                </a:lnTo>
                <a:lnTo>
                  <a:pt x="502031" y="196469"/>
                </a:lnTo>
                <a:lnTo>
                  <a:pt x="496930" y="156887"/>
                </a:lnTo>
                <a:lnTo>
                  <a:pt x="482302" y="120015"/>
                </a:lnTo>
                <a:lnTo>
                  <a:pt x="459155" y="86642"/>
                </a:lnTo>
                <a:lnTo>
                  <a:pt x="428498" y="57562"/>
                </a:lnTo>
                <a:lnTo>
                  <a:pt x="391340" y="33566"/>
                </a:lnTo>
                <a:lnTo>
                  <a:pt x="348690" y="15446"/>
                </a:lnTo>
                <a:lnTo>
                  <a:pt x="301558" y="3993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22">
            <a:extLst>
              <a:ext uri="{FF2B5EF4-FFF2-40B4-BE49-F238E27FC236}">
                <a16:creationId xmlns:a16="http://schemas.microsoft.com/office/drawing/2014/main" id="{BC39DB7C-B2CC-4870-A5B2-267D5B2C0FF7}"/>
              </a:ext>
            </a:extLst>
          </p:cNvPr>
          <p:cNvSpPr/>
          <p:nvPr/>
        </p:nvSpPr>
        <p:spPr>
          <a:xfrm>
            <a:off x="5948683" y="3208082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469"/>
                </a:moveTo>
                <a:lnTo>
                  <a:pt x="5100" y="156887"/>
                </a:lnTo>
                <a:lnTo>
                  <a:pt x="19726" y="120015"/>
                </a:lnTo>
                <a:lnTo>
                  <a:pt x="42869" y="86642"/>
                </a:lnTo>
                <a:lnTo>
                  <a:pt x="73517" y="57562"/>
                </a:lnTo>
                <a:lnTo>
                  <a:pt x="110659" y="33566"/>
                </a:lnTo>
                <a:lnTo>
                  <a:pt x="153287" y="15446"/>
                </a:lnTo>
                <a:lnTo>
                  <a:pt x="200387" y="3993"/>
                </a:lnTo>
                <a:lnTo>
                  <a:pt x="250951" y="0"/>
                </a:lnTo>
                <a:lnTo>
                  <a:pt x="301558" y="3993"/>
                </a:lnTo>
                <a:lnTo>
                  <a:pt x="348690" y="15446"/>
                </a:lnTo>
                <a:lnTo>
                  <a:pt x="391340" y="33566"/>
                </a:lnTo>
                <a:lnTo>
                  <a:pt x="428497" y="57562"/>
                </a:lnTo>
                <a:lnTo>
                  <a:pt x="459155" y="86642"/>
                </a:lnTo>
                <a:lnTo>
                  <a:pt x="482302" y="120014"/>
                </a:lnTo>
                <a:lnTo>
                  <a:pt x="496930" y="156887"/>
                </a:lnTo>
                <a:lnTo>
                  <a:pt x="502031" y="196469"/>
                </a:lnTo>
                <a:lnTo>
                  <a:pt x="496930" y="236044"/>
                </a:lnTo>
                <a:lnTo>
                  <a:pt x="482302" y="272903"/>
                </a:lnTo>
                <a:lnTo>
                  <a:pt x="459155" y="306255"/>
                </a:lnTo>
                <a:lnTo>
                  <a:pt x="428497" y="335311"/>
                </a:lnTo>
                <a:lnTo>
                  <a:pt x="391340" y="359284"/>
                </a:lnTo>
                <a:lnTo>
                  <a:pt x="348690" y="377384"/>
                </a:lnTo>
                <a:lnTo>
                  <a:pt x="301558" y="388822"/>
                </a:lnTo>
                <a:lnTo>
                  <a:pt x="250951" y="392811"/>
                </a:lnTo>
                <a:lnTo>
                  <a:pt x="200387" y="388822"/>
                </a:lnTo>
                <a:lnTo>
                  <a:pt x="153287" y="377384"/>
                </a:lnTo>
                <a:lnTo>
                  <a:pt x="110659" y="359284"/>
                </a:lnTo>
                <a:lnTo>
                  <a:pt x="73517" y="335311"/>
                </a:lnTo>
                <a:lnTo>
                  <a:pt x="42869" y="306255"/>
                </a:lnTo>
                <a:lnTo>
                  <a:pt x="19726" y="272903"/>
                </a:lnTo>
                <a:lnTo>
                  <a:pt x="5100" y="236044"/>
                </a:lnTo>
                <a:lnTo>
                  <a:pt x="0" y="1964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23">
            <a:extLst>
              <a:ext uri="{FF2B5EF4-FFF2-40B4-BE49-F238E27FC236}">
                <a16:creationId xmlns:a16="http://schemas.microsoft.com/office/drawing/2014/main" id="{A78C6230-FA2C-4242-8FD9-CD6E5BCD44CC}"/>
              </a:ext>
            </a:extLst>
          </p:cNvPr>
          <p:cNvSpPr/>
          <p:nvPr/>
        </p:nvSpPr>
        <p:spPr>
          <a:xfrm>
            <a:off x="6075936" y="3268458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70">
                <a:moveTo>
                  <a:pt x="0" y="229311"/>
                </a:moveTo>
                <a:lnTo>
                  <a:pt x="276009" y="229311"/>
                </a:lnTo>
                <a:lnTo>
                  <a:pt x="276009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24">
            <a:extLst>
              <a:ext uri="{FF2B5EF4-FFF2-40B4-BE49-F238E27FC236}">
                <a16:creationId xmlns:a16="http://schemas.microsoft.com/office/drawing/2014/main" id="{9B07BB7B-797D-4EB0-BD3C-B02C0245F3AC}"/>
              </a:ext>
            </a:extLst>
          </p:cNvPr>
          <p:cNvSpPr txBox="1"/>
          <p:nvPr/>
        </p:nvSpPr>
        <p:spPr>
          <a:xfrm>
            <a:off x="6074920" y="323995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8" name="object 25">
            <a:extLst>
              <a:ext uri="{FF2B5EF4-FFF2-40B4-BE49-F238E27FC236}">
                <a16:creationId xmlns:a16="http://schemas.microsoft.com/office/drawing/2014/main" id="{1B907F61-4D3B-4047-8610-42442483CFA0}"/>
              </a:ext>
            </a:extLst>
          </p:cNvPr>
          <p:cNvSpPr/>
          <p:nvPr/>
        </p:nvSpPr>
        <p:spPr>
          <a:xfrm>
            <a:off x="6267961" y="2987611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304419" y="0"/>
                </a:moveTo>
                <a:lnTo>
                  <a:pt x="0" y="2204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26">
            <a:extLst>
              <a:ext uri="{FF2B5EF4-FFF2-40B4-BE49-F238E27FC236}">
                <a16:creationId xmlns:a16="http://schemas.microsoft.com/office/drawing/2014/main" id="{E28E5F02-02B1-4817-A556-B6C09D20B1E2}"/>
              </a:ext>
            </a:extLst>
          </p:cNvPr>
          <p:cNvSpPr/>
          <p:nvPr/>
        </p:nvSpPr>
        <p:spPr>
          <a:xfrm>
            <a:off x="5476496" y="2418143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80">
                <a:moveTo>
                  <a:pt x="304419" y="0"/>
                </a:moveTo>
                <a:lnTo>
                  <a:pt x="0" y="22047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27">
            <a:extLst>
              <a:ext uri="{FF2B5EF4-FFF2-40B4-BE49-F238E27FC236}">
                <a16:creationId xmlns:a16="http://schemas.microsoft.com/office/drawing/2014/main" id="{9FDC1EBB-EFFE-438C-9E53-35852D75A975}"/>
              </a:ext>
            </a:extLst>
          </p:cNvPr>
          <p:cNvSpPr/>
          <p:nvPr/>
        </p:nvSpPr>
        <p:spPr>
          <a:xfrm>
            <a:off x="6618480" y="3728147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469"/>
                </a:moveTo>
                <a:lnTo>
                  <a:pt x="5094" y="156887"/>
                </a:lnTo>
                <a:lnTo>
                  <a:pt x="19708" y="120015"/>
                </a:lnTo>
                <a:lnTo>
                  <a:pt x="42835" y="86642"/>
                </a:lnTo>
                <a:lnTo>
                  <a:pt x="73469" y="57562"/>
                </a:lnTo>
                <a:lnTo>
                  <a:pt x="110604" y="33566"/>
                </a:lnTo>
                <a:lnTo>
                  <a:pt x="153233" y="15446"/>
                </a:lnTo>
                <a:lnTo>
                  <a:pt x="200351" y="3993"/>
                </a:lnTo>
                <a:lnTo>
                  <a:pt x="250952" y="0"/>
                </a:lnTo>
                <a:lnTo>
                  <a:pt x="301516" y="3993"/>
                </a:lnTo>
                <a:lnTo>
                  <a:pt x="348616" y="15446"/>
                </a:lnTo>
                <a:lnTo>
                  <a:pt x="391244" y="33566"/>
                </a:lnTo>
                <a:lnTo>
                  <a:pt x="428386" y="57562"/>
                </a:lnTo>
                <a:lnTo>
                  <a:pt x="459034" y="86642"/>
                </a:lnTo>
                <a:lnTo>
                  <a:pt x="482177" y="120015"/>
                </a:lnTo>
                <a:lnTo>
                  <a:pt x="496803" y="156887"/>
                </a:lnTo>
                <a:lnTo>
                  <a:pt x="501904" y="196469"/>
                </a:lnTo>
                <a:lnTo>
                  <a:pt x="496803" y="236044"/>
                </a:lnTo>
                <a:lnTo>
                  <a:pt x="482177" y="272903"/>
                </a:lnTo>
                <a:lnTo>
                  <a:pt x="459034" y="306255"/>
                </a:lnTo>
                <a:lnTo>
                  <a:pt x="428386" y="335311"/>
                </a:lnTo>
                <a:lnTo>
                  <a:pt x="391244" y="359284"/>
                </a:lnTo>
                <a:lnTo>
                  <a:pt x="348616" y="377384"/>
                </a:lnTo>
                <a:lnTo>
                  <a:pt x="301516" y="388822"/>
                </a:lnTo>
                <a:lnTo>
                  <a:pt x="250952" y="392811"/>
                </a:lnTo>
                <a:lnTo>
                  <a:pt x="200351" y="388822"/>
                </a:lnTo>
                <a:lnTo>
                  <a:pt x="153233" y="377384"/>
                </a:lnTo>
                <a:lnTo>
                  <a:pt x="110604" y="359284"/>
                </a:lnTo>
                <a:lnTo>
                  <a:pt x="73469" y="335311"/>
                </a:lnTo>
                <a:lnTo>
                  <a:pt x="42835" y="306255"/>
                </a:lnTo>
                <a:lnTo>
                  <a:pt x="19708" y="272903"/>
                </a:lnTo>
                <a:lnTo>
                  <a:pt x="5094" y="236044"/>
                </a:lnTo>
                <a:lnTo>
                  <a:pt x="0" y="19646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8">
            <a:extLst>
              <a:ext uri="{FF2B5EF4-FFF2-40B4-BE49-F238E27FC236}">
                <a16:creationId xmlns:a16="http://schemas.microsoft.com/office/drawing/2014/main" id="{28261BAA-CDD9-4ED0-8830-5CA7BA5961CB}"/>
              </a:ext>
            </a:extLst>
          </p:cNvPr>
          <p:cNvSpPr txBox="1"/>
          <p:nvPr/>
        </p:nvSpPr>
        <p:spPr>
          <a:xfrm>
            <a:off x="6748529" y="375989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2" name="object 29">
            <a:extLst>
              <a:ext uri="{FF2B5EF4-FFF2-40B4-BE49-F238E27FC236}">
                <a16:creationId xmlns:a16="http://schemas.microsoft.com/office/drawing/2014/main" id="{815A334E-BC34-4771-818C-81312CE3377B}"/>
              </a:ext>
            </a:extLst>
          </p:cNvPr>
          <p:cNvSpPr/>
          <p:nvPr/>
        </p:nvSpPr>
        <p:spPr>
          <a:xfrm>
            <a:off x="6389754" y="3540569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0" y="0"/>
                </a:moveTo>
                <a:lnTo>
                  <a:pt x="304419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30">
            <a:extLst>
              <a:ext uri="{FF2B5EF4-FFF2-40B4-BE49-F238E27FC236}">
                <a16:creationId xmlns:a16="http://schemas.microsoft.com/office/drawing/2014/main" id="{9522B0E6-8AD4-4A06-9032-66CA11DAC85D}"/>
              </a:ext>
            </a:extLst>
          </p:cNvPr>
          <p:cNvSpPr/>
          <p:nvPr/>
        </p:nvSpPr>
        <p:spPr>
          <a:xfrm>
            <a:off x="6155692" y="4324032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2" y="0"/>
                </a:moveTo>
                <a:lnTo>
                  <a:pt x="200387" y="3988"/>
                </a:lnTo>
                <a:lnTo>
                  <a:pt x="153287" y="15426"/>
                </a:lnTo>
                <a:lnTo>
                  <a:pt x="110659" y="33526"/>
                </a:lnTo>
                <a:lnTo>
                  <a:pt x="73517" y="57499"/>
                </a:lnTo>
                <a:lnTo>
                  <a:pt x="42869" y="86555"/>
                </a:lnTo>
                <a:lnTo>
                  <a:pt x="19726" y="119907"/>
                </a:lnTo>
                <a:lnTo>
                  <a:pt x="5100" y="156766"/>
                </a:lnTo>
                <a:lnTo>
                  <a:pt x="0" y="196342"/>
                </a:lnTo>
                <a:lnTo>
                  <a:pt x="5100" y="235923"/>
                </a:lnTo>
                <a:lnTo>
                  <a:pt x="19726" y="272796"/>
                </a:lnTo>
                <a:lnTo>
                  <a:pt x="42869" y="306168"/>
                </a:lnTo>
                <a:lnTo>
                  <a:pt x="73517" y="335248"/>
                </a:lnTo>
                <a:lnTo>
                  <a:pt x="110659" y="359244"/>
                </a:lnTo>
                <a:lnTo>
                  <a:pt x="153287" y="377364"/>
                </a:lnTo>
                <a:lnTo>
                  <a:pt x="200387" y="388817"/>
                </a:lnTo>
                <a:lnTo>
                  <a:pt x="250952" y="392811"/>
                </a:lnTo>
                <a:lnTo>
                  <a:pt x="301558" y="388817"/>
                </a:lnTo>
                <a:lnTo>
                  <a:pt x="348690" y="377364"/>
                </a:lnTo>
                <a:lnTo>
                  <a:pt x="391340" y="359244"/>
                </a:lnTo>
                <a:lnTo>
                  <a:pt x="428498" y="335248"/>
                </a:lnTo>
                <a:lnTo>
                  <a:pt x="459155" y="306168"/>
                </a:lnTo>
                <a:lnTo>
                  <a:pt x="482302" y="272796"/>
                </a:lnTo>
                <a:lnTo>
                  <a:pt x="496930" y="235923"/>
                </a:lnTo>
                <a:lnTo>
                  <a:pt x="502031" y="196342"/>
                </a:lnTo>
                <a:lnTo>
                  <a:pt x="496930" y="156766"/>
                </a:lnTo>
                <a:lnTo>
                  <a:pt x="482302" y="119907"/>
                </a:lnTo>
                <a:lnTo>
                  <a:pt x="459155" y="86555"/>
                </a:lnTo>
                <a:lnTo>
                  <a:pt x="428498" y="57499"/>
                </a:lnTo>
                <a:lnTo>
                  <a:pt x="391340" y="33526"/>
                </a:lnTo>
                <a:lnTo>
                  <a:pt x="348690" y="15426"/>
                </a:lnTo>
                <a:lnTo>
                  <a:pt x="301558" y="3988"/>
                </a:lnTo>
                <a:lnTo>
                  <a:pt x="250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31">
            <a:extLst>
              <a:ext uri="{FF2B5EF4-FFF2-40B4-BE49-F238E27FC236}">
                <a16:creationId xmlns:a16="http://schemas.microsoft.com/office/drawing/2014/main" id="{EBC71C3F-C0A8-45E7-B0F7-FDB0A5E86739}"/>
              </a:ext>
            </a:extLst>
          </p:cNvPr>
          <p:cNvSpPr/>
          <p:nvPr/>
        </p:nvSpPr>
        <p:spPr>
          <a:xfrm>
            <a:off x="6155692" y="4324032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342"/>
                </a:moveTo>
                <a:lnTo>
                  <a:pt x="5100" y="156766"/>
                </a:lnTo>
                <a:lnTo>
                  <a:pt x="19726" y="119907"/>
                </a:lnTo>
                <a:lnTo>
                  <a:pt x="42869" y="86555"/>
                </a:lnTo>
                <a:lnTo>
                  <a:pt x="73517" y="57499"/>
                </a:lnTo>
                <a:lnTo>
                  <a:pt x="110659" y="33526"/>
                </a:lnTo>
                <a:lnTo>
                  <a:pt x="153287" y="15426"/>
                </a:lnTo>
                <a:lnTo>
                  <a:pt x="200387" y="3988"/>
                </a:lnTo>
                <a:lnTo>
                  <a:pt x="250952" y="0"/>
                </a:lnTo>
                <a:lnTo>
                  <a:pt x="301558" y="3988"/>
                </a:lnTo>
                <a:lnTo>
                  <a:pt x="348690" y="15426"/>
                </a:lnTo>
                <a:lnTo>
                  <a:pt x="391340" y="33526"/>
                </a:lnTo>
                <a:lnTo>
                  <a:pt x="428498" y="57499"/>
                </a:lnTo>
                <a:lnTo>
                  <a:pt x="459155" y="86555"/>
                </a:lnTo>
                <a:lnTo>
                  <a:pt x="482302" y="119907"/>
                </a:lnTo>
                <a:lnTo>
                  <a:pt x="496930" y="156766"/>
                </a:lnTo>
                <a:lnTo>
                  <a:pt x="502031" y="196342"/>
                </a:lnTo>
                <a:lnTo>
                  <a:pt x="496930" y="235923"/>
                </a:lnTo>
                <a:lnTo>
                  <a:pt x="482302" y="272796"/>
                </a:lnTo>
                <a:lnTo>
                  <a:pt x="459155" y="306168"/>
                </a:lnTo>
                <a:lnTo>
                  <a:pt x="428498" y="335248"/>
                </a:lnTo>
                <a:lnTo>
                  <a:pt x="391340" y="359244"/>
                </a:lnTo>
                <a:lnTo>
                  <a:pt x="348690" y="377364"/>
                </a:lnTo>
                <a:lnTo>
                  <a:pt x="301558" y="388817"/>
                </a:lnTo>
                <a:lnTo>
                  <a:pt x="250952" y="392811"/>
                </a:lnTo>
                <a:lnTo>
                  <a:pt x="200387" y="388817"/>
                </a:lnTo>
                <a:lnTo>
                  <a:pt x="153287" y="377364"/>
                </a:lnTo>
                <a:lnTo>
                  <a:pt x="110659" y="359244"/>
                </a:lnTo>
                <a:lnTo>
                  <a:pt x="73517" y="335248"/>
                </a:lnTo>
                <a:lnTo>
                  <a:pt x="42869" y="306168"/>
                </a:lnTo>
                <a:lnTo>
                  <a:pt x="19726" y="272796"/>
                </a:lnTo>
                <a:lnTo>
                  <a:pt x="5100" y="235923"/>
                </a:lnTo>
                <a:lnTo>
                  <a:pt x="0" y="1963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32">
            <a:extLst>
              <a:ext uri="{FF2B5EF4-FFF2-40B4-BE49-F238E27FC236}">
                <a16:creationId xmlns:a16="http://schemas.microsoft.com/office/drawing/2014/main" id="{01837FDA-AC34-4E03-B17A-4F0366BE67DD}"/>
              </a:ext>
            </a:extLst>
          </p:cNvPr>
          <p:cNvSpPr/>
          <p:nvPr/>
        </p:nvSpPr>
        <p:spPr>
          <a:xfrm>
            <a:off x="6282946" y="4384280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70">
                <a:moveTo>
                  <a:pt x="0" y="229311"/>
                </a:moveTo>
                <a:lnTo>
                  <a:pt x="276009" y="229311"/>
                </a:lnTo>
                <a:lnTo>
                  <a:pt x="276009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33">
            <a:extLst>
              <a:ext uri="{FF2B5EF4-FFF2-40B4-BE49-F238E27FC236}">
                <a16:creationId xmlns:a16="http://schemas.microsoft.com/office/drawing/2014/main" id="{147F64B9-6515-45AB-B05C-4FCF4D2AF136}"/>
              </a:ext>
            </a:extLst>
          </p:cNvPr>
          <p:cNvSpPr txBox="1"/>
          <p:nvPr/>
        </p:nvSpPr>
        <p:spPr>
          <a:xfrm>
            <a:off x="6281930" y="435578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7" name="object 34">
            <a:extLst>
              <a:ext uri="{FF2B5EF4-FFF2-40B4-BE49-F238E27FC236}">
                <a16:creationId xmlns:a16="http://schemas.microsoft.com/office/drawing/2014/main" id="{BCD3A884-84D5-4404-A548-5142345F5E93}"/>
              </a:ext>
            </a:extLst>
          </p:cNvPr>
          <p:cNvSpPr/>
          <p:nvPr/>
        </p:nvSpPr>
        <p:spPr>
          <a:xfrm>
            <a:off x="6474970" y="4103432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304418" y="0"/>
                </a:moveTo>
                <a:lnTo>
                  <a:pt x="0" y="2205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/>
      <p:bldP spid="76" grpId="0" animBg="1"/>
      <p:bldP spid="78" grpId="0" animBg="1"/>
      <p:bldP spid="79" grpId="0"/>
      <p:bldP spid="80" grpId="0" animBg="1"/>
      <p:bldP spid="81" grpId="0" animBg="1"/>
      <p:bldP spid="82" grpId="0" animBg="1"/>
      <p:bldP spid="85" grpId="0" animBg="1"/>
      <p:bldP spid="86" grpId="0" animBg="1"/>
      <p:bldP spid="87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/>
      <p:bldP spid="94" grpId="0" animBg="1"/>
      <p:bldP spid="95" grpId="0" animBg="1"/>
      <p:bldP spid="96" grpId="0" animBg="1"/>
      <p:bldP spid="97" grpId="0"/>
      <p:bldP spid="98" grpId="0" animBg="1"/>
      <p:bldP spid="99" grpId="0" animBg="1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06" grpId="0"/>
      <p:bldP spid="1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64" y="529209"/>
            <a:ext cx="496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Wingdings"/>
                <a:cs typeface="Wingdings"/>
              </a:rPr>
              <a:t></a:t>
            </a:r>
            <a:r>
              <a:rPr sz="2400" b="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宋体"/>
                <a:cs typeface="宋体"/>
              </a:rPr>
              <a:t>要删除的结点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有左、右两棵子树：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9564" y="960501"/>
            <a:ext cx="8093075" cy="923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用另一结点替代被删除结点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右子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的最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小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元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素</a:t>
            </a:r>
            <a:r>
              <a:rPr sz="2000" b="1" spc="-50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或</a:t>
            </a:r>
            <a:r>
              <a:rPr sz="2000" b="1" spc="-5" dirty="0">
                <a:latin typeface="宋体"/>
                <a:cs typeface="宋体"/>
              </a:rPr>
              <a:t>者</a:t>
            </a:r>
            <a:r>
              <a:rPr sz="2000" b="1" spc="-490" dirty="0"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左子树的最大元素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  <a:spcBef>
                <a:spcPts val="5"/>
              </a:spcBef>
            </a:pPr>
            <a:r>
              <a:rPr sz="2000" b="1" spc="5" dirty="0">
                <a:latin typeface="宋体"/>
                <a:cs typeface="宋体"/>
              </a:rPr>
              <a:t>〖例〗：删</a:t>
            </a:r>
            <a:r>
              <a:rPr sz="2000" b="1" spc="-5" dirty="0">
                <a:latin typeface="宋体"/>
                <a:cs typeface="宋体"/>
              </a:rPr>
              <a:t>除</a:t>
            </a:r>
            <a:r>
              <a:rPr sz="2000" b="1" spc="-480" dirty="0">
                <a:latin typeface="宋体"/>
                <a:cs typeface="宋体"/>
              </a:rPr>
              <a:t> </a:t>
            </a:r>
            <a:r>
              <a:rPr sz="2000" b="1" dirty="0">
                <a:latin typeface="Arial"/>
                <a:cs typeface="Arial"/>
              </a:rPr>
              <a:t>41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02534" y="2723134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30">
                <a:moveTo>
                  <a:pt x="250825" y="0"/>
                </a:moveTo>
                <a:lnTo>
                  <a:pt x="200266" y="3982"/>
                </a:lnTo>
                <a:lnTo>
                  <a:pt x="153179" y="15404"/>
                </a:lnTo>
                <a:lnTo>
                  <a:pt x="110573" y="33479"/>
                </a:lnTo>
                <a:lnTo>
                  <a:pt x="73453" y="57419"/>
                </a:lnTo>
                <a:lnTo>
                  <a:pt x="42829" y="86438"/>
                </a:lnTo>
                <a:lnTo>
                  <a:pt x="19706" y="119747"/>
                </a:lnTo>
                <a:lnTo>
                  <a:pt x="5094" y="156559"/>
                </a:lnTo>
                <a:lnTo>
                  <a:pt x="0" y="196087"/>
                </a:lnTo>
                <a:lnTo>
                  <a:pt x="5094" y="235580"/>
                </a:lnTo>
                <a:lnTo>
                  <a:pt x="19706" y="272375"/>
                </a:lnTo>
                <a:lnTo>
                  <a:pt x="42829" y="305682"/>
                </a:lnTo>
                <a:lnTo>
                  <a:pt x="73453" y="334708"/>
                </a:lnTo>
                <a:lnTo>
                  <a:pt x="110573" y="358662"/>
                </a:lnTo>
                <a:lnTo>
                  <a:pt x="153179" y="376753"/>
                </a:lnTo>
                <a:lnTo>
                  <a:pt x="200266" y="388188"/>
                </a:lnTo>
                <a:lnTo>
                  <a:pt x="250825" y="392175"/>
                </a:lnTo>
                <a:lnTo>
                  <a:pt x="301383" y="388188"/>
                </a:lnTo>
                <a:lnTo>
                  <a:pt x="348470" y="376753"/>
                </a:lnTo>
                <a:lnTo>
                  <a:pt x="391076" y="358662"/>
                </a:lnTo>
                <a:lnTo>
                  <a:pt x="428196" y="334708"/>
                </a:lnTo>
                <a:lnTo>
                  <a:pt x="458820" y="305682"/>
                </a:lnTo>
                <a:lnTo>
                  <a:pt x="481943" y="272375"/>
                </a:lnTo>
                <a:lnTo>
                  <a:pt x="496555" y="235580"/>
                </a:lnTo>
                <a:lnTo>
                  <a:pt x="501650" y="196087"/>
                </a:lnTo>
                <a:lnTo>
                  <a:pt x="496555" y="156559"/>
                </a:lnTo>
                <a:lnTo>
                  <a:pt x="481943" y="119747"/>
                </a:lnTo>
                <a:lnTo>
                  <a:pt x="458820" y="86438"/>
                </a:lnTo>
                <a:lnTo>
                  <a:pt x="428196" y="57419"/>
                </a:lnTo>
                <a:lnTo>
                  <a:pt x="391076" y="33479"/>
                </a:lnTo>
                <a:lnTo>
                  <a:pt x="348470" y="15404"/>
                </a:lnTo>
                <a:lnTo>
                  <a:pt x="301383" y="3982"/>
                </a:lnTo>
                <a:lnTo>
                  <a:pt x="250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02534" y="2723134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30">
                <a:moveTo>
                  <a:pt x="0" y="196087"/>
                </a:moveTo>
                <a:lnTo>
                  <a:pt x="5094" y="156559"/>
                </a:lnTo>
                <a:lnTo>
                  <a:pt x="19706" y="119747"/>
                </a:lnTo>
                <a:lnTo>
                  <a:pt x="42829" y="86438"/>
                </a:lnTo>
                <a:lnTo>
                  <a:pt x="73453" y="57419"/>
                </a:lnTo>
                <a:lnTo>
                  <a:pt x="110573" y="33479"/>
                </a:lnTo>
                <a:lnTo>
                  <a:pt x="153179" y="15404"/>
                </a:lnTo>
                <a:lnTo>
                  <a:pt x="200266" y="3982"/>
                </a:lnTo>
                <a:lnTo>
                  <a:pt x="250825" y="0"/>
                </a:lnTo>
                <a:lnTo>
                  <a:pt x="301383" y="3982"/>
                </a:lnTo>
                <a:lnTo>
                  <a:pt x="348470" y="15404"/>
                </a:lnTo>
                <a:lnTo>
                  <a:pt x="391076" y="33479"/>
                </a:lnTo>
                <a:lnTo>
                  <a:pt x="428196" y="57419"/>
                </a:lnTo>
                <a:lnTo>
                  <a:pt x="458820" y="86438"/>
                </a:lnTo>
                <a:lnTo>
                  <a:pt x="481943" y="119747"/>
                </a:lnTo>
                <a:lnTo>
                  <a:pt x="496555" y="156559"/>
                </a:lnTo>
                <a:lnTo>
                  <a:pt x="501650" y="196087"/>
                </a:lnTo>
                <a:lnTo>
                  <a:pt x="496555" y="235580"/>
                </a:lnTo>
                <a:lnTo>
                  <a:pt x="481943" y="272375"/>
                </a:lnTo>
                <a:lnTo>
                  <a:pt x="458820" y="305682"/>
                </a:lnTo>
                <a:lnTo>
                  <a:pt x="428196" y="334708"/>
                </a:lnTo>
                <a:lnTo>
                  <a:pt x="391076" y="358662"/>
                </a:lnTo>
                <a:lnTo>
                  <a:pt x="348470" y="376753"/>
                </a:lnTo>
                <a:lnTo>
                  <a:pt x="301383" y="388188"/>
                </a:lnTo>
                <a:lnTo>
                  <a:pt x="250825" y="392175"/>
                </a:lnTo>
                <a:lnTo>
                  <a:pt x="200266" y="388188"/>
                </a:lnTo>
                <a:lnTo>
                  <a:pt x="153179" y="376753"/>
                </a:lnTo>
                <a:lnTo>
                  <a:pt x="110573" y="358662"/>
                </a:lnTo>
                <a:lnTo>
                  <a:pt x="73453" y="334708"/>
                </a:lnTo>
                <a:lnTo>
                  <a:pt x="42829" y="305682"/>
                </a:lnTo>
                <a:lnTo>
                  <a:pt x="19706" y="272375"/>
                </a:lnTo>
                <a:lnTo>
                  <a:pt x="5094" y="235580"/>
                </a:lnTo>
                <a:lnTo>
                  <a:pt x="0" y="196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29661" y="2783395"/>
            <a:ext cx="276225" cy="229235"/>
          </a:xfrm>
          <a:custGeom>
            <a:avLst/>
            <a:gdLst/>
            <a:ahLst/>
            <a:cxnLst/>
            <a:rect l="l" t="t" r="r" b="b"/>
            <a:pathLst>
              <a:path w="276225" h="229235">
                <a:moveTo>
                  <a:pt x="0" y="228917"/>
                </a:moveTo>
                <a:lnTo>
                  <a:pt x="275844" y="228917"/>
                </a:lnTo>
                <a:lnTo>
                  <a:pt x="275844" y="0"/>
                </a:lnTo>
                <a:lnTo>
                  <a:pt x="0" y="0"/>
                </a:lnTo>
                <a:lnTo>
                  <a:pt x="0" y="2289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129152" y="275450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29534" y="3840734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29">
                <a:moveTo>
                  <a:pt x="0" y="196087"/>
                </a:moveTo>
                <a:lnTo>
                  <a:pt x="5094" y="156559"/>
                </a:lnTo>
                <a:lnTo>
                  <a:pt x="19706" y="119747"/>
                </a:lnTo>
                <a:lnTo>
                  <a:pt x="42829" y="86438"/>
                </a:lnTo>
                <a:lnTo>
                  <a:pt x="73453" y="57419"/>
                </a:lnTo>
                <a:lnTo>
                  <a:pt x="110573" y="33479"/>
                </a:lnTo>
                <a:lnTo>
                  <a:pt x="153179" y="15404"/>
                </a:lnTo>
                <a:lnTo>
                  <a:pt x="200266" y="3982"/>
                </a:lnTo>
                <a:lnTo>
                  <a:pt x="250825" y="0"/>
                </a:lnTo>
                <a:lnTo>
                  <a:pt x="301383" y="3982"/>
                </a:lnTo>
                <a:lnTo>
                  <a:pt x="348470" y="15404"/>
                </a:lnTo>
                <a:lnTo>
                  <a:pt x="391076" y="33479"/>
                </a:lnTo>
                <a:lnTo>
                  <a:pt x="428196" y="57419"/>
                </a:lnTo>
                <a:lnTo>
                  <a:pt x="458820" y="86438"/>
                </a:lnTo>
                <a:lnTo>
                  <a:pt x="481943" y="119747"/>
                </a:lnTo>
                <a:lnTo>
                  <a:pt x="496555" y="156559"/>
                </a:lnTo>
                <a:lnTo>
                  <a:pt x="501650" y="196087"/>
                </a:lnTo>
                <a:lnTo>
                  <a:pt x="496555" y="235580"/>
                </a:lnTo>
                <a:lnTo>
                  <a:pt x="481943" y="272375"/>
                </a:lnTo>
                <a:lnTo>
                  <a:pt x="458820" y="305682"/>
                </a:lnTo>
                <a:lnTo>
                  <a:pt x="428196" y="334708"/>
                </a:lnTo>
                <a:lnTo>
                  <a:pt x="391076" y="358662"/>
                </a:lnTo>
                <a:lnTo>
                  <a:pt x="348470" y="376753"/>
                </a:lnTo>
                <a:lnTo>
                  <a:pt x="301383" y="388188"/>
                </a:lnTo>
                <a:lnTo>
                  <a:pt x="250825" y="392175"/>
                </a:lnTo>
                <a:lnTo>
                  <a:pt x="200266" y="388188"/>
                </a:lnTo>
                <a:lnTo>
                  <a:pt x="153179" y="376753"/>
                </a:lnTo>
                <a:lnTo>
                  <a:pt x="110573" y="358662"/>
                </a:lnTo>
                <a:lnTo>
                  <a:pt x="73453" y="334708"/>
                </a:lnTo>
                <a:lnTo>
                  <a:pt x="42829" y="305682"/>
                </a:lnTo>
                <a:lnTo>
                  <a:pt x="19706" y="272375"/>
                </a:lnTo>
                <a:lnTo>
                  <a:pt x="5094" y="235580"/>
                </a:lnTo>
                <a:lnTo>
                  <a:pt x="0" y="196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260216" y="387248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67635" y="4435982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29">
                <a:moveTo>
                  <a:pt x="250825" y="0"/>
                </a:moveTo>
                <a:lnTo>
                  <a:pt x="200266" y="3987"/>
                </a:lnTo>
                <a:lnTo>
                  <a:pt x="153179" y="15422"/>
                </a:lnTo>
                <a:lnTo>
                  <a:pt x="110573" y="33513"/>
                </a:lnTo>
                <a:lnTo>
                  <a:pt x="73453" y="57467"/>
                </a:lnTo>
                <a:lnTo>
                  <a:pt x="42829" y="86493"/>
                </a:lnTo>
                <a:lnTo>
                  <a:pt x="19706" y="119800"/>
                </a:lnTo>
                <a:lnTo>
                  <a:pt x="5094" y="156595"/>
                </a:lnTo>
                <a:lnTo>
                  <a:pt x="0" y="196087"/>
                </a:lnTo>
                <a:lnTo>
                  <a:pt x="5094" y="235616"/>
                </a:lnTo>
                <a:lnTo>
                  <a:pt x="19706" y="272428"/>
                </a:lnTo>
                <a:lnTo>
                  <a:pt x="42829" y="305737"/>
                </a:lnTo>
                <a:lnTo>
                  <a:pt x="73453" y="334756"/>
                </a:lnTo>
                <a:lnTo>
                  <a:pt x="110573" y="358696"/>
                </a:lnTo>
                <a:lnTo>
                  <a:pt x="153179" y="376771"/>
                </a:lnTo>
                <a:lnTo>
                  <a:pt x="200266" y="388193"/>
                </a:lnTo>
                <a:lnTo>
                  <a:pt x="250825" y="392175"/>
                </a:lnTo>
                <a:lnTo>
                  <a:pt x="301347" y="388193"/>
                </a:lnTo>
                <a:lnTo>
                  <a:pt x="348416" y="376771"/>
                </a:lnTo>
                <a:lnTo>
                  <a:pt x="391021" y="358696"/>
                </a:lnTo>
                <a:lnTo>
                  <a:pt x="428148" y="334756"/>
                </a:lnTo>
                <a:lnTo>
                  <a:pt x="458787" y="305737"/>
                </a:lnTo>
                <a:lnTo>
                  <a:pt x="481925" y="272428"/>
                </a:lnTo>
                <a:lnTo>
                  <a:pt x="496550" y="235616"/>
                </a:lnTo>
                <a:lnTo>
                  <a:pt x="501650" y="196087"/>
                </a:lnTo>
                <a:lnTo>
                  <a:pt x="496550" y="156595"/>
                </a:lnTo>
                <a:lnTo>
                  <a:pt x="481925" y="119800"/>
                </a:lnTo>
                <a:lnTo>
                  <a:pt x="458787" y="86493"/>
                </a:lnTo>
                <a:lnTo>
                  <a:pt x="428148" y="57467"/>
                </a:lnTo>
                <a:lnTo>
                  <a:pt x="391021" y="33513"/>
                </a:lnTo>
                <a:lnTo>
                  <a:pt x="348416" y="15422"/>
                </a:lnTo>
                <a:lnTo>
                  <a:pt x="301347" y="3987"/>
                </a:lnTo>
                <a:lnTo>
                  <a:pt x="250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67635" y="4435982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29">
                <a:moveTo>
                  <a:pt x="0" y="196087"/>
                </a:moveTo>
                <a:lnTo>
                  <a:pt x="5094" y="156595"/>
                </a:lnTo>
                <a:lnTo>
                  <a:pt x="19706" y="119800"/>
                </a:lnTo>
                <a:lnTo>
                  <a:pt x="42829" y="86493"/>
                </a:lnTo>
                <a:lnTo>
                  <a:pt x="73453" y="57467"/>
                </a:lnTo>
                <a:lnTo>
                  <a:pt x="110573" y="33513"/>
                </a:lnTo>
                <a:lnTo>
                  <a:pt x="153179" y="15422"/>
                </a:lnTo>
                <a:lnTo>
                  <a:pt x="200266" y="3987"/>
                </a:lnTo>
                <a:lnTo>
                  <a:pt x="250825" y="0"/>
                </a:lnTo>
                <a:lnTo>
                  <a:pt x="301347" y="3987"/>
                </a:lnTo>
                <a:lnTo>
                  <a:pt x="348416" y="15422"/>
                </a:lnTo>
                <a:lnTo>
                  <a:pt x="391021" y="33513"/>
                </a:lnTo>
                <a:lnTo>
                  <a:pt x="428148" y="57467"/>
                </a:lnTo>
                <a:lnTo>
                  <a:pt x="458787" y="86493"/>
                </a:lnTo>
                <a:lnTo>
                  <a:pt x="481925" y="119800"/>
                </a:lnTo>
                <a:lnTo>
                  <a:pt x="496550" y="156595"/>
                </a:lnTo>
                <a:lnTo>
                  <a:pt x="501650" y="196087"/>
                </a:lnTo>
                <a:lnTo>
                  <a:pt x="496550" y="235616"/>
                </a:lnTo>
                <a:lnTo>
                  <a:pt x="481925" y="272428"/>
                </a:lnTo>
                <a:lnTo>
                  <a:pt x="458787" y="305737"/>
                </a:lnTo>
                <a:lnTo>
                  <a:pt x="428148" y="334756"/>
                </a:lnTo>
                <a:lnTo>
                  <a:pt x="391021" y="358696"/>
                </a:lnTo>
                <a:lnTo>
                  <a:pt x="348416" y="376771"/>
                </a:lnTo>
                <a:lnTo>
                  <a:pt x="301347" y="388193"/>
                </a:lnTo>
                <a:lnTo>
                  <a:pt x="250825" y="392175"/>
                </a:lnTo>
                <a:lnTo>
                  <a:pt x="200266" y="388193"/>
                </a:lnTo>
                <a:lnTo>
                  <a:pt x="153179" y="376771"/>
                </a:lnTo>
                <a:lnTo>
                  <a:pt x="110573" y="358696"/>
                </a:lnTo>
                <a:lnTo>
                  <a:pt x="73453" y="334756"/>
                </a:lnTo>
                <a:lnTo>
                  <a:pt x="42829" y="305737"/>
                </a:lnTo>
                <a:lnTo>
                  <a:pt x="19706" y="272428"/>
                </a:lnTo>
                <a:lnTo>
                  <a:pt x="5094" y="235616"/>
                </a:lnTo>
                <a:lnTo>
                  <a:pt x="0" y="196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94635" y="4496244"/>
            <a:ext cx="276225" cy="229235"/>
          </a:xfrm>
          <a:custGeom>
            <a:avLst/>
            <a:gdLst/>
            <a:ahLst/>
            <a:cxnLst/>
            <a:rect l="l" t="t" r="r" b="b"/>
            <a:pathLst>
              <a:path w="276225" h="229235">
                <a:moveTo>
                  <a:pt x="0" y="228917"/>
                </a:moveTo>
                <a:lnTo>
                  <a:pt x="275844" y="228917"/>
                </a:lnTo>
                <a:lnTo>
                  <a:pt x="275844" y="0"/>
                </a:lnTo>
                <a:lnTo>
                  <a:pt x="0" y="0"/>
                </a:lnTo>
                <a:lnTo>
                  <a:pt x="0" y="2289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94126" y="446786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678554" y="3237229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4" h="393064">
                <a:moveTo>
                  <a:pt x="250951" y="0"/>
                </a:moveTo>
                <a:lnTo>
                  <a:pt x="200387" y="3988"/>
                </a:lnTo>
                <a:lnTo>
                  <a:pt x="153287" y="15426"/>
                </a:lnTo>
                <a:lnTo>
                  <a:pt x="110659" y="33526"/>
                </a:lnTo>
                <a:lnTo>
                  <a:pt x="73517" y="57499"/>
                </a:lnTo>
                <a:lnTo>
                  <a:pt x="42869" y="86555"/>
                </a:lnTo>
                <a:lnTo>
                  <a:pt x="19726" y="119907"/>
                </a:lnTo>
                <a:lnTo>
                  <a:pt x="5100" y="156766"/>
                </a:lnTo>
                <a:lnTo>
                  <a:pt x="0" y="196341"/>
                </a:lnTo>
                <a:lnTo>
                  <a:pt x="5100" y="235923"/>
                </a:lnTo>
                <a:lnTo>
                  <a:pt x="19726" y="272796"/>
                </a:lnTo>
                <a:lnTo>
                  <a:pt x="42869" y="306168"/>
                </a:lnTo>
                <a:lnTo>
                  <a:pt x="73517" y="335248"/>
                </a:lnTo>
                <a:lnTo>
                  <a:pt x="110659" y="359244"/>
                </a:lnTo>
                <a:lnTo>
                  <a:pt x="153287" y="377364"/>
                </a:lnTo>
                <a:lnTo>
                  <a:pt x="200387" y="388817"/>
                </a:lnTo>
                <a:lnTo>
                  <a:pt x="250951" y="392811"/>
                </a:lnTo>
                <a:lnTo>
                  <a:pt x="301516" y="388817"/>
                </a:lnTo>
                <a:lnTo>
                  <a:pt x="348616" y="377364"/>
                </a:lnTo>
                <a:lnTo>
                  <a:pt x="391244" y="359244"/>
                </a:lnTo>
                <a:lnTo>
                  <a:pt x="428386" y="335248"/>
                </a:lnTo>
                <a:lnTo>
                  <a:pt x="459034" y="306168"/>
                </a:lnTo>
                <a:lnTo>
                  <a:pt x="482177" y="272796"/>
                </a:lnTo>
                <a:lnTo>
                  <a:pt x="496803" y="235923"/>
                </a:lnTo>
                <a:lnTo>
                  <a:pt x="501903" y="196341"/>
                </a:lnTo>
                <a:lnTo>
                  <a:pt x="496803" y="156766"/>
                </a:lnTo>
                <a:lnTo>
                  <a:pt x="482177" y="119907"/>
                </a:lnTo>
                <a:lnTo>
                  <a:pt x="459034" y="86555"/>
                </a:lnTo>
                <a:lnTo>
                  <a:pt x="428386" y="57499"/>
                </a:lnTo>
                <a:lnTo>
                  <a:pt x="391244" y="33526"/>
                </a:lnTo>
                <a:lnTo>
                  <a:pt x="348616" y="15426"/>
                </a:lnTo>
                <a:lnTo>
                  <a:pt x="301516" y="3988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78554" y="3237229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4" h="393064">
                <a:moveTo>
                  <a:pt x="0" y="196341"/>
                </a:moveTo>
                <a:lnTo>
                  <a:pt x="5100" y="156766"/>
                </a:lnTo>
                <a:lnTo>
                  <a:pt x="19726" y="119907"/>
                </a:lnTo>
                <a:lnTo>
                  <a:pt x="42869" y="86555"/>
                </a:lnTo>
                <a:lnTo>
                  <a:pt x="73517" y="57499"/>
                </a:lnTo>
                <a:lnTo>
                  <a:pt x="110659" y="33526"/>
                </a:lnTo>
                <a:lnTo>
                  <a:pt x="153287" y="15426"/>
                </a:lnTo>
                <a:lnTo>
                  <a:pt x="200387" y="3988"/>
                </a:lnTo>
                <a:lnTo>
                  <a:pt x="250951" y="0"/>
                </a:lnTo>
                <a:lnTo>
                  <a:pt x="301516" y="3988"/>
                </a:lnTo>
                <a:lnTo>
                  <a:pt x="348616" y="15426"/>
                </a:lnTo>
                <a:lnTo>
                  <a:pt x="391244" y="33526"/>
                </a:lnTo>
                <a:lnTo>
                  <a:pt x="428386" y="57499"/>
                </a:lnTo>
                <a:lnTo>
                  <a:pt x="459034" y="86555"/>
                </a:lnTo>
                <a:lnTo>
                  <a:pt x="482177" y="119907"/>
                </a:lnTo>
                <a:lnTo>
                  <a:pt x="496803" y="156766"/>
                </a:lnTo>
                <a:lnTo>
                  <a:pt x="501903" y="196341"/>
                </a:lnTo>
                <a:lnTo>
                  <a:pt x="496803" y="235923"/>
                </a:lnTo>
                <a:lnTo>
                  <a:pt x="482177" y="272795"/>
                </a:lnTo>
                <a:lnTo>
                  <a:pt x="459034" y="306168"/>
                </a:lnTo>
                <a:lnTo>
                  <a:pt x="428386" y="335248"/>
                </a:lnTo>
                <a:lnTo>
                  <a:pt x="391244" y="359244"/>
                </a:lnTo>
                <a:lnTo>
                  <a:pt x="348616" y="377364"/>
                </a:lnTo>
                <a:lnTo>
                  <a:pt x="301516" y="388817"/>
                </a:lnTo>
                <a:lnTo>
                  <a:pt x="250951" y="392811"/>
                </a:lnTo>
                <a:lnTo>
                  <a:pt x="200387" y="388817"/>
                </a:lnTo>
                <a:lnTo>
                  <a:pt x="153287" y="377364"/>
                </a:lnTo>
                <a:lnTo>
                  <a:pt x="110659" y="359244"/>
                </a:lnTo>
                <a:lnTo>
                  <a:pt x="73517" y="335248"/>
                </a:lnTo>
                <a:lnTo>
                  <a:pt x="42869" y="306168"/>
                </a:lnTo>
                <a:lnTo>
                  <a:pt x="19726" y="272796"/>
                </a:lnTo>
                <a:lnTo>
                  <a:pt x="5100" y="235923"/>
                </a:lnTo>
                <a:lnTo>
                  <a:pt x="0" y="1963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37287" y="3287382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70">
                <a:moveTo>
                  <a:pt x="0" y="229311"/>
                </a:moveTo>
                <a:lnTo>
                  <a:pt x="275983" y="229311"/>
                </a:lnTo>
                <a:lnTo>
                  <a:pt x="275983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823588" y="32839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449954" y="3049523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80">
                <a:moveTo>
                  <a:pt x="0" y="0"/>
                </a:moveTo>
                <a:lnTo>
                  <a:pt x="304419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95830" y="218503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1" y="0"/>
                </a:moveTo>
                <a:lnTo>
                  <a:pt x="200387" y="3988"/>
                </a:lnTo>
                <a:lnTo>
                  <a:pt x="153287" y="15426"/>
                </a:lnTo>
                <a:lnTo>
                  <a:pt x="110659" y="33526"/>
                </a:lnTo>
                <a:lnTo>
                  <a:pt x="73517" y="57499"/>
                </a:lnTo>
                <a:lnTo>
                  <a:pt x="42869" y="86555"/>
                </a:lnTo>
                <a:lnTo>
                  <a:pt x="19726" y="119907"/>
                </a:lnTo>
                <a:lnTo>
                  <a:pt x="5100" y="156766"/>
                </a:lnTo>
                <a:lnTo>
                  <a:pt x="0" y="196341"/>
                </a:lnTo>
                <a:lnTo>
                  <a:pt x="5100" y="235917"/>
                </a:lnTo>
                <a:lnTo>
                  <a:pt x="19726" y="272776"/>
                </a:lnTo>
                <a:lnTo>
                  <a:pt x="42869" y="306128"/>
                </a:lnTo>
                <a:lnTo>
                  <a:pt x="73517" y="335184"/>
                </a:lnTo>
                <a:lnTo>
                  <a:pt x="110659" y="359157"/>
                </a:lnTo>
                <a:lnTo>
                  <a:pt x="153287" y="377257"/>
                </a:lnTo>
                <a:lnTo>
                  <a:pt x="200387" y="388695"/>
                </a:lnTo>
                <a:lnTo>
                  <a:pt x="250951" y="392684"/>
                </a:lnTo>
                <a:lnTo>
                  <a:pt x="301516" y="388695"/>
                </a:lnTo>
                <a:lnTo>
                  <a:pt x="348616" y="377257"/>
                </a:lnTo>
                <a:lnTo>
                  <a:pt x="391244" y="359157"/>
                </a:lnTo>
                <a:lnTo>
                  <a:pt x="428386" y="335184"/>
                </a:lnTo>
                <a:lnTo>
                  <a:pt x="459034" y="306128"/>
                </a:lnTo>
                <a:lnTo>
                  <a:pt x="482177" y="272776"/>
                </a:lnTo>
                <a:lnTo>
                  <a:pt x="496803" y="235917"/>
                </a:lnTo>
                <a:lnTo>
                  <a:pt x="501903" y="196341"/>
                </a:lnTo>
                <a:lnTo>
                  <a:pt x="496803" y="156766"/>
                </a:lnTo>
                <a:lnTo>
                  <a:pt x="482177" y="119907"/>
                </a:lnTo>
                <a:lnTo>
                  <a:pt x="459034" y="86555"/>
                </a:lnTo>
                <a:lnTo>
                  <a:pt x="428386" y="57499"/>
                </a:lnTo>
                <a:lnTo>
                  <a:pt x="391244" y="33526"/>
                </a:lnTo>
                <a:lnTo>
                  <a:pt x="348616" y="15426"/>
                </a:lnTo>
                <a:lnTo>
                  <a:pt x="301516" y="3988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95830" y="218503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341"/>
                </a:moveTo>
                <a:lnTo>
                  <a:pt x="5100" y="156766"/>
                </a:lnTo>
                <a:lnTo>
                  <a:pt x="19726" y="119907"/>
                </a:lnTo>
                <a:lnTo>
                  <a:pt x="42869" y="86555"/>
                </a:lnTo>
                <a:lnTo>
                  <a:pt x="73517" y="57499"/>
                </a:lnTo>
                <a:lnTo>
                  <a:pt x="110659" y="33526"/>
                </a:lnTo>
                <a:lnTo>
                  <a:pt x="153287" y="15426"/>
                </a:lnTo>
                <a:lnTo>
                  <a:pt x="200387" y="3988"/>
                </a:lnTo>
                <a:lnTo>
                  <a:pt x="250951" y="0"/>
                </a:lnTo>
                <a:lnTo>
                  <a:pt x="301516" y="3988"/>
                </a:lnTo>
                <a:lnTo>
                  <a:pt x="348616" y="15426"/>
                </a:lnTo>
                <a:lnTo>
                  <a:pt x="391244" y="33526"/>
                </a:lnTo>
                <a:lnTo>
                  <a:pt x="428386" y="57499"/>
                </a:lnTo>
                <a:lnTo>
                  <a:pt x="459034" y="86555"/>
                </a:lnTo>
                <a:lnTo>
                  <a:pt x="482177" y="119907"/>
                </a:lnTo>
                <a:lnTo>
                  <a:pt x="496803" y="156766"/>
                </a:lnTo>
                <a:lnTo>
                  <a:pt x="501903" y="196341"/>
                </a:lnTo>
                <a:lnTo>
                  <a:pt x="496803" y="235917"/>
                </a:lnTo>
                <a:lnTo>
                  <a:pt x="482177" y="272776"/>
                </a:lnTo>
                <a:lnTo>
                  <a:pt x="459034" y="306128"/>
                </a:lnTo>
                <a:lnTo>
                  <a:pt x="428386" y="335184"/>
                </a:lnTo>
                <a:lnTo>
                  <a:pt x="391244" y="359157"/>
                </a:lnTo>
                <a:lnTo>
                  <a:pt x="348616" y="377257"/>
                </a:lnTo>
                <a:lnTo>
                  <a:pt x="301516" y="388695"/>
                </a:lnTo>
                <a:lnTo>
                  <a:pt x="250951" y="392684"/>
                </a:lnTo>
                <a:lnTo>
                  <a:pt x="200387" y="388695"/>
                </a:lnTo>
                <a:lnTo>
                  <a:pt x="153287" y="377257"/>
                </a:lnTo>
                <a:lnTo>
                  <a:pt x="110659" y="359157"/>
                </a:lnTo>
                <a:lnTo>
                  <a:pt x="73517" y="335184"/>
                </a:lnTo>
                <a:lnTo>
                  <a:pt x="42869" y="306128"/>
                </a:lnTo>
                <a:lnTo>
                  <a:pt x="19726" y="272776"/>
                </a:lnTo>
                <a:lnTo>
                  <a:pt x="5100" y="235917"/>
                </a:lnTo>
                <a:lnTo>
                  <a:pt x="0" y="1963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22956" y="2245283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69">
                <a:moveTo>
                  <a:pt x="0" y="229311"/>
                </a:moveTo>
                <a:lnTo>
                  <a:pt x="275983" y="229311"/>
                </a:lnTo>
                <a:lnTo>
                  <a:pt x="275983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322322" y="2216225"/>
            <a:ext cx="279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17978" y="2513076"/>
            <a:ext cx="487045" cy="249554"/>
          </a:xfrm>
          <a:custGeom>
            <a:avLst/>
            <a:gdLst/>
            <a:ahLst/>
            <a:cxnLst/>
            <a:rect l="l" t="t" r="r" b="b"/>
            <a:pathLst>
              <a:path w="487045" h="249555">
                <a:moveTo>
                  <a:pt x="0" y="0"/>
                </a:moveTo>
                <a:lnTo>
                  <a:pt x="486917" y="24904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08709" y="2733548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1" y="0"/>
                </a:moveTo>
                <a:lnTo>
                  <a:pt x="200387" y="3993"/>
                </a:lnTo>
                <a:lnTo>
                  <a:pt x="153287" y="15446"/>
                </a:lnTo>
                <a:lnTo>
                  <a:pt x="110659" y="33566"/>
                </a:lnTo>
                <a:lnTo>
                  <a:pt x="73517" y="57562"/>
                </a:lnTo>
                <a:lnTo>
                  <a:pt x="42869" y="86642"/>
                </a:lnTo>
                <a:lnTo>
                  <a:pt x="19726" y="120015"/>
                </a:lnTo>
                <a:lnTo>
                  <a:pt x="5100" y="156887"/>
                </a:lnTo>
                <a:lnTo>
                  <a:pt x="0" y="196469"/>
                </a:lnTo>
                <a:lnTo>
                  <a:pt x="5100" y="236044"/>
                </a:lnTo>
                <a:lnTo>
                  <a:pt x="19726" y="272903"/>
                </a:lnTo>
                <a:lnTo>
                  <a:pt x="42869" y="306255"/>
                </a:lnTo>
                <a:lnTo>
                  <a:pt x="73517" y="335311"/>
                </a:lnTo>
                <a:lnTo>
                  <a:pt x="110659" y="359284"/>
                </a:lnTo>
                <a:lnTo>
                  <a:pt x="153287" y="377384"/>
                </a:lnTo>
                <a:lnTo>
                  <a:pt x="200387" y="388822"/>
                </a:lnTo>
                <a:lnTo>
                  <a:pt x="250951" y="392811"/>
                </a:lnTo>
                <a:lnTo>
                  <a:pt x="301516" y="388822"/>
                </a:lnTo>
                <a:lnTo>
                  <a:pt x="348616" y="377384"/>
                </a:lnTo>
                <a:lnTo>
                  <a:pt x="391244" y="359284"/>
                </a:lnTo>
                <a:lnTo>
                  <a:pt x="428386" y="335311"/>
                </a:lnTo>
                <a:lnTo>
                  <a:pt x="459034" y="306255"/>
                </a:lnTo>
                <a:lnTo>
                  <a:pt x="482177" y="272903"/>
                </a:lnTo>
                <a:lnTo>
                  <a:pt x="496803" y="236044"/>
                </a:lnTo>
                <a:lnTo>
                  <a:pt x="501903" y="196469"/>
                </a:lnTo>
                <a:lnTo>
                  <a:pt x="496803" y="156887"/>
                </a:lnTo>
                <a:lnTo>
                  <a:pt x="482177" y="120015"/>
                </a:lnTo>
                <a:lnTo>
                  <a:pt x="459034" y="86642"/>
                </a:lnTo>
                <a:lnTo>
                  <a:pt x="428386" y="57562"/>
                </a:lnTo>
                <a:lnTo>
                  <a:pt x="391244" y="33566"/>
                </a:lnTo>
                <a:lnTo>
                  <a:pt x="348616" y="15446"/>
                </a:lnTo>
                <a:lnTo>
                  <a:pt x="301516" y="3993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08709" y="2733548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469"/>
                </a:moveTo>
                <a:lnTo>
                  <a:pt x="5100" y="156887"/>
                </a:lnTo>
                <a:lnTo>
                  <a:pt x="19726" y="120015"/>
                </a:lnTo>
                <a:lnTo>
                  <a:pt x="42869" y="86642"/>
                </a:lnTo>
                <a:lnTo>
                  <a:pt x="73517" y="57562"/>
                </a:lnTo>
                <a:lnTo>
                  <a:pt x="110659" y="33566"/>
                </a:lnTo>
                <a:lnTo>
                  <a:pt x="153287" y="15446"/>
                </a:lnTo>
                <a:lnTo>
                  <a:pt x="200387" y="3993"/>
                </a:lnTo>
                <a:lnTo>
                  <a:pt x="250951" y="0"/>
                </a:lnTo>
                <a:lnTo>
                  <a:pt x="301516" y="3993"/>
                </a:lnTo>
                <a:lnTo>
                  <a:pt x="348616" y="15446"/>
                </a:lnTo>
                <a:lnTo>
                  <a:pt x="391244" y="33566"/>
                </a:lnTo>
                <a:lnTo>
                  <a:pt x="428386" y="57562"/>
                </a:lnTo>
                <a:lnTo>
                  <a:pt x="459034" y="86642"/>
                </a:lnTo>
                <a:lnTo>
                  <a:pt x="482177" y="120014"/>
                </a:lnTo>
                <a:lnTo>
                  <a:pt x="496803" y="156887"/>
                </a:lnTo>
                <a:lnTo>
                  <a:pt x="501903" y="196469"/>
                </a:lnTo>
                <a:lnTo>
                  <a:pt x="496803" y="236044"/>
                </a:lnTo>
                <a:lnTo>
                  <a:pt x="482177" y="272903"/>
                </a:lnTo>
                <a:lnTo>
                  <a:pt x="459034" y="306255"/>
                </a:lnTo>
                <a:lnTo>
                  <a:pt x="428386" y="335311"/>
                </a:lnTo>
                <a:lnTo>
                  <a:pt x="391244" y="359284"/>
                </a:lnTo>
                <a:lnTo>
                  <a:pt x="348616" y="377384"/>
                </a:lnTo>
                <a:lnTo>
                  <a:pt x="301516" y="388822"/>
                </a:lnTo>
                <a:lnTo>
                  <a:pt x="250951" y="392811"/>
                </a:lnTo>
                <a:lnTo>
                  <a:pt x="200387" y="388822"/>
                </a:lnTo>
                <a:lnTo>
                  <a:pt x="153287" y="377384"/>
                </a:lnTo>
                <a:lnTo>
                  <a:pt x="110659" y="359284"/>
                </a:lnTo>
                <a:lnTo>
                  <a:pt x="73517" y="335311"/>
                </a:lnTo>
                <a:lnTo>
                  <a:pt x="42869" y="306255"/>
                </a:lnTo>
                <a:lnTo>
                  <a:pt x="19726" y="272903"/>
                </a:lnTo>
                <a:lnTo>
                  <a:pt x="5100" y="236044"/>
                </a:lnTo>
                <a:lnTo>
                  <a:pt x="0" y="1964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5836" y="2793923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69">
                <a:moveTo>
                  <a:pt x="0" y="229311"/>
                </a:moveTo>
                <a:lnTo>
                  <a:pt x="275983" y="229311"/>
                </a:lnTo>
                <a:lnTo>
                  <a:pt x="275983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735200" y="276517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461005" y="331952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4" h="393064">
                <a:moveTo>
                  <a:pt x="250951" y="0"/>
                </a:moveTo>
                <a:lnTo>
                  <a:pt x="200387" y="3988"/>
                </a:lnTo>
                <a:lnTo>
                  <a:pt x="153287" y="15426"/>
                </a:lnTo>
                <a:lnTo>
                  <a:pt x="110659" y="33526"/>
                </a:lnTo>
                <a:lnTo>
                  <a:pt x="73517" y="57499"/>
                </a:lnTo>
                <a:lnTo>
                  <a:pt x="42869" y="86555"/>
                </a:lnTo>
                <a:lnTo>
                  <a:pt x="19726" y="119907"/>
                </a:lnTo>
                <a:lnTo>
                  <a:pt x="5100" y="156766"/>
                </a:lnTo>
                <a:lnTo>
                  <a:pt x="0" y="196342"/>
                </a:lnTo>
                <a:lnTo>
                  <a:pt x="5100" y="235923"/>
                </a:lnTo>
                <a:lnTo>
                  <a:pt x="19726" y="272796"/>
                </a:lnTo>
                <a:lnTo>
                  <a:pt x="42869" y="306168"/>
                </a:lnTo>
                <a:lnTo>
                  <a:pt x="73517" y="335248"/>
                </a:lnTo>
                <a:lnTo>
                  <a:pt x="110659" y="359244"/>
                </a:lnTo>
                <a:lnTo>
                  <a:pt x="153287" y="377364"/>
                </a:lnTo>
                <a:lnTo>
                  <a:pt x="200387" y="388817"/>
                </a:lnTo>
                <a:lnTo>
                  <a:pt x="250951" y="392811"/>
                </a:lnTo>
                <a:lnTo>
                  <a:pt x="301516" y="388817"/>
                </a:lnTo>
                <a:lnTo>
                  <a:pt x="348616" y="377364"/>
                </a:lnTo>
                <a:lnTo>
                  <a:pt x="391244" y="359244"/>
                </a:lnTo>
                <a:lnTo>
                  <a:pt x="428386" y="335248"/>
                </a:lnTo>
                <a:lnTo>
                  <a:pt x="459034" y="306168"/>
                </a:lnTo>
                <a:lnTo>
                  <a:pt x="482177" y="272796"/>
                </a:lnTo>
                <a:lnTo>
                  <a:pt x="496803" y="235923"/>
                </a:lnTo>
                <a:lnTo>
                  <a:pt x="501903" y="196342"/>
                </a:lnTo>
                <a:lnTo>
                  <a:pt x="496803" y="156766"/>
                </a:lnTo>
                <a:lnTo>
                  <a:pt x="482177" y="119907"/>
                </a:lnTo>
                <a:lnTo>
                  <a:pt x="459034" y="86555"/>
                </a:lnTo>
                <a:lnTo>
                  <a:pt x="428386" y="57499"/>
                </a:lnTo>
                <a:lnTo>
                  <a:pt x="391244" y="33526"/>
                </a:lnTo>
                <a:lnTo>
                  <a:pt x="348616" y="15426"/>
                </a:lnTo>
                <a:lnTo>
                  <a:pt x="301516" y="3988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61005" y="331952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4" h="393064">
                <a:moveTo>
                  <a:pt x="0" y="196342"/>
                </a:moveTo>
                <a:lnTo>
                  <a:pt x="5100" y="156766"/>
                </a:lnTo>
                <a:lnTo>
                  <a:pt x="19726" y="119907"/>
                </a:lnTo>
                <a:lnTo>
                  <a:pt x="42869" y="86555"/>
                </a:lnTo>
                <a:lnTo>
                  <a:pt x="73517" y="57499"/>
                </a:lnTo>
                <a:lnTo>
                  <a:pt x="110659" y="33526"/>
                </a:lnTo>
                <a:lnTo>
                  <a:pt x="153287" y="15426"/>
                </a:lnTo>
                <a:lnTo>
                  <a:pt x="200387" y="3988"/>
                </a:lnTo>
                <a:lnTo>
                  <a:pt x="250951" y="0"/>
                </a:lnTo>
                <a:lnTo>
                  <a:pt x="301516" y="3988"/>
                </a:lnTo>
                <a:lnTo>
                  <a:pt x="348616" y="15426"/>
                </a:lnTo>
                <a:lnTo>
                  <a:pt x="391244" y="33526"/>
                </a:lnTo>
                <a:lnTo>
                  <a:pt x="428386" y="57499"/>
                </a:lnTo>
                <a:lnTo>
                  <a:pt x="459034" y="86555"/>
                </a:lnTo>
                <a:lnTo>
                  <a:pt x="482177" y="119907"/>
                </a:lnTo>
                <a:lnTo>
                  <a:pt x="496803" y="156766"/>
                </a:lnTo>
                <a:lnTo>
                  <a:pt x="501903" y="196342"/>
                </a:lnTo>
                <a:lnTo>
                  <a:pt x="496803" y="235923"/>
                </a:lnTo>
                <a:lnTo>
                  <a:pt x="482177" y="272796"/>
                </a:lnTo>
                <a:lnTo>
                  <a:pt x="459034" y="306168"/>
                </a:lnTo>
                <a:lnTo>
                  <a:pt x="428386" y="335248"/>
                </a:lnTo>
                <a:lnTo>
                  <a:pt x="391244" y="359244"/>
                </a:lnTo>
                <a:lnTo>
                  <a:pt x="348616" y="377364"/>
                </a:lnTo>
                <a:lnTo>
                  <a:pt x="301516" y="388817"/>
                </a:lnTo>
                <a:lnTo>
                  <a:pt x="250951" y="392811"/>
                </a:lnTo>
                <a:lnTo>
                  <a:pt x="200387" y="388817"/>
                </a:lnTo>
                <a:lnTo>
                  <a:pt x="153287" y="377364"/>
                </a:lnTo>
                <a:lnTo>
                  <a:pt x="110659" y="359244"/>
                </a:lnTo>
                <a:lnTo>
                  <a:pt x="73517" y="335248"/>
                </a:lnTo>
                <a:lnTo>
                  <a:pt x="42869" y="306168"/>
                </a:lnTo>
                <a:lnTo>
                  <a:pt x="19726" y="272796"/>
                </a:lnTo>
                <a:lnTo>
                  <a:pt x="5100" y="235923"/>
                </a:lnTo>
                <a:lnTo>
                  <a:pt x="0" y="1963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88132" y="3379901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70">
                <a:moveTo>
                  <a:pt x="0" y="229311"/>
                </a:moveTo>
                <a:lnTo>
                  <a:pt x="275983" y="229311"/>
                </a:lnTo>
                <a:lnTo>
                  <a:pt x="275983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587751" y="3350971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780284" y="3098926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304419" y="0"/>
                </a:moveTo>
                <a:lnTo>
                  <a:pt x="0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88819" y="2529459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80">
                <a:moveTo>
                  <a:pt x="304418" y="0"/>
                </a:moveTo>
                <a:lnTo>
                  <a:pt x="0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02077" y="3651885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0" y="0"/>
                </a:moveTo>
                <a:lnTo>
                  <a:pt x="304291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86659" y="4215384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304800" y="0"/>
                </a:moveTo>
                <a:lnTo>
                  <a:pt x="0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426210" y="5181600"/>
            <a:ext cx="3145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宋体"/>
                <a:cs typeface="宋体"/>
              </a:rPr>
              <a:t>、</a:t>
            </a:r>
            <a:r>
              <a:rPr sz="1800" b="1" spc="-5" dirty="0">
                <a:latin typeface="宋体"/>
                <a:cs typeface="宋体"/>
              </a:rPr>
              <a:t>取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左子</a:t>
            </a: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1800" b="1" dirty="0">
                <a:latin typeface="宋体"/>
                <a:cs typeface="宋体"/>
              </a:rPr>
              <a:t>中</a:t>
            </a:r>
            <a:r>
              <a:rPr sz="1800" b="1" spc="-5" dirty="0">
                <a:latin typeface="宋体"/>
                <a:cs typeface="宋体"/>
              </a:rPr>
              <a:t>的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最大</a:t>
            </a:r>
            <a:r>
              <a:rPr sz="1800" b="1" dirty="0">
                <a:latin typeface="宋体"/>
                <a:cs typeface="宋体"/>
              </a:rPr>
              <a:t>元素替代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6" name="object 40">
            <a:extLst>
              <a:ext uri="{FF2B5EF4-FFF2-40B4-BE49-F238E27FC236}">
                <a16:creationId xmlns:a16="http://schemas.microsoft.com/office/drawing/2014/main" id="{1C72FF45-528F-4D14-A768-C5A6FD7DA70E}"/>
              </a:ext>
            </a:extLst>
          </p:cNvPr>
          <p:cNvSpPr/>
          <p:nvPr/>
        </p:nvSpPr>
        <p:spPr>
          <a:xfrm>
            <a:off x="6507899" y="2620201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30">
                <a:moveTo>
                  <a:pt x="250825" y="0"/>
                </a:moveTo>
                <a:lnTo>
                  <a:pt x="200266" y="3982"/>
                </a:lnTo>
                <a:lnTo>
                  <a:pt x="153179" y="15404"/>
                </a:lnTo>
                <a:lnTo>
                  <a:pt x="110573" y="33479"/>
                </a:lnTo>
                <a:lnTo>
                  <a:pt x="73453" y="57419"/>
                </a:lnTo>
                <a:lnTo>
                  <a:pt x="42829" y="86438"/>
                </a:lnTo>
                <a:lnTo>
                  <a:pt x="19706" y="119747"/>
                </a:lnTo>
                <a:lnTo>
                  <a:pt x="5094" y="156559"/>
                </a:lnTo>
                <a:lnTo>
                  <a:pt x="0" y="196087"/>
                </a:lnTo>
                <a:lnTo>
                  <a:pt x="5094" y="235580"/>
                </a:lnTo>
                <a:lnTo>
                  <a:pt x="19706" y="272375"/>
                </a:lnTo>
                <a:lnTo>
                  <a:pt x="42829" y="305682"/>
                </a:lnTo>
                <a:lnTo>
                  <a:pt x="73453" y="334708"/>
                </a:lnTo>
                <a:lnTo>
                  <a:pt x="110573" y="358662"/>
                </a:lnTo>
                <a:lnTo>
                  <a:pt x="153179" y="376753"/>
                </a:lnTo>
                <a:lnTo>
                  <a:pt x="200266" y="388188"/>
                </a:lnTo>
                <a:lnTo>
                  <a:pt x="250825" y="392175"/>
                </a:lnTo>
                <a:lnTo>
                  <a:pt x="301383" y="388188"/>
                </a:lnTo>
                <a:lnTo>
                  <a:pt x="348470" y="376753"/>
                </a:lnTo>
                <a:lnTo>
                  <a:pt x="391076" y="358662"/>
                </a:lnTo>
                <a:lnTo>
                  <a:pt x="428196" y="334708"/>
                </a:lnTo>
                <a:lnTo>
                  <a:pt x="458820" y="305682"/>
                </a:lnTo>
                <a:lnTo>
                  <a:pt x="481943" y="272375"/>
                </a:lnTo>
                <a:lnTo>
                  <a:pt x="496555" y="235580"/>
                </a:lnTo>
                <a:lnTo>
                  <a:pt x="501650" y="196087"/>
                </a:lnTo>
                <a:lnTo>
                  <a:pt x="496555" y="156559"/>
                </a:lnTo>
                <a:lnTo>
                  <a:pt x="481943" y="119747"/>
                </a:lnTo>
                <a:lnTo>
                  <a:pt x="458820" y="86438"/>
                </a:lnTo>
                <a:lnTo>
                  <a:pt x="428196" y="57419"/>
                </a:lnTo>
                <a:lnTo>
                  <a:pt x="391076" y="33479"/>
                </a:lnTo>
                <a:lnTo>
                  <a:pt x="348470" y="15404"/>
                </a:lnTo>
                <a:lnTo>
                  <a:pt x="301383" y="3982"/>
                </a:lnTo>
                <a:lnTo>
                  <a:pt x="250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1">
            <a:extLst>
              <a:ext uri="{FF2B5EF4-FFF2-40B4-BE49-F238E27FC236}">
                <a16:creationId xmlns:a16="http://schemas.microsoft.com/office/drawing/2014/main" id="{F11A9308-9CD5-4516-BB79-2979EC347DA0}"/>
              </a:ext>
            </a:extLst>
          </p:cNvPr>
          <p:cNvSpPr/>
          <p:nvPr/>
        </p:nvSpPr>
        <p:spPr>
          <a:xfrm>
            <a:off x="6507899" y="2620201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30">
                <a:moveTo>
                  <a:pt x="0" y="196087"/>
                </a:moveTo>
                <a:lnTo>
                  <a:pt x="5094" y="156559"/>
                </a:lnTo>
                <a:lnTo>
                  <a:pt x="19706" y="119747"/>
                </a:lnTo>
                <a:lnTo>
                  <a:pt x="42829" y="86438"/>
                </a:lnTo>
                <a:lnTo>
                  <a:pt x="73453" y="57419"/>
                </a:lnTo>
                <a:lnTo>
                  <a:pt x="110573" y="33479"/>
                </a:lnTo>
                <a:lnTo>
                  <a:pt x="153179" y="15404"/>
                </a:lnTo>
                <a:lnTo>
                  <a:pt x="200266" y="3982"/>
                </a:lnTo>
                <a:lnTo>
                  <a:pt x="250825" y="0"/>
                </a:lnTo>
                <a:lnTo>
                  <a:pt x="301383" y="3982"/>
                </a:lnTo>
                <a:lnTo>
                  <a:pt x="348470" y="15404"/>
                </a:lnTo>
                <a:lnTo>
                  <a:pt x="391076" y="33479"/>
                </a:lnTo>
                <a:lnTo>
                  <a:pt x="428196" y="57419"/>
                </a:lnTo>
                <a:lnTo>
                  <a:pt x="458820" y="86438"/>
                </a:lnTo>
                <a:lnTo>
                  <a:pt x="481943" y="119747"/>
                </a:lnTo>
                <a:lnTo>
                  <a:pt x="496555" y="156559"/>
                </a:lnTo>
                <a:lnTo>
                  <a:pt x="501650" y="196087"/>
                </a:lnTo>
                <a:lnTo>
                  <a:pt x="496555" y="235580"/>
                </a:lnTo>
                <a:lnTo>
                  <a:pt x="481943" y="272375"/>
                </a:lnTo>
                <a:lnTo>
                  <a:pt x="458820" y="305682"/>
                </a:lnTo>
                <a:lnTo>
                  <a:pt x="428196" y="334708"/>
                </a:lnTo>
                <a:lnTo>
                  <a:pt x="391076" y="358662"/>
                </a:lnTo>
                <a:lnTo>
                  <a:pt x="348470" y="376753"/>
                </a:lnTo>
                <a:lnTo>
                  <a:pt x="301383" y="388188"/>
                </a:lnTo>
                <a:lnTo>
                  <a:pt x="250825" y="392175"/>
                </a:lnTo>
                <a:lnTo>
                  <a:pt x="200266" y="388188"/>
                </a:lnTo>
                <a:lnTo>
                  <a:pt x="153179" y="376753"/>
                </a:lnTo>
                <a:lnTo>
                  <a:pt x="110573" y="358662"/>
                </a:lnTo>
                <a:lnTo>
                  <a:pt x="73453" y="334708"/>
                </a:lnTo>
                <a:lnTo>
                  <a:pt x="42829" y="305682"/>
                </a:lnTo>
                <a:lnTo>
                  <a:pt x="19706" y="272375"/>
                </a:lnTo>
                <a:lnTo>
                  <a:pt x="5094" y="235580"/>
                </a:lnTo>
                <a:lnTo>
                  <a:pt x="0" y="196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2">
            <a:extLst>
              <a:ext uri="{FF2B5EF4-FFF2-40B4-BE49-F238E27FC236}">
                <a16:creationId xmlns:a16="http://schemas.microsoft.com/office/drawing/2014/main" id="{2EAD0773-7344-42EF-87E8-E9B2931F8BB7}"/>
              </a:ext>
            </a:extLst>
          </p:cNvPr>
          <p:cNvSpPr/>
          <p:nvPr/>
        </p:nvSpPr>
        <p:spPr>
          <a:xfrm>
            <a:off x="6635026" y="2680462"/>
            <a:ext cx="276225" cy="229235"/>
          </a:xfrm>
          <a:custGeom>
            <a:avLst/>
            <a:gdLst/>
            <a:ahLst/>
            <a:cxnLst/>
            <a:rect l="l" t="t" r="r" b="b"/>
            <a:pathLst>
              <a:path w="276225" h="229235">
                <a:moveTo>
                  <a:pt x="0" y="228917"/>
                </a:moveTo>
                <a:lnTo>
                  <a:pt x="275844" y="228917"/>
                </a:lnTo>
                <a:lnTo>
                  <a:pt x="275844" y="0"/>
                </a:lnTo>
                <a:lnTo>
                  <a:pt x="0" y="0"/>
                </a:lnTo>
                <a:lnTo>
                  <a:pt x="0" y="2289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43">
            <a:extLst>
              <a:ext uri="{FF2B5EF4-FFF2-40B4-BE49-F238E27FC236}">
                <a16:creationId xmlns:a16="http://schemas.microsoft.com/office/drawing/2014/main" id="{86D5826D-9DA7-4646-B979-6A8E83F42EDE}"/>
              </a:ext>
            </a:extLst>
          </p:cNvPr>
          <p:cNvSpPr txBox="1"/>
          <p:nvPr/>
        </p:nvSpPr>
        <p:spPr>
          <a:xfrm>
            <a:off x="6634517" y="265157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35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2" name="object 46">
            <a:extLst>
              <a:ext uri="{FF2B5EF4-FFF2-40B4-BE49-F238E27FC236}">
                <a16:creationId xmlns:a16="http://schemas.microsoft.com/office/drawing/2014/main" id="{965149EB-30F6-486B-B613-7D2CC0CBBD73}"/>
              </a:ext>
            </a:extLst>
          </p:cNvPr>
          <p:cNvSpPr/>
          <p:nvPr/>
        </p:nvSpPr>
        <p:spPr>
          <a:xfrm>
            <a:off x="6173000" y="4333049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29">
                <a:moveTo>
                  <a:pt x="250825" y="0"/>
                </a:moveTo>
                <a:lnTo>
                  <a:pt x="200266" y="3987"/>
                </a:lnTo>
                <a:lnTo>
                  <a:pt x="153179" y="15422"/>
                </a:lnTo>
                <a:lnTo>
                  <a:pt x="110573" y="33513"/>
                </a:lnTo>
                <a:lnTo>
                  <a:pt x="73453" y="57467"/>
                </a:lnTo>
                <a:lnTo>
                  <a:pt x="42829" y="86493"/>
                </a:lnTo>
                <a:lnTo>
                  <a:pt x="19706" y="119800"/>
                </a:lnTo>
                <a:lnTo>
                  <a:pt x="5094" y="156595"/>
                </a:lnTo>
                <a:lnTo>
                  <a:pt x="0" y="196087"/>
                </a:lnTo>
                <a:lnTo>
                  <a:pt x="5094" y="235616"/>
                </a:lnTo>
                <a:lnTo>
                  <a:pt x="19706" y="272428"/>
                </a:lnTo>
                <a:lnTo>
                  <a:pt x="42829" y="305737"/>
                </a:lnTo>
                <a:lnTo>
                  <a:pt x="73453" y="334756"/>
                </a:lnTo>
                <a:lnTo>
                  <a:pt x="110573" y="358696"/>
                </a:lnTo>
                <a:lnTo>
                  <a:pt x="153179" y="376771"/>
                </a:lnTo>
                <a:lnTo>
                  <a:pt x="200266" y="388193"/>
                </a:lnTo>
                <a:lnTo>
                  <a:pt x="250825" y="392175"/>
                </a:lnTo>
                <a:lnTo>
                  <a:pt x="301347" y="388193"/>
                </a:lnTo>
                <a:lnTo>
                  <a:pt x="348416" y="376771"/>
                </a:lnTo>
                <a:lnTo>
                  <a:pt x="391021" y="358696"/>
                </a:lnTo>
                <a:lnTo>
                  <a:pt x="428148" y="334756"/>
                </a:lnTo>
                <a:lnTo>
                  <a:pt x="458787" y="305737"/>
                </a:lnTo>
                <a:lnTo>
                  <a:pt x="481925" y="272428"/>
                </a:lnTo>
                <a:lnTo>
                  <a:pt x="496550" y="235616"/>
                </a:lnTo>
                <a:lnTo>
                  <a:pt x="501650" y="196087"/>
                </a:lnTo>
                <a:lnTo>
                  <a:pt x="496550" y="156595"/>
                </a:lnTo>
                <a:lnTo>
                  <a:pt x="481925" y="119800"/>
                </a:lnTo>
                <a:lnTo>
                  <a:pt x="458787" y="86493"/>
                </a:lnTo>
                <a:lnTo>
                  <a:pt x="428148" y="57467"/>
                </a:lnTo>
                <a:lnTo>
                  <a:pt x="391021" y="33513"/>
                </a:lnTo>
                <a:lnTo>
                  <a:pt x="348416" y="15422"/>
                </a:lnTo>
                <a:lnTo>
                  <a:pt x="301347" y="3987"/>
                </a:lnTo>
                <a:lnTo>
                  <a:pt x="250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47">
            <a:extLst>
              <a:ext uri="{FF2B5EF4-FFF2-40B4-BE49-F238E27FC236}">
                <a16:creationId xmlns:a16="http://schemas.microsoft.com/office/drawing/2014/main" id="{EAF748EE-1DFA-43FE-A7FD-8B5CFD90FC0A}"/>
              </a:ext>
            </a:extLst>
          </p:cNvPr>
          <p:cNvSpPr/>
          <p:nvPr/>
        </p:nvSpPr>
        <p:spPr>
          <a:xfrm>
            <a:off x="6173000" y="4333049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29">
                <a:moveTo>
                  <a:pt x="0" y="196087"/>
                </a:moveTo>
                <a:lnTo>
                  <a:pt x="5094" y="156595"/>
                </a:lnTo>
                <a:lnTo>
                  <a:pt x="19706" y="119800"/>
                </a:lnTo>
                <a:lnTo>
                  <a:pt x="42829" y="86493"/>
                </a:lnTo>
                <a:lnTo>
                  <a:pt x="73453" y="57467"/>
                </a:lnTo>
                <a:lnTo>
                  <a:pt x="110573" y="33513"/>
                </a:lnTo>
                <a:lnTo>
                  <a:pt x="153179" y="15422"/>
                </a:lnTo>
                <a:lnTo>
                  <a:pt x="200266" y="3987"/>
                </a:lnTo>
                <a:lnTo>
                  <a:pt x="250825" y="0"/>
                </a:lnTo>
                <a:lnTo>
                  <a:pt x="301347" y="3987"/>
                </a:lnTo>
                <a:lnTo>
                  <a:pt x="348416" y="15422"/>
                </a:lnTo>
                <a:lnTo>
                  <a:pt x="391021" y="33513"/>
                </a:lnTo>
                <a:lnTo>
                  <a:pt x="428148" y="57467"/>
                </a:lnTo>
                <a:lnTo>
                  <a:pt x="458787" y="86493"/>
                </a:lnTo>
                <a:lnTo>
                  <a:pt x="481925" y="119800"/>
                </a:lnTo>
                <a:lnTo>
                  <a:pt x="496550" y="156595"/>
                </a:lnTo>
                <a:lnTo>
                  <a:pt x="501650" y="196087"/>
                </a:lnTo>
                <a:lnTo>
                  <a:pt x="496550" y="235616"/>
                </a:lnTo>
                <a:lnTo>
                  <a:pt x="481925" y="272428"/>
                </a:lnTo>
                <a:lnTo>
                  <a:pt x="458787" y="305737"/>
                </a:lnTo>
                <a:lnTo>
                  <a:pt x="428148" y="334756"/>
                </a:lnTo>
                <a:lnTo>
                  <a:pt x="391021" y="358696"/>
                </a:lnTo>
                <a:lnTo>
                  <a:pt x="348416" y="376771"/>
                </a:lnTo>
                <a:lnTo>
                  <a:pt x="301347" y="388193"/>
                </a:lnTo>
                <a:lnTo>
                  <a:pt x="250825" y="392175"/>
                </a:lnTo>
                <a:lnTo>
                  <a:pt x="200266" y="388193"/>
                </a:lnTo>
                <a:lnTo>
                  <a:pt x="153179" y="376771"/>
                </a:lnTo>
                <a:lnTo>
                  <a:pt x="110573" y="358696"/>
                </a:lnTo>
                <a:lnTo>
                  <a:pt x="73453" y="334756"/>
                </a:lnTo>
                <a:lnTo>
                  <a:pt x="42829" y="305737"/>
                </a:lnTo>
                <a:lnTo>
                  <a:pt x="19706" y="272428"/>
                </a:lnTo>
                <a:lnTo>
                  <a:pt x="5094" y="235616"/>
                </a:lnTo>
                <a:lnTo>
                  <a:pt x="0" y="196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48">
            <a:extLst>
              <a:ext uri="{FF2B5EF4-FFF2-40B4-BE49-F238E27FC236}">
                <a16:creationId xmlns:a16="http://schemas.microsoft.com/office/drawing/2014/main" id="{93B525B2-48E1-463B-A61C-5DDF14DFBEBE}"/>
              </a:ext>
            </a:extLst>
          </p:cNvPr>
          <p:cNvSpPr/>
          <p:nvPr/>
        </p:nvSpPr>
        <p:spPr>
          <a:xfrm>
            <a:off x="6300000" y="4393311"/>
            <a:ext cx="276225" cy="229235"/>
          </a:xfrm>
          <a:custGeom>
            <a:avLst/>
            <a:gdLst/>
            <a:ahLst/>
            <a:cxnLst/>
            <a:rect l="l" t="t" r="r" b="b"/>
            <a:pathLst>
              <a:path w="276225" h="229235">
                <a:moveTo>
                  <a:pt x="0" y="228917"/>
                </a:moveTo>
                <a:lnTo>
                  <a:pt x="275844" y="228917"/>
                </a:lnTo>
                <a:lnTo>
                  <a:pt x="275844" y="0"/>
                </a:lnTo>
                <a:lnTo>
                  <a:pt x="0" y="0"/>
                </a:lnTo>
                <a:lnTo>
                  <a:pt x="0" y="2289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49">
            <a:extLst>
              <a:ext uri="{FF2B5EF4-FFF2-40B4-BE49-F238E27FC236}">
                <a16:creationId xmlns:a16="http://schemas.microsoft.com/office/drawing/2014/main" id="{8C3F59FF-BED5-423A-BBC9-38CF19E6CCD5}"/>
              </a:ext>
            </a:extLst>
          </p:cNvPr>
          <p:cNvSpPr txBox="1"/>
          <p:nvPr/>
        </p:nvSpPr>
        <p:spPr>
          <a:xfrm>
            <a:off x="6299491" y="436492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50">
            <a:extLst>
              <a:ext uri="{FF2B5EF4-FFF2-40B4-BE49-F238E27FC236}">
                <a16:creationId xmlns:a16="http://schemas.microsoft.com/office/drawing/2014/main" id="{A756918F-80CD-4DCC-AAF4-C6B27CCBA58C}"/>
              </a:ext>
            </a:extLst>
          </p:cNvPr>
          <p:cNvSpPr/>
          <p:nvPr/>
        </p:nvSpPr>
        <p:spPr>
          <a:xfrm>
            <a:off x="7183919" y="3134296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4" h="393064">
                <a:moveTo>
                  <a:pt x="250951" y="0"/>
                </a:moveTo>
                <a:lnTo>
                  <a:pt x="200387" y="3988"/>
                </a:lnTo>
                <a:lnTo>
                  <a:pt x="153287" y="15426"/>
                </a:lnTo>
                <a:lnTo>
                  <a:pt x="110659" y="33526"/>
                </a:lnTo>
                <a:lnTo>
                  <a:pt x="73517" y="57499"/>
                </a:lnTo>
                <a:lnTo>
                  <a:pt x="42869" y="86555"/>
                </a:lnTo>
                <a:lnTo>
                  <a:pt x="19726" y="119907"/>
                </a:lnTo>
                <a:lnTo>
                  <a:pt x="5100" y="156766"/>
                </a:lnTo>
                <a:lnTo>
                  <a:pt x="0" y="196341"/>
                </a:lnTo>
                <a:lnTo>
                  <a:pt x="5100" y="235923"/>
                </a:lnTo>
                <a:lnTo>
                  <a:pt x="19726" y="272796"/>
                </a:lnTo>
                <a:lnTo>
                  <a:pt x="42869" y="306168"/>
                </a:lnTo>
                <a:lnTo>
                  <a:pt x="73517" y="335248"/>
                </a:lnTo>
                <a:lnTo>
                  <a:pt x="110659" y="359244"/>
                </a:lnTo>
                <a:lnTo>
                  <a:pt x="153287" y="377364"/>
                </a:lnTo>
                <a:lnTo>
                  <a:pt x="200387" y="388817"/>
                </a:lnTo>
                <a:lnTo>
                  <a:pt x="250951" y="392811"/>
                </a:lnTo>
                <a:lnTo>
                  <a:pt x="301516" y="388817"/>
                </a:lnTo>
                <a:lnTo>
                  <a:pt x="348616" y="377364"/>
                </a:lnTo>
                <a:lnTo>
                  <a:pt x="391244" y="359244"/>
                </a:lnTo>
                <a:lnTo>
                  <a:pt x="428386" y="335248"/>
                </a:lnTo>
                <a:lnTo>
                  <a:pt x="459034" y="306168"/>
                </a:lnTo>
                <a:lnTo>
                  <a:pt x="482177" y="272796"/>
                </a:lnTo>
                <a:lnTo>
                  <a:pt x="496803" y="235923"/>
                </a:lnTo>
                <a:lnTo>
                  <a:pt x="501903" y="196341"/>
                </a:lnTo>
                <a:lnTo>
                  <a:pt x="496803" y="156766"/>
                </a:lnTo>
                <a:lnTo>
                  <a:pt x="482177" y="119907"/>
                </a:lnTo>
                <a:lnTo>
                  <a:pt x="459034" y="86555"/>
                </a:lnTo>
                <a:lnTo>
                  <a:pt x="428386" y="57499"/>
                </a:lnTo>
                <a:lnTo>
                  <a:pt x="391244" y="33526"/>
                </a:lnTo>
                <a:lnTo>
                  <a:pt x="348616" y="15426"/>
                </a:lnTo>
                <a:lnTo>
                  <a:pt x="301516" y="3988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51">
            <a:extLst>
              <a:ext uri="{FF2B5EF4-FFF2-40B4-BE49-F238E27FC236}">
                <a16:creationId xmlns:a16="http://schemas.microsoft.com/office/drawing/2014/main" id="{EE984F58-F484-4354-BB0F-DC3B724F31F9}"/>
              </a:ext>
            </a:extLst>
          </p:cNvPr>
          <p:cNvSpPr/>
          <p:nvPr/>
        </p:nvSpPr>
        <p:spPr>
          <a:xfrm>
            <a:off x="7183919" y="3134296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4" h="393064">
                <a:moveTo>
                  <a:pt x="0" y="196341"/>
                </a:moveTo>
                <a:lnTo>
                  <a:pt x="5100" y="156766"/>
                </a:lnTo>
                <a:lnTo>
                  <a:pt x="19726" y="119907"/>
                </a:lnTo>
                <a:lnTo>
                  <a:pt x="42869" y="86555"/>
                </a:lnTo>
                <a:lnTo>
                  <a:pt x="73517" y="57499"/>
                </a:lnTo>
                <a:lnTo>
                  <a:pt x="110659" y="33526"/>
                </a:lnTo>
                <a:lnTo>
                  <a:pt x="153287" y="15426"/>
                </a:lnTo>
                <a:lnTo>
                  <a:pt x="200387" y="3988"/>
                </a:lnTo>
                <a:lnTo>
                  <a:pt x="250951" y="0"/>
                </a:lnTo>
                <a:lnTo>
                  <a:pt x="301516" y="3988"/>
                </a:lnTo>
                <a:lnTo>
                  <a:pt x="348616" y="15426"/>
                </a:lnTo>
                <a:lnTo>
                  <a:pt x="391244" y="33526"/>
                </a:lnTo>
                <a:lnTo>
                  <a:pt x="428386" y="57499"/>
                </a:lnTo>
                <a:lnTo>
                  <a:pt x="459034" y="86555"/>
                </a:lnTo>
                <a:lnTo>
                  <a:pt x="482177" y="119907"/>
                </a:lnTo>
                <a:lnTo>
                  <a:pt x="496803" y="156766"/>
                </a:lnTo>
                <a:lnTo>
                  <a:pt x="501903" y="196341"/>
                </a:lnTo>
                <a:lnTo>
                  <a:pt x="496803" y="235923"/>
                </a:lnTo>
                <a:lnTo>
                  <a:pt x="482177" y="272795"/>
                </a:lnTo>
                <a:lnTo>
                  <a:pt x="459034" y="306168"/>
                </a:lnTo>
                <a:lnTo>
                  <a:pt x="428386" y="335248"/>
                </a:lnTo>
                <a:lnTo>
                  <a:pt x="391244" y="359244"/>
                </a:lnTo>
                <a:lnTo>
                  <a:pt x="348616" y="377364"/>
                </a:lnTo>
                <a:lnTo>
                  <a:pt x="301516" y="388817"/>
                </a:lnTo>
                <a:lnTo>
                  <a:pt x="250951" y="392811"/>
                </a:lnTo>
                <a:lnTo>
                  <a:pt x="200387" y="388817"/>
                </a:lnTo>
                <a:lnTo>
                  <a:pt x="153287" y="377364"/>
                </a:lnTo>
                <a:lnTo>
                  <a:pt x="110659" y="359244"/>
                </a:lnTo>
                <a:lnTo>
                  <a:pt x="73517" y="335248"/>
                </a:lnTo>
                <a:lnTo>
                  <a:pt x="42869" y="306168"/>
                </a:lnTo>
                <a:lnTo>
                  <a:pt x="19726" y="272796"/>
                </a:lnTo>
                <a:lnTo>
                  <a:pt x="5100" y="235923"/>
                </a:lnTo>
                <a:lnTo>
                  <a:pt x="0" y="1963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52">
            <a:extLst>
              <a:ext uri="{FF2B5EF4-FFF2-40B4-BE49-F238E27FC236}">
                <a16:creationId xmlns:a16="http://schemas.microsoft.com/office/drawing/2014/main" id="{89DDBA3E-86DB-4525-94E7-0FAFF8B775E4}"/>
              </a:ext>
            </a:extLst>
          </p:cNvPr>
          <p:cNvSpPr/>
          <p:nvPr/>
        </p:nvSpPr>
        <p:spPr>
          <a:xfrm>
            <a:off x="7311046" y="3194672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70">
                <a:moveTo>
                  <a:pt x="0" y="229311"/>
                </a:moveTo>
                <a:lnTo>
                  <a:pt x="275983" y="229311"/>
                </a:lnTo>
                <a:lnTo>
                  <a:pt x="275983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53">
            <a:extLst>
              <a:ext uri="{FF2B5EF4-FFF2-40B4-BE49-F238E27FC236}">
                <a16:creationId xmlns:a16="http://schemas.microsoft.com/office/drawing/2014/main" id="{4FBB8BD6-F381-48BF-A948-5F2843E47231}"/>
              </a:ext>
            </a:extLst>
          </p:cNvPr>
          <p:cNvSpPr txBox="1"/>
          <p:nvPr/>
        </p:nvSpPr>
        <p:spPr>
          <a:xfrm>
            <a:off x="7310792" y="31657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" name="object 54">
            <a:extLst>
              <a:ext uri="{FF2B5EF4-FFF2-40B4-BE49-F238E27FC236}">
                <a16:creationId xmlns:a16="http://schemas.microsoft.com/office/drawing/2014/main" id="{6DE91C5D-02D8-40F0-A9E5-A5A7111E9B52}"/>
              </a:ext>
            </a:extLst>
          </p:cNvPr>
          <p:cNvSpPr/>
          <p:nvPr/>
        </p:nvSpPr>
        <p:spPr>
          <a:xfrm>
            <a:off x="6955319" y="2946590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80">
                <a:moveTo>
                  <a:pt x="0" y="0"/>
                </a:moveTo>
                <a:lnTo>
                  <a:pt x="304419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55">
            <a:extLst>
              <a:ext uri="{FF2B5EF4-FFF2-40B4-BE49-F238E27FC236}">
                <a16:creationId xmlns:a16="http://schemas.microsoft.com/office/drawing/2014/main" id="{5767A2A4-B2C1-446E-983C-5D2B42469DD7}"/>
              </a:ext>
            </a:extLst>
          </p:cNvPr>
          <p:cNvSpPr/>
          <p:nvPr/>
        </p:nvSpPr>
        <p:spPr>
          <a:xfrm>
            <a:off x="5701195" y="2082102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1" y="0"/>
                </a:moveTo>
                <a:lnTo>
                  <a:pt x="200387" y="3988"/>
                </a:lnTo>
                <a:lnTo>
                  <a:pt x="153287" y="15426"/>
                </a:lnTo>
                <a:lnTo>
                  <a:pt x="110659" y="33526"/>
                </a:lnTo>
                <a:lnTo>
                  <a:pt x="73517" y="57499"/>
                </a:lnTo>
                <a:lnTo>
                  <a:pt x="42869" y="86555"/>
                </a:lnTo>
                <a:lnTo>
                  <a:pt x="19726" y="119907"/>
                </a:lnTo>
                <a:lnTo>
                  <a:pt x="5100" y="156766"/>
                </a:lnTo>
                <a:lnTo>
                  <a:pt x="0" y="196341"/>
                </a:lnTo>
                <a:lnTo>
                  <a:pt x="5100" y="235917"/>
                </a:lnTo>
                <a:lnTo>
                  <a:pt x="19726" y="272776"/>
                </a:lnTo>
                <a:lnTo>
                  <a:pt x="42869" y="306128"/>
                </a:lnTo>
                <a:lnTo>
                  <a:pt x="73517" y="335184"/>
                </a:lnTo>
                <a:lnTo>
                  <a:pt x="110659" y="359157"/>
                </a:lnTo>
                <a:lnTo>
                  <a:pt x="153287" y="377257"/>
                </a:lnTo>
                <a:lnTo>
                  <a:pt x="200387" y="388695"/>
                </a:lnTo>
                <a:lnTo>
                  <a:pt x="250951" y="392684"/>
                </a:lnTo>
                <a:lnTo>
                  <a:pt x="301516" y="388695"/>
                </a:lnTo>
                <a:lnTo>
                  <a:pt x="348616" y="377257"/>
                </a:lnTo>
                <a:lnTo>
                  <a:pt x="391244" y="359157"/>
                </a:lnTo>
                <a:lnTo>
                  <a:pt x="428386" y="335184"/>
                </a:lnTo>
                <a:lnTo>
                  <a:pt x="459034" y="306128"/>
                </a:lnTo>
                <a:lnTo>
                  <a:pt x="482177" y="272776"/>
                </a:lnTo>
                <a:lnTo>
                  <a:pt x="496803" y="235917"/>
                </a:lnTo>
                <a:lnTo>
                  <a:pt x="501903" y="196341"/>
                </a:lnTo>
                <a:lnTo>
                  <a:pt x="496803" y="156766"/>
                </a:lnTo>
                <a:lnTo>
                  <a:pt x="482177" y="119907"/>
                </a:lnTo>
                <a:lnTo>
                  <a:pt x="459034" y="86555"/>
                </a:lnTo>
                <a:lnTo>
                  <a:pt x="428386" y="57499"/>
                </a:lnTo>
                <a:lnTo>
                  <a:pt x="391244" y="33526"/>
                </a:lnTo>
                <a:lnTo>
                  <a:pt x="348616" y="15426"/>
                </a:lnTo>
                <a:lnTo>
                  <a:pt x="301516" y="3988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56">
            <a:extLst>
              <a:ext uri="{FF2B5EF4-FFF2-40B4-BE49-F238E27FC236}">
                <a16:creationId xmlns:a16="http://schemas.microsoft.com/office/drawing/2014/main" id="{118F9F4F-E970-4CF1-9C5E-10F7926BF2FF}"/>
              </a:ext>
            </a:extLst>
          </p:cNvPr>
          <p:cNvSpPr/>
          <p:nvPr/>
        </p:nvSpPr>
        <p:spPr>
          <a:xfrm>
            <a:off x="5701195" y="2082102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341"/>
                </a:moveTo>
                <a:lnTo>
                  <a:pt x="5100" y="156766"/>
                </a:lnTo>
                <a:lnTo>
                  <a:pt x="19726" y="119907"/>
                </a:lnTo>
                <a:lnTo>
                  <a:pt x="42869" y="86555"/>
                </a:lnTo>
                <a:lnTo>
                  <a:pt x="73517" y="57499"/>
                </a:lnTo>
                <a:lnTo>
                  <a:pt x="110659" y="33526"/>
                </a:lnTo>
                <a:lnTo>
                  <a:pt x="153287" y="15426"/>
                </a:lnTo>
                <a:lnTo>
                  <a:pt x="200387" y="3988"/>
                </a:lnTo>
                <a:lnTo>
                  <a:pt x="250951" y="0"/>
                </a:lnTo>
                <a:lnTo>
                  <a:pt x="301516" y="3988"/>
                </a:lnTo>
                <a:lnTo>
                  <a:pt x="348616" y="15426"/>
                </a:lnTo>
                <a:lnTo>
                  <a:pt x="391244" y="33526"/>
                </a:lnTo>
                <a:lnTo>
                  <a:pt x="428386" y="57499"/>
                </a:lnTo>
                <a:lnTo>
                  <a:pt x="459034" y="86555"/>
                </a:lnTo>
                <a:lnTo>
                  <a:pt x="482177" y="119907"/>
                </a:lnTo>
                <a:lnTo>
                  <a:pt x="496803" y="156766"/>
                </a:lnTo>
                <a:lnTo>
                  <a:pt x="501903" y="196341"/>
                </a:lnTo>
                <a:lnTo>
                  <a:pt x="496803" y="235917"/>
                </a:lnTo>
                <a:lnTo>
                  <a:pt x="482177" y="272776"/>
                </a:lnTo>
                <a:lnTo>
                  <a:pt x="459034" y="306128"/>
                </a:lnTo>
                <a:lnTo>
                  <a:pt x="428386" y="335184"/>
                </a:lnTo>
                <a:lnTo>
                  <a:pt x="391244" y="359157"/>
                </a:lnTo>
                <a:lnTo>
                  <a:pt x="348616" y="377257"/>
                </a:lnTo>
                <a:lnTo>
                  <a:pt x="301516" y="388695"/>
                </a:lnTo>
                <a:lnTo>
                  <a:pt x="250951" y="392684"/>
                </a:lnTo>
                <a:lnTo>
                  <a:pt x="200387" y="388695"/>
                </a:lnTo>
                <a:lnTo>
                  <a:pt x="153287" y="377257"/>
                </a:lnTo>
                <a:lnTo>
                  <a:pt x="110659" y="359157"/>
                </a:lnTo>
                <a:lnTo>
                  <a:pt x="73517" y="335184"/>
                </a:lnTo>
                <a:lnTo>
                  <a:pt x="42869" y="306128"/>
                </a:lnTo>
                <a:lnTo>
                  <a:pt x="19726" y="272776"/>
                </a:lnTo>
                <a:lnTo>
                  <a:pt x="5100" y="235917"/>
                </a:lnTo>
                <a:lnTo>
                  <a:pt x="0" y="1963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57">
            <a:extLst>
              <a:ext uri="{FF2B5EF4-FFF2-40B4-BE49-F238E27FC236}">
                <a16:creationId xmlns:a16="http://schemas.microsoft.com/office/drawing/2014/main" id="{D5A6A8ED-3BB9-40AF-BD39-4A29E39FC40B}"/>
              </a:ext>
            </a:extLst>
          </p:cNvPr>
          <p:cNvSpPr/>
          <p:nvPr/>
        </p:nvSpPr>
        <p:spPr>
          <a:xfrm>
            <a:off x="5828321" y="2142350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69">
                <a:moveTo>
                  <a:pt x="0" y="229311"/>
                </a:moveTo>
                <a:lnTo>
                  <a:pt x="275983" y="229311"/>
                </a:lnTo>
                <a:lnTo>
                  <a:pt x="275983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8">
            <a:extLst>
              <a:ext uri="{FF2B5EF4-FFF2-40B4-BE49-F238E27FC236}">
                <a16:creationId xmlns:a16="http://schemas.microsoft.com/office/drawing/2014/main" id="{1E175701-2BE3-450F-AF4B-1611442A719C}"/>
              </a:ext>
            </a:extLst>
          </p:cNvPr>
          <p:cNvSpPr txBox="1"/>
          <p:nvPr/>
        </p:nvSpPr>
        <p:spPr>
          <a:xfrm>
            <a:off x="5827687" y="2113292"/>
            <a:ext cx="279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59">
            <a:extLst>
              <a:ext uri="{FF2B5EF4-FFF2-40B4-BE49-F238E27FC236}">
                <a16:creationId xmlns:a16="http://schemas.microsoft.com/office/drawing/2014/main" id="{ED00987D-F9EF-4A0E-B59F-654768F3371E}"/>
              </a:ext>
            </a:extLst>
          </p:cNvPr>
          <p:cNvSpPr/>
          <p:nvPr/>
        </p:nvSpPr>
        <p:spPr>
          <a:xfrm>
            <a:off x="6123343" y="2410143"/>
            <a:ext cx="487045" cy="249554"/>
          </a:xfrm>
          <a:custGeom>
            <a:avLst/>
            <a:gdLst/>
            <a:ahLst/>
            <a:cxnLst/>
            <a:rect l="l" t="t" r="r" b="b"/>
            <a:pathLst>
              <a:path w="487045" h="249555">
                <a:moveTo>
                  <a:pt x="0" y="0"/>
                </a:moveTo>
                <a:lnTo>
                  <a:pt x="486917" y="24904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60">
            <a:extLst>
              <a:ext uri="{FF2B5EF4-FFF2-40B4-BE49-F238E27FC236}">
                <a16:creationId xmlns:a16="http://schemas.microsoft.com/office/drawing/2014/main" id="{F905E0E3-EF22-4163-803B-58CF137FCFC7}"/>
              </a:ext>
            </a:extLst>
          </p:cNvPr>
          <p:cNvSpPr/>
          <p:nvPr/>
        </p:nvSpPr>
        <p:spPr>
          <a:xfrm>
            <a:off x="5114074" y="263061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250951" y="0"/>
                </a:moveTo>
                <a:lnTo>
                  <a:pt x="200387" y="3993"/>
                </a:lnTo>
                <a:lnTo>
                  <a:pt x="153287" y="15446"/>
                </a:lnTo>
                <a:lnTo>
                  <a:pt x="110659" y="33566"/>
                </a:lnTo>
                <a:lnTo>
                  <a:pt x="73517" y="57562"/>
                </a:lnTo>
                <a:lnTo>
                  <a:pt x="42869" y="86642"/>
                </a:lnTo>
                <a:lnTo>
                  <a:pt x="19726" y="120015"/>
                </a:lnTo>
                <a:lnTo>
                  <a:pt x="5100" y="156887"/>
                </a:lnTo>
                <a:lnTo>
                  <a:pt x="0" y="196469"/>
                </a:lnTo>
                <a:lnTo>
                  <a:pt x="5100" y="236044"/>
                </a:lnTo>
                <a:lnTo>
                  <a:pt x="19726" y="272903"/>
                </a:lnTo>
                <a:lnTo>
                  <a:pt x="42869" y="306255"/>
                </a:lnTo>
                <a:lnTo>
                  <a:pt x="73517" y="335311"/>
                </a:lnTo>
                <a:lnTo>
                  <a:pt x="110659" y="359284"/>
                </a:lnTo>
                <a:lnTo>
                  <a:pt x="153287" y="377384"/>
                </a:lnTo>
                <a:lnTo>
                  <a:pt x="200387" y="388822"/>
                </a:lnTo>
                <a:lnTo>
                  <a:pt x="250951" y="392811"/>
                </a:lnTo>
                <a:lnTo>
                  <a:pt x="301516" y="388822"/>
                </a:lnTo>
                <a:lnTo>
                  <a:pt x="348616" y="377384"/>
                </a:lnTo>
                <a:lnTo>
                  <a:pt x="391244" y="359284"/>
                </a:lnTo>
                <a:lnTo>
                  <a:pt x="428386" y="335311"/>
                </a:lnTo>
                <a:lnTo>
                  <a:pt x="459034" y="306255"/>
                </a:lnTo>
                <a:lnTo>
                  <a:pt x="482177" y="272903"/>
                </a:lnTo>
                <a:lnTo>
                  <a:pt x="496803" y="236044"/>
                </a:lnTo>
                <a:lnTo>
                  <a:pt x="501903" y="196469"/>
                </a:lnTo>
                <a:lnTo>
                  <a:pt x="496803" y="156887"/>
                </a:lnTo>
                <a:lnTo>
                  <a:pt x="482177" y="120015"/>
                </a:lnTo>
                <a:lnTo>
                  <a:pt x="459034" y="86642"/>
                </a:lnTo>
                <a:lnTo>
                  <a:pt x="428386" y="57562"/>
                </a:lnTo>
                <a:lnTo>
                  <a:pt x="391244" y="33566"/>
                </a:lnTo>
                <a:lnTo>
                  <a:pt x="348616" y="15446"/>
                </a:lnTo>
                <a:lnTo>
                  <a:pt x="301516" y="3993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1">
            <a:extLst>
              <a:ext uri="{FF2B5EF4-FFF2-40B4-BE49-F238E27FC236}">
                <a16:creationId xmlns:a16="http://schemas.microsoft.com/office/drawing/2014/main" id="{4CC3B466-1695-4DB1-9693-4E3E546B81A6}"/>
              </a:ext>
            </a:extLst>
          </p:cNvPr>
          <p:cNvSpPr/>
          <p:nvPr/>
        </p:nvSpPr>
        <p:spPr>
          <a:xfrm>
            <a:off x="5114074" y="2630615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5" h="393064">
                <a:moveTo>
                  <a:pt x="0" y="196469"/>
                </a:moveTo>
                <a:lnTo>
                  <a:pt x="5100" y="156887"/>
                </a:lnTo>
                <a:lnTo>
                  <a:pt x="19726" y="120015"/>
                </a:lnTo>
                <a:lnTo>
                  <a:pt x="42869" y="86642"/>
                </a:lnTo>
                <a:lnTo>
                  <a:pt x="73517" y="57562"/>
                </a:lnTo>
                <a:lnTo>
                  <a:pt x="110659" y="33566"/>
                </a:lnTo>
                <a:lnTo>
                  <a:pt x="153287" y="15446"/>
                </a:lnTo>
                <a:lnTo>
                  <a:pt x="200387" y="3993"/>
                </a:lnTo>
                <a:lnTo>
                  <a:pt x="250951" y="0"/>
                </a:lnTo>
                <a:lnTo>
                  <a:pt x="301516" y="3993"/>
                </a:lnTo>
                <a:lnTo>
                  <a:pt x="348616" y="15446"/>
                </a:lnTo>
                <a:lnTo>
                  <a:pt x="391244" y="33566"/>
                </a:lnTo>
                <a:lnTo>
                  <a:pt x="428386" y="57562"/>
                </a:lnTo>
                <a:lnTo>
                  <a:pt x="459034" y="86642"/>
                </a:lnTo>
                <a:lnTo>
                  <a:pt x="482177" y="120014"/>
                </a:lnTo>
                <a:lnTo>
                  <a:pt x="496803" y="156887"/>
                </a:lnTo>
                <a:lnTo>
                  <a:pt x="501903" y="196469"/>
                </a:lnTo>
                <a:lnTo>
                  <a:pt x="496803" y="236044"/>
                </a:lnTo>
                <a:lnTo>
                  <a:pt x="482177" y="272903"/>
                </a:lnTo>
                <a:lnTo>
                  <a:pt x="459034" y="306255"/>
                </a:lnTo>
                <a:lnTo>
                  <a:pt x="428386" y="335311"/>
                </a:lnTo>
                <a:lnTo>
                  <a:pt x="391244" y="359284"/>
                </a:lnTo>
                <a:lnTo>
                  <a:pt x="348616" y="377384"/>
                </a:lnTo>
                <a:lnTo>
                  <a:pt x="301516" y="388822"/>
                </a:lnTo>
                <a:lnTo>
                  <a:pt x="250951" y="392811"/>
                </a:lnTo>
                <a:lnTo>
                  <a:pt x="200387" y="388822"/>
                </a:lnTo>
                <a:lnTo>
                  <a:pt x="153287" y="377384"/>
                </a:lnTo>
                <a:lnTo>
                  <a:pt x="110659" y="359284"/>
                </a:lnTo>
                <a:lnTo>
                  <a:pt x="73517" y="335311"/>
                </a:lnTo>
                <a:lnTo>
                  <a:pt x="42869" y="306255"/>
                </a:lnTo>
                <a:lnTo>
                  <a:pt x="19726" y="272903"/>
                </a:lnTo>
                <a:lnTo>
                  <a:pt x="5100" y="236044"/>
                </a:lnTo>
                <a:lnTo>
                  <a:pt x="0" y="1964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2">
            <a:extLst>
              <a:ext uri="{FF2B5EF4-FFF2-40B4-BE49-F238E27FC236}">
                <a16:creationId xmlns:a16="http://schemas.microsoft.com/office/drawing/2014/main" id="{438B75D7-EDCD-4BC5-926F-CDBA1611AD7B}"/>
              </a:ext>
            </a:extLst>
          </p:cNvPr>
          <p:cNvSpPr/>
          <p:nvPr/>
        </p:nvSpPr>
        <p:spPr>
          <a:xfrm>
            <a:off x="5241201" y="2690990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69">
                <a:moveTo>
                  <a:pt x="0" y="229311"/>
                </a:moveTo>
                <a:lnTo>
                  <a:pt x="275983" y="229311"/>
                </a:lnTo>
                <a:lnTo>
                  <a:pt x="275983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63">
            <a:extLst>
              <a:ext uri="{FF2B5EF4-FFF2-40B4-BE49-F238E27FC236}">
                <a16:creationId xmlns:a16="http://schemas.microsoft.com/office/drawing/2014/main" id="{435FC251-5ED3-4C7F-BF25-0A8CC7247568}"/>
              </a:ext>
            </a:extLst>
          </p:cNvPr>
          <p:cNvSpPr txBox="1"/>
          <p:nvPr/>
        </p:nvSpPr>
        <p:spPr>
          <a:xfrm>
            <a:off x="5240565" y="266223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64">
            <a:extLst>
              <a:ext uri="{FF2B5EF4-FFF2-40B4-BE49-F238E27FC236}">
                <a16:creationId xmlns:a16="http://schemas.microsoft.com/office/drawing/2014/main" id="{59B97E16-FF91-44D1-8A15-CCA39C170C60}"/>
              </a:ext>
            </a:extLst>
          </p:cNvPr>
          <p:cNvSpPr/>
          <p:nvPr/>
        </p:nvSpPr>
        <p:spPr>
          <a:xfrm>
            <a:off x="5966370" y="3216592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4" h="393064">
                <a:moveTo>
                  <a:pt x="250951" y="0"/>
                </a:moveTo>
                <a:lnTo>
                  <a:pt x="200387" y="3988"/>
                </a:lnTo>
                <a:lnTo>
                  <a:pt x="153287" y="15426"/>
                </a:lnTo>
                <a:lnTo>
                  <a:pt x="110659" y="33526"/>
                </a:lnTo>
                <a:lnTo>
                  <a:pt x="73517" y="57499"/>
                </a:lnTo>
                <a:lnTo>
                  <a:pt x="42869" y="86555"/>
                </a:lnTo>
                <a:lnTo>
                  <a:pt x="19726" y="119907"/>
                </a:lnTo>
                <a:lnTo>
                  <a:pt x="5100" y="156766"/>
                </a:lnTo>
                <a:lnTo>
                  <a:pt x="0" y="196342"/>
                </a:lnTo>
                <a:lnTo>
                  <a:pt x="5100" y="235923"/>
                </a:lnTo>
                <a:lnTo>
                  <a:pt x="19726" y="272796"/>
                </a:lnTo>
                <a:lnTo>
                  <a:pt x="42869" y="306168"/>
                </a:lnTo>
                <a:lnTo>
                  <a:pt x="73517" y="335248"/>
                </a:lnTo>
                <a:lnTo>
                  <a:pt x="110659" y="359244"/>
                </a:lnTo>
                <a:lnTo>
                  <a:pt x="153287" y="377364"/>
                </a:lnTo>
                <a:lnTo>
                  <a:pt x="200387" y="388817"/>
                </a:lnTo>
                <a:lnTo>
                  <a:pt x="250951" y="392811"/>
                </a:lnTo>
                <a:lnTo>
                  <a:pt x="301516" y="388817"/>
                </a:lnTo>
                <a:lnTo>
                  <a:pt x="348616" y="377364"/>
                </a:lnTo>
                <a:lnTo>
                  <a:pt x="391244" y="359244"/>
                </a:lnTo>
                <a:lnTo>
                  <a:pt x="428386" y="335248"/>
                </a:lnTo>
                <a:lnTo>
                  <a:pt x="459034" y="306168"/>
                </a:lnTo>
                <a:lnTo>
                  <a:pt x="482177" y="272796"/>
                </a:lnTo>
                <a:lnTo>
                  <a:pt x="496803" y="235923"/>
                </a:lnTo>
                <a:lnTo>
                  <a:pt x="501903" y="196342"/>
                </a:lnTo>
                <a:lnTo>
                  <a:pt x="496803" y="156766"/>
                </a:lnTo>
                <a:lnTo>
                  <a:pt x="482177" y="119907"/>
                </a:lnTo>
                <a:lnTo>
                  <a:pt x="459034" y="86555"/>
                </a:lnTo>
                <a:lnTo>
                  <a:pt x="428386" y="57499"/>
                </a:lnTo>
                <a:lnTo>
                  <a:pt x="391244" y="33526"/>
                </a:lnTo>
                <a:lnTo>
                  <a:pt x="348616" y="15426"/>
                </a:lnTo>
                <a:lnTo>
                  <a:pt x="301516" y="3988"/>
                </a:lnTo>
                <a:lnTo>
                  <a:pt x="250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65">
            <a:extLst>
              <a:ext uri="{FF2B5EF4-FFF2-40B4-BE49-F238E27FC236}">
                <a16:creationId xmlns:a16="http://schemas.microsoft.com/office/drawing/2014/main" id="{12EFAE3E-F0D9-437B-ABCE-ADDAADBC80CC}"/>
              </a:ext>
            </a:extLst>
          </p:cNvPr>
          <p:cNvSpPr/>
          <p:nvPr/>
        </p:nvSpPr>
        <p:spPr>
          <a:xfrm>
            <a:off x="5966370" y="3216592"/>
            <a:ext cx="502284" cy="393065"/>
          </a:xfrm>
          <a:custGeom>
            <a:avLst/>
            <a:gdLst/>
            <a:ahLst/>
            <a:cxnLst/>
            <a:rect l="l" t="t" r="r" b="b"/>
            <a:pathLst>
              <a:path w="502284" h="393064">
                <a:moveTo>
                  <a:pt x="0" y="196342"/>
                </a:moveTo>
                <a:lnTo>
                  <a:pt x="5100" y="156766"/>
                </a:lnTo>
                <a:lnTo>
                  <a:pt x="19726" y="119907"/>
                </a:lnTo>
                <a:lnTo>
                  <a:pt x="42869" y="86555"/>
                </a:lnTo>
                <a:lnTo>
                  <a:pt x="73517" y="57499"/>
                </a:lnTo>
                <a:lnTo>
                  <a:pt x="110659" y="33526"/>
                </a:lnTo>
                <a:lnTo>
                  <a:pt x="153287" y="15426"/>
                </a:lnTo>
                <a:lnTo>
                  <a:pt x="200387" y="3988"/>
                </a:lnTo>
                <a:lnTo>
                  <a:pt x="250951" y="0"/>
                </a:lnTo>
                <a:lnTo>
                  <a:pt x="301516" y="3988"/>
                </a:lnTo>
                <a:lnTo>
                  <a:pt x="348616" y="15426"/>
                </a:lnTo>
                <a:lnTo>
                  <a:pt x="391244" y="33526"/>
                </a:lnTo>
                <a:lnTo>
                  <a:pt x="428386" y="57499"/>
                </a:lnTo>
                <a:lnTo>
                  <a:pt x="459034" y="86555"/>
                </a:lnTo>
                <a:lnTo>
                  <a:pt x="482177" y="119907"/>
                </a:lnTo>
                <a:lnTo>
                  <a:pt x="496803" y="156766"/>
                </a:lnTo>
                <a:lnTo>
                  <a:pt x="501903" y="196342"/>
                </a:lnTo>
                <a:lnTo>
                  <a:pt x="496803" y="235923"/>
                </a:lnTo>
                <a:lnTo>
                  <a:pt x="482177" y="272796"/>
                </a:lnTo>
                <a:lnTo>
                  <a:pt x="459034" y="306168"/>
                </a:lnTo>
                <a:lnTo>
                  <a:pt x="428386" y="335248"/>
                </a:lnTo>
                <a:lnTo>
                  <a:pt x="391244" y="359244"/>
                </a:lnTo>
                <a:lnTo>
                  <a:pt x="348616" y="377364"/>
                </a:lnTo>
                <a:lnTo>
                  <a:pt x="301516" y="388817"/>
                </a:lnTo>
                <a:lnTo>
                  <a:pt x="250951" y="392811"/>
                </a:lnTo>
                <a:lnTo>
                  <a:pt x="200387" y="388817"/>
                </a:lnTo>
                <a:lnTo>
                  <a:pt x="153287" y="377364"/>
                </a:lnTo>
                <a:lnTo>
                  <a:pt x="110659" y="359244"/>
                </a:lnTo>
                <a:lnTo>
                  <a:pt x="73517" y="335248"/>
                </a:lnTo>
                <a:lnTo>
                  <a:pt x="42869" y="306168"/>
                </a:lnTo>
                <a:lnTo>
                  <a:pt x="19726" y="272796"/>
                </a:lnTo>
                <a:lnTo>
                  <a:pt x="5100" y="235923"/>
                </a:lnTo>
                <a:lnTo>
                  <a:pt x="0" y="1963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66">
            <a:extLst>
              <a:ext uri="{FF2B5EF4-FFF2-40B4-BE49-F238E27FC236}">
                <a16:creationId xmlns:a16="http://schemas.microsoft.com/office/drawing/2014/main" id="{BF72574F-91A8-425A-A993-23B8728F2D0B}"/>
              </a:ext>
            </a:extLst>
          </p:cNvPr>
          <p:cNvSpPr/>
          <p:nvPr/>
        </p:nvSpPr>
        <p:spPr>
          <a:xfrm>
            <a:off x="6093497" y="3276968"/>
            <a:ext cx="276225" cy="229870"/>
          </a:xfrm>
          <a:custGeom>
            <a:avLst/>
            <a:gdLst/>
            <a:ahLst/>
            <a:cxnLst/>
            <a:rect l="l" t="t" r="r" b="b"/>
            <a:pathLst>
              <a:path w="276225" h="229870">
                <a:moveTo>
                  <a:pt x="0" y="229311"/>
                </a:moveTo>
                <a:lnTo>
                  <a:pt x="275983" y="229311"/>
                </a:lnTo>
                <a:lnTo>
                  <a:pt x="275983" y="0"/>
                </a:lnTo>
                <a:lnTo>
                  <a:pt x="0" y="0"/>
                </a:lnTo>
                <a:lnTo>
                  <a:pt x="0" y="22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67">
            <a:extLst>
              <a:ext uri="{FF2B5EF4-FFF2-40B4-BE49-F238E27FC236}">
                <a16:creationId xmlns:a16="http://schemas.microsoft.com/office/drawing/2014/main" id="{D3F2848D-8984-4356-9DF1-69870A850267}"/>
              </a:ext>
            </a:extLst>
          </p:cNvPr>
          <p:cNvSpPr txBox="1"/>
          <p:nvPr/>
        </p:nvSpPr>
        <p:spPr>
          <a:xfrm>
            <a:off x="6093116" y="3248038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" name="object 68">
            <a:extLst>
              <a:ext uri="{FF2B5EF4-FFF2-40B4-BE49-F238E27FC236}">
                <a16:creationId xmlns:a16="http://schemas.microsoft.com/office/drawing/2014/main" id="{01CAAB09-C6E4-4CBD-A29B-0943A61BF32F}"/>
              </a:ext>
            </a:extLst>
          </p:cNvPr>
          <p:cNvSpPr/>
          <p:nvPr/>
        </p:nvSpPr>
        <p:spPr>
          <a:xfrm>
            <a:off x="6285649" y="2995993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304419" y="0"/>
                </a:moveTo>
                <a:lnTo>
                  <a:pt x="0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69">
            <a:extLst>
              <a:ext uri="{FF2B5EF4-FFF2-40B4-BE49-F238E27FC236}">
                <a16:creationId xmlns:a16="http://schemas.microsoft.com/office/drawing/2014/main" id="{43CE6205-9CA4-4CC7-9D31-6001BD173BDC}"/>
              </a:ext>
            </a:extLst>
          </p:cNvPr>
          <p:cNvSpPr/>
          <p:nvPr/>
        </p:nvSpPr>
        <p:spPr>
          <a:xfrm>
            <a:off x="5494184" y="2426526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80">
                <a:moveTo>
                  <a:pt x="304418" y="0"/>
                </a:moveTo>
                <a:lnTo>
                  <a:pt x="0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70">
            <a:extLst>
              <a:ext uri="{FF2B5EF4-FFF2-40B4-BE49-F238E27FC236}">
                <a16:creationId xmlns:a16="http://schemas.microsoft.com/office/drawing/2014/main" id="{0DEA2254-5899-449B-BAA0-F60939DC24A9}"/>
              </a:ext>
            </a:extLst>
          </p:cNvPr>
          <p:cNvSpPr/>
          <p:nvPr/>
        </p:nvSpPr>
        <p:spPr>
          <a:xfrm>
            <a:off x="6407442" y="3548952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0" y="0"/>
                </a:moveTo>
                <a:lnTo>
                  <a:pt x="304291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71">
            <a:extLst>
              <a:ext uri="{FF2B5EF4-FFF2-40B4-BE49-F238E27FC236}">
                <a16:creationId xmlns:a16="http://schemas.microsoft.com/office/drawing/2014/main" id="{C14105F1-468D-42B9-8D21-47264EDF2835}"/>
              </a:ext>
            </a:extLst>
          </p:cNvPr>
          <p:cNvSpPr/>
          <p:nvPr/>
        </p:nvSpPr>
        <p:spPr>
          <a:xfrm>
            <a:off x="6492024" y="4112451"/>
            <a:ext cx="304800" cy="220979"/>
          </a:xfrm>
          <a:custGeom>
            <a:avLst/>
            <a:gdLst/>
            <a:ahLst/>
            <a:cxnLst/>
            <a:rect l="l" t="t" r="r" b="b"/>
            <a:pathLst>
              <a:path w="304800" h="220979">
                <a:moveTo>
                  <a:pt x="304800" y="0"/>
                </a:moveTo>
                <a:lnTo>
                  <a:pt x="0" y="2205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46">
            <a:extLst>
              <a:ext uri="{FF2B5EF4-FFF2-40B4-BE49-F238E27FC236}">
                <a16:creationId xmlns:a16="http://schemas.microsoft.com/office/drawing/2014/main" id="{FE5FCD8B-632A-49E1-94EA-D26C47166F84}"/>
              </a:ext>
            </a:extLst>
          </p:cNvPr>
          <p:cNvSpPr/>
          <p:nvPr/>
        </p:nvSpPr>
        <p:spPr>
          <a:xfrm>
            <a:off x="6660426" y="3696514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29">
                <a:moveTo>
                  <a:pt x="250825" y="0"/>
                </a:moveTo>
                <a:lnTo>
                  <a:pt x="200266" y="3987"/>
                </a:lnTo>
                <a:lnTo>
                  <a:pt x="153179" y="15422"/>
                </a:lnTo>
                <a:lnTo>
                  <a:pt x="110573" y="33513"/>
                </a:lnTo>
                <a:lnTo>
                  <a:pt x="73453" y="57467"/>
                </a:lnTo>
                <a:lnTo>
                  <a:pt x="42829" y="86493"/>
                </a:lnTo>
                <a:lnTo>
                  <a:pt x="19706" y="119800"/>
                </a:lnTo>
                <a:lnTo>
                  <a:pt x="5094" y="156595"/>
                </a:lnTo>
                <a:lnTo>
                  <a:pt x="0" y="196087"/>
                </a:lnTo>
                <a:lnTo>
                  <a:pt x="5094" y="235616"/>
                </a:lnTo>
                <a:lnTo>
                  <a:pt x="19706" y="272428"/>
                </a:lnTo>
                <a:lnTo>
                  <a:pt x="42829" y="305737"/>
                </a:lnTo>
                <a:lnTo>
                  <a:pt x="73453" y="334756"/>
                </a:lnTo>
                <a:lnTo>
                  <a:pt x="110573" y="358696"/>
                </a:lnTo>
                <a:lnTo>
                  <a:pt x="153179" y="376771"/>
                </a:lnTo>
                <a:lnTo>
                  <a:pt x="200266" y="388193"/>
                </a:lnTo>
                <a:lnTo>
                  <a:pt x="250825" y="392175"/>
                </a:lnTo>
                <a:lnTo>
                  <a:pt x="301347" y="388193"/>
                </a:lnTo>
                <a:lnTo>
                  <a:pt x="348416" y="376771"/>
                </a:lnTo>
                <a:lnTo>
                  <a:pt x="391021" y="358696"/>
                </a:lnTo>
                <a:lnTo>
                  <a:pt x="428148" y="334756"/>
                </a:lnTo>
                <a:lnTo>
                  <a:pt x="458787" y="305737"/>
                </a:lnTo>
                <a:lnTo>
                  <a:pt x="481925" y="272428"/>
                </a:lnTo>
                <a:lnTo>
                  <a:pt x="496550" y="235616"/>
                </a:lnTo>
                <a:lnTo>
                  <a:pt x="501650" y="196087"/>
                </a:lnTo>
                <a:lnTo>
                  <a:pt x="496550" y="156595"/>
                </a:lnTo>
                <a:lnTo>
                  <a:pt x="481925" y="119800"/>
                </a:lnTo>
                <a:lnTo>
                  <a:pt x="458787" y="86493"/>
                </a:lnTo>
                <a:lnTo>
                  <a:pt x="428148" y="57467"/>
                </a:lnTo>
                <a:lnTo>
                  <a:pt x="391021" y="33513"/>
                </a:lnTo>
                <a:lnTo>
                  <a:pt x="348416" y="15422"/>
                </a:lnTo>
                <a:lnTo>
                  <a:pt x="301347" y="3987"/>
                </a:lnTo>
                <a:lnTo>
                  <a:pt x="250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47">
            <a:extLst>
              <a:ext uri="{FF2B5EF4-FFF2-40B4-BE49-F238E27FC236}">
                <a16:creationId xmlns:a16="http://schemas.microsoft.com/office/drawing/2014/main" id="{E76A2EAC-96EA-4FD3-9005-C0569995B027}"/>
              </a:ext>
            </a:extLst>
          </p:cNvPr>
          <p:cNvSpPr/>
          <p:nvPr/>
        </p:nvSpPr>
        <p:spPr>
          <a:xfrm>
            <a:off x="6660426" y="3696514"/>
            <a:ext cx="501650" cy="392430"/>
          </a:xfrm>
          <a:custGeom>
            <a:avLst/>
            <a:gdLst/>
            <a:ahLst/>
            <a:cxnLst/>
            <a:rect l="l" t="t" r="r" b="b"/>
            <a:pathLst>
              <a:path w="501650" h="392429">
                <a:moveTo>
                  <a:pt x="0" y="196087"/>
                </a:moveTo>
                <a:lnTo>
                  <a:pt x="5094" y="156595"/>
                </a:lnTo>
                <a:lnTo>
                  <a:pt x="19706" y="119800"/>
                </a:lnTo>
                <a:lnTo>
                  <a:pt x="42829" y="86493"/>
                </a:lnTo>
                <a:lnTo>
                  <a:pt x="73453" y="57467"/>
                </a:lnTo>
                <a:lnTo>
                  <a:pt x="110573" y="33513"/>
                </a:lnTo>
                <a:lnTo>
                  <a:pt x="153179" y="15422"/>
                </a:lnTo>
                <a:lnTo>
                  <a:pt x="200266" y="3987"/>
                </a:lnTo>
                <a:lnTo>
                  <a:pt x="250825" y="0"/>
                </a:lnTo>
                <a:lnTo>
                  <a:pt x="301347" y="3987"/>
                </a:lnTo>
                <a:lnTo>
                  <a:pt x="348416" y="15422"/>
                </a:lnTo>
                <a:lnTo>
                  <a:pt x="391021" y="33513"/>
                </a:lnTo>
                <a:lnTo>
                  <a:pt x="428148" y="57467"/>
                </a:lnTo>
                <a:lnTo>
                  <a:pt x="458787" y="86493"/>
                </a:lnTo>
                <a:lnTo>
                  <a:pt x="481925" y="119800"/>
                </a:lnTo>
                <a:lnTo>
                  <a:pt x="496550" y="156595"/>
                </a:lnTo>
                <a:lnTo>
                  <a:pt x="501650" y="196087"/>
                </a:lnTo>
                <a:lnTo>
                  <a:pt x="496550" y="235616"/>
                </a:lnTo>
                <a:lnTo>
                  <a:pt x="481925" y="272428"/>
                </a:lnTo>
                <a:lnTo>
                  <a:pt x="458787" y="305737"/>
                </a:lnTo>
                <a:lnTo>
                  <a:pt x="428148" y="334756"/>
                </a:lnTo>
                <a:lnTo>
                  <a:pt x="391021" y="358696"/>
                </a:lnTo>
                <a:lnTo>
                  <a:pt x="348416" y="376771"/>
                </a:lnTo>
                <a:lnTo>
                  <a:pt x="301347" y="388193"/>
                </a:lnTo>
                <a:lnTo>
                  <a:pt x="250825" y="392175"/>
                </a:lnTo>
                <a:lnTo>
                  <a:pt x="200266" y="388193"/>
                </a:lnTo>
                <a:lnTo>
                  <a:pt x="153179" y="376771"/>
                </a:lnTo>
                <a:lnTo>
                  <a:pt x="110573" y="358696"/>
                </a:lnTo>
                <a:lnTo>
                  <a:pt x="73453" y="334756"/>
                </a:lnTo>
                <a:lnTo>
                  <a:pt x="42829" y="305737"/>
                </a:lnTo>
                <a:lnTo>
                  <a:pt x="19706" y="272428"/>
                </a:lnTo>
                <a:lnTo>
                  <a:pt x="5094" y="235616"/>
                </a:lnTo>
                <a:lnTo>
                  <a:pt x="0" y="196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48">
            <a:extLst>
              <a:ext uri="{FF2B5EF4-FFF2-40B4-BE49-F238E27FC236}">
                <a16:creationId xmlns:a16="http://schemas.microsoft.com/office/drawing/2014/main" id="{6944A5B3-496B-41CB-9516-B1CB1AFF65A8}"/>
              </a:ext>
            </a:extLst>
          </p:cNvPr>
          <p:cNvSpPr/>
          <p:nvPr/>
        </p:nvSpPr>
        <p:spPr>
          <a:xfrm>
            <a:off x="6787426" y="3756776"/>
            <a:ext cx="276225" cy="229235"/>
          </a:xfrm>
          <a:custGeom>
            <a:avLst/>
            <a:gdLst/>
            <a:ahLst/>
            <a:cxnLst/>
            <a:rect l="l" t="t" r="r" b="b"/>
            <a:pathLst>
              <a:path w="276225" h="229235">
                <a:moveTo>
                  <a:pt x="0" y="228917"/>
                </a:moveTo>
                <a:lnTo>
                  <a:pt x="275844" y="228917"/>
                </a:lnTo>
                <a:lnTo>
                  <a:pt x="275844" y="0"/>
                </a:lnTo>
                <a:lnTo>
                  <a:pt x="0" y="0"/>
                </a:lnTo>
                <a:lnTo>
                  <a:pt x="0" y="2289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49">
            <a:extLst>
              <a:ext uri="{FF2B5EF4-FFF2-40B4-BE49-F238E27FC236}">
                <a16:creationId xmlns:a16="http://schemas.microsoft.com/office/drawing/2014/main" id="{C970554D-B15F-4DD8-BFAB-A4F913058F94}"/>
              </a:ext>
            </a:extLst>
          </p:cNvPr>
          <p:cNvSpPr txBox="1"/>
          <p:nvPr/>
        </p:nvSpPr>
        <p:spPr>
          <a:xfrm>
            <a:off x="6786917" y="372839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34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69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5" grpId="0"/>
      <p:bldP spid="82" grpId="0" animBg="1"/>
      <p:bldP spid="83" grpId="0" animBg="1"/>
      <p:bldP spid="84" grpId="0" animBg="1"/>
      <p:bldP spid="85" grpId="0"/>
      <p:bldP spid="107" grpId="0" animBg="1"/>
      <p:bldP spid="112" grpId="0" animBg="1"/>
      <p:bldP spid="114" grpId="0" animBg="1"/>
      <p:bldP spid="116" grpId="0" animBg="1"/>
      <p:bldP spid="1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50850"/>
            <a:ext cx="0" cy="5864860"/>
          </a:xfrm>
          <a:custGeom>
            <a:avLst/>
            <a:gdLst/>
            <a:ahLst/>
            <a:cxnLst/>
            <a:rect l="l" t="t" r="r" b="b"/>
            <a:pathLst>
              <a:path h="5864860">
                <a:moveTo>
                  <a:pt x="0" y="0"/>
                </a:moveTo>
                <a:lnTo>
                  <a:pt x="0" y="58648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9700" y="450850"/>
            <a:ext cx="0" cy="5864860"/>
          </a:xfrm>
          <a:custGeom>
            <a:avLst/>
            <a:gdLst/>
            <a:ahLst/>
            <a:cxnLst/>
            <a:rect l="l" t="t" r="r" b="b"/>
            <a:pathLst>
              <a:path h="5864860">
                <a:moveTo>
                  <a:pt x="0" y="0"/>
                </a:moveTo>
                <a:lnTo>
                  <a:pt x="0" y="58648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850" y="457200"/>
            <a:ext cx="8585200" cy="0"/>
          </a:xfrm>
          <a:custGeom>
            <a:avLst/>
            <a:gdLst/>
            <a:ahLst/>
            <a:cxnLst/>
            <a:rect l="l" t="t" r="r" b="b"/>
            <a:pathLst>
              <a:path w="8585200">
                <a:moveTo>
                  <a:pt x="0" y="0"/>
                </a:moveTo>
                <a:lnTo>
                  <a:pt x="858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850" y="6309359"/>
            <a:ext cx="8585200" cy="0"/>
          </a:xfrm>
          <a:custGeom>
            <a:avLst/>
            <a:gdLst/>
            <a:ahLst/>
            <a:cxnLst/>
            <a:rect l="l" t="t" r="r" b="b"/>
            <a:pathLst>
              <a:path w="8585200">
                <a:moveTo>
                  <a:pt x="0" y="0"/>
                </a:moveTo>
                <a:lnTo>
                  <a:pt x="858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9059" y="423163"/>
            <a:ext cx="8311515" cy="5878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BinTree Delete( ElementType X, BinTree BST</a:t>
            </a:r>
            <a:r>
              <a:rPr sz="1600" b="1" spc="7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99745" algn="l"/>
              </a:tabLst>
            </a:pPr>
            <a:r>
              <a:rPr sz="1600" b="1" spc="-5" dirty="0">
                <a:latin typeface="Courier New"/>
                <a:cs typeface="Courier New"/>
              </a:rPr>
              <a:t>{	Position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Tmp;</a:t>
            </a:r>
            <a:endParaRPr sz="1600">
              <a:latin typeface="Courier New"/>
              <a:cs typeface="Courier New"/>
            </a:endParaRPr>
          </a:p>
          <a:p>
            <a:pPr marL="500380" marR="3276600" indent="1270">
              <a:lnSpc>
                <a:spcPts val="1880"/>
              </a:lnSpc>
              <a:spcBef>
                <a:spcPts val="13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!BST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printf("</a:t>
            </a:r>
            <a:r>
              <a:rPr sz="1600" b="1" spc="-5" dirty="0">
                <a:latin typeface="宋体"/>
                <a:cs typeface="宋体"/>
              </a:rPr>
              <a:t>要删除的元素未找到</a:t>
            </a:r>
            <a:r>
              <a:rPr sz="1600" b="1" spc="-5" dirty="0">
                <a:latin typeface="Courier New"/>
                <a:cs typeface="Courier New"/>
              </a:rPr>
              <a:t>");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else if</a:t>
            </a:r>
            <a:r>
              <a:rPr sz="1600" b="1" spc="-5" dirty="0">
                <a:latin typeface="Courier New"/>
                <a:cs typeface="Courier New"/>
              </a:rPr>
              <a:t>( X &lt; BST-&gt;Data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00380" marR="377825" indent="978535">
              <a:lnSpc>
                <a:spcPts val="1880"/>
              </a:lnSpc>
              <a:spcBef>
                <a:spcPts val="80"/>
              </a:spcBef>
            </a:pPr>
            <a:r>
              <a:rPr sz="1600" b="1" spc="-5" dirty="0">
                <a:latin typeface="Courier New"/>
                <a:cs typeface="Courier New"/>
              </a:rPr>
              <a:t>BST-&gt;Left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Delete(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X,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BST-&gt;Left);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左子树递归删</a:t>
            </a:r>
            <a:r>
              <a:rPr sz="1600" b="1" spc="-15" dirty="0">
                <a:solidFill>
                  <a:srgbClr val="A2A2C2"/>
                </a:solidFill>
                <a:latin typeface="宋体"/>
                <a:cs typeface="宋体"/>
              </a:rPr>
              <a:t>除</a:t>
            </a:r>
            <a:r>
              <a:rPr sz="1600" b="1" spc="20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else if</a:t>
            </a:r>
            <a:r>
              <a:rPr sz="1600" b="1" spc="-5" dirty="0">
                <a:latin typeface="Courier New"/>
                <a:cs typeface="Courier New"/>
              </a:rPr>
              <a:t>( X &gt; BST-&gt;Data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478915">
              <a:lnSpc>
                <a:spcPts val="1905"/>
              </a:lnSpc>
            </a:pPr>
            <a:r>
              <a:rPr sz="1600" b="1" spc="-5" dirty="0">
                <a:latin typeface="Courier New"/>
                <a:cs typeface="Courier New"/>
              </a:rPr>
              <a:t>BST-&gt;Right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 Delete(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X,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BST-&gt;Right);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1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右子树递归删</a:t>
            </a:r>
            <a:r>
              <a:rPr sz="1600" b="1" spc="-10" dirty="0">
                <a:solidFill>
                  <a:srgbClr val="A2A2C2"/>
                </a:solidFill>
                <a:latin typeface="宋体"/>
                <a:cs typeface="宋体"/>
              </a:rPr>
              <a:t>除</a:t>
            </a:r>
            <a:r>
              <a:rPr sz="1600" b="1" spc="20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16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找到要删除的结</a:t>
            </a:r>
            <a:r>
              <a:rPr sz="1600" b="1" spc="-15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1600" b="1" spc="210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600835" marR="5080" indent="-488315">
              <a:lnSpc>
                <a:spcPts val="188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BST-&gt;Left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&amp;&amp;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BST-&gt;Right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被删除结点有左右两个子结</a:t>
            </a:r>
            <a:r>
              <a:rPr sz="1600" b="1" spc="-15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1600" b="1" spc="22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latin typeface="Courier New"/>
                <a:cs typeface="Courier New"/>
              </a:rPr>
              <a:t>Tmp = FindMin( BST-&gt;Right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314065">
              <a:lnSpc>
                <a:spcPts val="1885"/>
              </a:lnSpc>
            </a:pP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在右子树中找最小的元素填充</a:t>
            </a:r>
            <a:r>
              <a:rPr sz="1600" b="1" spc="5" dirty="0">
                <a:solidFill>
                  <a:srgbClr val="A2A2C2"/>
                </a:solidFill>
                <a:latin typeface="宋体"/>
                <a:cs typeface="宋体"/>
              </a:rPr>
              <a:t>删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除结</a:t>
            </a:r>
            <a:r>
              <a:rPr sz="1600" b="1" spc="10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600835">
              <a:lnSpc>
                <a:spcPts val="1905"/>
              </a:lnSpc>
            </a:pPr>
            <a:r>
              <a:rPr sz="1600" b="1" spc="-5" dirty="0">
                <a:latin typeface="Courier New"/>
                <a:cs typeface="Courier New"/>
              </a:rPr>
              <a:t>BST-&gt;Data 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Tmp-&gt;Data;</a:t>
            </a:r>
            <a:endParaRPr sz="1600">
              <a:latin typeface="Courier New"/>
              <a:cs typeface="Courier New"/>
            </a:endParaRPr>
          </a:p>
          <a:p>
            <a:pPr marL="160083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BST-&gt;Right = Delete( </a:t>
            </a:r>
            <a:r>
              <a:rPr sz="1600" b="1" dirty="0">
                <a:latin typeface="Courier New"/>
                <a:cs typeface="Courier New"/>
              </a:rPr>
              <a:t>BST-&gt;Data,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BST-&gt;Right);</a:t>
            </a:r>
            <a:endParaRPr sz="1600">
              <a:latin typeface="Courier New"/>
              <a:cs typeface="Courier New"/>
            </a:endParaRPr>
          </a:p>
          <a:p>
            <a:pPr marL="4414520">
              <a:lnSpc>
                <a:spcPct val="100000"/>
              </a:lnSpc>
              <a:spcBef>
                <a:spcPts val="35"/>
              </a:spcBef>
            </a:pP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在删除结点的右子树中删除最</a:t>
            </a:r>
            <a:r>
              <a:rPr sz="1600" b="1" spc="5" dirty="0">
                <a:solidFill>
                  <a:srgbClr val="A2A2C2"/>
                </a:solidFill>
                <a:latin typeface="宋体"/>
                <a:cs typeface="宋体"/>
              </a:rPr>
              <a:t>小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元</a:t>
            </a:r>
            <a:r>
              <a:rPr sz="1600" b="1" dirty="0">
                <a:solidFill>
                  <a:srgbClr val="A2A2C2"/>
                </a:solidFill>
                <a:latin typeface="宋体"/>
                <a:cs typeface="宋体"/>
              </a:rPr>
              <a:t>素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600835" marR="2946400" indent="-488315">
              <a:lnSpc>
                <a:spcPts val="188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}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16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{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被删除结点有一个或无子结点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latin typeface="Courier New"/>
                <a:cs typeface="Courier New"/>
              </a:rPr>
              <a:t>Tmp 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BST;</a:t>
            </a:r>
            <a:endParaRPr sz="1600">
              <a:latin typeface="Courier New"/>
              <a:cs typeface="Courier New"/>
            </a:endParaRPr>
          </a:p>
          <a:p>
            <a:pPr marL="1602105">
              <a:lnSpc>
                <a:spcPts val="1889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!BST-&gt;Left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1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有右孩子或无子结</a:t>
            </a:r>
            <a:r>
              <a:rPr sz="1600" b="1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2210435">
              <a:lnSpc>
                <a:spcPts val="1905"/>
              </a:lnSpc>
            </a:pPr>
            <a:r>
              <a:rPr sz="1600" b="1" dirty="0">
                <a:latin typeface="Courier New"/>
                <a:cs typeface="Courier New"/>
              </a:rPr>
              <a:t>BST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BST-&gt;Right;</a:t>
            </a:r>
            <a:endParaRPr sz="1600">
              <a:latin typeface="Courier New"/>
              <a:cs typeface="Courier New"/>
            </a:endParaRPr>
          </a:p>
          <a:p>
            <a:pPr marL="2210435" marR="1562735" indent="-608330">
              <a:lnSpc>
                <a:spcPts val="1880"/>
              </a:lnSpc>
              <a:spcBef>
                <a:spcPts val="13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16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!BST-&gt;Right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A2A2C2"/>
                </a:solidFill>
                <a:latin typeface="宋体"/>
                <a:cs typeface="宋体"/>
              </a:rPr>
              <a:t>有左孩子或无子结</a:t>
            </a:r>
            <a:r>
              <a:rPr sz="1600" b="1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16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600" b="1" spc="-5" dirty="0">
                <a:latin typeface="Courier New"/>
                <a:cs typeface="Courier New"/>
              </a:rPr>
              <a:t>BST 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BST-&gt;Left;</a:t>
            </a:r>
            <a:endParaRPr sz="1600">
              <a:latin typeface="Courier New"/>
              <a:cs typeface="Courier New"/>
            </a:endParaRPr>
          </a:p>
          <a:p>
            <a:pPr marL="1600835">
              <a:lnSpc>
                <a:spcPts val="1870"/>
              </a:lnSpc>
            </a:pPr>
            <a:r>
              <a:rPr sz="1600" b="1" spc="-5" dirty="0">
                <a:latin typeface="Courier New"/>
                <a:cs typeface="Courier New"/>
              </a:rPr>
              <a:t>free( Tmp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11125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BST;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978153"/>
            <a:ext cx="5549900" cy="13201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b="1" dirty="0">
                <a:latin typeface="宋体"/>
                <a:cs typeface="宋体"/>
              </a:rPr>
              <a:t>查找问题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69365" indent="-457200">
              <a:lnSpc>
                <a:spcPct val="100000"/>
              </a:lnSpc>
              <a:spcBef>
                <a:spcPts val="515"/>
              </a:spcBef>
              <a:buFont typeface="Wingdings"/>
              <a:buChar char=""/>
              <a:tabLst>
                <a:tab pos="1269365" algn="l"/>
                <a:tab pos="1270000" algn="l"/>
              </a:tabLst>
            </a:pPr>
            <a:r>
              <a:rPr sz="2400" dirty="0">
                <a:latin typeface="宋体"/>
                <a:cs typeface="宋体"/>
              </a:rPr>
              <a:t>静态查找与动态查找</a:t>
            </a:r>
            <a:endParaRPr sz="2400">
              <a:latin typeface="宋体"/>
              <a:cs typeface="宋体"/>
            </a:endParaRPr>
          </a:p>
          <a:p>
            <a:pPr marL="1269365" indent="-457200">
              <a:lnSpc>
                <a:spcPct val="100000"/>
              </a:lnSpc>
              <a:spcBef>
                <a:spcPts val="520"/>
              </a:spcBef>
              <a:buFont typeface="Wingdings"/>
              <a:buChar char=""/>
              <a:tabLst>
                <a:tab pos="1269365" algn="l"/>
                <a:tab pos="1270000" algn="l"/>
              </a:tabLst>
            </a:pPr>
            <a:r>
              <a:rPr sz="2400" spc="-5" dirty="0">
                <a:latin typeface="宋体"/>
                <a:cs typeface="宋体"/>
              </a:rPr>
              <a:t>针对动态查找，数据如何组织？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85115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9"/>
                </a:solidFill>
                <a:latin typeface="宋体"/>
                <a:cs typeface="宋体"/>
              </a:rPr>
              <a:t>什么是二叉搜索树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F063DBF-731D-4835-8A35-D0526D395647}"/>
              </a:ext>
            </a:extLst>
          </p:cNvPr>
          <p:cNvSpPr/>
          <p:nvPr/>
        </p:nvSpPr>
        <p:spPr>
          <a:xfrm>
            <a:off x="2819400" y="335292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20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60" y="529099"/>
                </a:lnTo>
                <a:lnTo>
                  <a:pt x="173639" y="516702"/>
                </a:lnTo>
                <a:lnTo>
                  <a:pt x="132091" y="496965"/>
                </a:lnTo>
                <a:lnTo>
                  <a:pt x="94868" y="470642"/>
                </a:lnTo>
                <a:lnTo>
                  <a:pt x="62724" y="438489"/>
                </a:lnTo>
                <a:lnTo>
                  <a:pt x="36412" y="401263"/>
                </a:lnTo>
                <a:lnTo>
                  <a:pt x="16685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B64910E-9A75-4CAE-8448-A90963B27C9E}"/>
              </a:ext>
            </a:extLst>
          </p:cNvPr>
          <p:cNvSpPr/>
          <p:nvPr/>
        </p:nvSpPr>
        <p:spPr>
          <a:xfrm>
            <a:off x="4724400" y="3354452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997455F-6D50-4CAE-982D-72E7D66BE32E}"/>
              </a:ext>
            </a:extLst>
          </p:cNvPr>
          <p:cNvSpPr/>
          <p:nvPr/>
        </p:nvSpPr>
        <p:spPr>
          <a:xfrm>
            <a:off x="3276600" y="4343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79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89B168A-2D8F-4641-813E-48B4B024D55A}"/>
              </a:ext>
            </a:extLst>
          </p:cNvPr>
          <p:cNvSpPr/>
          <p:nvPr/>
        </p:nvSpPr>
        <p:spPr>
          <a:xfrm>
            <a:off x="2286000" y="4343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5" y="173680"/>
                </a:lnTo>
                <a:lnTo>
                  <a:pt x="36412" y="132136"/>
                </a:lnTo>
                <a:lnTo>
                  <a:pt x="62724" y="94910"/>
                </a:lnTo>
                <a:lnTo>
                  <a:pt x="94868" y="62757"/>
                </a:lnTo>
                <a:lnTo>
                  <a:pt x="132091" y="36434"/>
                </a:lnTo>
                <a:lnTo>
                  <a:pt x="173639" y="16697"/>
                </a:lnTo>
                <a:lnTo>
                  <a:pt x="218760" y="4300"/>
                </a:lnTo>
                <a:lnTo>
                  <a:pt x="266700" y="0"/>
                </a:lnTo>
                <a:lnTo>
                  <a:pt x="314639" y="4300"/>
                </a:lnTo>
                <a:lnTo>
                  <a:pt x="359760" y="16697"/>
                </a:lnTo>
                <a:lnTo>
                  <a:pt x="401308" y="36434"/>
                </a:lnTo>
                <a:lnTo>
                  <a:pt x="438531" y="62757"/>
                </a:lnTo>
                <a:lnTo>
                  <a:pt x="470675" y="94910"/>
                </a:lnTo>
                <a:lnTo>
                  <a:pt x="496987" y="132136"/>
                </a:lnTo>
                <a:lnTo>
                  <a:pt x="516714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5F229A5-37F2-45B0-8557-ADAC74C77932}"/>
              </a:ext>
            </a:extLst>
          </p:cNvPr>
          <p:cNvSpPr/>
          <p:nvPr/>
        </p:nvSpPr>
        <p:spPr>
          <a:xfrm>
            <a:off x="4191000" y="4343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80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F4C1E65-F02F-4C89-90BE-666592E4A83B}"/>
              </a:ext>
            </a:extLst>
          </p:cNvPr>
          <p:cNvSpPr/>
          <p:nvPr/>
        </p:nvSpPr>
        <p:spPr>
          <a:xfrm>
            <a:off x="3733800" y="541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80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1E5294D-1832-43DA-97F1-3991DC109E75}"/>
              </a:ext>
            </a:extLst>
          </p:cNvPr>
          <p:cNvSpPr/>
          <p:nvPr/>
        </p:nvSpPr>
        <p:spPr>
          <a:xfrm>
            <a:off x="3275075" y="2941194"/>
            <a:ext cx="615950" cy="489584"/>
          </a:xfrm>
          <a:custGeom>
            <a:avLst/>
            <a:gdLst/>
            <a:ahLst/>
            <a:cxnLst/>
            <a:rect l="l" t="t" r="r" b="b"/>
            <a:pathLst>
              <a:path w="615950" h="489585">
                <a:moveTo>
                  <a:pt x="35940" y="412242"/>
                </a:moveTo>
                <a:lnTo>
                  <a:pt x="0" y="489458"/>
                </a:lnTo>
                <a:lnTo>
                  <a:pt x="83312" y="471932"/>
                </a:lnTo>
                <a:lnTo>
                  <a:pt x="68899" y="453771"/>
                </a:lnTo>
                <a:lnTo>
                  <a:pt x="52705" y="453771"/>
                </a:lnTo>
                <a:lnTo>
                  <a:pt x="46736" y="446278"/>
                </a:lnTo>
                <a:lnTo>
                  <a:pt x="56690" y="438387"/>
                </a:lnTo>
                <a:lnTo>
                  <a:pt x="35940" y="412242"/>
                </a:lnTo>
                <a:close/>
              </a:path>
              <a:path w="615950" h="489585">
                <a:moveTo>
                  <a:pt x="56690" y="438387"/>
                </a:moveTo>
                <a:lnTo>
                  <a:pt x="46736" y="446278"/>
                </a:lnTo>
                <a:lnTo>
                  <a:pt x="52705" y="453771"/>
                </a:lnTo>
                <a:lnTo>
                  <a:pt x="62644" y="445889"/>
                </a:lnTo>
                <a:lnTo>
                  <a:pt x="56690" y="438387"/>
                </a:lnTo>
                <a:close/>
              </a:path>
              <a:path w="615950" h="489585">
                <a:moveTo>
                  <a:pt x="62644" y="445889"/>
                </a:moveTo>
                <a:lnTo>
                  <a:pt x="52705" y="453771"/>
                </a:lnTo>
                <a:lnTo>
                  <a:pt x="68899" y="453771"/>
                </a:lnTo>
                <a:lnTo>
                  <a:pt x="62644" y="445889"/>
                </a:lnTo>
                <a:close/>
              </a:path>
              <a:path w="615950" h="489585">
                <a:moveTo>
                  <a:pt x="609726" y="0"/>
                </a:moveTo>
                <a:lnTo>
                  <a:pt x="56690" y="438387"/>
                </a:lnTo>
                <a:lnTo>
                  <a:pt x="62644" y="445889"/>
                </a:lnTo>
                <a:lnTo>
                  <a:pt x="615696" y="7366"/>
                </a:lnTo>
                <a:lnTo>
                  <a:pt x="609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0448DDC-77D3-465E-AAAF-07AADA4FADB2}"/>
              </a:ext>
            </a:extLst>
          </p:cNvPr>
          <p:cNvSpPr/>
          <p:nvPr/>
        </p:nvSpPr>
        <p:spPr>
          <a:xfrm>
            <a:off x="2552700" y="3805937"/>
            <a:ext cx="348615" cy="537845"/>
          </a:xfrm>
          <a:custGeom>
            <a:avLst/>
            <a:gdLst/>
            <a:ahLst/>
            <a:cxnLst/>
            <a:rect l="l" t="t" r="r" b="b"/>
            <a:pathLst>
              <a:path w="348615" h="537844">
                <a:moveTo>
                  <a:pt x="9220" y="452881"/>
                </a:moveTo>
                <a:lnTo>
                  <a:pt x="0" y="537590"/>
                </a:lnTo>
                <a:lnTo>
                  <a:pt x="73291" y="494029"/>
                </a:lnTo>
                <a:lnTo>
                  <a:pt x="61822" y="486663"/>
                </a:lnTo>
                <a:lnTo>
                  <a:pt x="38379" y="486663"/>
                </a:lnTo>
                <a:lnTo>
                  <a:pt x="30378" y="481584"/>
                </a:lnTo>
                <a:lnTo>
                  <a:pt x="37263" y="470891"/>
                </a:lnTo>
                <a:lnTo>
                  <a:pt x="9220" y="452881"/>
                </a:lnTo>
                <a:close/>
              </a:path>
              <a:path w="348615" h="537844">
                <a:moveTo>
                  <a:pt x="37263" y="470891"/>
                </a:moveTo>
                <a:lnTo>
                  <a:pt x="30378" y="481584"/>
                </a:lnTo>
                <a:lnTo>
                  <a:pt x="38379" y="486663"/>
                </a:lnTo>
                <a:lnTo>
                  <a:pt x="45237" y="476013"/>
                </a:lnTo>
                <a:lnTo>
                  <a:pt x="37263" y="470891"/>
                </a:lnTo>
                <a:close/>
              </a:path>
              <a:path w="348615" h="537844">
                <a:moveTo>
                  <a:pt x="45237" y="476013"/>
                </a:moveTo>
                <a:lnTo>
                  <a:pt x="38379" y="486663"/>
                </a:lnTo>
                <a:lnTo>
                  <a:pt x="61822" y="486663"/>
                </a:lnTo>
                <a:lnTo>
                  <a:pt x="45237" y="476013"/>
                </a:lnTo>
                <a:close/>
              </a:path>
              <a:path w="348615" h="537844">
                <a:moveTo>
                  <a:pt x="340487" y="0"/>
                </a:moveTo>
                <a:lnTo>
                  <a:pt x="37263" y="470891"/>
                </a:lnTo>
                <a:lnTo>
                  <a:pt x="45237" y="476013"/>
                </a:lnTo>
                <a:lnTo>
                  <a:pt x="348488" y="5079"/>
                </a:lnTo>
                <a:lnTo>
                  <a:pt x="3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1693C6F-5FD3-4505-8D6C-9D4CC22BE07B}"/>
              </a:ext>
            </a:extLst>
          </p:cNvPr>
          <p:cNvSpPr/>
          <p:nvPr/>
        </p:nvSpPr>
        <p:spPr>
          <a:xfrm>
            <a:off x="3270758" y="3806318"/>
            <a:ext cx="273050" cy="537210"/>
          </a:xfrm>
          <a:custGeom>
            <a:avLst/>
            <a:gdLst/>
            <a:ahLst/>
            <a:cxnLst/>
            <a:rect l="l" t="t" r="r" b="b"/>
            <a:pathLst>
              <a:path w="273050" h="537210">
                <a:moveTo>
                  <a:pt x="234127" y="471208"/>
                </a:moveTo>
                <a:lnTo>
                  <a:pt x="204342" y="486156"/>
                </a:lnTo>
                <a:lnTo>
                  <a:pt x="272541" y="537083"/>
                </a:lnTo>
                <a:lnTo>
                  <a:pt x="272460" y="482473"/>
                </a:lnTo>
                <a:lnTo>
                  <a:pt x="239775" y="482473"/>
                </a:lnTo>
                <a:lnTo>
                  <a:pt x="234127" y="471208"/>
                </a:lnTo>
                <a:close/>
              </a:path>
              <a:path w="273050" h="537210">
                <a:moveTo>
                  <a:pt x="242605" y="466953"/>
                </a:moveTo>
                <a:lnTo>
                  <a:pt x="234127" y="471208"/>
                </a:lnTo>
                <a:lnTo>
                  <a:pt x="239775" y="482473"/>
                </a:lnTo>
                <a:lnTo>
                  <a:pt x="248284" y="478282"/>
                </a:lnTo>
                <a:lnTo>
                  <a:pt x="242605" y="466953"/>
                </a:lnTo>
                <a:close/>
              </a:path>
              <a:path w="273050" h="537210">
                <a:moveTo>
                  <a:pt x="272415" y="451993"/>
                </a:moveTo>
                <a:lnTo>
                  <a:pt x="242605" y="466953"/>
                </a:lnTo>
                <a:lnTo>
                  <a:pt x="248284" y="478282"/>
                </a:lnTo>
                <a:lnTo>
                  <a:pt x="239775" y="482473"/>
                </a:lnTo>
                <a:lnTo>
                  <a:pt x="272460" y="482473"/>
                </a:lnTo>
                <a:lnTo>
                  <a:pt x="272415" y="451993"/>
                </a:lnTo>
                <a:close/>
              </a:path>
              <a:path w="273050" h="537210">
                <a:moveTo>
                  <a:pt x="8508" y="0"/>
                </a:moveTo>
                <a:lnTo>
                  <a:pt x="0" y="4318"/>
                </a:lnTo>
                <a:lnTo>
                  <a:pt x="234127" y="471208"/>
                </a:lnTo>
                <a:lnTo>
                  <a:pt x="242605" y="466953"/>
                </a:lnTo>
                <a:lnTo>
                  <a:pt x="8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3D8830A-D45E-4949-B52C-A4DA8E825D77}"/>
              </a:ext>
            </a:extLst>
          </p:cNvPr>
          <p:cNvSpPr/>
          <p:nvPr/>
        </p:nvSpPr>
        <p:spPr>
          <a:xfrm>
            <a:off x="4262373" y="2941321"/>
            <a:ext cx="539750" cy="491490"/>
          </a:xfrm>
          <a:custGeom>
            <a:avLst/>
            <a:gdLst/>
            <a:ahLst/>
            <a:cxnLst/>
            <a:rect l="l" t="t" r="r" b="b"/>
            <a:pathLst>
              <a:path w="539750" h="491489">
                <a:moveTo>
                  <a:pt x="480205" y="443221"/>
                </a:moveTo>
                <a:lnTo>
                  <a:pt x="457834" y="467867"/>
                </a:lnTo>
                <a:lnTo>
                  <a:pt x="539750" y="490981"/>
                </a:lnTo>
                <a:lnTo>
                  <a:pt x="524579" y="451738"/>
                </a:lnTo>
                <a:lnTo>
                  <a:pt x="489584" y="451738"/>
                </a:lnTo>
                <a:lnTo>
                  <a:pt x="480205" y="443221"/>
                </a:lnTo>
                <a:close/>
              </a:path>
              <a:path w="539750" h="491489">
                <a:moveTo>
                  <a:pt x="486609" y="436166"/>
                </a:moveTo>
                <a:lnTo>
                  <a:pt x="480205" y="443221"/>
                </a:lnTo>
                <a:lnTo>
                  <a:pt x="489584" y="451738"/>
                </a:lnTo>
                <a:lnTo>
                  <a:pt x="496062" y="444753"/>
                </a:lnTo>
                <a:lnTo>
                  <a:pt x="486609" y="436166"/>
                </a:lnTo>
                <a:close/>
              </a:path>
              <a:path w="539750" h="491489">
                <a:moveTo>
                  <a:pt x="509015" y="411479"/>
                </a:moveTo>
                <a:lnTo>
                  <a:pt x="486609" y="436166"/>
                </a:lnTo>
                <a:lnTo>
                  <a:pt x="496062" y="444753"/>
                </a:lnTo>
                <a:lnTo>
                  <a:pt x="489584" y="451738"/>
                </a:lnTo>
                <a:lnTo>
                  <a:pt x="524579" y="451738"/>
                </a:lnTo>
                <a:lnTo>
                  <a:pt x="509015" y="411479"/>
                </a:lnTo>
                <a:close/>
              </a:path>
              <a:path w="539750" h="491489">
                <a:moveTo>
                  <a:pt x="6476" y="0"/>
                </a:moveTo>
                <a:lnTo>
                  <a:pt x="0" y="7111"/>
                </a:lnTo>
                <a:lnTo>
                  <a:pt x="480205" y="443221"/>
                </a:lnTo>
                <a:lnTo>
                  <a:pt x="486609" y="436166"/>
                </a:lnTo>
                <a:lnTo>
                  <a:pt x="6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270620CF-E222-4BB6-A659-E50DD37B2575}"/>
              </a:ext>
            </a:extLst>
          </p:cNvPr>
          <p:cNvSpPr/>
          <p:nvPr/>
        </p:nvSpPr>
        <p:spPr>
          <a:xfrm>
            <a:off x="3727830" y="4797172"/>
            <a:ext cx="277495" cy="613410"/>
          </a:xfrm>
          <a:custGeom>
            <a:avLst/>
            <a:gdLst/>
            <a:ahLst/>
            <a:cxnLst/>
            <a:rect l="l" t="t" r="r" b="b"/>
            <a:pathLst>
              <a:path w="277494" h="613410">
                <a:moveTo>
                  <a:pt x="237720" y="545271"/>
                </a:moveTo>
                <a:lnTo>
                  <a:pt x="207137" y="558672"/>
                </a:lnTo>
                <a:lnTo>
                  <a:pt x="272669" y="613155"/>
                </a:lnTo>
                <a:lnTo>
                  <a:pt x="275524" y="556894"/>
                </a:lnTo>
                <a:lnTo>
                  <a:pt x="242824" y="556894"/>
                </a:lnTo>
                <a:lnTo>
                  <a:pt x="237720" y="545271"/>
                </a:lnTo>
                <a:close/>
              </a:path>
              <a:path w="277494" h="613410">
                <a:moveTo>
                  <a:pt x="246368" y="541482"/>
                </a:moveTo>
                <a:lnTo>
                  <a:pt x="237720" y="545271"/>
                </a:lnTo>
                <a:lnTo>
                  <a:pt x="242824" y="556894"/>
                </a:lnTo>
                <a:lnTo>
                  <a:pt x="251460" y="553084"/>
                </a:lnTo>
                <a:lnTo>
                  <a:pt x="246368" y="541482"/>
                </a:lnTo>
                <a:close/>
              </a:path>
              <a:path w="277494" h="613410">
                <a:moveTo>
                  <a:pt x="276987" y="528065"/>
                </a:moveTo>
                <a:lnTo>
                  <a:pt x="246368" y="541482"/>
                </a:lnTo>
                <a:lnTo>
                  <a:pt x="251460" y="553084"/>
                </a:lnTo>
                <a:lnTo>
                  <a:pt x="242824" y="556894"/>
                </a:lnTo>
                <a:lnTo>
                  <a:pt x="275524" y="556894"/>
                </a:lnTo>
                <a:lnTo>
                  <a:pt x="276987" y="528065"/>
                </a:lnTo>
                <a:close/>
              </a:path>
              <a:path w="277494" h="613410">
                <a:moveTo>
                  <a:pt x="8762" y="0"/>
                </a:moveTo>
                <a:lnTo>
                  <a:pt x="0" y="3809"/>
                </a:lnTo>
                <a:lnTo>
                  <a:pt x="237720" y="545271"/>
                </a:lnTo>
                <a:lnTo>
                  <a:pt x="246368" y="541482"/>
                </a:lnTo>
                <a:lnTo>
                  <a:pt x="8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F6C8EB98-B4B1-40AE-A29D-A3F9060D6A19}"/>
              </a:ext>
            </a:extLst>
          </p:cNvPr>
          <p:cNvSpPr/>
          <p:nvPr/>
        </p:nvSpPr>
        <p:spPr>
          <a:xfrm>
            <a:off x="4457700" y="3807460"/>
            <a:ext cx="348615" cy="535940"/>
          </a:xfrm>
          <a:custGeom>
            <a:avLst/>
            <a:gdLst/>
            <a:ahLst/>
            <a:cxnLst/>
            <a:rect l="l" t="t" r="r" b="b"/>
            <a:pathLst>
              <a:path w="348614" h="535939">
                <a:moveTo>
                  <a:pt x="9398" y="451357"/>
                </a:moveTo>
                <a:lnTo>
                  <a:pt x="0" y="535939"/>
                </a:lnTo>
                <a:lnTo>
                  <a:pt x="73406" y="492632"/>
                </a:lnTo>
                <a:lnTo>
                  <a:pt x="61983" y="485266"/>
                </a:lnTo>
                <a:lnTo>
                  <a:pt x="38481" y="485266"/>
                </a:lnTo>
                <a:lnTo>
                  <a:pt x="30480" y="480060"/>
                </a:lnTo>
                <a:lnTo>
                  <a:pt x="37367" y="469394"/>
                </a:lnTo>
                <a:lnTo>
                  <a:pt x="9398" y="451357"/>
                </a:lnTo>
                <a:close/>
              </a:path>
              <a:path w="348614" h="535939">
                <a:moveTo>
                  <a:pt x="37367" y="469394"/>
                </a:moveTo>
                <a:lnTo>
                  <a:pt x="30480" y="480060"/>
                </a:lnTo>
                <a:lnTo>
                  <a:pt x="38481" y="485266"/>
                </a:lnTo>
                <a:lnTo>
                  <a:pt x="45390" y="474567"/>
                </a:lnTo>
                <a:lnTo>
                  <a:pt x="37367" y="469394"/>
                </a:lnTo>
                <a:close/>
              </a:path>
              <a:path w="348614" h="535939">
                <a:moveTo>
                  <a:pt x="45390" y="474567"/>
                </a:moveTo>
                <a:lnTo>
                  <a:pt x="38481" y="485266"/>
                </a:lnTo>
                <a:lnTo>
                  <a:pt x="61983" y="485266"/>
                </a:lnTo>
                <a:lnTo>
                  <a:pt x="45390" y="474567"/>
                </a:lnTo>
                <a:close/>
              </a:path>
              <a:path w="348614" h="535939">
                <a:moveTo>
                  <a:pt x="340487" y="0"/>
                </a:moveTo>
                <a:lnTo>
                  <a:pt x="37367" y="469394"/>
                </a:lnTo>
                <a:lnTo>
                  <a:pt x="45390" y="474567"/>
                </a:lnTo>
                <a:lnTo>
                  <a:pt x="348488" y="5206"/>
                </a:lnTo>
                <a:lnTo>
                  <a:pt x="3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63A03697-532C-472D-9B2F-A4A5C7F73FFF}"/>
              </a:ext>
            </a:extLst>
          </p:cNvPr>
          <p:cNvSpPr/>
          <p:nvPr/>
        </p:nvSpPr>
        <p:spPr>
          <a:xfrm>
            <a:off x="3810000" y="248932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12"/>
                </a:lnTo>
                <a:lnTo>
                  <a:pt x="516717" y="359719"/>
                </a:lnTo>
                <a:lnTo>
                  <a:pt x="496993" y="401263"/>
                </a:lnTo>
                <a:lnTo>
                  <a:pt x="470683" y="438489"/>
                </a:lnTo>
                <a:lnTo>
                  <a:pt x="438541" y="470642"/>
                </a:lnTo>
                <a:lnTo>
                  <a:pt x="401319" y="496965"/>
                </a:lnTo>
                <a:lnTo>
                  <a:pt x="359770" y="516702"/>
                </a:lnTo>
                <a:lnTo>
                  <a:pt x="314646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DBB644CC-CCB0-49C8-A4A2-DAF9EAFDE12E}"/>
              </a:ext>
            </a:extLst>
          </p:cNvPr>
          <p:cNvSpPr txBox="1"/>
          <p:nvPr/>
        </p:nvSpPr>
        <p:spPr>
          <a:xfrm>
            <a:off x="3981195" y="256425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1E9F7E2C-61D8-48AB-A05C-02B1AAF30CFD}"/>
              </a:ext>
            </a:extLst>
          </p:cNvPr>
          <p:cNvSpPr txBox="1"/>
          <p:nvPr/>
        </p:nvSpPr>
        <p:spPr>
          <a:xfrm>
            <a:off x="3007944" y="345338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0D873BB-BA89-4DEF-8D64-D34E9481CC3D}"/>
              </a:ext>
            </a:extLst>
          </p:cNvPr>
          <p:cNvSpPr txBox="1"/>
          <p:nvPr/>
        </p:nvSpPr>
        <p:spPr>
          <a:xfrm>
            <a:off x="2493441" y="44537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D89E2A1C-C556-49B7-AF00-C36BDE489A79}"/>
              </a:ext>
            </a:extLst>
          </p:cNvPr>
          <p:cNvSpPr txBox="1"/>
          <p:nvPr/>
        </p:nvSpPr>
        <p:spPr>
          <a:xfrm>
            <a:off x="3476117" y="444728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B1C47663-D4BD-4DCE-AAF5-72405D012E6F}"/>
              </a:ext>
            </a:extLst>
          </p:cNvPr>
          <p:cNvSpPr txBox="1"/>
          <p:nvPr/>
        </p:nvSpPr>
        <p:spPr>
          <a:xfrm>
            <a:off x="4422520" y="44537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D05233FD-F523-40C4-B773-2012730964E2}"/>
              </a:ext>
            </a:extLst>
          </p:cNvPr>
          <p:cNvSpPr txBox="1"/>
          <p:nvPr/>
        </p:nvSpPr>
        <p:spPr>
          <a:xfrm>
            <a:off x="4955920" y="345638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EAE8FA74-4A9C-4FF7-A2BA-8B20C13AE408}"/>
              </a:ext>
            </a:extLst>
          </p:cNvPr>
          <p:cNvSpPr txBox="1"/>
          <p:nvPr/>
        </p:nvSpPr>
        <p:spPr>
          <a:xfrm>
            <a:off x="3909822" y="553669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EA3601AC-89CA-4C4C-9B70-573B9B657BBC}"/>
              </a:ext>
            </a:extLst>
          </p:cNvPr>
          <p:cNvSpPr/>
          <p:nvPr/>
        </p:nvSpPr>
        <p:spPr>
          <a:xfrm>
            <a:off x="5180076" y="4343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79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12" y="4300"/>
                </a:lnTo>
                <a:lnTo>
                  <a:pt x="359719" y="16697"/>
                </a:lnTo>
                <a:lnTo>
                  <a:pt x="401263" y="36434"/>
                </a:lnTo>
                <a:lnTo>
                  <a:pt x="438489" y="62757"/>
                </a:lnTo>
                <a:lnTo>
                  <a:pt x="470642" y="94910"/>
                </a:lnTo>
                <a:lnTo>
                  <a:pt x="496965" y="132136"/>
                </a:lnTo>
                <a:lnTo>
                  <a:pt x="516702" y="173680"/>
                </a:lnTo>
                <a:lnTo>
                  <a:pt x="529099" y="218787"/>
                </a:lnTo>
                <a:lnTo>
                  <a:pt x="533400" y="266700"/>
                </a:lnTo>
                <a:lnTo>
                  <a:pt x="529099" y="314646"/>
                </a:lnTo>
                <a:lnTo>
                  <a:pt x="516702" y="359770"/>
                </a:lnTo>
                <a:lnTo>
                  <a:pt x="496965" y="401319"/>
                </a:lnTo>
                <a:lnTo>
                  <a:pt x="470642" y="438541"/>
                </a:lnTo>
                <a:lnTo>
                  <a:pt x="438489" y="470683"/>
                </a:lnTo>
                <a:lnTo>
                  <a:pt x="401263" y="496993"/>
                </a:lnTo>
                <a:lnTo>
                  <a:pt x="359719" y="516717"/>
                </a:lnTo>
                <a:lnTo>
                  <a:pt x="314612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65934154-4E53-40A3-BC8D-773C9F3FEA0F}"/>
              </a:ext>
            </a:extLst>
          </p:cNvPr>
          <p:cNvSpPr/>
          <p:nvPr/>
        </p:nvSpPr>
        <p:spPr>
          <a:xfrm>
            <a:off x="5175758" y="3807969"/>
            <a:ext cx="271145" cy="535940"/>
          </a:xfrm>
          <a:custGeom>
            <a:avLst/>
            <a:gdLst/>
            <a:ahLst/>
            <a:cxnLst/>
            <a:rect l="l" t="t" r="r" b="b"/>
            <a:pathLst>
              <a:path w="271145" h="535939">
                <a:moveTo>
                  <a:pt x="232589" y="469492"/>
                </a:moveTo>
                <a:lnTo>
                  <a:pt x="202818" y="484378"/>
                </a:lnTo>
                <a:lnTo>
                  <a:pt x="270890" y="535432"/>
                </a:lnTo>
                <a:lnTo>
                  <a:pt x="270890" y="480822"/>
                </a:lnTo>
                <a:lnTo>
                  <a:pt x="238251" y="480822"/>
                </a:lnTo>
                <a:lnTo>
                  <a:pt x="232589" y="469492"/>
                </a:lnTo>
                <a:close/>
              </a:path>
              <a:path w="271145" h="535939">
                <a:moveTo>
                  <a:pt x="241072" y="465251"/>
                </a:moveTo>
                <a:lnTo>
                  <a:pt x="232589" y="469492"/>
                </a:lnTo>
                <a:lnTo>
                  <a:pt x="238251" y="480822"/>
                </a:lnTo>
                <a:lnTo>
                  <a:pt x="246761" y="476631"/>
                </a:lnTo>
                <a:lnTo>
                  <a:pt x="241072" y="465251"/>
                </a:lnTo>
                <a:close/>
              </a:path>
              <a:path w="271145" h="535939">
                <a:moveTo>
                  <a:pt x="270890" y="450342"/>
                </a:moveTo>
                <a:lnTo>
                  <a:pt x="241072" y="465251"/>
                </a:lnTo>
                <a:lnTo>
                  <a:pt x="246761" y="476631"/>
                </a:lnTo>
                <a:lnTo>
                  <a:pt x="238251" y="480822"/>
                </a:lnTo>
                <a:lnTo>
                  <a:pt x="270890" y="480822"/>
                </a:lnTo>
                <a:lnTo>
                  <a:pt x="270890" y="450342"/>
                </a:lnTo>
                <a:close/>
              </a:path>
              <a:path w="271145" h="535939">
                <a:moveTo>
                  <a:pt x="8508" y="0"/>
                </a:moveTo>
                <a:lnTo>
                  <a:pt x="0" y="4191"/>
                </a:lnTo>
                <a:lnTo>
                  <a:pt x="232589" y="469492"/>
                </a:lnTo>
                <a:lnTo>
                  <a:pt x="241072" y="465251"/>
                </a:lnTo>
                <a:lnTo>
                  <a:pt x="8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B23A6CFE-F7F8-449D-A0F6-390EFA6D8AAA}"/>
              </a:ext>
            </a:extLst>
          </p:cNvPr>
          <p:cNvSpPr txBox="1"/>
          <p:nvPr/>
        </p:nvSpPr>
        <p:spPr>
          <a:xfrm>
            <a:off x="5294248" y="445376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54A29C5B-C168-4768-94EB-7036A3F8546F}"/>
              </a:ext>
            </a:extLst>
          </p:cNvPr>
          <p:cNvSpPr/>
          <p:nvPr/>
        </p:nvSpPr>
        <p:spPr>
          <a:xfrm>
            <a:off x="2741612" y="5410200"/>
            <a:ext cx="534035" cy="533400"/>
          </a:xfrm>
          <a:custGeom>
            <a:avLst/>
            <a:gdLst/>
            <a:ahLst/>
            <a:cxnLst/>
            <a:rect l="l" t="t" r="r" b="b"/>
            <a:pathLst>
              <a:path w="534035" h="533400">
                <a:moveTo>
                  <a:pt x="0" y="266700"/>
                </a:moveTo>
                <a:lnTo>
                  <a:pt x="4296" y="218787"/>
                </a:lnTo>
                <a:lnTo>
                  <a:pt x="16685" y="173680"/>
                </a:lnTo>
                <a:lnTo>
                  <a:pt x="36412" y="132136"/>
                </a:lnTo>
                <a:lnTo>
                  <a:pt x="62724" y="94910"/>
                </a:lnTo>
                <a:lnTo>
                  <a:pt x="94868" y="62757"/>
                </a:lnTo>
                <a:lnTo>
                  <a:pt x="132091" y="36434"/>
                </a:lnTo>
                <a:lnTo>
                  <a:pt x="173639" y="16697"/>
                </a:lnTo>
                <a:lnTo>
                  <a:pt x="218760" y="4300"/>
                </a:lnTo>
                <a:lnTo>
                  <a:pt x="266700" y="0"/>
                </a:lnTo>
                <a:lnTo>
                  <a:pt x="314631" y="4300"/>
                </a:lnTo>
                <a:lnTo>
                  <a:pt x="359753" y="16697"/>
                </a:lnTo>
                <a:lnTo>
                  <a:pt x="401308" y="36434"/>
                </a:lnTo>
                <a:lnTo>
                  <a:pt x="438542" y="62757"/>
                </a:lnTo>
                <a:lnTo>
                  <a:pt x="470700" y="94910"/>
                </a:lnTo>
                <a:lnTo>
                  <a:pt x="497026" y="132136"/>
                </a:lnTo>
                <a:lnTo>
                  <a:pt x="516765" y="173680"/>
                </a:lnTo>
                <a:lnTo>
                  <a:pt x="529163" y="218787"/>
                </a:lnTo>
                <a:lnTo>
                  <a:pt x="533463" y="266700"/>
                </a:lnTo>
                <a:lnTo>
                  <a:pt x="529163" y="314646"/>
                </a:lnTo>
                <a:lnTo>
                  <a:pt x="516765" y="359770"/>
                </a:lnTo>
                <a:lnTo>
                  <a:pt x="497026" y="401319"/>
                </a:lnTo>
                <a:lnTo>
                  <a:pt x="470700" y="438541"/>
                </a:lnTo>
                <a:lnTo>
                  <a:pt x="438542" y="470683"/>
                </a:lnTo>
                <a:lnTo>
                  <a:pt x="401308" y="496993"/>
                </a:lnTo>
                <a:lnTo>
                  <a:pt x="359753" y="516717"/>
                </a:lnTo>
                <a:lnTo>
                  <a:pt x="314631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4019630B-8D08-48ED-89DE-E727FF690104}"/>
              </a:ext>
            </a:extLst>
          </p:cNvPr>
          <p:cNvSpPr/>
          <p:nvPr/>
        </p:nvSpPr>
        <p:spPr>
          <a:xfrm>
            <a:off x="2737243" y="4797172"/>
            <a:ext cx="275590" cy="613410"/>
          </a:xfrm>
          <a:custGeom>
            <a:avLst/>
            <a:gdLst/>
            <a:ahLst/>
            <a:cxnLst/>
            <a:rect l="l" t="t" r="r" b="b"/>
            <a:pathLst>
              <a:path w="275590" h="613410">
                <a:moveTo>
                  <a:pt x="236262" y="545196"/>
                </a:moveTo>
                <a:lnTo>
                  <a:pt x="205676" y="558545"/>
                </a:lnTo>
                <a:lnTo>
                  <a:pt x="271068" y="613155"/>
                </a:lnTo>
                <a:lnTo>
                  <a:pt x="274014" y="556767"/>
                </a:lnTo>
                <a:lnTo>
                  <a:pt x="241312" y="556767"/>
                </a:lnTo>
                <a:lnTo>
                  <a:pt x="236262" y="545196"/>
                </a:lnTo>
                <a:close/>
              </a:path>
              <a:path w="275590" h="613410">
                <a:moveTo>
                  <a:pt x="244988" y="541388"/>
                </a:moveTo>
                <a:lnTo>
                  <a:pt x="236262" y="545196"/>
                </a:lnTo>
                <a:lnTo>
                  <a:pt x="241312" y="556767"/>
                </a:lnTo>
                <a:lnTo>
                  <a:pt x="250037" y="552957"/>
                </a:lnTo>
                <a:lnTo>
                  <a:pt x="244988" y="541388"/>
                </a:lnTo>
                <a:close/>
              </a:path>
              <a:path w="275590" h="613410">
                <a:moveTo>
                  <a:pt x="275513" y="528065"/>
                </a:moveTo>
                <a:lnTo>
                  <a:pt x="244988" y="541388"/>
                </a:lnTo>
                <a:lnTo>
                  <a:pt x="250037" y="552957"/>
                </a:lnTo>
                <a:lnTo>
                  <a:pt x="241312" y="556767"/>
                </a:lnTo>
                <a:lnTo>
                  <a:pt x="274014" y="556767"/>
                </a:lnTo>
                <a:lnTo>
                  <a:pt x="275513" y="528065"/>
                </a:lnTo>
                <a:close/>
              </a:path>
              <a:path w="275590" h="613410">
                <a:moveTo>
                  <a:pt x="8737" y="0"/>
                </a:moveTo>
                <a:lnTo>
                  <a:pt x="0" y="3809"/>
                </a:lnTo>
                <a:lnTo>
                  <a:pt x="236262" y="545196"/>
                </a:lnTo>
                <a:lnTo>
                  <a:pt x="244988" y="541388"/>
                </a:lnTo>
                <a:lnTo>
                  <a:pt x="8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05C5A96F-4C68-497D-B1BC-C96895E0B4DB}"/>
              </a:ext>
            </a:extLst>
          </p:cNvPr>
          <p:cNvSpPr txBox="1"/>
          <p:nvPr/>
        </p:nvSpPr>
        <p:spPr>
          <a:xfrm>
            <a:off x="2942716" y="552533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107D0AE0-FADB-40AB-A06F-9BF621F9D104}"/>
              </a:ext>
            </a:extLst>
          </p:cNvPr>
          <p:cNvSpPr/>
          <p:nvPr/>
        </p:nvSpPr>
        <p:spPr>
          <a:xfrm>
            <a:off x="5715000" y="541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79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19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4F898B96-D893-4B00-8E4C-6C30D7C2B494}"/>
              </a:ext>
            </a:extLst>
          </p:cNvPr>
          <p:cNvSpPr/>
          <p:nvPr/>
        </p:nvSpPr>
        <p:spPr>
          <a:xfrm>
            <a:off x="5631434" y="4796791"/>
            <a:ext cx="350520" cy="614045"/>
          </a:xfrm>
          <a:custGeom>
            <a:avLst/>
            <a:gdLst/>
            <a:ahLst/>
            <a:cxnLst/>
            <a:rect l="l" t="t" r="r" b="b"/>
            <a:pathLst>
              <a:path w="350520" h="614045">
                <a:moveTo>
                  <a:pt x="308562" y="549503"/>
                </a:moveTo>
                <a:lnTo>
                  <a:pt x="279526" y="565912"/>
                </a:lnTo>
                <a:lnTo>
                  <a:pt x="350265" y="613537"/>
                </a:lnTo>
                <a:lnTo>
                  <a:pt x="347499" y="560578"/>
                </a:lnTo>
                <a:lnTo>
                  <a:pt x="314832" y="560578"/>
                </a:lnTo>
                <a:lnTo>
                  <a:pt x="308562" y="549503"/>
                </a:lnTo>
                <a:close/>
              </a:path>
              <a:path w="350520" h="614045">
                <a:moveTo>
                  <a:pt x="316832" y="544829"/>
                </a:moveTo>
                <a:lnTo>
                  <a:pt x="308562" y="549503"/>
                </a:lnTo>
                <a:lnTo>
                  <a:pt x="314832" y="560578"/>
                </a:lnTo>
                <a:lnTo>
                  <a:pt x="323088" y="555879"/>
                </a:lnTo>
                <a:lnTo>
                  <a:pt x="316832" y="544829"/>
                </a:lnTo>
                <a:close/>
              </a:path>
              <a:path w="350520" h="614045">
                <a:moveTo>
                  <a:pt x="345820" y="528447"/>
                </a:moveTo>
                <a:lnTo>
                  <a:pt x="316832" y="544829"/>
                </a:lnTo>
                <a:lnTo>
                  <a:pt x="323088" y="555879"/>
                </a:lnTo>
                <a:lnTo>
                  <a:pt x="314832" y="560578"/>
                </a:lnTo>
                <a:lnTo>
                  <a:pt x="347499" y="560578"/>
                </a:lnTo>
                <a:lnTo>
                  <a:pt x="345820" y="528447"/>
                </a:lnTo>
                <a:close/>
              </a:path>
              <a:path w="350520" h="614045">
                <a:moveTo>
                  <a:pt x="8381" y="0"/>
                </a:moveTo>
                <a:lnTo>
                  <a:pt x="0" y="4572"/>
                </a:lnTo>
                <a:lnTo>
                  <a:pt x="308562" y="549503"/>
                </a:lnTo>
                <a:lnTo>
                  <a:pt x="316832" y="544829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CE8000E0-A9FD-4D81-AFA5-ABAD38A372FB}"/>
              </a:ext>
            </a:extLst>
          </p:cNvPr>
          <p:cNvSpPr txBox="1"/>
          <p:nvPr/>
        </p:nvSpPr>
        <p:spPr>
          <a:xfrm>
            <a:off x="5865748" y="5525339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37510D52-7D1E-431E-8F57-9C33BD0CFED0}"/>
              </a:ext>
            </a:extLst>
          </p:cNvPr>
          <p:cNvSpPr/>
          <p:nvPr/>
        </p:nvSpPr>
        <p:spPr>
          <a:xfrm>
            <a:off x="4724400" y="541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87"/>
                </a:lnTo>
                <a:lnTo>
                  <a:pt x="16682" y="173680"/>
                </a:lnTo>
                <a:lnTo>
                  <a:pt x="36406" y="132136"/>
                </a:lnTo>
                <a:lnTo>
                  <a:pt x="62716" y="94910"/>
                </a:lnTo>
                <a:lnTo>
                  <a:pt x="94858" y="62757"/>
                </a:lnTo>
                <a:lnTo>
                  <a:pt x="132080" y="36434"/>
                </a:lnTo>
                <a:lnTo>
                  <a:pt x="173629" y="16697"/>
                </a:lnTo>
                <a:lnTo>
                  <a:pt x="218753" y="4300"/>
                </a:lnTo>
                <a:lnTo>
                  <a:pt x="266700" y="0"/>
                </a:lnTo>
                <a:lnTo>
                  <a:pt x="314646" y="4300"/>
                </a:lnTo>
                <a:lnTo>
                  <a:pt x="359770" y="16697"/>
                </a:lnTo>
                <a:lnTo>
                  <a:pt x="401320" y="36434"/>
                </a:lnTo>
                <a:lnTo>
                  <a:pt x="438541" y="62757"/>
                </a:lnTo>
                <a:lnTo>
                  <a:pt x="470683" y="94910"/>
                </a:lnTo>
                <a:lnTo>
                  <a:pt x="496993" y="132136"/>
                </a:lnTo>
                <a:lnTo>
                  <a:pt x="516717" y="173680"/>
                </a:lnTo>
                <a:lnTo>
                  <a:pt x="529103" y="218787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ECF7D4EA-1773-4737-86FF-176861F307FE}"/>
              </a:ext>
            </a:extLst>
          </p:cNvPr>
          <p:cNvSpPr/>
          <p:nvPr/>
        </p:nvSpPr>
        <p:spPr>
          <a:xfrm>
            <a:off x="4642485" y="4796791"/>
            <a:ext cx="348615" cy="614045"/>
          </a:xfrm>
          <a:custGeom>
            <a:avLst/>
            <a:gdLst/>
            <a:ahLst/>
            <a:cxnLst/>
            <a:rect l="l" t="t" r="r" b="b"/>
            <a:pathLst>
              <a:path w="348614" h="614045">
                <a:moveTo>
                  <a:pt x="307097" y="549429"/>
                </a:moveTo>
                <a:lnTo>
                  <a:pt x="278002" y="565785"/>
                </a:lnTo>
                <a:lnTo>
                  <a:pt x="348614" y="613537"/>
                </a:lnTo>
                <a:lnTo>
                  <a:pt x="346000" y="560451"/>
                </a:lnTo>
                <a:lnTo>
                  <a:pt x="313308" y="560451"/>
                </a:lnTo>
                <a:lnTo>
                  <a:pt x="307097" y="549429"/>
                </a:lnTo>
                <a:close/>
              </a:path>
              <a:path w="348614" h="614045">
                <a:moveTo>
                  <a:pt x="315322" y="544805"/>
                </a:moveTo>
                <a:lnTo>
                  <a:pt x="307097" y="549429"/>
                </a:lnTo>
                <a:lnTo>
                  <a:pt x="313308" y="560451"/>
                </a:lnTo>
                <a:lnTo>
                  <a:pt x="321563" y="555879"/>
                </a:lnTo>
                <a:lnTo>
                  <a:pt x="315322" y="544805"/>
                </a:lnTo>
                <a:close/>
              </a:path>
              <a:path w="348614" h="614045">
                <a:moveTo>
                  <a:pt x="344423" y="528447"/>
                </a:moveTo>
                <a:lnTo>
                  <a:pt x="315322" y="544805"/>
                </a:lnTo>
                <a:lnTo>
                  <a:pt x="321563" y="555879"/>
                </a:lnTo>
                <a:lnTo>
                  <a:pt x="313308" y="560451"/>
                </a:lnTo>
                <a:lnTo>
                  <a:pt x="346000" y="560451"/>
                </a:lnTo>
                <a:lnTo>
                  <a:pt x="344423" y="528447"/>
                </a:lnTo>
                <a:close/>
              </a:path>
              <a:path w="348614" h="614045">
                <a:moveTo>
                  <a:pt x="8254" y="0"/>
                </a:moveTo>
                <a:lnTo>
                  <a:pt x="0" y="4572"/>
                </a:lnTo>
                <a:lnTo>
                  <a:pt x="307097" y="549429"/>
                </a:lnTo>
                <a:lnTo>
                  <a:pt x="315322" y="544805"/>
                </a:lnTo>
                <a:lnTo>
                  <a:pt x="8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CBDF5D6A-8900-4E18-80A9-ABC8BF2A6143}"/>
              </a:ext>
            </a:extLst>
          </p:cNvPr>
          <p:cNvSpPr txBox="1"/>
          <p:nvPr/>
        </p:nvSpPr>
        <p:spPr>
          <a:xfrm>
            <a:off x="4922647" y="552533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0391" y="3419983"/>
            <a:ext cx="3696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3.	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左、右子树都是二叉搜索树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76" y="1175003"/>
            <a:ext cx="6277356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9" y="1281683"/>
            <a:ext cx="5490972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100200"/>
            <a:ext cx="6273800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0344" y="1278382"/>
            <a:ext cx="7759065" cy="2115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24455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二叉搜索树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BST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Binary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Search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Tree</a:t>
            </a:r>
            <a:r>
              <a:rPr sz="2000" b="1" spc="-15" dirty="0">
                <a:latin typeface="宋体"/>
                <a:cs typeface="宋体"/>
              </a:rPr>
              <a:t>），  </a:t>
            </a:r>
            <a:r>
              <a:rPr sz="2000" b="1" spc="5" dirty="0">
                <a:latin typeface="宋体"/>
                <a:cs typeface="宋体"/>
              </a:rPr>
              <a:t>也称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二叉排序树或二叉查找树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1620"/>
              </a:spcBef>
            </a:pPr>
            <a:r>
              <a:rPr sz="2000" b="1" spc="5" dirty="0">
                <a:latin typeface="宋体"/>
                <a:cs typeface="宋体"/>
              </a:rPr>
              <a:t>二叉搜索</a:t>
            </a:r>
            <a:r>
              <a:rPr sz="2000" b="1" spc="-5" dirty="0">
                <a:latin typeface="宋体"/>
                <a:cs typeface="宋体"/>
              </a:rPr>
              <a:t>树：</a:t>
            </a:r>
            <a:r>
              <a:rPr sz="2000" b="1" spc="5" dirty="0">
                <a:latin typeface="宋体"/>
                <a:cs typeface="宋体"/>
              </a:rPr>
              <a:t>一棵二叉</a:t>
            </a:r>
            <a:r>
              <a:rPr sz="2000" b="1" spc="-5" dirty="0">
                <a:latin typeface="宋体"/>
                <a:cs typeface="宋体"/>
              </a:rPr>
              <a:t>树，</a:t>
            </a:r>
            <a:r>
              <a:rPr sz="2000" b="1" spc="5" dirty="0">
                <a:latin typeface="宋体"/>
                <a:cs typeface="宋体"/>
              </a:rPr>
              <a:t>可以为空</a:t>
            </a:r>
            <a:r>
              <a:rPr sz="2000" b="1" spc="-5" dirty="0">
                <a:latin typeface="宋体"/>
                <a:cs typeface="宋体"/>
              </a:rPr>
              <a:t>；如</a:t>
            </a:r>
            <a:r>
              <a:rPr sz="2000" b="1" spc="5" dirty="0">
                <a:latin typeface="宋体"/>
                <a:cs typeface="宋体"/>
              </a:rPr>
              <a:t>果不为空</a:t>
            </a:r>
            <a:r>
              <a:rPr sz="2000" b="1" spc="-5" dirty="0">
                <a:latin typeface="宋体"/>
                <a:cs typeface="宋体"/>
              </a:rPr>
              <a:t>，满</a:t>
            </a:r>
            <a:r>
              <a:rPr sz="2000" b="1" spc="5" dirty="0">
                <a:latin typeface="宋体"/>
                <a:cs typeface="宋体"/>
              </a:rPr>
              <a:t>足以下性</a:t>
            </a:r>
            <a:r>
              <a:rPr sz="2000" b="1" spc="-5" dirty="0">
                <a:latin typeface="宋体"/>
                <a:cs typeface="宋体"/>
              </a:rPr>
              <a:t>质：</a:t>
            </a:r>
            <a:endParaRPr sz="2000" dirty="0">
              <a:latin typeface="宋体"/>
              <a:cs typeface="宋体"/>
            </a:endParaRPr>
          </a:p>
          <a:p>
            <a:pPr marL="885825" indent="-343535">
              <a:lnSpc>
                <a:spcPct val="100000"/>
              </a:lnSpc>
              <a:spcBef>
                <a:spcPts val="135"/>
              </a:spcBef>
              <a:buFont typeface="Arial"/>
              <a:buAutoNum type="arabicPeriod"/>
              <a:tabLst>
                <a:tab pos="885825" algn="l"/>
                <a:tab pos="886460" algn="l"/>
              </a:tabLst>
            </a:pPr>
            <a:r>
              <a:rPr sz="2000" b="1" dirty="0">
                <a:latin typeface="宋体"/>
                <a:cs typeface="宋体"/>
              </a:rPr>
              <a:t>非空</a:t>
            </a:r>
            <a:r>
              <a:rPr sz="2000" b="1" dirty="0">
                <a:solidFill>
                  <a:srgbClr val="0000CC"/>
                </a:solidFill>
                <a:latin typeface="宋体"/>
                <a:cs typeface="宋体"/>
              </a:rPr>
              <a:t>左子树</a:t>
            </a:r>
            <a:r>
              <a:rPr sz="2000" b="1" dirty="0">
                <a:latin typeface="宋体"/>
                <a:cs typeface="宋体"/>
              </a:rPr>
              <a:t>的所</a:t>
            </a:r>
            <a:r>
              <a:rPr sz="2000" b="1" spc="5" dirty="0">
                <a:latin typeface="宋体"/>
                <a:cs typeface="宋体"/>
              </a:rPr>
              <a:t>有</a:t>
            </a:r>
            <a:r>
              <a:rPr sz="2000" b="1" dirty="0">
                <a:solidFill>
                  <a:srgbClr val="0000CC"/>
                </a:solidFill>
                <a:latin typeface="宋体"/>
                <a:cs typeface="宋体"/>
              </a:rPr>
              <a:t>键值小于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其</a:t>
            </a:r>
            <a:r>
              <a:rPr sz="2000" b="1" dirty="0">
                <a:solidFill>
                  <a:srgbClr val="0000CC"/>
                </a:solidFill>
                <a:latin typeface="宋体"/>
                <a:cs typeface="宋体"/>
              </a:rPr>
              <a:t>根结点</a:t>
            </a:r>
            <a:r>
              <a:rPr sz="2000" b="1" dirty="0">
                <a:latin typeface="宋体"/>
                <a:cs typeface="宋体"/>
              </a:rPr>
              <a:t>的键</a:t>
            </a:r>
            <a:r>
              <a:rPr sz="2000" b="1" spc="-5" dirty="0">
                <a:latin typeface="宋体"/>
                <a:cs typeface="宋体"/>
              </a:rPr>
              <a:t>值。</a:t>
            </a:r>
            <a:endParaRPr sz="2000" dirty="0">
              <a:latin typeface="宋体"/>
              <a:cs typeface="宋体"/>
            </a:endParaRPr>
          </a:p>
          <a:p>
            <a:pPr marL="885825" indent="-343535">
              <a:lnSpc>
                <a:spcPct val="100000"/>
              </a:lnSpc>
              <a:spcBef>
                <a:spcPts val="400"/>
              </a:spcBef>
              <a:buFont typeface="Arial"/>
              <a:buAutoNum type="arabicPeriod"/>
              <a:tabLst>
                <a:tab pos="885825" algn="l"/>
                <a:tab pos="886460" algn="l"/>
              </a:tabLst>
            </a:pPr>
            <a:r>
              <a:rPr sz="2000" b="1" spc="5" dirty="0">
                <a:latin typeface="宋体"/>
                <a:cs typeface="宋体"/>
              </a:rPr>
              <a:t>非空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右子树</a:t>
            </a:r>
            <a:r>
              <a:rPr sz="2000" b="1" spc="5" dirty="0">
                <a:latin typeface="宋体"/>
                <a:cs typeface="宋体"/>
              </a:rPr>
              <a:t>的所有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键值大于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其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根结点</a:t>
            </a:r>
            <a:r>
              <a:rPr sz="2000" b="1" spc="5" dirty="0">
                <a:latin typeface="宋体"/>
                <a:cs typeface="宋体"/>
              </a:rPr>
              <a:t>的键</a:t>
            </a:r>
            <a:r>
              <a:rPr sz="2000" b="1" spc="-5" dirty="0">
                <a:latin typeface="宋体"/>
                <a:cs typeface="宋体"/>
              </a:rPr>
              <a:t>值。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2494" y="4076700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217424" y="0"/>
                </a:moveTo>
                <a:lnTo>
                  <a:pt x="167551" y="5229"/>
                </a:lnTo>
                <a:lnTo>
                  <a:pt x="121779" y="20127"/>
                </a:lnTo>
                <a:lnTo>
                  <a:pt x="81410" y="43507"/>
                </a:lnTo>
                <a:lnTo>
                  <a:pt x="47746" y="74182"/>
                </a:lnTo>
                <a:lnTo>
                  <a:pt x="22088" y="110967"/>
                </a:lnTo>
                <a:lnTo>
                  <a:pt x="5739" y="152675"/>
                </a:lnTo>
                <a:lnTo>
                  <a:pt x="0" y="198119"/>
                </a:lnTo>
                <a:lnTo>
                  <a:pt x="5739" y="243517"/>
                </a:lnTo>
                <a:lnTo>
                  <a:pt x="22088" y="285191"/>
                </a:lnTo>
                <a:lnTo>
                  <a:pt x="47746" y="321953"/>
                </a:lnTo>
                <a:lnTo>
                  <a:pt x="81410" y="352615"/>
                </a:lnTo>
                <a:lnTo>
                  <a:pt x="121779" y="375988"/>
                </a:lnTo>
                <a:lnTo>
                  <a:pt x="167551" y="390883"/>
                </a:lnTo>
                <a:lnTo>
                  <a:pt x="217424" y="396113"/>
                </a:lnTo>
                <a:lnTo>
                  <a:pt x="267296" y="390883"/>
                </a:lnTo>
                <a:lnTo>
                  <a:pt x="313068" y="375988"/>
                </a:lnTo>
                <a:lnTo>
                  <a:pt x="353437" y="352615"/>
                </a:lnTo>
                <a:lnTo>
                  <a:pt x="387101" y="321953"/>
                </a:lnTo>
                <a:lnTo>
                  <a:pt x="412759" y="285191"/>
                </a:lnTo>
                <a:lnTo>
                  <a:pt x="429108" y="243517"/>
                </a:lnTo>
                <a:lnTo>
                  <a:pt x="434848" y="198119"/>
                </a:lnTo>
                <a:lnTo>
                  <a:pt x="429108" y="152675"/>
                </a:lnTo>
                <a:lnTo>
                  <a:pt x="412759" y="110967"/>
                </a:lnTo>
                <a:lnTo>
                  <a:pt x="387101" y="74182"/>
                </a:lnTo>
                <a:lnTo>
                  <a:pt x="353437" y="43507"/>
                </a:lnTo>
                <a:lnTo>
                  <a:pt x="313068" y="20127"/>
                </a:lnTo>
                <a:lnTo>
                  <a:pt x="267296" y="5229"/>
                </a:lnTo>
                <a:lnTo>
                  <a:pt x="217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2494" y="4076700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0" y="198119"/>
                </a:moveTo>
                <a:lnTo>
                  <a:pt x="5739" y="152675"/>
                </a:lnTo>
                <a:lnTo>
                  <a:pt x="22088" y="110967"/>
                </a:lnTo>
                <a:lnTo>
                  <a:pt x="47746" y="74182"/>
                </a:lnTo>
                <a:lnTo>
                  <a:pt x="81410" y="43507"/>
                </a:lnTo>
                <a:lnTo>
                  <a:pt x="121779" y="20127"/>
                </a:lnTo>
                <a:lnTo>
                  <a:pt x="167551" y="5229"/>
                </a:lnTo>
                <a:lnTo>
                  <a:pt x="217424" y="0"/>
                </a:lnTo>
                <a:lnTo>
                  <a:pt x="267296" y="5229"/>
                </a:lnTo>
                <a:lnTo>
                  <a:pt x="313068" y="20127"/>
                </a:lnTo>
                <a:lnTo>
                  <a:pt x="353437" y="43507"/>
                </a:lnTo>
                <a:lnTo>
                  <a:pt x="387101" y="74182"/>
                </a:lnTo>
                <a:lnTo>
                  <a:pt x="412759" y="110967"/>
                </a:lnTo>
                <a:lnTo>
                  <a:pt x="429108" y="152675"/>
                </a:lnTo>
                <a:lnTo>
                  <a:pt x="434848" y="198119"/>
                </a:lnTo>
                <a:lnTo>
                  <a:pt x="429108" y="243517"/>
                </a:lnTo>
                <a:lnTo>
                  <a:pt x="412759" y="285191"/>
                </a:lnTo>
                <a:lnTo>
                  <a:pt x="387101" y="321953"/>
                </a:lnTo>
                <a:lnTo>
                  <a:pt x="353437" y="352615"/>
                </a:lnTo>
                <a:lnTo>
                  <a:pt x="313068" y="375988"/>
                </a:lnTo>
                <a:lnTo>
                  <a:pt x="267296" y="390883"/>
                </a:lnTo>
                <a:lnTo>
                  <a:pt x="217424" y="396113"/>
                </a:lnTo>
                <a:lnTo>
                  <a:pt x="167551" y="390883"/>
                </a:lnTo>
                <a:lnTo>
                  <a:pt x="121779" y="375988"/>
                </a:lnTo>
                <a:lnTo>
                  <a:pt x="81410" y="352615"/>
                </a:lnTo>
                <a:lnTo>
                  <a:pt x="47746" y="321953"/>
                </a:lnTo>
                <a:lnTo>
                  <a:pt x="22088" y="285191"/>
                </a:lnTo>
                <a:lnTo>
                  <a:pt x="5739" y="243517"/>
                </a:lnTo>
                <a:lnTo>
                  <a:pt x="0" y="1981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5077" y="4120908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4" h="231775">
                <a:moveTo>
                  <a:pt x="0" y="231254"/>
                </a:moveTo>
                <a:lnTo>
                  <a:pt x="239115" y="231254"/>
                </a:lnTo>
                <a:lnTo>
                  <a:pt x="239115" y="0"/>
                </a:lnTo>
                <a:lnTo>
                  <a:pt x="0" y="0"/>
                </a:lnTo>
                <a:lnTo>
                  <a:pt x="0" y="2312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9108" y="4093845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2601" y="4628769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217436" y="0"/>
                </a:moveTo>
                <a:lnTo>
                  <a:pt x="167579" y="5236"/>
                </a:lnTo>
                <a:lnTo>
                  <a:pt x="121811" y="20149"/>
                </a:lnTo>
                <a:lnTo>
                  <a:pt x="81439" y="43547"/>
                </a:lnTo>
                <a:lnTo>
                  <a:pt x="47767" y="74236"/>
                </a:lnTo>
                <a:lnTo>
                  <a:pt x="22099" y="111023"/>
                </a:lnTo>
                <a:lnTo>
                  <a:pt x="5742" y="152715"/>
                </a:lnTo>
                <a:lnTo>
                  <a:pt x="0" y="198119"/>
                </a:lnTo>
                <a:lnTo>
                  <a:pt x="5742" y="243524"/>
                </a:lnTo>
                <a:lnTo>
                  <a:pt x="22099" y="285216"/>
                </a:lnTo>
                <a:lnTo>
                  <a:pt x="47767" y="322003"/>
                </a:lnTo>
                <a:lnTo>
                  <a:pt x="81439" y="352692"/>
                </a:lnTo>
                <a:lnTo>
                  <a:pt x="121811" y="376090"/>
                </a:lnTo>
                <a:lnTo>
                  <a:pt x="167579" y="391003"/>
                </a:lnTo>
                <a:lnTo>
                  <a:pt x="217436" y="396239"/>
                </a:lnTo>
                <a:lnTo>
                  <a:pt x="267288" y="391003"/>
                </a:lnTo>
                <a:lnTo>
                  <a:pt x="313048" y="376090"/>
                </a:lnTo>
                <a:lnTo>
                  <a:pt x="353413" y="352692"/>
                </a:lnTo>
                <a:lnTo>
                  <a:pt x="387079" y="322003"/>
                </a:lnTo>
                <a:lnTo>
                  <a:pt x="412740" y="285216"/>
                </a:lnTo>
                <a:lnTo>
                  <a:pt x="429094" y="243524"/>
                </a:lnTo>
                <a:lnTo>
                  <a:pt x="434835" y="198119"/>
                </a:lnTo>
                <a:lnTo>
                  <a:pt x="429094" y="152715"/>
                </a:lnTo>
                <a:lnTo>
                  <a:pt x="412740" y="111023"/>
                </a:lnTo>
                <a:lnTo>
                  <a:pt x="387079" y="74236"/>
                </a:lnTo>
                <a:lnTo>
                  <a:pt x="353413" y="43547"/>
                </a:lnTo>
                <a:lnTo>
                  <a:pt x="313048" y="20149"/>
                </a:lnTo>
                <a:lnTo>
                  <a:pt x="267288" y="5236"/>
                </a:lnTo>
                <a:lnTo>
                  <a:pt x="217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2601" y="4628769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0" y="198119"/>
                </a:moveTo>
                <a:lnTo>
                  <a:pt x="5742" y="152715"/>
                </a:lnTo>
                <a:lnTo>
                  <a:pt x="22099" y="111023"/>
                </a:lnTo>
                <a:lnTo>
                  <a:pt x="47767" y="74236"/>
                </a:lnTo>
                <a:lnTo>
                  <a:pt x="81439" y="43547"/>
                </a:lnTo>
                <a:lnTo>
                  <a:pt x="121811" y="20149"/>
                </a:lnTo>
                <a:lnTo>
                  <a:pt x="167579" y="5236"/>
                </a:lnTo>
                <a:lnTo>
                  <a:pt x="217436" y="0"/>
                </a:lnTo>
                <a:lnTo>
                  <a:pt x="267288" y="5236"/>
                </a:lnTo>
                <a:lnTo>
                  <a:pt x="313048" y="20149"/>
                </a:lnTo>
                <a:lnTo>
                  <a:pt x="353413" y="43547"/>
                </a:lnTo>
                <a:lnTo>
                  <a:pt x="387079" y="74236"/>
                </a:lnTo>
                <a:lnTo>
                  <a:pt x="412740" y="111023"/>
                </a:lnTo>
                <a:lnTo>
                  <a:pt x="429094" y="152715"/>
                </a:lnTo>
                <a:lnTo>
                  <a:pt x="434835" y="198119"/>
                </a:lnTo>
                <a:lnTo>
                  <a:pt x="429094" y="243524"/>
                </a:lnTo>
                <a:lnTo>
                  <a:pt x="412740" y="285216"/>
                </a:lnTo>
                <a:lnTo>
                  <a:pt x="387079" y="322003"/>
                </a:lnTo>
                <a:lnTo>
                  <a:pt x="353413" y="352692"/>
                </a:lnTo>
                <a:lnTo>
                  <a:pt x="313048" y="376090"/>
                </a:lnTo>
                <a:lnTo>
                  <a:pt x="267288" y="391003"/>
                </a:lnTo>
                <a:lnTo>
                  <a:pt x="217436" y="396239"/>
                </a:lnTo>
                <a:lnTo>
                  <a:pt x="167579" y="391003"/>
                </a:lnTo>
                <a:lnTo>
                  <a:pt x="121811" y="376090"/>
                </a:lnTo>
                <a:lnTo>
                  <a:pt x="81439" y="352692"/>
                </a:lnTo>
                <a:lnTo>
                  <a:pt x="47767" y="322003"/>
                </a:lnTo>
                <a:lnTo>
                  <a:pt x="22099" y="285216"/>
                </a:lnTo>
                <a:lnTo>
                  <a:pt x="5742" y="243524"/>
                </a:lnTo>
                <a:lnTo>
                  <a:pt x="0" y="1981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2786" y="4689741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4" h="231775">
                <a:moveTo>
                  <a:pt x="0" y="231254"/>
                </a:moveTo>
                <a:lnTo>
                  <a:pt x="239115" y="231254"/>
                </a:lnTo>
                <a:lnTo>
                  <a:pt x="239115" y="0"/>
                </a:lnTo>
                <a:lnTo>
                  <a:pt x="0" y="0"/>
                </a:lnTo>
                <a:lnTo>
                  <a:pt x="0" y="2312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6855" y="466293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85569" y="5192014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217424" y="0"/>
                </a:moveTo>
                <a:lnTo>
                  <a:pt x="167551" y="5229"/>
                </a:lnTo>
                <a:lnTo>
                  <a:pt x="121779" y="20127"/>
                </a:lnTo>
                <a:lnTo>
                  <a:pt x="81410" y="43507"/>
                </a:lnTo>
                <a:lnTo>
                  <a:pt x="47746" y="74182"/>
                </a:lnTo>
                <a:lnTo>
                  <a:pt x="22088" y="110967"/>
                </a:lnTo>
                <a:lnTo>
                  <a:pt x="5739" y="152675"/>
                </a:lnTo>
                <a:lnTo>
                  <a:pt x="0" y="198120"/>
                </a:lnTo>
                <a:lnTo>
                  <a:pt x="5739" y="243518"/>
                </a:lnTo>
                <a:lnTo>
                  <a:pt x="22088" y="285194"/>
                </a:lnTo>
                <a:lnTo>
                  <a:pt x="47746" y="321958"/>
                </a:lnTo>
                <a:lnTo>
                  <a:pt x="81410" y="352623"/>
                </a:lnTo>
                <a:lnTo>
                  <a:pt x="121779" y="375998"/>
                </a:lnTo>
                <a:lnTo>
                  <a:pt x="167551" y="390895"/>
                </a:lnTo>
                <a:lnTo>
                  <a:pt x="217424" y="396125"/>
                </a:lnTo>
                <a:lnTo>
                  <a:pt x="267256" y="390895"/>
                </a:lnTo>
                <a:lnTo>
                  <a:pt x="313013" y="375998"/>
                </a:lnTo>
                <a:lnTo>
                  <a:pt x="353384" y="352623"/>
                </a:lnTo>
                <a:lnTo>
                  <a:pt x="387061" y="321958"/>
                </a:lnTo>
                <a:lnTo>
                  <a:pt x="412737" y="285194"/>
                </a:lnTo>
                <a:lnTo>
                  <a:pt x="429102" y="243518"/>
                </a:lnTo>
                <a:lnTo>
                  <a:pt x="434848" y="198120"/>
                </a:lnTo>
                <a:lnTo>
                  <a:pt x="429102" y="152675"/>
                </a:lnTo>
                <a:lnTo>
                  <a:pt x="412737" y="110967"/>
                </a:lnTo>
                <a:lnTo>
                  <a:pt x="387061" y="74182"/>
                </a:lnTo>
                <a:lnTo>
                  <a:pt x="353384" y="43507"/>
                </a:lnTo>
                <a:lnTo>
                  <a:pt x="313013" y="20127"/>
                </a:lnTo>
                <a:lnTo>
                  <a:pt x="267256" y="5229"/>
                </a:lnTo>
                <a:lnTo>
                  <a:pt x="217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85569" y="5192014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0" y="198120"/>
                </a:moveTo>
                <a:lnTo>
                  <a:pt x="5739" y="152675"/>
                </a:lnTo>
                <a:lnTo>
                  <a:pt x="22088" y="110967"/>
                </a:lnTo>
                <a:lnTo>
                  <a:pt x="47746" y="74182"/>
                </a:lnTo>
                <a:lnTo>
                  <a:pt x="81410" y="43507"/>
                </a:lnTo>
                <a:lnTo>
                  <a:pt x="121779" y="20127"/>
                </a:lnTo>
                <a:lnTo>
                  <a:pt x="167551" y="5229"/>
                </a:lnTo>
                <a:lnTo>
                  <a:pt x="217424" y="0"/>
                </a:lnTo>
                <a:lnTo>
                  <a:pt x="267256" y="5229"/>
                </a:lnTo>
                <a:lnTo>
                  <a:pt x="313013" y="20127"/>
                </a:lnTo>
                <a:lnTo>
                  <a:pt x="353384" y="43507"/>
                </a:lnTo>
                <a:lnTo>
                  <a:pt x="387061" y="74182"/>
                </a:lnTo>
                <a:lnTo>
                  <a:pt x="412737" y="110967"/>
                </a:lnTo>
                <a:lnTo>
                  <a:pt x="429102" y="152675"/>
                </a:lnTo>
                <a:lnTo>
                  <a:pt x="434848" y="198120"/>
                </a:lnTo>
                <a:lnTo>
                  <a:pt x="429102" y="243518"/>
                </a:lnTo>
                <a:lnTo>
                  <a:pt x="412737" y="285194"/>
                </a:lnTo>
                <a:lnTo>
                  <a:pt x="387061" y="321958"/>
                </a:lnTo>
                <a:lnTo>
                  <a:pt x="353384" y="352623"/>
                </a:lnTo>
                <a:lnTo>
                  <a:pt x="313013" y="375998"/>
                </a:lnTo>
                <a:lnTo>
                  <a:pt x="267256" y="390895"/>
                </a:lnTo>
                <a:lnTo>
                  <a:pt x="217424" y="396125"/>
                </a:lnTo>
                <a:lnTo>
                  <a:pt x="167551" y="390895"/>
                </a:lnTo>
                <a:lnTo>
                  <a:pt x="121779" y="375998"/>
                </a:lnTo>
                <a:lnTo>
                  <a:pt x="81410" y="352623"/>
                </a:lnTo>
                <a:lnTo>
                  <a:pt x="47746" y="321958"/>
                </a:lnTo>
                <a:lnTo>
                  <a:pt x="22088" y="285194"/>
                </a:lnTo>
                <a:lnTo>
                  <a:pt x="5739" y="243518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95678" y="5252859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4" h="231775">
                <a:moveTo>
                  <a:pt x="0" y="231254"/>
                </a:moveTo>
                <a:lnTo>
                  <a:pt x="239115" y="231254"/>
                </a:lnTo>
                <a:lnTo>
                  <a:pt x="239115" y="0"/>
                </a:lnTo>
                <a:lnTo>
                  <a:pt x="0" y="0"/>
                </a:lnTo>
                <a:lnTo>
                  <a:pt x="0" y="2312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46352" y="522617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36064" y="4634357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217424" y="0"/>
                </a:moveTo>
                <a:lnTo>
                  <a:pt x="167591" y="5229"/>
                </a:lnTo>
                <a:lnTo>
                  <a:pt x="121834" y="20127"/>
                </a:lnTo>
                <a:lnTo>
                  <a:pt x="81463" y="43507"/>
                </a:lnTo>
                <a:lnTo>
                  <a:pt x="47786" y="74182"/>
                </a:lnTo>
                <a:lnTo>
                  <a:pt x="22110" y="110967"/>
                </a:lnTo>
                <a:lnTo>
                  <a:pt x="5745" y="152675"/>
                </a:lnTo>
                <a:lnTo>
                  <a:pt x="0" y="198120"/>
                </a:lnTo>
                <a:lnTo>
                  <a:pt x="5745" y="243517"/>
                </a:lnTo>
                <a:lnTo>
                  <a:pt x="22110" y="285191"/>
                </a:lnTo>
                <a:lnTo>
                  <a:pt x="47786" y="321953"/>
                </a:lnTo>
                <a:lnTo>
                  <a:pt x="81463" y="352615"/>
                </a:lnTo>
                <a:lnTo>
                  <a:pt x="121834" y="375988"/>
                </a:lnTo>
                <a:lnTo>
                  <a:pt x="167591" y="390883"/>
                </a:lnTo>
                <a:lnTo>
                  <a:pt x="217424" y="396113"/>
                </a:lnTo>
                <a:lnTo>
                  <a:pt x="267296" y="390883"/>
                </a:lnTo>
                <a:lnTo>
                  <a:pt x="313068" y="375988"/>
                </a:lnTo>
                <a:lnTo>
                  <a:pt x="353437" y="352615"/>
                </a:lnTo>
                <a:lnTo>
                  <a:pt x="387101" y="321953"/>
                </a:lnTo>
                <a:lnTo>
                  <a:pt x="412759" y="285191"/>
                </a:lnTo>
                <a:lnTo>
                  <a:pt x="429108" y="243517"/>
                </a:lnTo>
                <a:lnTo>
                  <a:pt x="434848" y="198120"/>
                </a:lnTo>
                <a:lnTo>
                  <a:pt x="429108" y="152675"/>
                </a:lnTo>
                <a:lnTo>
                  <a:pt x="412759" y="110967"/>
                </a:lnTo>
                <a:lnTo>
                  <a:pt x="387101" y="74182"/>
                </a:lnTo>
                <a:lnTo>
                  <a:pt x="353437" y="43507"/>
                </a:lnTo>
                <a:lnTo>
                  <a:pt x="313068" y="20127"/>
                </a:lnTo>
                <a:lnTo>
                  <a:pt x="267296" y="5229"/>
                </a:lnTo>
                <a:lnTo>
                  <a:pt x="217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6064" y="4634357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0" y="198120"/>
                </a:moveTo>
                <a:lnTo>
                  <a:pt x="5745" y="152675"/>
                </a:lnTo>
                <a:lnTo>
                  <a:pt x="22110" y="110967"/>
                </a:lnTo>
                <a:lnTo>
                  <a:pt x="47786" y="74182"/>
                </a:lnTo>
                <a:lnTo>
                  <a:pt x="81463" y="43507"/>
                </a:lnTo>
                <a:lnTo>
                  <a:pt x="121834" y="20127"/>
                </a:lnTo>
                <a:lnTo>
                  <a:pt x="167591" y="5229"/>
                </a:lnTo>
                <a:lnTo>
                  <a:pt x="217424" y="0"/>
                </a:lnTo>
                <a:lnTo>
                  <a:pt x="267296" y="5229"/>
                </a:lnTo>
                <a:lnTo>
                  <a:pt x="313068" y="20127"/>
                </a:lnTo>
                <a:lnTo>
                  <a:pt x="353437" y="43507"/>
                </a:lnTo>
                <a:lnTo>
                  <a:pt x="387101" y="74182"/>
                </a:lnTo>
                <a:lnTo>
                  <a:pt x="412759" y="110967"/>
                </a:lnTo>
                <a:lnTo>
                  <a:pt x="429108" y="152675"/>
                </a:lnTo>
                <a:lnTo>
                  <a:pt x="434848" y="198120"/>
                </a:lnTo>
                <a:lnTo>
                  <a:pt x="429108" y="243517"/>
                </a:lnTo>
                <a:lnTo>
                  <a:pt x="412759" y="285191"/>
                </a:lnTo>
                <a:lnTo>
                  <a:pt x="387101" y="321953"/>
                </a:lnTo>
                <a:lnTo>
                  <a:pt x="353437" y="352615"/>
                </a:lnTo>
                <a:lnTo>
                  <a:pt x="313068" y="375988"/>
                </a:lnTo>
                <a:lnTo>
                  <a:pt x="267296" y="390883"/>
                </a:lnTo>
                <a:lnTo>
                  <a:pt x="217424" y="396113"/>
                </a:lnTo>
                <a:lnTo>
                  <a:pt x="167591" y="390883"/>
                </a:lnTo>
                <a:lnTo>
                  <a:pt x="121834" y="375988"/>
                </a:lnTo>
                <a:lnTo>
                  <a:pt x="81463" y="352615"/>
                </a:lnTo>
                <a:lnTo>
                  <a:pt x="47786" y="321953"/>
                </a:lnTo>
                <a:lnTo>
                  <a:pt x="22110" y="285191"/>
                </a:lnTo>
                <a:lnTo>
                  <a:pt x="5745" y="243517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46300" y="4695202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4" h="231775">
                <a:moveTo>
                  <a:pt x="0" y="231254"/>
                </a:moveTo>
                <a:lnTo>
                  <a:pt x="239115" y="231254"/>
                </a:lnTo>
                <a:lnTo>
                  <a:pt x="239115" y="0"/>
                </a:lnTo>
                <a:lnTo>
                  <a:pt x="0" y="0"/>
                </a:lnTo>
                <a:lnTo>
                  <a:pt x="0" y="2312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0457" y="4668392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6412" y="5225160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217436" y="0"/>
                </a:moveTo>
                <a:lnTo>
                  <a:pt x="167579" y="5236"/>
                </a:lnTo>
                <a:lnTo>
                  <a:pt x="121811" y="20149"/>
                </a:lnTo>
                <a:lnTo>
                  <a:pt x="81439" y="43547"/>
                </a:lnTo>
                <a:lnTo>
                  <a:pt x="47767" y="74236"/>
                </a:lnTo>
                <a:lnTo>
                  <a:pt x="22099" y="111023"/>
                </a:lnTo>
                <a:lnTo>
                  <a:pt x="5742" y="152715"/>
                </a:lnTo>
                <a:lnTo>
                  <a:pt x="0" y="198119"/>
                </a:lnTo>
                <a:lnTo>
                  <a:pt x="5742" y="243521"/>
                </a:lnTo>
                <a:lnTo>
                  <a:pt x="22099" y="285204"/>
                </a:lnTo>
                <a:lnTo>
                  <a:pt x="47767" y="321978"/>
                </a:lnTo>
                <a:lnTo>
                  <a:pt x="81439" y="352654"/>
                </a:lnTo>
                <a:lnTo>
                  <a:pt x="121811" y="376039"/>
                </a:lnTo>
                <a:lnTo>
                  <a:pt x="167579" y="390943"/>
                </a:lnTo>
                <a:lnTo>
                  <a:pt x="217436" y="396176"/>
                </a:lnTo>
                <a:lnTo>
                  <a:pt x="267290" y="390943"/>
                </a:lnTo>
                <a:lnTo>
                  <a:pt x="313056" y="376039"/>
                </a:lnTo>
                <a:lnTo>
                  <a:pt x="353428" y="352654"/>
                </a:lnTo>
                <a:lnTo>
                  <a:pt x="387102" y="321978"/>
                </a:lnTo>
                <a:lnTo>
                  <a:pt x="412771" y="285204"/>
                </a:lnTo>
                <a:lnTo>
                  <a:pt x="429130" y="243521"/>
                </a:lnTo>
                <a:lnTo>
                  <a:pt x="434873" y="198119"/>
                </a:lnTo>
                <a:lnTo>
                  <a:pt x="429130" y="152715"/>
                </a:lnTo>
                <a:lnTo>
                  <a:pt x="412771" y="111023"/>
                </a:lnTo>
                <a:lnTo>
                  <a:pt x="387102" y="74236"/>
                </a:lnTo>
                <a:lnTo>
                  <a:pt x="353428" y="43547"/>
                </a:lnTo>
                <a:lnTo>
                  <a:pt x="313056" y="20149"/>
                </a:lnTo>
                <a:lnTo>
                  <a:pt x="267290" y="5236"/>
                </a:lnTo>
                <a:lnTo>
                  <a:pt x="217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412" y="5225160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0" y="198119"/>
                </a:moveTo>
                <a:lnTo>
                  <a:pt x="5742" y="152715"/>
                </a:lnTo>
                <a:lnTo>
                  <a:pt x="22099" y="111023"/>
                </a:lnTo>
                <a:lnTo>
                  <a:pt x="47767" y="74236"/>
                </a:lnTo>
                <a:lnTo>
                  <a:pt x="81439" y="43547"/>
                </a:lnTo>
                <a:lnTo>
                  <a:pt x="121811" y="20149"/>
                </a:lnTo>
                <a:lnTo>
                  <a:pt x="167579" y="5236"/>
                </a:lnTo>
                <a:lnTo>
                  <a:pt x="217436" y="0"/>
                </a:lnTo>
                <a:lnTo>
                  <a:pt x="267290" y="5236"/>
                </a:lnTo>
                <a:lnTo>
                  <a:pt x="313056" y="20149"/>
                </a:lnTo>
                <a:lnTo>
                  <a:pt x="353428" y="43547"/>
                </a:lnTo>
                <a:lnTo>
                  <a:pt x="387102" y="74236"/>
                </a:lnTo>
                <a:lnTo>
                  <a:pt x="412771" y="111023"/>
                </a:lnTo>
                <a:lnTo>
                  <a:pt x="429130" y="152715"/>
                </a:lnTo>
                <a:lnTo>
                  <a:pt x="434873" y="198119"/>
                </a:lnTo>
                <a:lnTo>
                  <a:pt x="429130" y="243521"/>
                </a:lnTo>
                <a:lnTo>
                  <a:pt x="412771" y="285204"/>
                </a:lnTo>
                <a:lnTo>
                  <a:pt x="387102" y="321978"/>
                </a:lnTo>
                <a:lnTo>
                  <a:pt x="353428" y="352654"/>
                </a:lnTo>
                <a:lnTo>
                  <a:pt x="313056" y="376039"/>
                </a:lnTo>
                <a:lnTo>
                  <a:pt x="267290" y="390943"/>
                </a:lnTo>
                <a:lnTo>
                  <a:pt x="217436" y="396176"/>
                </a:lnTo>
                <a:lnTo>
                  <a:pt x="167579" y="390943"/>
                </a:lnTo>
                <a:lnTo>
                  <a:pt x="121811" y="376039"/>
                </a:lnTo>
                <a:lnTo>
                  <a:pt x="81439" y="352654"/>
                </a:lnTo>
                <a:lnTo>
                  <a:pt x="47767" y="321978"/>
                </a:lnTo>
                <a:lnTo>
                  <a:pt x="22099" y="285204"/>
                </a:lnTo>
                <a:lnTo>
                  <a:pt x="5742" y="243521"/>
                </a:lnTo>
                <a:lnTo>
                  <a:pt x="0" y="19811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6597" y="5286133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4" h="231775">
                <a:moveTo>
                  <a:pt x="0" y="231254"/>
                </a:moveTo>
                <a:lnTo>
                  <a:pt x="239115" y="231254"/>
                </a:lnTo>
                <a:lnTo>
                  <a:pt x="239115" y="0"/>
                </a:lnTo>
                <a:lnTo>
                  <a:pt x="0" y="0"/>
                </a:lnTo>
                <a:lnTo>
                  <a:pt x="0" y="2312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7004" y="525945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4386" y="4423028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263766" y="0"/>
                </a:moveTo>
                <a:lnTo>
                  <a:pt x="0" y="2223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507" y="4990591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263728" y="0"/>
                </a:moveTo>
                <a:lnTo>
                  <a:pt x="0" y="2225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84732" y="4974082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59" h="222885">
                <a:moveTo>
                  <a:pt x="0" y="0"/>
                </a:moveTo>
                <a:lnTo>
                  <a:pt x="263779" y="2223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4636" y="4409694"/>
            <a:ext cx="332105" cy="251460"/>
          </a:xfrm>
          <a:custGeom>
            <a:avLst/>
            <a:gdLst/>
            <a:ahLst/>
            <a:cxnLst/>
            <a:rect l="l" t="t" r="r" b="b"/>
            <a:pathLst>
              <a:path w="332105" h="251460">
                <a:moveTo>
                  <a:pt x="0" y="0"/>
                </a:moveTo>
                <a:lnTo>
                  <a:pt x="331724" y="2512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18207" y="4957445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60" h="222885">
                <a:moveTo>
                  <a:pt x="0" y="0"/>
                </a:moveTo>
                <a:lnTo>
                  <a:pt x="263651" y="2223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89276" y="5085841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217424" y="0"/>
                </a:moveTo>
                <a:lnTo>
                  <a:pt x="167591" y="5229"/>
                </a:lnTo>
                <a:lnTo>
                  <a:pt x="121834" y="20124"/>
                </a:lnTo>
                <a:lnTo>
                  <a:pt x="81463" y="43497"/>
                </a:lnTo>
                <a:lnTo>
                  <a:pt x="47786" y="74159"/>
                </a:lnTo>
                <a:lnTo>
                  <a:pt x="22110" y="110921"/>
                </a:lnTo>
                <a:lnTo>
                  <a:pt x="5745" y="152595"/>
                </a:lnTo>
                <a:lnTo>
                  <a:pt x="0" y="197992"/>
                </a:lnTo>
                <a:lnTo>
                  <a:pt x="5745" y="243437"/>
                </a:lnTo>
                <a:lnTo>
                  <a:pt x="22110" y="285145"/>
                </a:lnTo>
                <a:lnTo>
                  <a:pt x="47786" y="321930"/>
                </a:lnTo>
                <a:lnTo>
                  <a:pt x="81463" y="352605"/>
                </a:lnTo>
                <a:lnTo>
                  <a:pt x="121834" y="375985"/>
                </a:lnTo>
                <a:lnTo>
                  <a:pt x="167591" y="390883"/>
                </a:lnTo>
                <a:lnTo>
                  <a:pt x="217424" y="396112"/>
                </a:lnTo>
                <a:lnTo>
                  <a:pt x="267303" y="390883"/>
                </a:lnTo>
                <a:lnTo>
                  <a:pt x="313093" y="375985"/>
                </a:lnTo>
                <a:lnTo>
                  <a:pt x="353487" y="352605"/>
                </a:lnTo>
                <a:lnTo>
                  <a:pt x="387178" y="321930"/>
                </a:lnTo>
                <a:lnTo>
                  <a:pt x="412861" y="285145"/>
                </a:lnTo>
                <a:lnTo>
                  <a:pt x="429228" y="243437"/>
                </a:lnTo>
                <a:lnTo>
                  <a:pt x="434975" y="197992"/>
                </a:lnTo>
                <a:lnTo>
                  <a:pt x="429228" y="152595"/>
                </a:lnTo>
                <a:lnTo>
                  <a:pt x="412861" y="110921"/>
                </a:lnTo>
                <a:lnTo>
                  <a:pt x="387178" y="74159"/>
                </a:lnTo>
                <a:lnTo>
                  <a:pt x="353487" y="43497"/>
                </a:lnTo>
                <a:lnTo>
                  <a:pt x="313093" y="20124"/>
                </a:lnTo>
                <a:lnTo>
                  <a:pt x="267303" y="5229"/>
                </a:lnTo>
                <a:lnTo>
                  <a:pt x="217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89276" y="5085841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0" y="197992"/>
                </a:moveTo>
                <a:lnTo>
                  <a:pt x="5745" y="152595"/>
                </a:lnTo>
                <a:lnTo>
                  <a:pt x="22110" y="110921"/>
                </a:lnTo>
                <a:lnTo>
                  <a:pt x="47786" y="74159"/>
                </a:lnTo>
                <a:lnTo>
                  <a:pt x="81463" y="43497"/>
                </a:lnTo>
                <a:lnTo>
                  <a:pt x="121834" y="20124"/>
                </a:lnTo>
                <a:lnTo>
                  <a:pt x="167591" y="5229"/>
                </a:lnTo>
                <a:lnTo>
                  <a:pt x="217424" y="0"/>
                </a:lnTo>
                <a:lnTo>
                  <a:pt x="267303" y="5229"/>
                </a:lnTo>
                <a:lnTo>
                  <a:pt x="313093" y="20124"/>
                </a:lnTo>
                <a:lnTo>
                  <a:pt x="353487" y="43497"/>
                </a:lnTo>
                <a:lnTo>
                  <a:pt x="387178" y="74159"/>
                </a:lnTo>
                <a:lnTo>
                  <a:pt x="412861" y="110921"/>
                </a:lnTo>
                <a:lnTo>
                  <a:pt x="429228" y="152595"/>
                </a:lnTo>
                <a:lnTo>
                  <a:pt x="434975" y="197992"/>
                </a:lnTo>
                <a:lnTo>
                  <a:pt x="429228" y="243437"/>
                </a:lnTo>
                <a:lnTo>
                  <a:pt x="412861" y="285145"/>
                </a:lnTo>
                <a:lnTo>
                  <a:pt x="387178" y="321930"/>
                </a:lnTo>
                <a:lnTo>
                  <a:pt x="353487" y="352605"/>
                </a:lnTo>
                <a:lnTo>
                  <a:pt x="313093" y="375985"/>
                </a:lnTo>
                <a:lnTo>
                  <a:pt x="267303" y="390883"/>
                </a:lnTo>
                <a:lnTo>
                  <a:pt x="217424" y="396112"/>
                </a:lnTo>
                <a:lnTo>
                  <a:pt x="167591" y="390883"/>
                </a:lnTo>
                <a:lnTo>
                  <a:pt x="121834" y="375985"/>
                </a:lnTo>
                <a:lnTo>
                  <a:pt x="81463" y="352605"/>
                </a:lnTo>
                <a:lnTo>
                  <a:pt x="47786" y="321930"/>
                </a:lnTo>
                <a:lnTo>
                  <a:pt x="22110" y="285145"/>
                </a:lnTo>
                <a:lnTo>
                  <a:pt x="5745" y="243437"/>
                </a:lnTo>
                <a:lnTo>
                  <a:pt x="0" y="1979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81858" y="5196471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4" h="231775">
                <a:moveTo>
                  <a:pt x="0" y="231254"/>
                </a:moveTo>
                <a:lnTo>
                  <a:pt x="239115" y="231254"/>
                </a:lnTo>
                <a:lnTo>
                  <a:pt x="239115" y="0"/>
                </a:lnTo>
                <a:lnTo>
                  <a:pt x="0" y="0"/>
                </a:lnTo>
                <a:lnTo>
                  <a:pt x="0" y="2312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76270" y="5113401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09289" y="4022725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217424" y="0"/>
                </a:moveTo>
                <a:lnTo>
                  <a:pt x="167551" y="5229"/>
                </a:lnTo>
                <a:lnTo>
                  <a:pt x="121779" y="20124"/>
                </a:lnTo>
                <a:lnTo>
                  <a:pt x="81410" y="43497"/>
                </a:lnTo>
                <a:lnTo>
                  <a:pt x="47746" y="74159"/>
                </a:lnTo>
                <a:lnTo>
                  <a:pt x="22088" y="110921"/>
                </a:lnTo>
                <a:lnTo>
                  <a:pt x="5739" y="152595"/>
                </a:lnTo>
                <a:lnTo>
                  <a:pt x="0" y="197993"/>
                </a:lnTo>
                <a:lnTo>
                  <a:pt x="5739" y="243390"/>
                </a:lnTo>
                <a:lnTo>
                  <a:pt x="22088" y="285064"/>
                </a:lnTo>
                <a:lnTo>
                  <a:pt x="47746" y="321826"/>
                </a:lnTo>
                <a:lnTo>
                  <a:pt x="81410" y="352488"/>
                </a:lnTo>
                <a:lnTo>
                  <a:pt x="121779" y="375861"/>
                </a:lnTo>
                <a:lnTo>
                  <a:pt x="167551" y="390756"/>
                </a:lnTo>
                <a:lnTo>
                  <a:pt x="217424" y="395986"/>
                </a:lnTo>
                <a:lnTo>
                  <a:pt x="267303" y="390756"/>
                </a:lnTo>
                <a:lnTo>
                  <a:pt x="313093" y="375861"/>
                </a:lnTo>
                <a:lnTo>
                  <a:pt x="353487" y="352488"/>
                </a:lnTo>
                <a:lnTo>
                  <a:pt x="387178" y="321826"/>
                </a:lnTo>
                <a:lnTo>
                  <a:pt x="412861" y="285064"/>
                </a:lnTo>
                <a:lnTo>
                  <a:pt x="429228" y="243390"/>
                </a:lnTo>
                <a:lnTo>
                  <a:pt x="434975" y="197993"/>
                </a:lnTo>
                <a:lnTo>
                  <a:pt x="429228" y="152595"/>
                </a:lnTo>
                <a:lnTo>
                  <a:pt x="412861" y="110921"/>
                </a:lnTo>
                <a:lnTo>
                  <a:pt x="387178" y="74159"/>
                </a:lnTo>
                <a:lnTo>
                  <a:pt x="353487" y="43497"/>
                </a:lnTo>
                <a:lnTo>
                  <a:pt x="313093" y="20124"/>
                </a:lnTo>
                <a:lnTo>
                  <a:pt x="267303" y="5229"/>
                </a:lnTo>
                <a:lnTo>
                  <a:pt x="217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09289" y="4022725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0" y="197993"/>
                </a:moveTo>
                <a:lnTo>
                  <a:pt x="5739" y="152595"/>
                </a:lnTo>
                <a:lnTo>
                  <a:pt x="22088" y="110921"/>
                </a:lnTo>
                <a:lnTo>
                  <a:pt x="47746" y="74159"/>
                </a:lnTo>
                <a:lnTo>
                  <a:pt x="81410" y="43497"/>
                </a:lnTo>
                <a:lnTo>
                  <a:pt x="121779" y="20124"/>
                </a:lnTo>
                <a:lnTo>
                  <a:pt x="167551" y="5229"/>
                </a:lnTo>
                <a:lnTo>
                  <a:pt x="217424" y="0"/>
                </a:lnTo>
                <a:lnTo>
                  <a:pt x="267303" y="5229"/>
                </a:lnTo>
                <a:lnTo>
                  <a:pt x="313093" y="20124"/>
                </a:lnTo>
                <a:lnTo>
                  <a:pt x="353487" y="43497"/>
                </a:lnTo>
                <a:lnTo>
                  <a:pt x="387178" y="74159"/>
                </a:lnTo>
                <a:lnTo>
                  <a:pt x="412861" y="110921"/>
                </a:lnTo>
                <a:lnTo>
                  <a:pt x="429228" y="152595"/>
                </a:lnTo>
                <a:lnTo>
                  <a:pt x="434975" y="197993"/>
                </a:lnTo>
                <a:lnTo>
                  <a:pt x="429228" y="243390"/>
                </a:lnTo>
                <a:lnTo>
                  <a:pt x="412861" y="285064"/>
                </a:lnTo>
                <a:lnTo>
                  <a:pt x="387178" y="321826"/>
                </a:lnTo>
                <a:lnTo>
                  <a:pt x="353487" y="352488"/>
                </a:lnTo>
                <a:lnTo>
                  <a:pt x="313093" y="375861"/>
                </a:lnTo>
                <a:lnTo>
                  <a:pt x="267303" y="390756"/>
                </a:lnTo>
                <a:lnTo>
                  <a:pt x="217424" y="395986"/>
                </a:lnTo>
                <a:lnTo>
                  <a:pt x="167551" y="390756"/>
                </a:lnTo>
                <a:lnTo>
                  <a:pt x="121779" y="375861"/>
                </a:lnTo>
                <a:lnTo>
                  <a:pt x="81410" y="352488"/>
                </a:lnTo>
                <a:lnTo>
                  <a:pt x="47746" y="321826"/>
                </a:lnTo>
                <a:lnTo>
                  <a:pt x="22088" y="285064"/>
                </a:lnTo>
                <a:lnTo>
                  <a:pt x="5739" y="243390"/>
                </a:lnTo>
                <a:lnTo>
                  <a:pt x="0" y="1979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9397" y="4083621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5" h="231775">
                <a:moveTo>
                  <a:pt x="0" y="231203"/>
                </a:moveTo>
                <a:lnTo>
                  <a:pt x="239179" y="231203"/>
                </a:lnTo>
                <a:lnTo>
                  <a:pt x="239179" y="0"/>
                </a:lnTo>
                <a:lnTo>
                  <a:pt x="0" y="0"/>
                </a:lnTo>
                <a:lnTo>
                  <a:pt x="0" y="231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14064" y="4056634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75048" y="4353433"/>
            <a:ext cx="422275" cy="251460"/>
          </a:xfrm>
          <a:custGeom>
            <a:avLst/>
            <a:gdLst/>
            <a:ahLst/>
            <a:cxnLst/>
            <a:rect l="l" t="t" r="r" b="b"/>
            <a:pathLst>
              <a:path w="422275" h="251460">
                <a:moveTo>
                  <a:pt x="0" y="0"/>
                </a:moveTo>
                <a:lnTo>
                  <a:pt x="422148" y="2512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00400" y="4575809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217550" y="0"/>
                </a:moveTo>
                <a:lnTo>
                  <a:pt x="167671" y="5229"/>
                </a:lnTo>
                <a:lnTo>
                  <a:pt x="121881" y="20124"/>
                </a:lnTo>
                <a:lnTo>
                  <a:pt x="81487" y="43497"/>
                </a:lnTo>
                <a:lnTo>
                  <a:pt x="47796" y="74159"/>
                </a:lnTo>
                <a:lnTo>
                  <a:pt x="22113" y="110921"/>
                </a:lnTo>
                <a:lnTo>
                  <a:pt x="5746" y="152595"/>
                </a:lnTo>
                <a:lnTo>
                  <a:pt x="0" y="197992"/>
                </a:lnTo>
                <a:lnTo>
                  <a:pt x="5746" y="243437"/>
                </a:lnTo>
                <a:lnTo>
                  <a:pt x="22113" y="285145"/>
                </a:lnTo>
                <a:lnTo>
                  <a:pt x="47796" y="321930"/>
                </a:lnTo>
                <a:lnTo>
                  <a:pt x="81487" y="352605"/>
                </a:lnTo>
                <a:lnTo>
                  <a:pt x="121881" y="375985"/>
                </a:lnTo>
                <a:lnTo>
                  <a:pt x="167671" y="390883"/>
                </a:lnTo>
                <a:lnTo>
                  <a:pt x="217550" y="396113"/>
                </a:lnTo>
                <a:lnTo>
                  <a:pt x="267383" y="390883"/>
                </a:lnTo>
                <a:lnTo>
                  <a:pt x="313140" y="375985"/>
                </a:lnTo>
                <a:lnTo>
                  <a:pt x="353511" y="352605"/>
                </a:lnTo>
                <a:lnTo>
                  <a:pt x="387188" y="321930"/>
                </a:lnTo>
                <a:lnTo>
                  <a:pt x="412864" y="285145"/>
                </a:lnTo>
                <a:lnTo>
                  <a:pt x="429229" y="243437"/>
                </a:lnTo>
                <a:lnTo>
                  <a:pt x="434975" y="197992"/>
                </a:lnTo>
                <a:lnTo>
                  <a:pt x="429229" y="152595"/>
                </a:lnTo>
                <a:lnTo>
                  <a:pt x="412864" y="110921"/>
                </a:lnTo>
                <a:lnTo>
                  <a:pt x="387188" y="74159"/>
                </a:lnTo>
                <a:lnTo>
                  <a:pt x="353511" y="43497"/>
                </a:lnTo>
                <a:lnTo>
                  <a:pt x="313140" y="20124"/>
                </a:lnTo>
                <a:lnTo>
                  <a:pt x="267383" y="5229"/>
                </a:lnTo>
                <a:lnTo>
                  <a:pt x="217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0400" y="4575809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0" y="197992"/>
                </a:moveTo>
                <a:lnTo>
                  <a:pt x="5746" y="152595"/>
                </a:lnTo>
                <a:lnTo>
                  <a:pt x="22113" y="110921"/>
                </a:lnTo>
                <a:lnTo>
                  <a:pt x="47796" y="74159"/>
                </a:lnTo>
                <a:lnTo>
                  <a:pt x="81487" y="43497"/>
                </a:lnTo>
                <a:lnTo>
                  <a:pt x="121881" y="20124"/>
                </a:lnTo>
                <a:lnTo>
                  <a:pt x="167671" y="5229"/>
                </a:lnTo>
                <a:lnTo>
                  <a:pt x="217550" y="0"/>
                </a:lnTo>
                <a:lnTo>
                  <a:pt x="267383" y="5229"/>
                </a:lnTo>
                <a:lnTo>
                  <a:pt x="313140" y="20124"/>
                </a:lnTo>
                <a:lnTo>
                  <a:pt x="353511" y="43497"/>
                </a:lnTo>
                <a:lnTo>
                  <a:pt x="387188" y="74159"/>
                </a:lnTo>
                <a:lnTo>
                  <a:pt x="412864" y="110921"/>
                </a:lnTo>
                <a:lnTo>
                  <a:pt x="429229" y="152595"/>
                </a:lnTo>
                <a:lnTo>
                  <a:pt x="434975" y="197992"/>
                </a:lnTo>
                <a:lnTo>
                  <a:pt x="429229" y="243437"/>
                </a:lnTo>
                <a:lnTo>
                  <a:pt x="412864" y="285145"/>
                </a:lnTo>
                <a:lnTo>
                  <a:pt x="387188" y="321930"/>
                </a:lnTo>
                <a:lnTo>
                  <a:pt x="353511" y="352605"/>
                </a:lnTo>
                <a:lnTo>
                  <a:pt x="313140" y="375985"/>
                </a:lnTo>
                <a:lnTo>
                  <a:pt x="267383" y="390883"/>
                </a:lnTo>
                <a:lnTo>
                  <a:pt x="217550" y="396113"/>
                </a:lnTo>
                <a:lnTo>
                  <a:pt x="167671" y="390883"/>
                </a:lnTo>
                <a:lnTo>
                  <a:pt x="121881" y="375985"/>
                </a:lnTo>
                <a:lnTo>
                  <a:pt x="81487" y="352605"/>
                </a:lnTo>
                <a:lnTo>
                  <a:pt x="47796" y="321930"/>
                </a:lnTo>
                <a:lnTo>
                  <a:pt x="22113" y="285145"/>
                </a:lnTo>
                <a:lnTo>
                  <a:pt x="5746" y="243437"/>
                </a:lnTo>
                <a:lnTo>
                  <a:pt x="0" y="1979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10635" y="4636706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5" h="231775">
                <a:moveTo>
                  <a:pt x="0" y="231203"/>
                </a:moveTo>
                <a:lnTo>
                  <a:pt x="239179" y="231203"/>
                </a:lnTo>
                <a:lnTo>
                  <a:pt x="239179" y="0"/>
                </a:lnTo>
                <a:lnTo>
                  <a:pt x="0" y="0"/>
                </a:lnTo>
                <a:lnTo>
                  <a:pt x="0" y="231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305047" y="4609846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409185" y="4564760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217550" y="0"/>
                </a:moveTo>
                <a:lnTo>
                  <a:pt x="167671" y="5229"/>
                </a:lnTo>
                <a:lnTo>
                  <a:pt x="121881" y="20124"/>
                </a:lnTo>
                <a:lnTo>
                  <a:pt x="81487" y="43497"/>
                </a:lnTo>
                <a:lnTo>
                  <a:pt x="47796" y="74159"/>
                </a:lnTo>
                <a:lnTo>
                  <a:pt x="22113" y="110921"/>
                </a:lnTo>
                <a:lnTo>
                  <a:pt x="5746" y="152595"/>
                </a:lnTo>
                <a:lnTo>
                  <a:pt x="0" y="197993"/>
                </a:lnTo>
                <a:lnTo>
                  <a:pt x="5746" y="243397"/>
                </a:lnTo>
                <a:lnTo>
                  <a:pt x="22113" y="285089"/>
                </a:lnTo>
                <a:lnTo>
                  <a:pt x="47796" y="321876"/>
                </a:lnTo>
                <a:lnTo>
                  <a:pt x="81487" y="352565"/>
                </a:lnTo>
                <a:lnTo>
                  <a:pt x="121881" y="375963"/>
                </a:lnTo>
                <a:lnTo>
                  <a:pt x="167671" y="390876"/>
                </a:lnTo>
                <a:lnTo>
                  <a:pt x="217550" y="396113"/>
                </a:lnTo>
                <a:lnTo>
                  <a:pt x="267423" y="390876"/>
                </a:lnTo>
                <a:lnTo>
                  <a:pt x="313195" y="375963"/>
                </a:lnTo>
                <a:lnTo>
                  <a:pt x="353564" y="352565"/>
                </a:lnTo>
                <a:lnTo>
                  <a:pt x="387228" y="321876"/>
                </a:lnTo>
                <a:lnTo>
                  <a:pt x="412886" y="285089"/>
                </a:lnTo>
                <a:lnTo>
                  <a:pt x="429235" y="243397"/>
                </a:lnTo>
                <a:lnTo>
                  <a:pt x="434975" y="197993"/>
                </a:lnTo>
                <a:lnTo>
                  <a:pt x="429235" y="152595"/>
                </a:lnTo>
                <a:lnTo>
                  <a:pt x="412886" y="110921"/>
                </a:lnTo>
                <a:lnTo>
                  <a:pt x="387228" y="74159"/>
                </a:lnTo>
                <a:lnTo>
                  <a:pt x="353564" y="43497"/>
                </a:lnTo>
                <a:lnTo>
                  <a:pt x="313195" y="20124"/>
                </a:lnTo>
                <a:lnTo>
                  <a:pt x="267423" y="5229"/>
                </a:lnTo>
                <a:lnTo>
                  <a:pt x="217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09185" y="4564760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0" y="197993"/>
                </a:moveTo>
                <a:lnTo>
                  <a:pt x="5746" y="152595"/>
                </a:lnTo>
                <a:lnTo>
                  <a:pt x="22113" y="110921"/>
                </a:lnTo>
                <a:lnTo>
                  <a:pt x="47796" y="74159"/>
                </a:lnTo>
                <a:lnTo>
                  <a:pt x="81487" y="43497"/>
                </a:lnTo>
                <a:lnTo>
                  <a:pt x="121881" y="20124"/>
                </a:lnTo>
                <a:lnTo>
                  <a:pt x="167671" y="5229"/>
                </a:lnTo>
                <a:lnTo>
                  <a:pt x="217550" y="0"/>
                </a:lnTo>
                <a:lnTo>
                  <a:pt x="267423" y="5229"/>
                </a:lnTo>
                <a:lnTo>
                  <a:pt x="313195" y="20124"/>
                </a:lnTo>
                <a:lnTo>
                  <a:pt x="353564" y="43497"/>
                </a:lnTo>
                <a:lnTo>
                  <a:pt x="387228" y="74159"/>
                </a:lnTo>
                <a:lnTo>
                  <a:pt x="412886" y="110921"/>
                </a:lnTo>
                <a:lnTo>
                  <a:pt x="429235" y="152595"/>
                </a:lnTo>
                <a:lnTo>
                  <a:pt x="434975" y="197993"/>
                </a:lnTo>
                <a:lnTo>
                  <a:pt x="429235" y="243397"/>
                </a:lnTo>
                <a:lnTo>
                  <a:pt x="412886" y="285089"/>
                </a:lnTo>
                <a:lnTo>
                  <a:pt x="387228" y="321876"/>
                </a:lnTo>
                <a:lnTo>
                  <a:pt x="353564" y="352565"/>
                </a:lnTo>
                <a:lnTo>
                  <a:pt x="313195" y="375963"/>
                </a:lnTo>
                <a:lnTo>
                  <a:pt x="267423" y="390876"/>
                </a:lnTo>
                <a:lnTo>
                  <a:pt x="217550" y="396113"/>
                </a:lnTo>
                <a:lnTo>
                  <a:pt x="167671" y="390876"/>
                </a:lnTo>
                <a:lnTo>
                  <a:pt x="121881" y="375963"/>
                </a:lnTo>
                <a:lnTo>
                  <a:pt x="81487" y="352565"/>
                </a:lnTo>
                <a:lnTo>
                  <a:pt x="47796" y="321876"/>
                </a:lnTo>
                <a:lnTo>
                  <a:pt x="22113" y="285089"/>
                </a:lnTo>
                <a:lnTo>
                  <a:pt x="5746" y="243397"/>
                </a:lnTo>
                <a:lnTo>
                  <a:pt x="0" y="1979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19421" y="4625657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5" h="231775">
                <a:moveTo>
                  <a:pt x="0" y="231203"/>
                </a:moveTo>
                <a:lnTo>
                  <a:pt x="239179" y="231203"/>
                </a:lnTo>
                <a:lnTo>
                  <a:pt x="239179" y="0"/>
                </a:lnTo>
                <a:lnTo>
                  <a:pt x="0" y="0"/>
                </a:lnTo>
                <a:lnTo>
                  <a:pt x="0" y="231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514215" y="459861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939032" y="5166614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217550" y="0"/>
                </a:moveTo>
                <a:lnTo>
                  <a:pt x="167671" y="5229"/>
                </a:lnTo>
                <a:lnTo>
                  <a:pt x="121881" y="20124"/>
                </a:lnTo>
                <a:lnTo>
                  <a:pt x="81487" y="43497"/>
                </a:lnTo>
                <a:lnTo>
                  <a:pt x="47796" y="74159"/>
                </a:lnTo>
                <a:lnTo>
                  <a:pt x="22113" y="110921"/>
                </a:lnTo>
                <a:lnTo>
                  <a:pt x="5746" y="152595"/>
                </a:lnTo>
                <a:lnTo>
                  <a:pt x="0" y="197993"/>
                </a:lnTo>
                <a:lnTo>
                  <a:pt x="5746" y="243390"/>
                </a:lnTo>
                <a:lnTo>
                  <a:pt x="22113" y="285064"/>
                </a:lnTo>
                <a:lnTo>
                  <a:pt x="47796" y="321826"/>
                </a:lnTo>
                <a:lnTo>
                  <a:pt x="81487" y="352488"/>
                </a:lnTo>
                <a:lnTo>
                  <a:pt x="121881" y="375861"/>
                </a:lnTo>
                <a:lnTo>
                  <a:pt x="167671" y="390756"/>
                </a:lnTo>
                <a:lnTo>
                  <a:pt x="217550" y="395986"/>
                </a:lnTo>
                <a:lnTo>
                  <a:pt x="267383" y="390756"/>
                </a:lnTo>
                <a:lnTo>
                  <a:pt x="313140" y="375861"/>
                </a:lnTo>
                <a:lnTo>
                  <a:pt x="353511" y="352488"/>
                </a:lnTo>
                <a:lnTo>
                  <a:pt x="387188" y="321826"/>
                </a:lnTo>
                <a:lnTo>
                  <a:pt x="412864" y="285064"/>
                </a:lnTo>
                <a:lnTo>
                  <a:pt x="429229" y="243390"/>
                </a:lnTo>
                <a:lnTo>
                  <a:pt x="434975" y="197993"/>
                </a:lnTo>
                <a:lnTo>
                  <a:pt x="429229" y="152595"/>
                </a:lnTo>
                <a:lnTo>
                  <a:pt x="412864" y="110921"/>
                </a:lnTo>
                <a:lnTo>
                  <a:pt x="387188" y="74159"/>
                </a:lnTo>
                <a:lnTo>
                  <a:pt x="353511" y="43497"/>
                </a:lnTo>
                <a:lnTo>
                  <a:pt x="313140" y="20124"/>
                </a:lnTo>
                <a:lnTo>
                  <a:pt x="267383" y="5229"/>
                </a:lnTo>
                <a:lnTo>
                  <a:pt x="217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39032" y="5166614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0" y="197993"/>
                </a:moveTo>
                <a:lnTo>
                  <a:pt x="5746" y="152595"/>
                </a:lnTo>
                <a:lnTo>
                  <a:pt x="22113" y="110921"/>
                </a:lnTo>
                <a:lnTo>
                  <a:pt x="47796" y="74159"/>
                </a:lnTo>
                <a:lnTo>
                  <a:pt x="81487" y="43497"/>
                </a:lnTo>
                <a:lnTo>
                  <a:pt x="121881" y="20124"/>
                </a:lnTo>
                <a:lnTo>
                  <a:pt x="167671" y="5229"/>
                </a:lnTo>
                <a:lnTo>
                  <a:pt x="217550" y="0"/>
                </a:lnTo>
                <a:lnTo>
                  <a:pt x="267383" y="5229"/>
                </a:lnTo>
                <a:lnTo>
                  <a:pt x="313140" y="20124"/>
                </a:lnTo>
                <a:lnTo>
                  <a:pt x="353511" y="43497"/>
                </a:lnTo>
                <a:lnTo>
                  <a:pt x="387188" y="74159"/>
                </a:lnTo>
                <a:lnTo>
                  <a:pt x="412864" y="110921"/>
                </a:lnTo>
                <a:lnTo>
                  <a:pt x="429229" y="152595"/>
                </a:lnTo>
                <a:lnTo>
                  <a:pt x="434975" y="197993"/>
                </a:lnTo>
                <a:lnTo>
                  <a:pt x="429229" y="243390"/>
                </a:lnTo>
                <a:lnTo>
                  <a:pt x="412864" y="285064"/>
                </a:lnTo>
                <a:lnTo>
                  <a:pt x="387188" y="321826"/>
                </a:lnTo>
                <a:lnTo>
                  <a:pt x="353511" y="352488"/>
                </a:lnTo>
                <a:lnTo>
                  <a:pt x="313140" y="375861"/>
                </a:lnTo>
                <a:lnTo>
                  <a:pt x="267383" y="390756"/>
                </a:lnTo>
                <a:lnTo>
                  <a:pt x="217550" y="395986"/>
                </a:lnTo>
                <a:lnTo>
                  <a:pt x="167671" y="390756"/>
                </a:lnTo>
                <a:lnTo>
                  <a:pt x="121881" y="375861"/>
                </a:lnTo>
                <a:lnTo>
                  <a:pt x="81487" y="352488"/>
                </a:lnTo>
                <a:lnTo>
                  <a:pt x="47796" y="321826"/>
                </a:lnTo>
                <a:lnTo>
                  <a:pt x="22113" y="285064"/>
                </a:lnTo>
                <a:lnTo>
                  <a:pt x="5746" y="243390"/>
                </a:lnTo>
                <a:lnTo>
                  <a:pt x="0" y="1979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9267" y="5227383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5" h="231775">
                <a:moveTo>
                  <a:pt x="0" y="231203"/>
                </a:moveTo>
                <a:lnTo>
                  <a:pt x="239179" y="231203"/>
                </a:lnTo>
                <a:lnTo>
                  <a:pt x="239179" y="0"/>
                </a:lnTo>
                <a:lnTo>
                  <a:pt x="0" y="0"/>
                </a:lnTo>
                <a:lnTo>
                  <a:pt x="0" y="231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043934" y="5200650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33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994275" y="5083555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217424" y="0"/>
                </a:moveTo>
                <a:lnTo>
                  <a:pt x="167591" y="5229"/>
                </a:lnTo>
                <a:lnTo>
                  <a:pt x="121834" y="20127"/>
                </a:lnTo>
                <a:lnTo>
                  <a:pt x="81463" y="43507"/>
                </a:lnTo>
                <a:lnTo>
                  <a:pt x="47786" y="74182"/>
                </a:lnTo>
                <a:lnTo>
                  <a:pt x="22110" y="110967"/>
                </a:lnTo>
                <a:lnTo>
                  <a:pt x="5745" y="152675"/>
                </a:lnTo>
                <a:lnTo>
                  <a:pt x="0" y="198120"/>
                </a:lnTo>
                <a:lnTo>
                  <a:pt x="5745" y="243517"/>
                </a:lnTo>
                <a:lnTo>
                  <a:pt x="22110" y="285191"/>
                </a:lnTo>
                <a:lnTo>
                  <a:pt x="47786" y="321953"/>
                </a:lnTo>
                <a:lnTo>
                  <a:pt x="81463" y="352615"/>
                </a:lnTo>
                <a:lnTo>
                  <a:pt x="121834" y="375988"/>
                </a:lnTo>
                <a:lnTo>
                  <a:pt x="167591" y="390883"/>
                </a:lnTo>
                <a:lnTo>
                  <a:pt x="217424" y="396113"/>
                </a:lnTo>
                <a:lnTo>
                  <a:pt x="267303" y="390883"/>
                </a:lnTo>
                <a:lnTo>
                  <a:pt x="313093" y="375988"/>
                </a:lnTo>
                <a:lnTo>
                  <a:pt x="353487" y="352615"/>
                </a:lnTo>
                <a:lnTo>
                  <a:pt x="387178" y="321953"/>
                </a:lnTo>
                <a:lnTo>
                  <a:pt x="412861" y="285191"/>
                </a:lnTo>
                <a:lnTo>
                  <a:pt x="429228" y="243517"/>
                </a:lnTo>
                <a:lnTo>
                  <a:pt x="434975" y="198120"/>
                </a:lnTo>
                <a:lnTo>
                  <a:pt x="429228" y="152675"/>
                </a:lnTo>
                <a:lnTo>
                  <a:pt x="412861" y="110967"/>
                </a:lnTo>
                <a:lnTo>
                  <a:pt x="387178" y="74182"/>
                </a:lnTo>
                <a:lnTo>
                  <a:pt x="353487" y="43507"/>
                </a:lnTo>
                <a:lnTo>
                  <a:pt x="313093" y="20127"/>
                </a:lnTo>
                <a:lnTo>
                  <a:pt x="267303" y="5229"/>
                </a:lnTo>
                <a:lnTo>
                  <a:pt x="217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94275" y="5083555"/>
            <a:ext cx="434975" cy="396240"/>
          </a:xfrm>
          <a:custGeom>
            <a:avLst/>
            <a:gdLst/>
            <a:ahLst/>
            <a:cxnLst/>
            <a:rect l="l" t="t" r="r" b="b"/>
            <a:pathLst>
              <a:path w="434975" h="396239">
                <a:moveTo>
                  <a:pt x="0" y="198120"/>
                </a:moveTo>
                <a:lnTo>
                  <a:pt x="5745" y="152675"/>
                </a:lnTo>
                <a:lnTo>
                  <a:pt x="22110" y="110967"/>
                </a:lnTo>
                <a:lnTo>
                  <a:pt x="47786" y="74182"/>
                </a:lnTo>
                <a:lnTo>
                  <a:pt x="81463" y="43507"/>
                </a:lnTo>
                <a:lnTo>
                  <a:pt x="121834" y="20127"/>
                </a:lnTo>
                <a:lnTo>
                  <a:pt x="167591" y="5229"/>
                </a:lnTo>
                <a:lnTo>
                  <a:pt x="217424" y="0"/>
                </a:lnTo>
                <a:lnTo>
                  <a:pt x="267303" y="5229"/>
                </a:lnTo>
                <a:lnTo>
                  <a:pt x="313093" y="20127"/>
                </a:lnTo>
                <a:lnTo>
                  <a:pt x="353487" y="43507"/>
                </a:lnTo>
                <a:lnTo>
                  <a:pt x="387178" y="74182"/>
                </a:lnTo>
                <a:lnTo>
                  <a:pt x="412861" y="110967"/>
                </a:lnTo>
                <a:lnTo>
                  <a:pt x="429228" y="152675"/>
                </a:lnTo>
                <a:lnTo>
                  <a:pt x="434975" y="198120"/>
                </a:lnTo>
                <a:lnTo>
                  <a:pt x="429228" y="243517"/>
                </a:lnTo>
                <a:lnTo>
                  <a:pt x="412861" y="285191"/>
                </a:lnTo>
                <a:lnTo>
                  <a:pt x="387178" y="321953"/>
                </a:lnTo>
                <a:lnTo>
                  <a:pt x="353487" y="352615"/>
                </a:lnTo>
                <a:lnTo>
                  <a:pt x="313093" y="375988"/>
                </a:lnTo>
                <a:lnTo>
                  <a:pt x="267303" y="390883"/>
                </a:lnTo>
                <a:lnTo>
                  <a:pt x="217424" y="396113"/>
                </a:lnTo>
                <a:lnTo>
                  <a:pt x="167591" y="390883"/>
                </a:lnTo>
                <a:lnTo>
                  <a:pt x="121834" y="375988"/>
                </a:lnTo>
                <a:lnTo>
                  <a:pt x="81463" y="352615"/>
                </a:lnTo>
                <a:lnTo>
                  <a:pt x="47786" y="321953"/>
                </a:lnTo>
                <a:lnTo>
                  <a:pt x="22110" y="285191"/>
                </a:lnTo>
                <a:lnTo>
                  <a:pt x="5745" y="243517"/>
                </a:lnTo>
                <a:lnTo>
                  <a:pt x="0" y="1981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4510" y="5144452"/>
            <a:ext cx="239395" cy="231775"/>
          </a:xfrm>
          <a:custGeom>
            <a:avLst/>
            <a:gdLst/>
            <a:ahLst/>
            <a:cxnLst/>
            <a:rect l="l" t="t" r="r" b="b"/>
            <a:pathLst>
              <a:path w="239395" h="231775">
                <a:moveTo>
                  <a:pt x="0" y="231203"/>
                </a:moveTo>
                <a:lnTo>
                  <a:pt x="239179" y="231203"/>
                </a:lnTo>
                <a:lnTo>
                  <a:pt x="239179" y="0"/>
                </a:lnTo>
                <a:lnTo>
                  <a:pt x="0" y="0"/>
                </a:lnTo>
                <a:lnTo>
                  <a:pt x="0" y="231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099050" y="5117719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50944" y="4944236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60" h="222885">
                <a:moveTo>
                  <a:pt x="263778" y="0"/>
                </a:moveTo>
                <a:lnTo>
                  <a:pt x="0" y="2223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96154" y="4894453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60" h="222885">
                <a:moveTo>
                  <a:pt x="0" y="0"/>
                </a:moveTo>
                <a:lnTo>
                  <a:pt x="263779" y="2223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29838" y="4370070"/>
            <a:ext cx="264160" cy="222885"/>
          </a:xfrm>
          <a:custGeom>
            <a:avLst/>
            <a:gdLst/>
            <a:ahLst/>
            <a:cxnLst/>
            <a:rect l="l" t="t" r="r" b="b"/>
            <a:pathLst>
              <a:path w="264160" h="222885">
                <a:moveTo>
                  <a:pt x="263778" y="0"/>
                </a:moveTo>
                <a:lnTo>
                  <a:pt x="0" y="2223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28973" y="5585742"/>
            <a:ext cx="12700" cy="29209"/>
          </a:xfrm>
          <a:custGeom>
            <a:avLst/>
            <a:gdLst/>
            <a:ahLst/>
            <a:cxnLst/>
            <a:rect l="l" t="t" r="r" b="b"/>
            <a:pathLst>
              <a:path w="12700" h="29210">
                <a:moveTo>
                  <a:pt x="0" y="0"/>
                </a:moveTo>
                <a:lnTo>
                  <a:pt x="2902" y="14483"/>
                </a:lnTo>
                <a:lnTo>
                  <a:pt x="12395" y="28632"/>
                </a:lnTo>
              </a:path>
            </a:pathLst>
          </a:custGeom>
          <a:ln w="1872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80759" y="4109211"/>
            <a:ext cx="386715" cy="356870"/>
          </a:xfrm>
          <a:custGeom>
            <a:avLst/>
            <a:gdLst/>
            <a:ahLst/>
            <a:cxnLst/>
            <a:rect l="l" t="t" r="r" b="b"/>
            <a:pathLst>
              <a:path w="386714" h="356870">
                <a:moveTo>
                  <a:pt x="0" y="178181"/>
                </a:moveTo>
                <a:lnTo>
                  <a:pt x="6900" y="130807"/>
                </a:lnTo>
                <a:lnTo>
                  <a:pt x="26373" y="88241"/>
                </a:lnTo>
                <a:lnTo>
                  <a:pt x="56578" y="52181"/>
                </a:lnTo>
                <a:lnTo>
                  <a:pt x="95673" y="24322"/>
                </a:lnTo>
                <a:lnTo>
                  <a:pt x="141816" y="6363"/>
                </a:lnTo>
                <a:lnTo>
                  <a:pt x="193166" y="0"/>
                </a:lnTo>
                <a:lnTo>
                  <a:pt x="244517" y="6363"/>
                </a:lnTo>
                <a:lnTo>
                  <a:pt x="290660" y="24322"/>
                </a:lnTo>
                <a:lnTo>
                  <a:pt x="329755" y="52181"/>
                </a:lnTo>
                <a:lnTo>
                  <a:pt x="359960" y="88241"/>
                </a:lnTo>
                <a:lnTo>
                  <a:pt x="379433" y="130807"/>
                </a:lnTo>
                <a:lnTo>
                  <a:pt x="386334" y="178181"/>
                </a:lnTo>
                <a:lnTo>
                  <a:pt x="379433" y="225554"/>
                </a:lnTo>
                <a:lnTo>
                  <a:pt x="359960" y="268120"/>
                </a:lnTo>
                <a:lnTo>
                  <a:pt x="329755" y="304180"/>
                </a:lnTo>
                <a:lnTo>
                  <a:pt x="290660" y="332039"/>
                </a:lnTo>
                <a:lnTo>
                  <a:pt x="244517" y="349998"/>
                </a:lnTo>
                <a:lnTo>
                  <a:pt x="193166" y="356362"/>
                </a:lnTo>
                <a:lnTo>
                  <a:pt x="141816" y="349998"/>
                </a:lnTo>
                <a:lnTo>
                  <a:pt x="95673" y="332039"/>
                </a:lnTo>
                <a:lnTo>
                  <a:pt x="56578" y="304180"/>
                </a:lnTo>
                <a:lnTo>
                  <a:pt x="26373" y="268120"/>
                </a:lnTo>
                <a:lnTo>
                  <a:pt x="6900" y="225554"/>
                </a:lnTo>
                <a:lnTo>
                  <a:pt x="0" y="1781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60488" y="4110228"/>
            <a:ext cx="386715" cy="356870"/>
          </a:xfrm>
          <a:custGeom>
            <a:avLst/>
            <a:gdLst/>
            <a:ahLst/>
            <a:cxnLst/>
            <a:rect l="l" t="t" r="r" b="b"/>
            <a:pathLst>
              <a:path w="386715" h="356870">
                <a:moveTo>
                  <a:pt x="0" y="178181"/>
                </a:moveTo>
                <a:lnTo>
                  <a:pt x="6900" y="130807"/>
                </a:lnTo>
                <a:lnTo>
                  <a:pt x="26378" y="88241"/>
                </a:lnTo>
                <a:lnTo>
                  <a:pt x="56594" y="52181"/>
                </a:lnTo>
                <a:lnTo>
                  <a:pt x="95710" y="24322"/>
                </a:lnTo>
                <a:lnTo>
                  <a:pt x="141890" y="6363"/>
                </a:lnTo>
                <a:lnTo>
                  <a:pt x="193293" y="0"/>
                </a:lnTo>
                <a:lnTo>
                  <a:pt x="244644" y="6363"/>
                </a:lnTo>
                <a:lnTo>
                  <a:pt x="290787" y="24322"/>
                </a:lnTo>
                <a:lnTo>
                  <a:pt x="329882" y="52181"/>
                </a:lnTo>
                <a:lnTo>
                  <a:pt x="360087" y="88241"/>
                </a:lnTo>
                <a:lnTo>
                  <a:pt x="379560" y="130807"/>
                </a:lnTo>
                <a:lnTo>
                  <a:pt x="386460" y="178181"/>
                </a:lnTo>
                <a:lnTo>
                  <a:pt x="379560" y="225554"/>
                </a:lnTo>
                <a:lnTo>
                  <a:pt x="360087" y="268120"/>
                </a:lnTo>
                <a:lnTo>
                  <a:pt x="329882" y="304180"/>
                </a:lnTo>
                <a:lnTo>
                  <a:pt x="290787" y="332039"/>
                </a:lnTo>
                <a:lnTo>
                  <a:pt x="244644" y="349998"/>
                </a:lnTo>
                <a:lnTo>
                  <a:pt x="193293" y="356362"/>
                </a:lnTo>
                <a:lnTo>
                  <a:pt x="141890" y="349998"/>
                </a:lnTo>
                <a:lnTo>
                  <a:pt x="95710" y="332039"/>
                </a:lnTo>
                <a:lnTo>
                  <a:pt x="56594" y="304180"/>
                </a:lnTo>
                <a:lnTo>
                  <a:pt x="26378" y="268120"/>
                </a:lnTo>
                <a:lnTo>
                  <a:pt x="6900" y="225554"/>
                </a:lnTo>
                <a:lnTo>
                  <a:pt x="0" y="1781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11848" y="4771009"/>
            <a:ext cx="386715" cy="356870"/>
          </a:xfrm>
          <a:custGeom>
            <a:avLst/>
            <a:gdLst/>
            <a:ahLst/>
            <a:cxnLst/>
            <a:rect l="l" t="t" r="r" b="b"/>
            <a:pathLst>
              <a:path w="386715" h="356870">
                <a:moveTo>
                  <a:pt x="0" y="178181"/>
                </a:moveTo>
                <a:lnTo>
                  <a:pt x="6900" y="130807"/>
                </a:lnTo>
                <a:lnTo>
                  <a:pt x="26373" y="88241"/>
                </a:lnTo>
                <a:lnTo>
                  <a:pt x="56578" y="52181"/>
                </a:lnTo>
                <a:lnTo>
                  <a:pt x="95673" y="24322"/>
                </a:lnTo>
                <a:lnTo>
                  <a:pt x="141816" y="6363"/>
                </a:lnTo>
                <a:lnTo>
                  <a:pt x="193167" y="0"/>
                </a:lnTo>
                <a:lnTo>
                  <a:pt x="244517" y="6363"/>
                </a:lnTo>
                <a:lnTo>
                  <a:pt x="290660" y="24322"/>
                </a:lnTo>
                <a:lnTo>
                  <a:pt x="329755" y="52181"/>
                </a:lnTo>
                <a:lnTo>
                  <a:pt x="359960" y="88241"/>
                </a:lnTo>
                <a:lnTo>
                  <a:pt x="379433" y="130807"/>
                </a:lnTo>
                <a:lnTo>
                  <a:pt x="386333" y="178181"/>
                </a:lnTo>
                <a:lnTo>
                  <a:pt x="379433" y="225554"/>
                </a:lnTo>
                <a:lnTo>
                  <a:pt x="359960" y="268120"/>
                </a:lnTo>
                <a:lnTo>
                  <a:pt x="329755" y="304180"/>
                </a:lnTo>
                <a:lnTo>
                  <a:pt x="290660" y="332039"/>
                </a:lnTo>
                <a:lnTo>
                  <a:pt x="244517" y="349998"/>
                </a:lnTo>
                <a:lnTo>
                  <a:pt x="193167" y="356362"/>
                </a:lnTo>
                <a:lnTo>
                  <a:pt x="141816" y="349998"/>
                </a:lnTo>
                <a:lnTo>
                  <a:pt x="95673" y="332039"/>
                </a:lnTo>
                <a:lnTo>
                  <a:pt x="56578" y="304180"/>
                </a:lnTo>
                <a:lnTo>
                  <a:pt x="26373" y="268120"/>
                </a:lnTo>
                <a:lnTo>
                  <a:pt x="6900" y="225554"/>
                </a:lnTo>
                <a:lnTo>
                  <a:pt x="0" y="1781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94426" y="4771009"/>
            <a:ext cx="386715" cy="356870"/>
          </a:xfrm>
          <a:custGeom>
            <a:avLst/>
            <a:gdLst/>
            <a:ahLst/>
            <a:cxnLst/>
            <a:rect l="l" t="t" r="r" b="b"/>
            <a:pathLst>
              <a:path w="386714" h="356870">
                <a:moveTo>
                  <a:pt x="0" y="178181"/>
                </a:moveTo>
                <a:lnTo>
                  <a:pt x="6900" y="130807"/>
                </a:lnTo>
                <a:lnTo>
                  <a:pt x="26373" y="88241"/>
                </a:lnTo>
                <a:lnTo>
                  <a:pt x="56578" y="52181"/>
                </a:lnTo>
                <a:lnTo>
                  <a:pt x="95673" y="24322"/>
                </a:lnTo>
                <a:lnTo>
                  <a:pt x="141816" y="6363"/>
                </a:lnTo>
                <a:lnTo>
                  <a:pt x="193166" y="0"/>
                </a:lnTo>
                <a:lnTo>
                  <a:pt x="244517" y="6363"/>
                </a:lnTo>
                <a:lnTo>
                  <a:pt x="290660" y="24322"/>
                </a:lnTo>
                <a:lnTo>
                  <a:pt x="329755" y="52181"/>
                </a:lnTo>
                <a:lnTo>
                  <a:pt x="359960" y="88241"/>
                </a:lnTo>
                <a:lnTo>
                  <a:pt x="379433" y="130807"/>
                </a:lnTo>
                <a:lnTo>
                  <a:pt x="386334" y="178181"/>
                </a:lnTo>
                <a:lnTo>
                  <a:pt x="379433" y="225554"/>
                </a:lnTo>
                <a:lnTo>
                  <a:pt x="359960" y="268120"/>
                </a:lnTo>
                <a:lnTo>
                  <a:pt x="329755" y="304180"/>
                </a:lnTo>
                <a:lnTo>
                  <a:pt x="290660" y="332039"/>
                </a:lnTo>
                <a:lnTo>
                  <a:pt x="244517" y="349998"/>
                </a:lnTo>
                <a:lnTo>
                  <a:pt x="193166" y="356362"/>
                </a:lnTo>
                <a:lnTo>
                  <a:pt x="141816" y="349998"/>
                </a:lnTo>
                <a:lnTo>
                  <a:pt x="95673" y="332039"/>
                </a:lnTo>
                <a:lnTo>
                  <a:pt x="56578" y="304180"/>
                </a:lnTo>
                <a:lnTo>
                  <a:pt x="26373" y="268120"/>
                </a:lnTo>
                <a:lnTo>
                  <a:pt x="6900" y="225554"/>
                </a:lnTo>
                <a:lnTo>
                  <a:pt x="0" y="1781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74154" y="4771009"/>
            <a:ext cx="386715" cy="356870"/>
          </a:xfrm>
          <a:custGeom>
            <a:avLst/>
            <a:gdLst/>
            <a:ahLst/>
            <a:cxnLst/>
            <a:rect l="l" t="t" r="r" b="b"/>
            <a:pathLst>
              <a:path w="386715" h="356870">
                <a:moveTo>
                  <a:pt x="0" y="178181"/>
                </a:moveTo>
                <a:lnTo>
                  <a:pt x="6900" y="130807"/>
                </a:lnTo>
                <a:lnTo>
                  <a:pt x="26373" y="88241"/>
                </a:lnTo>
                <a:lnTo>
                  <a:pt x="56578" y="52181"/>
                </a:lnTo>
                <a:lnTo>
                  <a:pt x="95673" y="24322"/>
                </a:lnTo>
                <a:lnTo>
                  <a:pt x="141816" y="6363"/>
                </a:lnTo>
                <a:lnTo>
                  <a:pt x="193167" y="0"/>
                </a:lnTo>
                <a:lnTo>
                  <a:pt x="244517" y="6363"/>
                </a:lnTo>
                <a:lnTo>
                  <a:pt x="290660" y="24322"/>
                </a:lnTo>
                <a:lnTo>
                  <a:pt x="329755" y="52181"/>
                </a:lnTo>
                <a:lnTo>
                  <a:pt x="359960" y="88241"/>
                </a:lnTo>
                <a:lnTo>
                  <a:pt x="379433" y="130807"/>
                </a:lnTo>
                <a:lnTo>
                  <a:pt x="386334" y="178181"/>
                </a:lnTo>
                <a:lnTo>
                  <a:pt x="379433" y="225554"/>
                </a:lnTo>
                <a:lnTo>
                  <a:pt x="359960" y="268120"/>
                </a:lnTo>
                <a:lnTo>
                  <a:pt x="329755" y="304180"/>
                </a:lnTo>
                <a:lnTo>
                  <a:pt x="290660" y="332039"/>
                </a:lnTo>
                <a:lnTo>
                  <a:pt x="244517" y="349998"/>
                </a:lnTo>
                <a:lnTo>
                  <a:pt x="193167" y="356362"/>
                </a:lnTo>
                <a:lnTo>
                  <a:pt x="141816" y="349998"/>
                </a:lnTo>
                <a:lnTo>
                  <a:pt x="95673" y="332039"/>
                </a:lnTo>
                <a:lnTo>
                  <a:pt x="56578" y="304180"/>
                </a:lnTo>
                <a:lnTo>
                  <a:pt x="26373" y="268120"/>
                </a:lnTo>
                <a:lnTo>
                  <a:pt x="6900" y="225554"/>
                </a:lnTo>
                <a:lnTo>
                  <a:pt x="0" y="1781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43065" y="5483733"/>
            <a:ext cx="386715" cy="356870"/>
          </a:xfrm>
          <a:custGeom>
            <a:avLst/>
            <a:gdLst/>
            <a:ahLst/>
            <a:cxnLst/>
            <a:rect l="l" t="t" r="r" b="b"/>
            <a:pathLst>
              <a:path w="386715" h="356870">
                <a:moveTo>
                  <a:pt x="0" y="178244"/>
                </a:moveTo>
                <a:lnTo>
                  <a:pt x="6900" y="130887"/>
                </a:lnTo>
                <a:lnTo>
                  <a:pt x="26373" y="88316"/>
                </a:lnTo>
                <a:lnTo>
                  <a:pt x="56578" y="52236"/>
                </a:lnTo>
                <a:lnTo>
                  <a:pt x="95673" y="24353"/>
                </a:lnTo>
                <a:lnTo>
                  <a:pt x="141816" y="6372"/>
                </a:lnTo>
                <a:lnTo>
                  <a:pt x="193166" y="0"/>
                </a:lnTo>
                <a:lnTo>
                  <a:pt x="244517" y="6372"/>
                </a:lnTo>
                <a:lnTo>
                  <a:pt x="290660" y="24353"/>
                </a:lnTo>
                <a:lnTo>
                  <a:pt x="329755" y="52236"/>
                </a:lnTo>
                <a:lnTo>
                  <a:pt x="359960" y="88316"/>
                </a:lnTo>
                <a:lnTo>
                  <a:pt x="379433" y="130887"/>
                </a:lnTo>
                <a:lnTo>
                  <a:pt x="386333" y="178244"/>
                </a:lnTo>
                <a:lnTo>
                  <a:pt x="379433" y="225614"/>
                </a:lnTo>
                <a:lnTo>
                  <a:pt x="359960" y="268181"/>
                </a:lnTo>
                <a:lnTo>
                  <a:pt x="329755" y="304245"/>
                </a:lnTo>
                <a:lnTo>
                  <a:pt x="290660" y="332109"/>
                </a:lnTo>
                <a:lnTo>
                  <a:pt x="244517" y="350072"/>
                </a:lnTo>
                <a:lnTo>
                  <a:pt x="193166" y="356438"/>
                </a:lnTo>
                <a:lnTo>
                  <a:pt x="141816" y="350072"/>
                </a:lnTo>
                <a:lnTo>
                  <a:pt x="95673" y="332109"/>
                </a:lnTo>
                <a:lnTo>
                  <a:pt x="56578" y="304245"/>
                </a:lnTo>
                <a:lnTo>
                  <a:pt x="26373" y="268181"/>
                </a:lnTo>
                <a:lnTo>
                  <a:pt x="6900" y="225614"/>
                </a:lnTo>
                <a:lnTo>
                  <a:pt x="0" y="1782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10705" y="3832733"/>
            <a:ext cx="447040" cy="328930"/>
          </a:xfrm>
          <a:custGeom>
            <a:avLst/>
            <a:gdLst/>
            <a:ahLst/>
            <a:cxnLst/>
            <a:rect l="l" t="t" r="r" b="b"/>
            <a:pathLst>
              <a:path w="447040" h="328929">
                <a:moveTo>
                  <a:pt x="38989" y="252730"/>
                </a:moveTo>
                <a:lnTo>
                  <a:pt x="0" y="328422"/>
                </a:lnTo>
                <a:lnTo>
                  <a:pt x="84074" y="314198"/>
                </a:lnTo>
                <a:lnTo>
                  <a:pt x="69821" y="294767"/>
                </a:lnTo>
                <a:lnTo>
                  <a:pt x="54102" y="294767"/>
                </a:lnTo>
                <a:lnTo>
                  <a:pt x="48514" y="287147"/>
                </a:lnTo>
                <a:lnTo>
                  <a:pt x="58744" y="279663"/>
                </a:lnTo>
                <a:lnTo>
                  <a:pt x="38989" y="252730"/>
                </a:lnTo>
                <a:close/>
              </a:path>
              <a:path w="447040" h="328929">
                <a:moveTo>
                  <a:pt x="58744" y="279663"/>
                </a:moveTo>
                <a:lnTo>
                  <a:pt x="48514" y="287147"/>
                </a:lnTo>
                <a:lnTo>
                  <a:pt x="54102" y="294767"/>
                </a:lnTo>
                <a:lnTo>
                  <a:pt x="64334" y="287285"/>
                </a:lnTo>
                <a:lnTo>
                  <a:pt x="58744" y="279663"/>
                </a:lnTo>
                <a:close/>
              </a:path>
              <a:path w="447040" h="328929">
                <a:moveTo>
                  <a:pt x="64334" y="287285"/>
                </a:moveTo>
                <a:lnTo>
                  <a:pt x="54102" y="294767"/>
                </a:lnTo>
                <a:lnTo>
                  <a:pt x="69821" y="294767"/>
                </a:lnTo>
                <a:lnTo>
                  <a:pt x="64334" y="287285"/>
                </a:lnTo>
                <a:close/>
              </a:path>
              <a:path w="447040" h="328929">
                <a:moveTo>
                  <a:pt x="441071" y="0"/>
                </a:moveTo>
                <a:lnTo>
                  <a:pt x="58744" y="279663"/>
                </a:lnTo>
                <a:lnTo>
                  <a:pt x="64334" y="287285"/>
                </a:lnTo>
                <a:lnTo>
                  <a:pt x="446659" y="7747"/>
                </a:lnTo>
                <a:lnTo>
                  <a:pt x="441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87592" y="4410836"/>
            <a:ext cx="253365" cy="360680"/>
          </a:xfrm>
          <a:custGeom>
            <a:avLst/>
            <a:gdLst/>
            <a:ahLst/>
            <a:cxnLst/>
            <a:rect l="l" t="t" r="r" b="b"/>
            <a:pathLst>
              <a:path w="253364" h="360679">
                <a:moveTo>
                  <a:pt x="12319" y="275844"/>
                </a:moveTo>
                <a:lnTo>
                  <a:pt x="0" y="360171"/>
                </a:lnTo>
                <a:lnTo>
                  <a:pt x="74803" y="319531"/>
                </a:lnTo>
                <a:lnTo>
                  <a:pt x="62451" y="310895"/>
                </a:lnTo>
                <a:lnTo>
                  <a:pt x="40259" y="310895"/>
                </a:lnTo>
                <a:lnTo>
                  <a:pt x="32385" y="305435"/>
                </a:lnTo>
                <a:lnTo>
                  <a:pt x="39685" y="294978"/>
                </a:lnTo>
                <a:lnTo>
                  <a:pt x="12319" y="275844"/>
                </a:lnTo>
                <a:close/>
              </a:path>
              <a:path w="253364" h="360679">
                <a:moveTo>
                  <a:pt x="39685" y="294978"/>
                </a:moveTo>
                <a:lnTo>
                  <a:pt x="32385" y="305435"/>
                </a:lnTo>
                <a:lnTo>
                  <a:pt x="40259" y="310895"/>
                </a:lnTo>
                <a:lnTo>
                  <a:pt x="47535" y="300466"/>
                </a:lnTo>
                <a:lnTo>
                  <a:pt x="39685" y="294978"/>
                </a:lnTo>
                <a:close/>
              </a:path>
              <a:path w="253364" h="360679">
                <a:moveTo>
                  <a:pt x="47535" y="300466"/>
                </a:moveTo>
                <a:lnTo>
                  <a:pt x="40259" y="310895"/>
                </a:lnTo>
                <a:lnTo>
                  <a:pt x="62451" y="310895"/>
                </a:lnTo>
                <a:lnTo>
                  <a:pt x="47535" y="300466"/>
                </a:lnTo>
                <a:close/>
              </a:path>
              <a:path w="253364" h="360679">
                <a:moveTo>
                  <a:pt x="245618" y="0"/>
                </a:moveTo>
                <a:lnTo>
                  <a:pt x="39685" y="294978"/>
                </a:lnTo>
                <a:lnTo>
                  <a:pt x="47535" y="300466"/>
                </a:lnTo>
                <a:lnTo>
                  <a:pt x="253365" y="5461"/>
                </a:lnTo>
                <a:lnTo>
                  <a:pt x="2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06515" y="4411345"/>
            <a:ext cx="198755" cy="360045"/>
          </a:xfrm>
          <a:custGeom>
            <a:avLst/>
            <a:gdLst/>
            <a:ahLst/>
            <a:cxnLst/>
            <a:rect l="l" t="t" r="r" b="b"/>
            <a:pathLst>
              <a:path w="198754" h="360045">
                <a:moveTo>
                  <a:pt x="157981" y="294978"/>
                </a:moveTo>
                <a:lnTo>
                  <a:pt x="128651" y="310895"/>
                </a:lnTo>
                <a:lnTo>
                  <a:pt x="198501" y="359663"/>
                </a:lnTo>
                <a:lnTo>
                  <a:pt x="196665" y="306196"/>
                </a:lnTo>
                <a:lnTo>
                  <a:pt x="164084" y="306196"/>
                </a:lnTo>
                <a:lnTo>
                  <a:pt x="157981" y="294978"/>
                </a:lnTo>
                <a:close/>
              </a:path>
              <a:path w="198754" h="360045">
                <a:moveTo>
                  <a:pt x="166278" y="290475"/>
                </a:moveTo>
                <a:lnTo>
                  <a:pt x="157981" y="294978"/>
                </a:lnTo>
                <a:lnTo>
                  <a:pt x="164084" y="306196"/>
                </a:lnTo>
                <a:lnTo>
                  <a:pt x="172338" y="301624"/>
                </a:lnTo>
                <a:lnTo>
                  <a:pt x="166278" y="290475"/>
                </a:lnTo>
                <a:close/>
              </a:path>
              <a:path w="198754" h="360045">
                <a:moveTo>
                  <a:pt x="195580" y="274573"/>
                </a:moveTo>
                <a:lnTo>
                  <a:pt x="166278" y="290475"/>
                </a:lnTo>
                <a:lnTo>
                  <a:pt x="172338" y="301624"/>
                </a:lnTo>
                <a:lnTo>
                  <a:pt x="164084" y="306196"/>
                </a:lnTo>
                <a:lnTo>
                  <a:pt x="196665" y="306196"/>
                </a:lnTo>
                <a:lnTo>
                  <a:pt x="195580" y="274573"/>
                </a:lnTo>
                <a:close/>
              </a:path>
              <a:path w="198754" h="360045">
                <a:moveTo>
                  <a:pt x="8382" y="0"/>
                </a:moveTo>
                <a:lnTo>
                  <a:pt x="0" y="4571"/>
                </a:lnTo>
                <a:lnTo>
                  <a:pt x="157981" y="294978"/>
                </a:lnTo>
                <a:lnTo>
                  <a:pt x="166278" y="290475"/>
                </a:lnTo>
                <a:lnTo>
                  <a:pt x="8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25207" y="3832986"/>
            <a:ext cx="391795" cy="329565"/>
          </a:xfrm>
          <a:custGeom>
            <a:avLst/>
            <a:gdLst/>
            <a:ahLst/>
            <a:cxnLst/>
            <a:rect l="l" t="t" r="r" b="b"/>
            <a:pathLst>
              <a:path w="391795" h="329564">
                <a:moveTo>
                  <a:pt x="330249" y="283947"/>
                </a:moveTo>
                <a:lnTo>
                  <a:pt x="308864" y="309499"/>
                </a:lnTo>
                <a:lnTo>
                  <a:pt x="391668" y="329183"/>
                </a:lnTo>
                <a:lnTo>
                  <a:pt x="375568" y="292100"/>
                </a:lnTo>
                <a:lnTo>
                  <a:pt x="339978" y="292100"/>
                </a:lnTo>
                <a:lnTo>
                  <a:pt x="330249" y="283947"/>
                </a:lnTo>
                <a:close/>
              </a:path>
              <a:path w="391795" h="329564">
                <a:moveTo>
                  <a:pt x="336384" y="276617"/>
                </a:moveTo>
                <a:lnTo>
                  <a:pt x="330249" y="283947"/>
                </a:lnTo>
                <a:lnTo>
                  <a:pt x="339978" y="292100"/>
                </a:lnTo>
                <a:lnTo>
                  <a:pt x="346075" y="284733"/>
                </a:lnTo>
                <a:lnTo>
                  <a:pt x="336384" y="276617"/>
                </a:lnTo>
                <a:close/>
              </a:path>
              <a:path w="391795" h="329564">
                <a:moveTo>
                  <a:pt x="357759" y="251079"/>
                </a:moveTo>
                <a:lnTo>
                  <a:pt x="336384" y="276617"/>
                </a:lnTo>
                <a:lnTo>
                  <a:pt x="346075" y="284733"/>
                </a:lnTo>
                <a:lnTo>
                  <a:pt x="339978" y="292100"/>
                </a:lnTo>
                <a:lnTo>
                  <a:pt x="375568" y="292100"/>
                </a:lnTo>
                <a:lnTo>
                  <a:pt x="357759" y="251079"/>
                </a:lnTo>
                <a:close/>
              </a:path>
              <a:path w="391795" h="329564">
                <a:moveTo>
                  <a:pt x="6096" y="0"/>
                </a:moveTo>
                <a:lnTo>
                  <a:pt x="0" y="7238"/>
                </a:lnTo>
                <a:lnTo>
                  <a:pt x="330249" y="283947"/>
                </a:lnTo>
                <a:lnTo>
                  <a:pt x="336384" y="276617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37604" y="5073396"/>
            <a:ext cx="200660" cy="410845"/>
          </a:xfrm>
          <a:custGeom>
            <a:avLst/>
            <a:gdLst/>
            <a:ahLst/>
            <a:cxnLst/>
            <a:rect l="l" t="t" r="r" b="b"/>
            <a:pathLst>
              <a:path w="200659" h="410845">
                <a:moveTo>
                  <a:pt x="161571" y="343672"/>
                </a:moveTo>
                <a:lnTo>
                  <a:pt x="131445" y="358012"/>
                </a:lnTo>
                <a:lnTo>
                  <a:pt x="198627" y="410336"/>
                </a:lnTo>
                <a:lnTo>
                  <a:pt x="199699" y="355091"/>
                </a:lnTo>
                <a:lnTo>
                  <a:pt x="167004" y="355091"/>
                </a:lnTo>
                <a:lnTo>
                  <a:pt x="161571" y="343672"/>
                </a:lnTo>
                <a:close/>
              </a:path>
              <a:path w="200659" h="410845">
                <a:moveTo>
                  <a:pt x="170189" y="339569"/>
                </a:moveTo>
                <a:lnTo>
                  <a:pt x="161571" y="343672"/>
                </a:lnTo>
                <a:lnTo>
                  <a:pt x="167004" y="355091"/>
                </a:lnTo>
                <a:lnTo>
                  <a:pt x="175641" y="351027"/>
                </a:lnTo>
                <a:lnTo>
                  <a:pt x="170189" y="339569"/>
                </a:lnTo>
                <a:close/>
              </a:path>
              <a:path w="200659" h="410845">
                <a:moveTo>
                  <a:pt x="200278" y="325246"/>
                </a:moveTo>
                <a:lnTo>
                  <a:pt x="170189" y="339569"/>
                </a:lnTo>
                <a:lnTo>
                  <a:pt x="175641" y="351027"/>
                </a:lnTo>
                <a:lnTo>
                  <a:pt x="167004" y="355091"/>
                </a:lnTo>
                <a:lnTo>
                  <a:pt x="199699" y="355091"/>
                </a:lnTo>
                <a:lnTo>
                  <a:pt x="200278" y="325246"/>
                </a:lnTo>
                <a:close/>
              </a:path>
              <a:path w="200659" h="410845">
                <a:moveTo>
                  <a:pt x="8636" y="0"/>
                </a:moveTo>
                <a:lnTo>
                  <a:pt x="0" y="4063"/>
                </a:lnTo>
                <a:lnTo>
                  <a:pt x="161571" y="343672"/>
                </a:lnTo>
                <a:lnTo>
                  <a:pt x="170189" y="339569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67320" y="4411979"/>
            <a:ext cx="254000" cy="359410"/>
          </a:xfrm>
          <a:custGeom>
            <a:avLst/>
            <a:gdLst/>
            <a:ahLst/>
            <a:cxnLst/>
            <a:rect l="l" t="t" r="r" b="b"/>
            <a:pathLst>
              <a:path w="254000" h="359410">
                <a:moveTo>
                  <a:pt x="12573" y="274828"/>
                </a:moveTo>
                <a:lnTo>
                  <a:pt x="0" y="359029"/>
                </a:lnTo>
                <a:lnTo>
                  <a:pt x="74929" y="318516"/>
                </a:lnTo>
                <a:lnTo>
                  <a:pt x="62422" y="309753"/>
                </a:lnTo>
                <a:lnTo>
                  <a:pt x="40385" y="309753"/>
                </a:lnTo>
                <a:lnTo>
                  <a:pt x="32511" y="304292"/>
                </a:lnTo>
                <a:lnTo>
                  <a:pt x="39791" y="293897"/>
                </a:lnTo>
                <a:lnTo>
                  <a:pt x="12573" y="274828"/>
                </a:lnTo>
                <a:close/>
              </a:path>
              <a:path w="254000" h="359410">
                <a:moveTo>
                  <a:pt x="39791" y="293897"/>
                </a:moveTo>
                <a:lnTo>
                  <a:pt x="32511" y="304292"/>
                </a:lnTo>
                <a:lnTo>
                  <a:pt x="40385" y="309753"/>
                </a:lnTo>
                <a:lnTo>
                  <a:pt x="47639" y="299395"/>
                </a:lnTo>
                <a:lnTo>
                  <a:pt x="39791" y="293897"/>
                </a:lnTo>
                <a:close/>
              </a:path>
              <a:path w="254000" h="359410">
                <a:moveTo>
                  <a:pt x="47639" y="299395"/>
                </a:moveTo>
                <a:lnTo>
                  <a:pt x="40385" y="309753"/>
                </a:lnTo>
                <a:lnTo>
                  <a:pt x="62422" y="309753"/>
                </a:lnTo>
                <a:lnTo>
                  <a:pt x="47639" y="299395"/>
                </a:lnTo>
                <a:close/>
              </a:path>
              <a:path w="254000" h="359410">
                <a:moveTo>
                  <a:pt x="245618" y="0"/>
                </a:moveTo>
                <a:lnTo>
                  <a:pt x="39791" y="293897"/>
                </a:lnTo>
                <a:lnTo>
                  <a:pt x="47639" y="299395"/>
                </a:lnTo>
                <a:lnTo>
                  <a:pt x="253492" y="5461"/>
                </a:lnTo>
                <a:lnTo>
                  <a:pt x="245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98182" y="3532251"/>
            <a:ext cx="386715" cy="356870"/>
          </a:xfrm>
          <a:custGeom>
            <a:avLst/>
            <a:gdLst/>
            <a:ahLst/>
            <a:cxnLst/>
            <a:rect l="l" t="t" r="r" b="b"/>
            <a:pathLst>
              <a:path w="386715" h="356870">
                <a:moveTo>
                  <a:pt x="0" y="178181"/>
                </a:moveTo>
                <a:lnTo>
                  <a:pt x="6900" y="130807"/>
                </a:lnTo>
                <a:lnTo>
                  <a:pt x="26373" y="88241"/>
                </a:lnTo>
                <a:lnTo>
                  <a:pt x="56578" y="52181"/>
                </a:lnTo>
                <a:lnTo>
                  <a:pt x="95673" y="24322"/>
                </a:lnTo>
                <a:lnTo>
                  <a:pt x="141816" y="6363"/>
                </a:lnTo>
                <a:lnTo>
                  <a:pt x="193167" y="0"/>
                </a:lnTo>
                <a:lnTo>
                  <a:pt x="244570" y="6363"/>
                </a:lnTo>
                <a:lnTo>
                  <a:pt x="290750" y="24322"/>
                </a:lnTo>
                <a:lnTo>
                  <a:pt x="329866" y="52181"/>
                </a:lnTo>
                <a:lnTo>
                  <a:pt x="360082" y="88241"/>
                </a:lnTo>
                <a:lnTo>
                  <a:pt x="379560" y="130807"/>
                </a:lnTo>
                <a:lnTo>
                  <a:pt x="386461" y="178181"/>
                </a:lnTo>
                <a:lnTo>
                  <a:pt x="379560" y="225510"/>
                </a:lnTo>
                <a:lnTo>
                  <a:pt x="360082" y="268064"/>
                </a:lnTo>
                <a:lnTo>
                  <a:pt x="329866" y="304133"/>
                </a:lnTo>
                <a:lnTo>
                  <a:pt x="290750" y="332010"/>
                </a:lnTo>
                <a:lnTo>
                  <a:pt x="244570" y="349989"/>
                </a:lnTo>
                <a:lnTo>
                  <a:pt x="193167" y="356362"/>
                </a:lnTo>
                <a:lnTo>
                  <a:pt x="141816" y="349989"/>
                </a:lnTo>
                <a:lnTo>
                  <a:pt x="95673" y="332010"/>
                </a:lnTo>
                <a:lnTo>
                  <a:pt x="56578" y="304133"/>
                </a:lnTo>
                <a:lnTo>
                  <a:pt x="26373" y="268064"/>
                </a:lnTo>
                <a:lnTo>
                  <a:pt x="6900" y="225510"/>
                </a:lnTo>
                <a:lnTo>
                  <a:pt x="0" y="1781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944614" y="35928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239636" y="41859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867146" y="48543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579234" y="48501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264400" y="48543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650860" y="41880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93179" y="55788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790560" y="4771009"/>
            <a:ext cx="386715" cy="356870"/>
          </a:xfrm>
          <a:custGeom>
            <a:avLst/>
            <a:gdLst/>
            <a:ahLst/>
            <a:cxnLst/>
            <a:rect l="l" t="t" r="r" b="b"/>
            <a:pathLst>
              <a:path w="386715" h="356870">
                <a:moveTo>
                  <a:pt x="0" y="178181"/>
                </a:moveTo>
                <a:lnTo>
                  <a:pt x="6900" y="130807"/>
                </a:lnTo>
                <a:lnTo>
                  <a:pt x="26373" y="88241"/>
                </a:lnTo>
                <a:lnTo>
                  <a:pt x="56578" y="52181"/>
                </a:lnTo>
                <a:lnTo>
                  <a:pt x="95673" y="24322"/>
                </a:lnTo>
                <a:lnTo>
                  <a:pt x="141816" y="6363"/>
                </a:lnTo>
                <a:lnTo>
                  <a:pt x="193167" y="0"/>
                </a:lnTo>
                <a:lnTo>
                  <a:pt x="244517" y="6363"/>
                </a:lnTo>
                <a:lnTo>
                  <a:pt x="290660" y="24322"/>
                </a:lnTo>
                <a:lnTo>
                  <a:pt x="329755" y="52181"/>
                </a:lnTo>
                <a:lnTo>
                  <a:pt x="359960" y="88241"/>
                </a:lnTo>
                <a:lnTo>
                  <a:pt x="379433" y="130807"/>
                </a:lnTo>
                <a:lnTo>
                  <a:pt x="386334" y="178181"/>
                </a:lnTo>
                <a:lnTo>
                  <a:pt x="379433" y="225554"/>
                </a:lnTo>
                <a:lnTo>
                  <a:pt x="359960" y="268120"/>
                </a:lnTo>
                <a:lnTo>
                  <a:pt x="329755" y="304180"/>
                </a:lnTo>
                <a:lnTo>
                  <a:pt x="290660" y="332039"/>
                </a:lnTo>
                <a:lnTo>
                  <a:pt x="244517" y="349998"/>
                </a:lnTo>
                <a:lnTo>
                  <a:pt x="193167" y="356362"/>
                </a:lnTo>
                <a:lnTo>
                  <a:pt x="141816" y="349998"/>
                </a:lnTo>
                <a:lnTo>
                  <a:pt x="95673" y="332039"/>
                </a:lnTo>
                <a:lnTo>
                  <a:pt x="56578" y="304180"/>
                </a:lnTo>
                <a:lnTo>
                  <a:pt x="26373" y="268120"/>
                </a:lnTo>
                <a:lnTo>
                  <a:pt x="6900" y="225554"/>
                </a:lnTo>
                <a:lnTo>
                  <a:pt x="0" y="1781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86369" y="4412360"/>
            <a:ext cx="197485" cy="358775"/>
          </a:xfrm>
          <a:custGeom>
            <a:avLst/>
            <a:gdLst/>
            <a:ahLst/>
            <a:cxnLst/>
            <a:rect l="l" t="t" r="r" b="b"/>
            <a:pathLst>
              <a:path w="197484" h="358775">
                <a:moveTo>
                  <a:pt x="156919" y="293948"/>
                </a:moveTo>
                <a:lnTo>
                  <a:pt x="127507" y="309880"/>
                </a:lnTo>
                <a:lnTo>
                  <a:pt x="197357" y="358647"/>
                </a:lnTo>
                <a:lnTo>
                  <a:pt x="195598" y="305053"/>
                </a:lnTo>
                <a:lnTo>
                  <a:pt x="162940" y="305053"/>
                </a:lnTo>
                <a:lnTo>
                  <a:pt x="156919" y="293948"/>
                </a:lnTo>
                <a:close/>
              </a:path>
              <a:path w="197484" h="358775">
                <a:moveTo>
                  <a:pt x="165263" y="289429"/>
                </a:moveTo>
                <a:lnTo>
                  <a:pt x="156919" y="293948"/>
                </a:lnTo>
                <a:lnTo>
                  <a:pt x="162940" y="305053"/>
                </a:lnTo>
                <a:lnTo>
                  <a:pt x="171323" y="300608"/>
                </a:lnTo>
                <a:lnTo>
                  <a:pt x="165263" y="289429"/>
                </a:lnTo>
                <a:close/>
              </a:path>
              <a:path w="197484" h="358775">
                <a:moveTo>
                  <a:pt x="194563" y="273557"/>
                </a:moveTo>
                <a:lnTo>
                  <a:pt x="165263" y="289429"/>
                </a:lnTo>
                <a:lnTo>
                  <a:pt x="171323" y="300608"/>
                </a:lnTo>
                <a:lnTo>
                  <a:pt x="162940" y="305053"/>
                </a:lnTo>
                <a:lnTo>
                  <a:pt x="195598" y="305053"/>
                </a:lnTo>
                <a:lnTo>
                  <a:pt x="194563" y="273557"/>
                </a:lnTo>
                <a:close/>
              </a:path>
              <a:path w="197484" h="358775">
                <a:moveTo>
                  <a:pt x="8381" y="0"/>
                </a:moveTo>
                <a:lnTo>
                  <a:pt x="0" y="4571"/>
                </a:lnTo>
                <a:lnTo>
                  <a:pt x="156919" y="293948"/>
                </a:lnTo>
                <a:lnTo>
                  <a:pt x="165263" y="289429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895970" y="48543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024371" y="5483733"/>
            <a:ext cx="386715" cy="356870"/>
          </a:xfrm>
          <a:custGeom>
            <a:avLst/>
            <a:gdLst/>
            <a:ahLst/>
            <a:cxnLst/>
            <a:rect l="l" t="t" r="r" b="b"/>
            <a:pathLst>
              <a:path w="386714" h="356870">
                <a:moveTo>
                  <a:pt x="0" y="178244"/>
                </a:moveTo>
                <a:lnTo>
                  <a:pt x="6900" y="130887"/>
                </a:lnTo>
                <a:lnTo>
                  <a:pt x="26373" y="88316"/>
                </a:lnTo>
                <a:lnTo>
                  <a:pt x="56578" y="52236"/>
                </a:lnTo>
                <a:lnTo>
                  <a:pt x="95673" y="24353"/>
                </a:lnTo>
                <a:lnTo>
                  <a:pt x="141816" y="6372"/>
                </a:lnTo>
                <a:lnTo>
                  <a:pt x="193166" y="0"/>
                </a:lnTo>
                <a:lnTo>
                  <a:pt x="244517" y="6372"/>
                </a:lnTo>
                <a:lnTo>
                  <a:pt x="290660" y="24353"/>
                </a:lnTo>
                <a:lnTo>
                  <a:pt x="329755" y="52236"/>
                </a:lnTo>
                <a:lnTo>
                  <a:pt x="359960" y="88316"/>
                </a:lnTo>
                <a:lnTo>
                  <a:pt x="379433" y="130887"/>
                </a:lnTo>
                <a:lnTo>
                  <a:pt x="386333" y="178244"/>
                </a:lnTo>
                <a:lnTo>
                  <a:pt x="379433" y="225614"/>
                </a:lnTo>
                <a:lnTo>
                  <a:pt x="359960" y="268181"/>
                </a:lnTo>
                <a:lnTo>
                  <a:pt x="329755" y="304245"/>
                </a:lnTo>
                <a:lnTo>
                  <a:pt x="290660" y="332109"/>
                </a:lnTo>
                <a:lnTo>
                  <a:pt x="244517" y="350072"/>
                </a:lnTo>
                <a:lnTo>
                  <a:pt x="193166" y="356438"/>
                </a:lnTo>
                <a:lnTo>
                  <a:pt x="141816" y="350072"/>
                </a:lnTo>
                <a:lnTo>
                  <a:pt x="95673" y="332109"/>
                </a:lnTo>
                <a:lnTo>
                  <a:pt x="56578" y="304245"/>
                </a:lnTo>
                <a:lnTo>
                  <a:pt x="26373" y="268181"/>
                </a:lnTo>
                <a:lnTo>
                  <a:pt x="6900" y="225614"/>
                </a:lnTo>
                <a:lnTo>
                  <a:pt x="0" y="1782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020053" y="5073396"/>
            <a:ext cx="199390" cy="410845"/>
          </a:xfrm>
          <a:custGeom>
            <a:avLst/>
            <a:gdLst/>
            <a:ahLst/>
            <a:cxnLst/>
            <a:rect l="l" t="t" r="r" b="b"/>
            <a:pathLst>
              <a:path w="199389" h="410845">
                <a:moveTo>
                  <a:pt x="160585" y="343541"/>
                </a:moveTo>
                <a:lnTo>
                  <a:pt x="130429" y="357758"/>
                </a:lnTo>
                <a:lnTo>
                  <a:pt x="197485" y="410336"/>
                </a:lnTo>
                <a:lnTo>
                  <a:pt x="198724" y="354964"/>
                </a:lnTo>
                <a:lnTo>
                  <a:pt x="165988" y="354964"/>
                </a:lnTo>
                <a:lnTo>
                  <a:pt x="160585" y="343541"/>
                </a:lnTo>
                <a:close/>
              </a:path>
              <a:path w="199389" h="410845">
                <a:moveTo>
                  <a:pt x="169218" y="339471"/>
                </a:moveTo>
                <a:lnTo>
                  <a:pt x="160585" y="343541"/>
                </a:lnTo>
                <a:lnTo>
                  <a:pt x="165988" y="354964"/>
                </a:lnTo>
                <a:lnTo>
                  <a:pt x="174625" y="350900"/>
                </a:lnTo>
                <a:lnTo>
                  <a:pt x="169218" y="339471"/>
                </a:lnTo>
                <a:close/>
              </a:path>
              <a:path w="199389" h="410845">
                <a:moveTo>
                  <a:pt x="199390" y="325246"/>
                </a:moveTo>
                <a:lnTo>
                  <a:pt x="169218" y="339471"/>
                </a:lnTo>
                <a:lnTo>
                  <a:pt x="174625" y="350900"/>
                </a:lnTo>
                <a:lnTo>
                  <a:pt x="165988" y="354964"/>
                </a:lnTo>
                <a:lnTo>
                  <a:pt x="198724" y="354964"/>
                </a:lnTo>
                <a:lnTo>
                  <a:pt x="199390" y="325246"/>
                </a:lnTo>
                <a:close/>
              </a:path>
              <a:path w="199389" h="410845">
                <a:moveTo>
                  <a:pt x="8636" y="0"/>
                </a:moveTo>
                <a:lnTo>
                  <a:pt x="0" y="4063"/>
                </a:lnTo>
                <a:lnTo>
                  <a:pt x="160585" y="343541"/>
                </a:lnTo>
                <a:lnTo>
                  <a:pt x="169218" y="339471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192773" y="55703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178038" y="5483733"/>
            <a:ext cx="386715" cy="356870"/>
          </a:xfrm>
          <a:custGeom>
            <a:avLst/>
            <a:gdLst/>
            <a:ahLst/>
            <a:cxnLst/>
            <a:rect l="l" t="t" r="r" b="b"/>
            <a:pathLst>
              <a:path w="386715" h="356870">
                <a:moveTo>
                  <a:pt x="0" y="178244"/>
                </a:moveTo>
                <a:lnTo>
                  <a:pt x="6900" y="130887"/>
                </a:lnTo>
                <a:lnTo>
                  <a:pt x="26373" y="88316"/>
                </a:lnTo>
                <a:lnTo>
                  <a:pt x="56578" y="52236"/>
                </a:lnTo>
                <a:lnTo>
                  <a:pt x="95673" y="24353"/>
                </a:lnTo>
                <a:lnTo>
                  <a:pt x="141816" y="6372"/>
                </a:lnTo>
                <a:lnTo>
                  <a:pt x="193166" y="0"/>
                </a:lnTo>
                <a:lnTo>
                  <a:pt x="244517" y="6372"/>
                </a:lnTo>
                <a:lnTo>
                  <a:pt x="290660" y="24353"/>
                </a:lnTo>
                <a:lnTo>
                  <a:pt x="329755" y="52236"/>
                </a:lnTo>
                <a:lnTo>
                  <a:pt x="359960" y="88316"/>
                </a:lnTo>
                <a:lnTo>
                  <a:pt x="379433" y="130887"/>
                </a:lnTo>
                <a:lnTo>
                  <a:pt x="386333" y="178244"/>
                </a:lnTo>
                <a:lnTo>
                  <a:pt x="379433" y="225614"/>
                </a:lnTo>
                <a:lnTo>
                  <a:pt x="359960" y="268181"/>
                </a:lnTo>
                <a:lnTo>
                  <a:pt x="329755" y="304245"/>
                </a:lnTo>
                <a:lnTo>
                  <a:pt x="290660" y="332109"/>
                </a:lnTo>
                <a:lnTo>
                  <a:pt x="244517" y="350072"/>
                </a:lnTo>
                <a:lnTo>
                  <a:pt x="193166" y="356438"/>
                </a:lnTo>
                <a:lnTo>
                  <a:pt x="141816" y="350072"/>
                </a:lnTo>
                <a:lnTo>
                  <a:pt x="95673" y="332109"/>
                </a:lnTo>
                <a:lnTo>
                  <a:pt x="56578" y="304245"/>
                </a:lnTo>
                <a:lnTo>
                  <a:pt x="26373" y="268181"/>
                </a:lnTo>
                <a:lnTo>
                  <a:pt x="6900" y="225614"/>
                </a:lnTo>
                <a:lnTo>
                  <a:pt x="0" y="1782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16569" y="5072888"/>
            <a:ext cx="254635" cy="410845"/>
          </a:xfrm>
          <a:custGeom>
            <a:avLst/>
            <a:gdLst/>
            <a:ahLst/>
            <a:cxnLst/>
            <a:rect l="l" t="t" r="r" b="b"/>
            <a:pathLst>
              <a:path w="254634" h="410845">
                <a:moveTo>
                  <a:pt x="210767" y="348438"/>
                </a:moveTo>
                <a:lnTo>
                  <a:pt x="182372" y="365887"/>
                </a:lnTo>
                <a:lnTo>
                  <a:pt x="254634" y="410845"/>
                </a:lnTo>
                <a:lnTo>
                  <a:pt x="250158" y="359283"/>
                </a:lnTo>
                <a:lnTo>
                  <a:pt x="217424" y="359283"/>
                </a:lnTo>
                <a:lnTo>
                  <a:pt x="210767" y="348438"/>
                </a:lnTo>
                <a:close/>
              </a:path>
              <a:path w="254634" h="410845">
                <a:moveTo>
                  <a:pt x="218875" y="343456"/>
                </a:moveTo>
                <a:lnTo>
                  <a:pt x="210767" y="348438"/>
                </a:lnTo>
                <a:lnTo>
                  <a:pt x="217424" y="359283"/>
                </a:lnTo>
                <a:lnTo>
                  <a:pt x="225551" y="354330"/>
                </a:lnTo>
                <a:lnTo>
                  <a:pt x="218875" y="343456"/>
                </a:lnTo>
                <a:close/>
              </a:path>
              <a:path w="254634" h="410845">
                <a:moveTo>
                  <a:pt x="247269" y="326009"/>
                </a:moveTo>
                <a:lnTo>
                  <a:pt x="218875" y="343456"/>
                </a:lnTo>
                <a:lnTo>
                  <a:pt x="225551" y="354330"/>
                </a:lnTo>
                <a:lnTo>
                  <a:pt x="217424" y="359283"/>
                </a:lnTo>
                <a:lnTo>
                  <a:pt x="250158" y="359283"/>
                </a:lnTo>
                <a:lnTo>
                  <a:pt x="247269" y="326009"/>
                </a:lnTo>
                <a:close/>
              </a:path>
              <a:path w="254634" h="410845">
                <a:moveTo>
                  <a:pt x="8000" y="0"/>
                </a:moveTo>
                <a:lnTo>
                  <a:pt x="0" y="5080"/>
                </a:lnTo>
                <a:lnTo>
                  <a:pt x="210767" y="348438"/>
                </a:lnTo>
                <a:lnTo>
                  <a:pt x="218875" y="343456"/>
                </a:lnTo>
                <a:lnTo>
                  <a:pt x="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309864" y="5570321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460488" y="5483733"/>
            <a:ext cx="386715" cy="356870"/>
          </a:xfrm>
          <a:custGeom>
            <a:avLst/>
            <a:gdLst/>
            <a:ahLst/>
            <a:cxnLst/>
            <a:rect l="l" t="t" r="r" b="b"/>
            <a:pathLst>
              <a:path w="386715" h="356870">
                <a:moveTo>
                  <a:pt x="0" y="178244"/>
                </a:moveTo>
                <a:lnTo>
                  <a:pt x="6900" y="130887"/>
                </a:lnTo>
                <a:lnTo>
                  <a:pt x="26378" y="88316"/>
                </a:lnTo>
                <a:lnTo>
                  <a:pt x="56594" y="52236"/>
                </a:lnTo>
                <a:lnTo>
                  <a:pt x="95710" y="24353"/>
                </a:lnTo>
                <a:lnTo>
                  <a:pt x="141890" y="6372"/>
                </a:lnTo>
                <a:lnTo>
                  <a:pt x="193293" y="0"/>
                </a:lnTo>
                <a:lnTo>
                  <a:pt x="244644" y="6372"/>
                </a:lnTo>
                <a:lnTo>
                  <a:pt x="290787" y="24353"/>
                </a:lnTo>
                <a:lnTo>
                  <a:pt x="329882" y="52236"/>
                </a:lnTo>
                <a:lnTo>
                  <a:pt x="360087" y="88316"/>
                </a:lnTo>
                <a:lnTo>
                  <a:pt x="379560" y="130887"/>
                </a:lnTo>
                <a:lnTo>
                  <a:pt x="386460" y="178244"/>
                </a:lnTo>
                <a:lnTo>
                  <a:pt x="379560" y="225614"/>
                </a:lnTo>
                <a:lnTo>
                  <a:pt x="360087" y="268181"/>
                </a:lnTo>
                <a:lnTo>
                  <a:pt x="329882" y="304245"/>
                </a:lnTo>
                <a:lnTo>
                  <a:pt x="290787" y="332109"/>
                </a:lnTo>
                <a:lnTo>
                  <a:pt x="244644" y="350072"/>
                </a:lnTo>
                <a:lnTo>
                  <a:pt x="193293" y="356438"/>
                </a:lnTo>
                <a:lnTo>
                  <a:pt x="141890" y="350072"/>
                </a:lnTo>
                <a:lnTo>
                  <a:pt x="95710" y="332109"/>
                </a:lnTo>
                <a:lnTo>
                  <a:pt x="56594" y="304245"/>
                </a:lnTo>
                <a:lnTo>
                  <a:pt x="26378" y="268181"/>
                </a:lnTo>
                <a:lnTo>
                  <a:pt x="6900" y="225614"/>
                </a:lnTo>
                <a:lnTo>
                  <a:pt x="0" y="1782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00163" y="5073015"/>
            <a:ext cx="254000" cy="410845"/>
          </a:xfrm>
          <a:custGeom>
            <a:avLst/>
            <a:gdLst/>
            <a:ahLst/>
            <a:cxnLst/>
            <a:rect l="l" t="t" r="r" b="b"/>
            <a:pathLst>
              <a:path w="254000" h="410845">
                <a:moveTo>
                  <a:pt x="209812" y="348237"/>
                </a:moveTo>
                <a:lnTo>
                  <a:pt x="181355" y="365633"/>
                </a:lnTo>
                <a:lnTo>
                  <a:pt x="253618" y="410718"/>
                </a:lnTo>
                <a:lnTo>
                  <a:pt x="249208" y="359029"/>
                </a:lnTo>
                <a:lnTo>
                  <a:pt x="216407" y="359029"/>
                </a:lnTo>
                <a:lnTo>
                  <a:pt x="209812" y="348237"/>
                </a:lnTo>
                <a:close/>
              </a:path>
              <a:path w="254000" h="410845">
                <a:moveTo>
                  <a:pt x="217932" y="343272"/>
                </a:moveTo>
                <a:lnTo>
                  <a:pt x="209812" y="348237"/>
                </a:lnTo>
                <a:lnTo>
                  <a:pt x="216407" y="359029"/>
                </a:lnTo>
                <a:lnTo>
                  <a:pt x="224535" y="354076"/>
                </a:lnTo>
                <a:lnTo>
                  <a:pt x="217932" y="343272"/>
                </a:lnTo>
                <a:close/>
              </a:path>
              <a:path w="254000" h="410845">
                <a:moveTo>
                  <a:pt x="246379" y="325882"/>
                </a:moveTo>
                <a:lnTo>
                  <a:pt x="217932" y="343272"/>
                </a:lnTo>
                <a:lnTo>
                  <a:pt x="224535" y="354076"/>
                </a:lnTo>
                <a:lnTo>
                  <a:pt x="216407" y="359029"/>
                </a:lnTo>
                <a:lnTo>
                  <a:pt x="249208" y="359029"/>
                </a:lnTo>
                <a:lnTo>
                  <a:pt x="246379" y="325882"/>
                </a:lnTo>
                <a:close/>
              </a:path>
              <a:path w="254000" h="410845">
                <a:moveTo>
                  <a:pt x="8127" y="0"/>
                </a:moveTo>
                <a:lnTo>
                  <a:pt x="0" y="4953"/>
                </a:lnTo>
                <a:lnTo>
                  <a:pt x="209812" y="348237"/>
                </a:lnTo>
                <a:lnTo>
                  <a:pt x="217932" y="343272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626857" y="55703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535940" y="285115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3399"/>
                </a:solidFill>
                <a:latin typeface="宋体"/>
                <a:cs typeface="宋体"/>
              </a:rPr>
              <a:t>什么是二叉搜索树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781800" y="5371493"/>
            <a:ext cx="12700" cy="29209"/>
          </a:xfrm>
          <a:custGeom>
            <a:avLst/>
            <a:gdLst/>
            <a:ahLst/>
            <a:cxnLst/>
            <a:rect l="l" t="t" r="r" b="b"/>
            <a:pathLst>
              <a:path w="12700" h="29210">
                <a:moveTo>
                  <a:pt x="0" y="0"/>
                </a:moveTo>
                <a:lnTo>
                  <a:pt x="2902" y="14483"/>
                </a:lnTo>
                <a:lnTo>
                  <a:pt x="12395" y="28632"/>
                </a:lnTo>
              </a:path>
            </a:pathLst>
          </a:custGeom>
          <a:ln w="18727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 animBg="1"/>
      <p:bldP spid="87" grpId="0" animBg="1"/>
      <p:bldP spid="88" grpId="0"/>
      <p:bldP spid="89" grpId="0" animBg="1"/>
      <p:bldP spid="90" grpId="0" animBg="1"/>
      <p:bldP spid="91" grpId="0"/>
      <p:bldP spid="92" grpId="0" animBg="1"/>
      <p:bldP spid="93" grpId="0" animBg="1"/>
      <p:bldP spid="94" grpId="0"/>
      <p:bldP spid="95" grpId="0" animBg="1"/>
      <p:bldP spid="96" grpId="0" animBg="1"/>
      <p:bldP spid="97" grpId="0"/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416" y="394157"/>
            <a:ext cx="4661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3399"/>
                </a:solidFill>
                <a:latin typeface="宋体"/>
                <a:cs typeface="宋体"/>
              </a:rPr>
              <a:t>二叉搜索树操作的特别函数：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1087882"/>
            <a:ext cx="7550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4365" algn="l"/>
              </a:tabLst>
            </a:pPr>
            <a:r>
              <a:rPr sz="3600" spc="-5" dirty="0">
                <a:latin typeface="Wingdings"/>
                <a:cs typeface="Wingdings"/>
              </a:rPr>
              <a:t>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Position</a:t>
            </a:r>
            <a:r>
              <a:rPr sz="18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Find(</a:t>
            </a:r>
            <a:r>
              <a:rPr sz="18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ElementType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 X,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 BinTree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 BST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z="1800" spc="5" dirty="0">
                <a:latin typeface="宋体"/>
                <a:cs typeface="宋体"/>
              </a:rPr>
              <a:t>：</a:t>
            </a:r>
            <a:r>
              <a:rPr sz="1800" dirty="0">
                <a:latin typeface="宋体"/>
                <a:cs typeface="宋体"/>
              </a:rPr>
              <a:t>从二叉搜索</a:t>
            </a:r>
            <a:r>
              <a:rPr sz="1800" spc="5" dirty="0">
                <a:latin typeface="宋体"/>
                <a:cs typeface="宋体"/>
              </a:rPr>
              <a:t>树</a:t>
            </a:r>
            <a:r>
              <a:rPr sz="1800" spc="-5" dirty="0">
                <a:latin typeface="Arial"/>
                <a:cs typeface="Arial"/>
              </a:rPr>
              <a:t>BST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ts val="2130"/>
              </a:lnSpc>
              <a:spcBef>
                <a:spcPts val="100"/>
              </a:spcBef>
            </a:pPr>
            <a:r>
              <a:rPr dirty="0"/>
              <a:t>中查找元素</a:t>
            </a:r>
            <a:r>
              <a:rPr spc="-5" dirty="0">
                <a:latin typeface="Arial"/>
                <a:cs typeface="Arial"/>
              </a:rPr>
              <a:t>X</a:t>
            </a:r>
            <a:r>
              <a:rPr spc="-5" dirty="0"/>
              <a:t>，</a:t>
            </a:r>
            <a:r>
              <a:rPr dirty="0"/>
              <a:t>返回其所在结点的地址；</a:t>
            </a:r>
          </a:p>
          <a:p>
            <a:pPr marL="12700">
              <a:lnSpc>
                <a:spcPts val="4290"/>
              </a:lnSpc>
            </a:pPr>
            <a:r>
              <a:rPr sz="3600" dirty="0">
                <a:latin typeface="Wingdings"/>
                <a:cs typeface="Wingdings"/>
              </a:rPr>
              <a:t></a:t>
            </a:r>
            <a:r>
              <a:rPr sz="3600" spc="-409" dirty="0"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CC"/>
                </a:solidFill>
                <a:latin typeface="Arial"/>
                <a:cs typeface="Arial"/>
              </a:rPr>
              <a:t>Position</a:t>
            </a:r>
            <a:r>
              <a:rPr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CC"/>
                </a:solidFill>
                <a:latin typeface="Arial"/>
                <a:cs typeface="Arial"/>
              </a:rPr>
              <a:t>FindMin(</a:t>
            </a:r>
            <a:r>
              <a:rPr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0000CC"/>
                </a:solidFill>
                <a:latin typeface="Arial"/>
                <a:cs typeface="Arial"/>
              </a:rPr>
              <a:t>BinTree</a:t>
            </a:r>
            <a:r>
              <a:rPr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CC"/>
                </a:solidFill>
                <a:latin typeface="Arial"/>
                <a:cs typeface="Arial"/>
              </a:rPr>
              <a:t>BST</a:t>
            </a:r>
            <a:r>
              <a:rPr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pc="5" dirty="0"/>
              <a:t>：</a:t>
            </a:r>
            <a:r>
              <a:rPr dirty="0"/>
              <a:t>从二叉搜索</a:t>
            </a:r>
            <a:r>
              <a:rPr spc="5" dirty="0"/>
              <a:t>树</a:t>
            </a:r>
            <a:r>
              <a:rPr spc="-5" dirty="0">
                <a:latin typeface="Arial"/>
                <a:cs typeface="Arial"/>
              </a:rPr>
              <a:t>BST</a:t>
            </a:r>
            <a:r>
              <a:rPr dirty="0"/>
              <a:t>中查找并返回</a:t>
            </a:r>
            <a:endParaRPr sz="3600" dirty="0">
              <a:latin typeface="Arial"/>
              <a:cs typeface="Arial"/>
            </a:endParaRPr>
          </a:p>
          <a:p>
            <a:pPr marL="355600">
              <a:lnSpc>
                <a:spcPts val="2130"/>
              </a:lnSpc>
              <a:spcBef>
                <a:spcPts val="60"/>
              </a:spcBef>
            </a:pPr>
            <a:r>
              <a:rPr dirty="0"/>
              <a:t>最小元素所在结点的地址；</a:t>
            </a:r>
          </a:p>
          <a:p>
            <a:pPr marL="12700">
              <a:lnSpc>
                <a:spcPts val="4290"/>
              </a:lnSpc>
            </a:pPr>
            <a:r>
              <a:rPr sz="3600" spc="-5" dirty="0">
                <a:latin typeface="Wingdings"/>
                <a:cs typeface="Wingdings"/>
              </a:rPr>
              <a:t></a:t>
            </a:r>
            <a:r>
              <a:rPr sz="3600" spc="-40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CC"/>
                </a:solidFill>
                <a:latin typeface="Arial"/>
                <a:cs typeface="Arial"/>
              </a:rPr>
              <a:t>Position</a:t>
            </a:r>
            <a:r>
              <a:rPr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CC"/>
                </a:solidFill>
                <a:latin typeface="Arial"/>
                <a:cs typeface="Arial"/>
              </a:rPr>
              <a:t>FindMax(</a:t>
            </a:r>
            <a:r>
              <a:rPr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0000CC"/>
                </a:solidFill>
                <a:latin typeface="Arial"/>
                <a:cs typeface="Arial"/>
              </a:rPr>
              <a:t>BinTree</a:t>
            </a:r>
            <a:r>
              <a:rPr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CC"/>
                </a:solidFill>
                <a:latin typeface="Arial"/>
                <a:cs typeface="Arial"/>
              </a:rPr>
              <a:t>BST</a:t>
            </a:r>
            <a:r>
              <a:rPr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r>
              <a:rPr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/>
              <a:t>：从二叉搜索树</a:t>
            </a:r>
            <a:r>
              <a:rPr spc="-5" dirty="0">
                <a:latin typeface="Arial"/>
                <a:cs typeface="Arial"/>
              </a:rPr>
              <a:t>BST</a:t>
            </a:r>
            <a:r>
              <a:rPr dirty="0"/>
              <a:t>中查找并返回</a:t>
            </a:r>
            <a:endParaRPr sz="3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dirty="0"/>
              <a:t>最大元素所在结点的地址。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92250" algn="l"/>
              </a:tabLst>
            </a:pPr>
            <a:r>
              <a:rPr sz="5400" spc="-7" baseline="-9259" dirty="0">
                <a:latin typeface="Wingdings"/>
                <a:cs typeface="Wingdings"/>
              </a:rPr>
              <a:t></a:t>
            </a:r>
            <a:r>
              <a:rPr sz="5400" spc="-367" baseline="-9259" dirty="0"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BinTree	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Insert( 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ElementType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X, 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BinTree 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BST</a:t>
            </a:r>
            <a:r>
              <a:rPr sz="1800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1444625" algn="l"/>
              </a:tabLst>
            </a:pPr>
            <a:r>
              <a:rPr sz="4800" baseline="-8680" dirty="0">
                <a:latin typeface="Wingdings"/>
                <a:cs typeface="Wingdings"/>
              </a:rPr>
              <a:t></a:t>
            </a:r>
            <a:r>
              <a:rPr sz="4800" spc="-217" baseline="-8680" dirty="0"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BinTree	</a:t>
            </a: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Delete( 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ElementType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X, </a:t>
            </a:r>
            <a:r>
              <a:rPr sz="1800" spc="-15" dirty="0">
                <a:solidFill>
                  <a:srgbClr val="0000CC"/>
                </a:solidFill>
                <a:latin typeface="Arial"/>
                <a:cs typeface="Arial"/>
              </a:rPr>
              <a:t>BinTree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BST</a:t>
            </a:r>
            <a:r>
              <a:rPr sz="1800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90" y="331977"/>
            <a:ext cx="5376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3399"/>
                </a:solidFill>
                <a:latin typeface="宋体"/>
                <a:cs typeface="宋体"/>
              </a:rPr>
              <a:t>二叉搜索树的查找操作：</a:t>
            </a:r>
            <a:r>
              <a:rPr sz="3200" dirty="0">
                <a:solidFill>
                  <a:srgbClr val="003399"/>
                </a:solidFill>
                <a:latin typeface="Arial"/>
                <a:cs typeface="Arial"/>
              </a:rPr>
              <a:t>Find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0295" y="3794125"/>
            <a:ext cx="421640" cy="464184"/>
          </a:xfrm>
          <a:custGeom>
            <a:avLst/>
            <a:gdLst/>
            <a:ahLst/>
            <a:cxnLst/>
            <a:rect l="l" t="t" r="r" b="b"/>
            <a:pathLst>
              <a:path w="421639" h="464185">
                <a:moveTo>
                  <a:pt x="210566" y="0"/>
                </a:moveTo>
                <a:lnTo>
                  <a:pt x="168118" y="4714"/>
                </a:lnTo>
                <a:lnTo>
                  <a:pt x="128587" y="18234"/>
                </a:lnTo>
                <a:lnTo>
                  <a:pt x="92819" y="39627"/>
                </a:lnTo>
                <a:lnTo>
                  <a:pt x="61658" y="67960"/>
                </a:lnTo>
                <a:lnTo>
                  <a:pt x="35950" y="102300"/>
                </a:lnTo>
                <a:lnTo>
                  <a:pt x="16541" y="141714"/>
                </a:lnTo>
                <a:lnTo>
                  <a:pt x="4276" y="185267"/>
                </a:lnTo>
                <a:lnTo>
                  <a:pt x="0" y="232029"/>
                </a:lnTo>
                <a:lnTo>
                  <a:pt x="4276" y="278790"/>
                </a:lnTo>
                <a:lnTo>
                  <a:pt x="16541" y="322343"/>
                </a:lnTo>
                <a:lnTo>
                  <a:pt x="35950" y="361757"/>
                </a:lnTo>
                <a:lnTo>
                  <a:pt x="61658" y="396097"/>
                </a:lnTo>
                <a:lnTo>
                  <a:pt x="92819" y="424430"/>
                </a:lnTo>
                <a:lnTo>
                  <a:pt x="128587" y="445823"/>
                </a:lnTo>
                <a:lnTo>
                  <a:pt x="168118" y="459343"/>
                </a:lnTo>
                <a:lnTo>
                  <a:pt x="210566" y="464057"/>
                </a:lnTo>
                <a:lnTo>
                  <a:pt x="253013" y="459343"/>
                </a:lnTo>
                <a:lnTo>
                  <a:pt x="292544" y="445823"/>
                </a:lnTo>
                <a:lnTo>
                  <a:pt x="328312" y="424430"/>
                </a:lnTo>
                <a:lnTo>
                  <a:pt x="359473" y="396097"/>
                </a:lnTo>
                <a:lnTo>
                  <a:pt x="385181" y="361757"/>
                </a:lnTo>
                <a:lnTo>
                  <a:pt x="404590" y="322343"/>
                </a:lnTo>
                <a:lnTo>
                  <a:pt x="416855" y="278790"/>
                </a:lnTo>
                <a:lnTo>
                  <a:pt x="421131" y="232029"/>
                </a:lnTo>
                <a:lnTo>
                  <a:pt x="416855" y="185267"/>
                </a:lnTo>
                <a:lnTo>
                  <a:pt x="404590" y="141714"/>
                </a:lnTo>
                <a:lnTo>
                  <a:pt x="385181" y="102300"/>
                </a:lnTo>
                <a:lnTo>
                  <a:pt x="359473" y="67960"/>
                </a:lnTo>
                <a:lnTo>
                  <a:pt x="328312" y="39627"/>
                </a:lnTo>
                <a:lnTo>
                  <a:pt x="292544" y="18234"/>
                </a:lnTo>
                <a:lnTo>
                  <a:pt x="253013" y="4714"/>
                </a:lnTo>
                <a:lnTo>
                  <a:pt x="210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0295" y="3794125"/>
            <a:ext cx="421640" cy="464184"/>
          </a:xfrm>
          <a:custGeom>
            <a:avLst/>
            <a:gdLst/>
            <a:ahLst/>
            <a:cxnLst/>
            <a:rect l="l" t="t" r="r" b="b"/>
            <a:pathLst>
              <a:path w="421639" h="464185">
                <a:moveTo>
                  <a:pt x="0" y="232029"/>
                </a:moveTo>
                <a:lnTo>
                  <a:pt x="4276" y="185267"/>
                </a:lnTo>
                <a:lnTo>
                  <a:pt x="16541" y="141714"/>
                </a:lnTo>
                <a:lnTo>
                  <a:pt x="35950" y="102300"/>
                </a:lnTo>
                <a:lnTo>
                  <a:pt x="61658" y="67960"/>
                </a:lnTo>
                <a:lnTo>
                  <a:pt x="92819" y="39627"/>
                </a:lnTo>
                <a:lnTo>
                  <a:pt x="128587" y="18234"/>
                </a:lnTo>
                <a:lnTo>
                  <a:pt x="168118" y="4714"/>
                </a:lnTo>
                <a:lnTo>
                  <a:pt x="210566" y="0"/>
                </a:lnTo>
                <a:lnTo>
                  <a:pt x="253013" y="4714"/>
                </a:lnTo>
                <a:lnTo>
                  <a:pt x="292544" y="18234"/>
                </a:lnTo>
                <a:lnTo>
                  <a:pt x="328312" y="39627"/>
                </a:lnTo>
                <a:lnTo>
                  <a:pt x="359473" y="67960"/>
                </a:lnTo>
                <a:lnTo>
                  <a:pt x="385181" y="102300"/>
                </a:lnTo>
                <a:lnTo>
                  <a:pt x="404590" y="141714"/>
                </a:lnTo>
                <a:lnTo>
                  <a:pt x="416855" y="185267"/>
                </a:lnTo>
                <a:lnTo>
                  <a:pt x="421131" y="232029"/>
                </a:lnTo>
                <a:lnTo>
                  <a:pt x="416855" y="278790"/>
                </a:lnTo>
                <a:lnTo>
                  <a:pt x="404590" y="322343"/>
                </a:lnTo>
                <a:lnTo>
                  <a:pt x="385181" y="361757"/>
                </a:lnTo>
                <a:lnTo>
                  <a:pt x="359473" y="396097"/>
                </a:lnTo>
                <a:lnTo>
                  <a:pt x="328312" y="424430"/>
                </a:lnTo>
                <a:lnTo>
                  <a:pt x="292544" y="445823"/>
                </a:lnTo>
                <a:lnTo>
                  <a:pt x="253013" y="459343"/>
                </a:lnTo>
                <a:lnTo>
                  <a:pt x="210566" y="464057"/>
                </a:lnTo>
                <a:lnTo>
                  <a:pt x="168118" y="459343"/>
                </a:lnTo>
                <a:lnTo>
                  <a:pt x="128587" y="445823"/>
                </a:lnTo>
                <a:lnTo>
                  <a:pt x="92819" y="424430"/>
                </a:lnTo>
                <a:lnTo>
                  <a:pt x="61658" y="396097"/>
                </a:lnTo>
                <a:lnTo>
                  <a:pt x="35950" y="361757"/>
                </a:lnTo>
                <a:lnTo>
                  <a:pt x="16541" y="322343"/>
                </a:lnTo>
                <a:lnTo>
                  <a:pt x="4276" y="278790"/>
                </a:lnTo>
                <a:lnTo>
                  <a:pt x="0" y="2320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4723765"/>
            <a:ext cx="1419225" cy="767715"/>
          </a:xfrm>
          <a:custGeom>
            <a:avLst/>
            <a:gdLst/>
            <a:ahLst/>
            <a:cxnLst/>
            <a:rect l="l" t="t" r="r" b="b"/>
            <a:pathLst>
              <a:path w="1419225" h="767714">
                <a:moveTo>
                  <a:pt x="709422" y="0"/>
                </a:moveTo>
                <a:lnTo>
                  <a:pt x="648211" y="1407"/>
                </a:lnTo>
                <a:lnTo>
                  <a:pt x="588446" y="5554"/>
                </a:lnTo>
                <a:lnTo>
                  <a:pt x="530340" y="12324"/>
                </a:lnTo>
                <a:lnTo>
                  <a:pt x="474105" y="21603"/>
                </a:lnTo>
                <a:lnTo>
                  <a:pt x="419955" y="33277"/>
                </a:lnTo>
                <a:lnTo>
                  <a:pt x="368103" y="47229"/>
                </a:lnTo>
                <a:lnTo>
                  <a:pt x="318761" y="63345"/>
                </a:lnTo>
                <a:lnTo>
                  <a:pt x="272143" y="81509"/>
                </a:lnTo>
                <a:lnTo>
                  <a:pt x="228461" y="101608"/>
                </a:lnTo>
                <a:lnTo>
                  <a:pt x="187928" y="123526"/>
                </a:lnTo>
                <a:lnTo>
                  <a:pt x="150758" y="147148"/>
                </a:lnTo>
                <a:lnTo>
                  <a:pt x="117163" y="172358"/>
                </a:lnTo>
                <a:lnTo>
                  <a:pt x="87357" y="199043"/>
                </a:lnTo>
                <a:lnTo>
                  <a:pt x="61552" y="227087"/>
                </a:lnTo>
                <a:lnTo>
                  <a:pt x="22797" y="286791"/>
                </a:lnTo>
                <a:lnTo>
                  <a:pt x="2604" y="350552"/>
                </a:lnTo>
                <a:lnTo>
                  <a:pt x="0" y="383667"/>
                </a:lnTo>
                <a:lnTo>
                  <a:pt x="2604" y="416782"/>
                </a:lnTo>
                <a:lnTo>
                  <a:pt x="22797" y="480550"/>
                </a:lnTo>
                <a:lnTo>
                  <a:pt x="61552" y="540268"/>
                </a:lnTo>
                <a:lnTo>
                  <a:pt x="87357" y="568320"/>
                </a:lnTo>
                <a:lnTo>
                  <a:pt x="117163" y="595014"/>
                </a:lnTo>
                <a:lnTo>
                  <a:pt x="150758" y="620234"/>
                </a:lnTo>
                <a:lnTo>
                  <a:pt x="187928" y="643866"/>
                </a:lnTo>
                <a:lnTo>
                  <a:pt x="228461" y="665793"/>
                </a:lnTo>
                <a:lnTo>
                  <a:pt x="272143" y="685902"/>
                </a:lnTo>
                <a:lnTo>
                  <a:pt x="318761" y="704076"/>
                </a:lnTo>
                <a:lnTo>
                  <a:pt x="368103" y="720201"/>
                </a:lnTo>
                <a:lnTo>
                  <a:pt x="419955" y="734162"/>
                </a:lnTo>
                <a:lnTo>
                  <a:pt x="474105" y="745842"/>
                </a:lnTo>
                <a:lnTo>
                  <a:pt x="530340" y="755127"/>
                </a:lnTo>
                <a:lnTo>
                  <a:pt x="588446" y="761902"/>
                </a:lnTo>
                <a:lnTo>
                  <a:pt x="648211" y="766052"/>
                </a:lnTo>
                <a:lnTo>
                  <a:pt x="709422" y="767461"/>
                </a:lnTo>
                <a:lnTo>
                  <a:pt x="770633" y="766052"/>
                </a:lnTo>
                <a:lnTo>
                  <a:pt x="830401" y="761902"/>
                </a:lnTo>
                <a:lnTo>
                  <a:pt x="888512" y="755127"/>
                </a:lnTo>
                <a:lnTo>
                  <a:pt x="944752" y="745842"/>
                </a:lnTo>
                <a:lnTo>
                  <a:pt x="998909" y="734162"/>
                </a:lnTo>
                <a:lnTo>
                  <a:pt x="1050770" y="720201"/>
                </a:lnTo>
                <a:lnTo>
                  <a:pt x="1100121" y="704076"/>
                </a:lnTo>
                <a:lnTo>
                  <a:pt x="1146749" y="685902"/>
                </a:lnTo>
                <a:lnTo>
                  <a:pt x="1190441" y="665793"/>
                </a:lnTo>
                <a:lnTo>
                  <a:pt x="1230983" y="643866"/>
                </a:lnTo>
                <a:lnTo>
                  <a:pt x="1268163" y="620234"/>
                </a:lnTo>
                <a:lnTo>
                  <a:pt x="1301768" y="595014"/>
                </a:lnTo>
                <a:lnTo>
                  <a:pt x="1331583" y="568320"/>
                </a:lnTo>
                <a:lnTo>
                  <a:pt x="1357397" y="540268"/>
                </a:lnTo>
                <a:lnTo>
                  <a:pt x="1396164" y="480550"/>
                </a:lnTo>
                <a:lnTo>
                  <a:pt x="1416365" y="416782"/>
                </a:lnTo>
                <a:lnTo>
                  <a:pt x="1418970" y="383667"/>
                </a:lnTo>
                <a:lnTo>
                  <a:pt x="1416365" y="350552"/>
                </a:lnTo>
                <a:lnTo>
                  <a:pt x="1396164" y="286791"/>
                </a:lnTo>
                <a:lnTo>
                  <a:pt x="1357397" y="227087"/>
                </a:lnTo>
                <a:lnTo>
                  <a:pt x="1331583" y="199043"/>
                </a:lnTo>
                <a:lnTo>
                  <a:pt x="1301768" y="172358"/>
                </a:lnTo>
                <a:lnTo>
                  <a:pt x="1268163" y="147148"/>
                </a:lnTo>
                <a:lnTo>
                  <a:pt x="1230983" y="123526"/>
                </a:lnTo>
                <a:lnTo>
                  <a:pt x="1190441" y="101608"/>
                </a:lnTo>
                <a:lnTo>
                  <a:pt x="1146749" y="81509"/>
                </a:lnTo>
                <a:lnTo>
                  <a:pt x="1100121" y="63345"/>
                </a:lnTo>
                <a:lnTo>
                  <a:pt x="1050770" y="47229"/>
                </a:lnTo>
                <a:lnTo>
                  <a:pt x="998909" y="33277"/>
                </a:lnTo>
                <a:lnTo>
                  <a:pt x="944752" y="21603"/>
                </a:lnTo>
                <a:lnTo>
                  <a:pt x="888512" y="12324"/>
                </a:lnTo>
                <a:lnTo>
                  <a:pt x="830401" y="5554"/>
                </a:lnTo>
                <a:lnTo>
                  <a:pt x="770633" y="1407"/>
                </a:lnTo>
                <a:lnTo>
                  <a:pt x="7094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4723765"/>
            <a:ext cx="1419225" cy="767715"/>
          </a:xfrm>
          <a:custGeom>
            <a:avLst/>
            <a:gdLst/>
            <a:ahLst/>
            <a:cxnLst/>
            <a:rect l="l" t="t" r="r" b="b"/>
            <a:pathLst>
              <a:path w="1419225" h="767714">
                <a:moveTo>
                  <a:pt x="0" y="383667"/>
                </a:moveTo>
                <a:lnTo>
                  <a:pt x="10274" y="318222"/>
                </a:lnTo>
                <a:lnTo>
                  <a:pt x="39961" y="256375"/>
                </a:lnTo>
                <a:lnTo>
                  <a:pt x="87357" y="199043"/>
                </a:lnTo>
                <a:lnTo>
                  <a:pt x="117163" y="172358"/>
                </a:lnTo>
                <a:lnTo>
                  <a:pt x="150758" y="147148"/>
                </a:lnTo>
                <a:lnTo>
                  <a:pt x="187928" y="123526"/>
                </a:lnTo>
                <a:lnTo>
                  <a:pt x="228461" y="101608"/>
                </a:lnTo>
                <a:lnTo>
                  <a:pt x="272143" y="81509"/>
                </a:lnTo>
                <a:lnTo>
                  <a:pt x="318761" y="63345"/>
                </a:lnTo>
                <a:lnTo>
                  <a:pt x="368103" y="47229"/>
                </a:lnTo>
                <a:lnTo>
                  <a:pt x="419955" y="33277"/>
                </a:lnTo>
                <a:lnTo>
                  <a:pt x="474105" y="21603"/>
                </a:lnTo>
                <a:lnTo>
                  <a:pt x="530340" y="12324"/>
                </a:lnTo>
                <a:lnTo>
                  <a:pt x="588446" y="5554"/>
                </a:lnTo>
                <a:lnTo>
                  <a:pt x="648211" y="1407"/>
                </a:lnTo>
                <a:lnTo>
                  <a:pt x="709422" y="0"/>
                </a:lnTo>
                <a:lnTo>
                  <a:pt x="770633" y="1407"/>
                </a:lnTo>
                <a:lnTo>
                  <a:pt x="830401" y="5554"/>
                </a:lnTo>
                <a:lnTo>
                  <a:pt x="888512" y="12324"/>
                </a:lnTo>
                <a:lnTo>
                  <a:pt x="944752" y="21603"/>
                </a:lnTo>
                <a:lnTo>
                  <a:pt x="998909" y="33277"/>
                </a:lnTo>
                <a:lnTo>
                  <a:pt x="1050770" y="47229"/>
                </a:lnTo>
                <a:lnTo>
                  <a:pt x="1100121" y="63345"/>
                </a:lnTo>
                <a:lnTo>
                  <a:pt x="1146749" y="81509"/>
                </a:lnTo>
                <a:lnTo>
                  <a:pt x="1190441" y="101608"/>
                </a:lnTo>
                <a:lnTo>
                  <a:pt x="1230983" y="123526"/>
                </a:lnTo>
                <a:lnTo>
                  <a:pt x="1268163" y="147148"/>
                </a:lnTo>
                <a:lnTo>
                  <a:pt x="1301768" y="172358"/>
                </a:lnTo>
                <a:lnTo>
                  <a:pt x="1331583" y="199043"/>
                </a:lnTo>
                <a:lnTo>
                  <a:pt x="1357397" y="227087"/>
                </a:lnTo>
                <a:lnTo>
                  <a:pt x="1396164" y="286791"/>
                </a:lnTo>
                <a:lnTo>
                  <a:pt x="1416365" y="350552"/>
                </a:lnTo>
                <a:lnTo>
                  <a:pt x="1418970" y="383667"/>
                </a:lnTo>
                <a:lnTo>
                  <a:pt x="1416365" y="416782"/>
                </a:lnTo>
                <a:lnTo>
                  <a:pt x="1396164" y="480550"/>
                </a:lnTo>
                <a:lnTo>
                  <a:pt x="1357397" y="540268"/>
                </a:lnTo>
                <a:lnTo>
                  <a:pt x="1331583" y="568320"/>
                </a:lnTo>
                <a:lnTo>
                  <a:pt x="1301768" y="595014"/>
                </a:lnTo>
                <a:lnTo>
                  <a:pt x="1268163" y="620234"/>
                </a:lnTo>
                <a:lnTo>
                  <a:pt x="1230983" y="643866"/>
                </a:lnTo>
                <a:lnTo>
                  <a:pt x="1190441" y="665793"/>
                </a:lnTo>
                <a:lnTo>
                  <a:pt x="1146749" y="685902"/>
                </a:lnTo>
                <a:lnTo>
                  <a:pt x="1100121" y="704076"/>
                </a:lnTo>
                <a:lnTo>
                  <a:pt x="1050770" y="720201"/>
                </a:lnTo>
                <a:lnTo>
                  <a:pt x="998909" y="734162"/>
                </a:lnTo>
                <a:lnTo>
                  <a:pt x="944752" y="745842"/>
                </a:lnTo>
                <a:lnTo>
                  <a:pt x="888512" y="755127"/>
                </a:lnTo>
                <a:lnTo>
                  <a:pt x="830401" y="761902"/>
                </a:lnTo>
                <a:lnTo>
                  <a:pt x="770633" y="766052"/>
                </a:lnTo>
                <a:lnTo>
                  <a:pt x="709422" y="767461"/>
                </a:lnTo>
                <a:lnTo>
                  <a:pt x="648211" y="766052"/>
                </a:lnTo>
                <a:lnTo>
                  <a:pt x="588446" y="761902"/>
                </a:lnTo>
                <a:lnTo>
                  <a:pt x="530340" y="755127"/>
                </a:lnTo>
                <a:lnTo>
                  <a:pt x="474105" y="745842"/>
                </a:lnTo>
                <a:lnTo>
                  <a:pt x="419955" y="734162"/>
                </a:lnTo>
                <a:lnTo>
                  <a:pt x="368103" y="720201"/>
                </a:lnTo>
                <a:lnTo>
                  <a:pt x="318761" y="704076"/>
                </a:lnTo>
                <a:lnTo>
                  <a:pt x="272143" y="685902"/>
                </a:lnTo>
                <a:lnTo>
                  <a:pt x="228461" y="665793"/>
                </a:lnTo>
                <a:lnTo>
                  <a:pt x="187928" y="643866"/>
                </a:lnTo>
                <a:lnTo>
                  <a:pt x="150758" y="620234"/>
                </a:lnTo>
                <a:lnTo>
                  <a:pt x="117163" y="595014"/>
                </a:lnTo>
                <a:lnTo>
                  <a:pt x="87357" y="568320"/>
                </a:lnTo>
                <a:lnTo>
                  <a:pt x="61552" y="540268"/>
                </a:lnTo>
                <a:lnTo>
                  <a:pt x="22797" y="480550"/>
                </a:lnTo>
                <a:lnTo>
                  <a:pt x="2604" y="416782"/>
                </a:lnTo>
                <a:lnTo>
                  <a:pt x="0" y="3836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37892" y="4858004"/>
            <a:ext cx="20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baseline="-25462" dirty="0">
                <a:latin typeface="Calibri"/>
                <a:cs typeface="Calibri"/>
              </a:rPr>
              <a:t>L</a:t>
            </a:r>
            <a:endParaRPr sz="1800" baseline="-25462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1184" y="4679060"/>
            <a:ext cx="1474470" cy="767715"/>
          </a:xfrm>
          <a:custGeom>
            <a:avLst/>
            <a:gdLst/>
            <a:ahLst/>
            <a:cxnLst/>
            <a:rect l="l" t="t" r="r" b="b"/>
            <a:pathLst>
              <a:path w="1474470" h="767714">
                <a:moveTo>
                  <a:pt x="737107" y="0"/>
                </a:moveTo>
                <a:lnTo>
                  <a:pt x="676644" y="1272"/>
                </a:lnTo>
                <a:lnTo>
                  <a:pt x="617528" y="5023"/>
                </a:lnTo>
                <a:lnTo>
                  <a:pt x="559950" y="11154"/>
                </a:lnTo>
                <a:lnTo>
                  <a:pt x="504098" y="19566"/>
                </a:lnTo>
                <a:lnTo>
                  <a:pt x="450163" y="30160"/>
                </a:lnTo>
                <a:lnTo>
                  <a:pt x="398334" y="42838"/>
                </a:lnTo>
                <a:lnTo>
                  <a:pt x="348800" y="57501"/>
                </a:lnTo>
                <a:lnTo>
                  <a:pt x="301751" y="74050"/>
                </a:lnTo>
                <a:lnTo>
                  <a:pt x="257378" y="92386"/>
                </a:lnTo>
                <a:lnTo>
                  <a:pt x="215868" y="112410"/>
                </a:lnTo>
                <a:lnTo>
                  <a:pt x="177412" y="134025"/>
                </a:lnTo>
                <a:lnTo>
                  <a:pt x="142199" y="157130"/>
                </a:lnTo>
                <a:lnTo>
                  <a:pt x="110419" y="181627"/>
                </a:lnTo>
                <a:lnTo>
                  <a:pt x="82261" y="207418"/>
                </a:lnTo>
                <a:lnTo>
                  <a:pt x="37571" y="262485"/>
                </a:lnTo>
                <a:lnTo>
                  <a:pt x="9645" y="321540"/>
                </a:lnTo>
                <a:lnTo>
                  <a:pt x="0" y="383794"/>
                </a:lnTo>
                <a:lnTo>
                  <a:pt x="2443" y="415252"/>
                </a:lnTo>
                <a:lnTo>
                  <a:pt x="21418" y="475974"/>
                </a:lnTo>
                <a:lnTo>
                  <a:pt x="57915" y="533110"/>
                </a:lnTo>
                <a:lnTo>
                  <a:pt x="110419" y="585867"/>
                </a:lnTo>
                <a:lnTo>
                  <a:pt x="142199" y="610357"/>
                </a:lnTo>
                <a:lnTo>
                  <a:pt x="177412" y="633456"/>
                </a:lnTo>
                <a:lnTo>
                  <a:pt x="215868" y="655066"/>
                </a:lnTo>
                <a:lnTo>
                  <a:pt x="257378" y="675086"/>
                </a:lnTo>
                <a:lnTo>
                  <a:pt x="301751" y="693418"/>
                </a:lnTo>
                <a:lnTo>
                  <a:pt x="348800" y="709965"/>
                </a:lnTo>
                <a:lnTo>
                  <a:pt x="398334" y="724625"/>
                </a:lnTo>
                <a:lnTo>
                  <a:pt x="450163" y="737302"/>
                </a:lnTo>
                <a:lnTo>
                  <a:pt x="504098" y="747895"/>
                </a:lnTo>
                <a:lnTo>
                  <a:pt x="559950" y="756307"/>
                </a:lnTo>
                <a:lnTo>
                  <a:pt x="617528" y="762437"/>
                </a:lnTo>
                <a:lnTo>
                  <a:pt x="676644" y="766188"/>
                </a:lnTo>
                <a:lnTo>
                  <a:pt x="737107" y="767460"/>
                </a:lnTo>
                <a:lnTo>
                  <a:pt x="797554" y="766188"/>
                </a:lnTo>
                <a:lnTo>
                  <a:pt x="856656" y="762437"/>
                </a:lnTo>
                <a:lnTo>
                  <a:pt x="914224" y="756307"/>
                </a:lnTo>
                <a:lnTo>
                  <a:pt x="970068" y="747895"/>
                </a:lnTo>
                <a:lnTo>
                  <a:pt x="1023999" y="737302"/>
                </a:lnTo>
                <a:lnTo>
                  <a:pt x="1075825" y="724625"/>
                </a:lnTo>
                <a:lnTo>
                  <a:pt x="1125359" y="709965"/>
                </a:lnTo>
                <a:lnTo>
                  <a:pt x="1172409" y="693418"/>
                </a:lnTo>
                <a:lnTo>
                  <a:pt x="1216786" y="675086"/>
                </a:lnTo>
                <a:lnTo>
                  <a:pt x="1258300" y="655066"/>
                </a:lnTo>
                <a:lnTo>
                  <a:pt x="1296761" y="633456"/>
                </a:lnTo>
                <a:lnTo>
                  <a:pt x="1331980" y="610357"/>
                </a:lnTo>
                <a:lnTo>
                  <a:pt x="1363766" y="585867"/>
                </a:lnTo>
                <a:lnTo>
                  <a:pt x="1391930" y="560085"/>
                </a:lnTo>
                <a:lnTo>
                  <a:pt x="1436632" y="505040"/>
                </a:lnTo>
                <a:lnTo>
                  <a:pt x="1464566" y="446012"/>
                </a:lnTo>
                <a:lnTo>
                  <a:pt x="1474215" y="383794"/>
                </a:lnTo>
                <a:lnTo>
                  <a:pt x="1471772" y="352317"/>
                </a:lnTo>
                <a:lnTo>
                  <a:pt x="1452790" y="291564"/>
                </a:lnTo>
                <a:lnTo>
                  <a:pt x="1416282" y="234404"/>
                </a:lnTo>
                <a:lnTo>
                  <a:pt x="1363766" y="181627"/>
                </a:lnTo>
                <a:lnTo>
                  <a:pt x="1331980" y="157130"/>
                </a:lnTo>
                <a:lnTo>
                  <a:pt x="1296761" y="134025"/>
                </a:lnTo>
                <a:lnTo>
                  <a:pt x="1258300" y="112410"/>
                </a:lnTo>
                <a:lnTo>
                  <a:pt x="1216786" y="92386"/>
                </a:lnTo>
                <a:lnTo>
                  <a:pt x="1172409" y="74050"/>
                </a:lnTo>
                <a:lnTo>
                  <a:pt x="1125359" y="57501"/>
                </a:lnTo>
                <a:lnTo>
                  <a:pt x="1075825" y="42838"/>
                </a:lnTo>
                <a:lnTo>
                  <a:pt x="1023999" y="30160"/>
                </a:lnTo>
                <a:lnTo>
                  <a:pt x="970068" y="19566"/>
                </a:lnTo>
                <a:lnTo>
                  <a:pt x="914224" y="11154"/>
                </a:lnTo>
                <a:lnTo>
                  <a:pt x="856656" y="5023"/>
                </a:lnTo>
                <a:lnTo>
                  <a:pt x="797554" y="1272"/>
                </a:lnTo>
                <a:lnTo>
                  <a:pt x="737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1184" y="4679060"/>
            <a:ext cx="1474470" cy="767715"/>
          </a:xfrm>
          <a:custGeom>
            <a:avLst/>
            <a:gdLst/>
            <a:ahLst/>
            <a:cxnLst/>
            <a:rect l="l" t="t" r="r" b="b"/>
            <a:pathLst>
              <a:path w="1474470" h="767714">
                <a:moveTo>
                  <a:pt x="0" y="383794"/>
                </a:moveTo>
                <a:lnTo>
                  <a:pt x="9645" y="321540"/>
                </a:lnTo>
                <a:lnTo>
                  <a:pt x="37571" y="262485"/>
                </a:lnTo>
                <a:lnTo>
                  <a:pt x="82261" y="207418"/>
                </a:lnTo>
                <a:lnTo>
                  <a:pt x="110419" y="181627"/>
                </a:lnTo>
                <a:lnTo>
                  <a:pt x="142199" y="157130"/>
                </a:lnTo>
                <a:lnTo>
                  <a:pt x="177412" y="134025"/>
                </a:lnTo>
                <a:lnTo>
                  <a:pt x="215868" y="112410"/>
                </a:lnTo>
                <a:lnTo>
                  <a:pt x="257378" y="92386"/>
                </a:lnTo>
                <a:lnTo>
                  <a:pt x="301751" y="74050"/>
                </a:lnTo>
                <a:lnTo>
                  <a:pt x="348800" y="57501"/>
                </a:lnTo>
                <a:lnTo>
                  <a:pt x="398334" y="42838"/>
                </a:lnTo>
                <a:lnTo>
                  <a:pt x="450163" y="30160"/>
                </a:lnTo>
                <a:lnTo>
                  <a:pt x="504098" y="19566"/>
                </a:lnTo>
                <a:lnTo>
                  <a:pt x="559950" y="11154"/>
                </a:lnTo>
                <a:lnTo>
                  <a:pt x="617528" y="5023"/>
                </a:lnTo>
                <a:lnTo>
                  <a:pt x="676644" y="1272"/>
                </a:lnTo>
                <a:lnTo>
                  <a:pt x="737107" y="0"/>
                </a:lnTo>
                <a:lnTo>
                  <a:pt x="797554" y="1272"/>
                </a:lnTo>
                <a:lnTo>
                  <a:pt x="856656" y="5023"/>
                </a:lnTo>
                <a:lnTo>
                  <a:pt x="914224" y="11154"/>
                </a:lnTo>
                <a:lnTo>
                  <a:pt x="970068" y="19566"/>
                </a:lnTo>
                <a:lnTo>
                  <a:pt x="1023999" y="30160"/>
                </a:lnTo>
                <a:lnTo>
                  <a:pt x="1075825" y="42838"/>
                </a:lnTo>
                <a:lnTo>
                  <a:pt x="1125359" y="57501"/>
                </a:lnTo>
                <a:lnTo>
                  <a:pt x="1172409" y="74050"/>
                </a:lnTo>
                <a:lnTo>
                  <a:pt x="1216786" y="92386"/>
                </a:lnTo>
                <a:lnTo>
                  <a:pt x="1258300" y="112410"/>
                </a:lnTo>
                <a:lnTo>
                  <a:pt x="1296761" y="134025"/>
                </a:lnTo>
                <a:lnTo>
                  <a:pt x="1331980" y="157130"/>
                </a:lnTo>
                <a:lnTo>
                  <a:pt x="1363766" y="181627"/>
                </a:lnTo>
                <a:lnTo>
                  <a:pt x="1391930" y="207418"/>
                </a:lnTo>
                <a:lnTo>
                  <a:pt x="1436632" y="262485"/>
                </a:lnTo>
                <a:lnTo>
                  <a:pt x="1464566" y="321540"/>
                </a:lnTo>
                <a:lnTo>
                  <a:pt x="1474215" y="383794"/>
                </a:lnTo>
                <a:lnTo>
                  <a:pt x="1471772" y="415252"/>
                </a:lnTo>
                <a:lnTo>
                  <a:pt x="1452790" y="475974"/>
                </a:lnTo>
                <a:lnTo>
                  <a:pt x="1416282" y="533110"/>
                </a:lnTo>
                <a:lnTo>
                  <a:pt x="1363766" y="585867"/>
                </a:lnTo>
                <a:lnTo>
                  <a:pt x="1331980" y="610357"/>
                </a:lnTo>
                <a:lnTo>
                  <a:pt x="1296761" y="633456"/>
                </a:lnTo>
                <a:lnTo>
                  <a:pt x="1258300" y="655065"/>
                </a:lnTo>
                <a:lnTo>
                  <a:pt x="1216786" y="675086"/>
                </a:lnTo>
                <a:lnTo>
                  <a:pt x="1172409" y="693418"/>
                </a:lnTo>
                <a:lnTo>
                  <a:pt x="1125359" y="709965"/>
                </a:lnTo>
                <a:lnTo>
                  <a:pt x="1075825" y="724625"/>
                </a:lnTo>
                <a:lnTo>
                  <a:pt x="1023999" y="737302"/>
                </a:lnTo>
                <a:lnTo>
                  <a:pt x="970068" y="747895"/>
                </a:lnTo>
                <a:lnTo>
                  <a:pt x="914224" y="756307"/>
                </a:lnTo>
                <a:lnTo>
                  <a:pt x="856656" y="762437"/>
                </a:lnTo>
                <a:lnTo>
                  <a:pt x="797554" y="766188"/>
                </a:lnTo>
                <a:lnTo>
                  <a:pt x="737107" y="767460"/>
                </a:lnTo>
                <a:lnTo>
                  <a:pt x="676644" y="766188"/>
                </a:lnTo>
                <a:lnTo>
                  <a:pt x="617528" y="762437"/>
                </a:lnTo>
                <a:lnTo>
                  <a:pt x="559950" y="756307"/>
                </a:lnTo>
                <a:lnTo>
                  <a:pt x="504098" y="747895"/>
                </a:lnTo>
                <a:lnTo>
                  <a:pt x="450163" y="737302"/>
                </a:lnTo>
                <a:lnTo>
                  <a:pt x="398334" y="724625"/>
                </a:lnTo>
                <a:lnTo>
                  <a:pt x="348800" y="709965"/>
                </a:lnTo>
                <a:lnTo>
                  <a:pt x="301751" y="693418"/>
                </a:lnTo>
                <a:lnTo>
                  <a:pt x="257378" y="675086"/>
                </a:lnTo>
                <a:lnTo>
                  <a:pt x="215868" y="655066"/>
                </a:lnTo>
                <a:lnTo>
                  <a:pt x="177412" y="633456"/>
                </a:lnTo>
                <a:lnTo>
                  <a:pt x="142199" y="610357"/>
                </a:lnTo>
                <a:lnTo>
                  <a:pt x="110419" y="585867"/>
                </a:lnTo>
                <a:lnTo>
                  <a:pt x="82261" y="560085"/>
                </a:lnTo>
                <a:lnTo>
                  <a:pt x="37571" y="505040"/>
                </a:lnTo>
                <a:lnTo>
                  <a:pt x="9645" y="446012"/>
                </a:lnTo>
                <a:lnTo>
                  <a:pt x="0" y="3837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57547" y="4813554"/>
            <a:ext cx="224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b="1" baseline="-25462" dirty="0">
                <a:latin typeface="Calibri"/>
                <a:cs typeface="Calibri"/>
              </a:rPr>
              <a:t>R</a:t>
            </a:r>
            <a:endParaRPr sz="1800" baseline="-25462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0625" y="4235830"/>
            <a:ext cx="760095" cy="462915"/>
          </a:xfrm>
          <a:custGeom>
            <a:avLst/>
            <a:gdLst/>
            <a:ahLst/>
            <a:cxnLst/>
            <a:rect l="l" t="t" r="r" b="b"/>
            <a:pathLst>
              <a:path w="760094" h="462914">
                <a:moveTo>
                  <a:pt x="760094" y="0"/>
                </a:moveTo>
                <a:lnTo>
                  <a:pt x="0" y="4625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5067" y="4235830"/>
            <a:ext cx="692785" cy="462915"/>
          </a:xfrm>
          <a:custGeom>
            <a:avLst/>
            <a:gdLst/>
            <a:ahLst/>
            <a:cxnLst/>
            <a:rect l="l" t="t" r="r" b="b"/>
            <a:pathLst>
              <a:path w="692785" h="462914">
                <a:moveTo>
                  <a:pt x="0" y="0"/>
                </a:moveTo>
                <a:lnTo>
                  <a:pt x="692531" y="46253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51375" y="4387037"/>
            <a:ext cx="40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96FFF"/>
                </a:solidFill>
                <a:latin typeface="Arial"/>
                <a:cs typeface="Arial"/>
              </a:rPr>
              <a:t>X&gt;r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2422" y="4342892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96FFF"/>
                </a:solidFill>
                <a:latin typeface="Arial"/>
                <a:cs typeface="Arial"/>
              </a:rPr>
              <a:t>X&lt;r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240" y="1171701"/>
            <a:ext cx="7696200" cy="3018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b="1" spc="5" dirty="0">
                <a:latin typeface="宋体"/>
                <a:cs typeface="宋体"/>
              </a:rPr>
              <a:t>查找从根结点开始，如</a:t>
            </a:r>
            <a:r>
              <a:rPr sz="2000" b="1" spc="-15" dirty="0">
                <a:latin typeface="宋体"/>
                <a:cs typeface="宋体"/>
              </a:rPr>
              <a:t>果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树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为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空，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返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回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NULL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b="1" dirty="0">
                <a:latin typeface="宋体"/>
                <a:cs typeface="宋体"/>
              </a:rPr>
              <a:t>若</a:t>
            </a:r>
            <a:r>
              <a:rPr sz="2000" b="1" spc="5" dirty="0">
                <a:latin typeface="宋体"/>
                <a:cs typeface="宋体"/>
              </a:rPr>
              <a:t>搜索树</a:t>
            </a:r>
            <a:r>
              <a:rPr sz="2000" b="1" spc="-5" dirty="0">
                <a:latin typeface="宋体"/>
                <a:cs typeface="宋体"/>
              </a:rPr>
              <a:t>非空</a:t>
            </a:r>
            <a:r>
              <a:rPr sz="2000" b="1" spc="5" dirty="0">
                <a:latin typeface="宋体"/>
                <a:cs typeface="宋体"/>
              </a:rPr>
              <a:t>，则根结</a:t>
            </a:r>
            <a:r>
              <a:rPr sz="2000" b="1" spc="-15" dirty="0">
                <a:latin typeface="宋体"/>
                <a:cs typeface="宋体"/>
              </a:rPr>
              <a:t>点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关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键字</a:t>
            </a:r>
            <a:r>
              <a:rPr sz="2000" b="1" dirty="0">
                <a:solidFill>
                  <a:srgbClr val="0000CC"/>
                </a:solidFill>
                <a:latin typeface="宋体"/>
                <a:cs typeface="宋体"/>
              </a:rPr>
              <a:t>和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X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进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行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比</a:t>
            </a:r>
            <a:r>
              <a:rPr sz="2000" b="1" dirty="0">
                <a:solidFill>
                  <a:srgbClr val="0000CC"/>
                </a:solidFill>
                <a:latin typeface="宋体"/>
                <a:cs typeface="宋体"/>
              </a:rPr>
              <a:t>较</a:t>
            </a:r>
            <a:r>
              <a:rPr sz="2000" b="1" dirty="0">
                <a:latin typeface="宋体"/>
                <a:cs typeface="宋体"/>
              </a:rPr>
              <a:t>，并</a:t>
            </a:r>
            <a:r>
              <a:rPr sz="2000" b="1" spc="-5" dirty="0">
                <a:latin typeface="宋体"/>
                <a:cs typeface="宋体"/>
              </a:rPr>
              <a:t>进行</a:t>
            </a:r>
            <a:r>
              <a:rPr sz="2000" b="1" spc="5" dirty="0">
                <a:latin typeface="宋体"/>
                <a:cs typeface="宋体"/>
              </a:rPr>
              <a:t>不同处理</a:t>
            </a:r>
            <a:r>
              <a:rPr sz="2000" b="1" spc="-5" dirty="0">
                <a:latin typeface="宋体"/>
                <a:cs typeface="宋体"/>
              </a:rPr>
              <a:t>：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latin typeface="Wingdings"/>
                <a:cs typeface="Wingdings"/>
              </a:rPr>
              <a:t>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若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X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小</a:t>
            </a:r>
            <a:r>
              <a:rPr sz="2000" b="1" dirty="0">
                <a:solidFill>
                  <a:srgbClr val="0000CC"/>
                </a:solidFill>
                <a:latin typeface="宋体"/>
                <a:cs typeface="宋体"/>
              </a:rPr>
              <a:t>于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根结点</a:t>
            </a:r>
            <a:r>
              <a:rPr sz="2000" b="1" dirty="0">
                <a:solidFill>
                  <a:srgbClr val="0000CC"/>
                </a:solidFill>
                <a:latin typeface="宋体"/>
                <a:cs typeface="宋体"/>
              </a:rPr>
              <a:t>键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值</a:t>
            </a:r>
            <a:r>
              <a:rPr sz="2000" b="1" spc="5" dirty="0">
                <a:latin typeface="宋体"/>
                <a:cs typeface="宋体"/>
              </a:rPr>
              <a:t>，只</a:t>
            </a:r>
            <a:r>
              <a:rPr sz="2000" b="1" dirty="0">
                <a:latin typeface="宋体"/>
                <a:cs typeface="宋体"/>
              </a:rPr>
              <a:t>需</a:t>
            </a:r>
            <a:r>
              <a:rPr sz="2000" b="1" spc="5" dirty="0">
                <a:latin typeface="宋体"/>
                <a:cs typeface="宋体"/>
              </a:rPr>
              <a:t>在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左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子</a:t>
            </a:r>
            <a:r>
              <a:rPr sz="2000" b="1" dirty="0">
                <a:solidFill>
                  <a:srgbClr val="0000CC"/>
                </a:solidFill>
                <a:latin typeface="宋体"/>
                <a:cs typeface="宋体"/>
              </a:rPr>
              <a:t>树</a:t>
            </a:r>
            <a:r>
              <a:rPr sz="2000" b="1" spc="5" dirty="0">
                <a:latin typeface="宋体"/>
                <a:cs typeface="宋体"/>
              </a:rPr>
              <a:t>中</a:t>
            </a:r>
            <a:r>
              <a:rPr sz="2000" b="1" spc="-5" dirty="0">
                <a:latin typeface="宋体"/>
                <a:cs typeface="宋体"/>
              </a:rPr>
              <a:t>继</a:t>
            </a:r>
            <a:r>
              <a:rPr sz="2000" b="1" spc="5" dirty="0">
                <a:latin typeface="宋体"/>
                <a:cs typeface="宋体"/>
              </a:rPr>
              <a:t>续搜</a:t>
            </a:r>
            <a:r>
              <a:rPr sz="2000" b="1" spc="-5" dirty="0">
                <a:latin typeface="宋体"/>
                <a:cs typeface="宋体"/>
              </a:rPr>
              <a:t>索；</a:t>
            </a:r>
            <a:endParaRPr sz="20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latin typeface="Wingdings"/>
                <a:cs typeface="Wingdings"/>
              </a:rPr>
              <a:t>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如</a:t>
            </a:r>
            <a:r>
              <a:rPr sz="2000" b="1" dirty="0">
                <a:latin typeface="宋体"/>
                <a:cs typeface="宋体"/>
              </a:rPr>
              <a:t>果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X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大于根结点的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键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值</a:t>
            </a:r>
            <a:r>
              <a:rPr sz="2000" b="1" spc="5" dirty="0">
                <a:latin typeface="宋体"/>
                <a:cs typeface="宋体"/>
              </a:rPr>
              <a:t>，在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右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5" dirty="0">
                <a:latin typeface="宋体"/>
                <a:cs typeface="宋体"/>
              </a:rPr>
              <a:t>中</a:t>
            </a:r>
            <a:r>
              <a:rPr sz="2000" b="1" spc="-5" dirty="0">
                <a:latin typeface="宋体"/>
                <a:cs typeface="宋体"/>
              </a:rPr>
              <a:t>进</a:t>
            </a:r>
            <a:r>
              <a:rPr sz="2000" b="1" spc="5" dirty="0">
                <a:latin typeface="宋体"/>
                <a:cs typeface="宋体"/>
              </a:rPr>
              <a:t>行继</a:t>
            </a:r>
            <a:r>
              <a:rPr sz="2000" b="1" spc="-5" dirty="0">
                <a:latin typeface="宋体"/>
                <a:cs typeface="宋体"/>
              </a:rPr>
              <a:t>续</a:t>
            </a:r>
            <a:r>
              <a:rPr sz="2000" b="1" spc="5" dirty="0">
                <a:latin typeface="宋体"/>
                <a:cs typeface="宋体"/>
              </a:rPr>
              <a:t>搜索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000" b="1" dirty="0">
                <a:latin typeface="Wingdings"/>
                <a:cs typeface="Wingdings"/>
              </a:rPr>
              <a:t>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若两者</a:t>
            </a:r>
            <a:r>
              <a:rPr sz="2000" b="1" spc="-5" dirty="0">
                <a:latin typeface="宋体"/>
                <a:cs typeface="宋体"/>
              </a:rPr>
              <a:t>比</a:t>
            </a:r>
            <a:r>
              <a:rPr sz="2000" b="1" spc="5" dirty="0">
                <a:latin typeface="宋体"/>
                <a:cs typeface="宋体"/>
              </a:rPr>
              <a:t>较结果</a:t>
            </a:r>
            <a:r>
              <a:rPr sz="2000" b="1" dirty="0">
                <a:latin typeface="宋体"/>
                <a:cs typeface="宋体"/>
              </a:rPr>
              <a:t>是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相</a:t>
            </a:r>
            <a:r>
              <a:rPr sz="2000" b="1" spc="-10" dirty="0">
                <a:solidFill>
                  <a:srgbClr val="0000CC"/>
                </a:solidFill>
                <a:latin typeface="宋体"/>
                <a:cs typeface="宋体"/>
              </a:rPr>
              <a:t>等</a:t>
            </a:r>
            <a:r>
              <a:rPr sz="2000" b="1" spc="5" dirty="0">
                <a:latin typeface="宋体"/>
                <a:cs typeface="宋体"/>
              </a:rPr>
              <a:t>，搜索完</a:t>
            </a:r>
            <a:r>
              <a:rPr sz="2000" b="1" spc="-5" dirty="0">
                <a:latin typeface="宋体"/>
                <a:cs typeface="宋体"/>
              </a:rPr>
              <a:t>成，</a:t>
            </a:r>
            <a:r>
              <a:rPr sz="2000" b="1" spc="5" dirty="0">
                <a:latin typeface="宋体"/>
                <a:cs typeface="宋体"/>
              </a:rPr>
              <a:t>返回指向</a:t>
            </a:r>
            <a:r>
              <a:rPr sz="2000" b="1" spc="-5" dirty="0">
                <a:latin typeface="宋体"/>
                <a:cs typeface="宋体"/>
              </a:rPr>
              <a:t>此结</a:t>
            </a:r>
            <a:r>
              <a:rPr sz="2000" b="1" spc="5" dirty="0">
                <a:latin typeface="宋体"/>
                <a:cs typeface="宋体"/>
              </a:rPr>
              <a:t>点的指针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R="780415" algn="ctr">
              <a:lnSpc>
                <a:spcPts val="1885"/>
              </a:lnSpc>
            </a:pPr>
            <a:r>
              <a:rPr sz="1800" b="1" spc="-5" dirty="0">
                <a:solidFill>
                  <a:srgbClr val="296FFF"/>
                </a:solidFill>
                <a:latin typeface="Arial"/>
                <a:cs typeface="Arial"/>
              </a:rPr>
              <a:t>r=X,</a:t>
            </a:r>
            <a:r>
              <a:rPr sz="1800" b="1" dirty="0">
                <a:solidFill>
                  <a:srgbClr val="296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OK!</a:t>
            </a:r>
            <a:endParaRPr sz="1800" dirty="0">
              <a:latin typeface="Arial"/>
              <a:cs typeface="Arial"/>
            </a:endParaRPr>
          </a:p>
          <a:p>
            <a:pPr marR="2331720" algn="ctr">
              <a:lnSpc>
                <a:spcPts val="1885"/>
              </a:lnSpc>
            </a:pPr>
            <a:r>
              <a:rPr sz="1800" b="1" spc="-5" dirty="0"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90" y="331977"/>
            <a:ext cx="4966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3399"/>
                </a:solidFill>
                <a:latin typeface="宋体"/>
                <a:cs typeface="宋体"/>
              </a:rPr>
              <a:t>二叉搜索树的查找操</a:t>
            </a:r>
            <a:r>
              <a:rPr sz="3200" spc="5" dirty="0">
                <a:solidFill>
                  <a:srgbClr val="003399"/>
                </a:solidFill>
                <a:latin typeface="宋体"/>
                <a:cs typeface="宋体"/>
              </a:rPr>
              <a:t>作</a:t>
            </a:r>
            <a:r>
              <a:rPr sz="3200" spc="-5" dirty="0">
                <a:solidFill>
                  <a:srgbClr val="003399"/>
                </a:solidFill>
                <a:latin typeface="Arial"/>
                <a:cs typeface="Arial"/>
              </a:rPr>
              <a:t>Find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500" y="1305560"/>
            <a:ext cx="8001000" cy="4246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800" b="1" spc="-10" dirty="0">
                <a:latin typeface="Courier New"/>
                <a:cs typeface="Courier New"/>
              </a:rPr>
              <a:t>Position Find( ElementType </a:t>
            </a:r>
            <a:r>
              <a:rPr sz="1800" b="1" spc="-5" dirty="0">
                <a:latin typeface="Courier New"/>
                <a:cs typeface="Courier New"/>
              </a:rPr>
              <a:t>X, </a:t>
            </a:r>
            <a:r>
              <a:rPr sz="1800" b="1" spc="-10" dirty="0">
                <a:latin typeface="Courier New"/>
                <a:cs typeface="Courier New"/>
              </a:rPr>
              <a:t>BinTree </a:t>
            </a:r>
            <a:r>
              <a:rPr sz="1800" b="1" spc="-5" dirty="0">
                <a:latin typeface="Courier New"/>
                <a:cs typeface="Courier New"/>
              </a:rPr>
              <a:t>BST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915"/>
              </a:spcBef>
            </a:pPr>
            <a:r>
              <a:rPr sz="1800" b="1" spc="-5" dirty="0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!BST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NULL;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lang="en-US" sz="1800" b="1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lang="zh-CN" altLang="en-US" sz="1800" b="1" dirty="0">
                <a:solidFill>
                  <a:srgbClr val="A2A2C2"/>
                </a:solidFill>
                <a:latin typeface="宋体"/>
                <a:cs typeface="宋体"/>
              </a:rPr>
              <a:t>查找失败*</a:t>
            </a:r>
            <a:r>
              <a:rPr lang="en-US" altLang="zh-CN" sz="1800" b="1" dirty="0">
                <a:solidFill>
                  <a:srgbClr val="A2A2C2"/>
                </a:solidFill>
                <a:latin typeface="宋体"/>
                <a:cs typeface="宋体"/>
              </a:rPr>
              <a:t>/</a:t>
            </a:r>
            <a:endParaRPr sz="3000" baseline="-15277" dirty="0">
              <a:latin typeface="宋体"/>
              <a:cs typeface="宋体"/>
            </a:endParaRPr>
          </a:p>
          <a:p>
            <a:pPr marL="548640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sz="1800" b="1" spc="-5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X &gt; </a:t>
            </a:r>
            <a:r>
              <a:rPr sz="1800" b="1" spc="-10" dirty="0">
                <a:latin typeface="Courier New"/>
                <a:cs typeface="Courier New"/>
              </a:rPr>
              <a:t>BST-&gt;Data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48640" marR="180975" indent="545465">
              <a:lnSpc>
                <a:spcPct val="148400"/>
              </a:lnSpc>
              <a:spcBef>
                <a:spcPts val="70"/>
              </a:spcBef>
            </a:pPr>
            <a:r>
              <a:rPr sz="1800" b="1" spc="-5" dirty="0">
                <a:solidFill>
                  <a:srgbClr val="0000CC"/>
                </a:solidFill>
                <a:latin typeface="Courier New"/>
                <a:cs typeface="Courier New"/>
              </a:rPr>
              <a:t>return</a:t>
            </a:r>
            <a:r>
              <a:rPr sz="1800" b="1" spc="-4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Find(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X,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BST-&gt;Right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在右子树中继续查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找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solidFill>
                  <a:srgbClr val="0000CC"/>
                </a:solidFill>
                <a:latin typeface="Courier New"/>
                <a:cs typeface="Courier New"/>
              </a:rPr>
              <a:t>Else </a:t>
            </a:r>
            <a:r>
              <a:rPr sz="1800" b="1" spc="-5" dirty="0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sz="1800" b="1" spc="-5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X &lt; </a:t>
            </a:r>
            <a:r>
              <a:rPr sz="1800" b="1" spc="-10" dirty="0">
                <a:latin typeface="Courier New"/>
                <a:cs typeface="Courier New"/>
              </a:rPr>
              <a:t>BST-&gt;Data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48640" marR="318135" indent="545465">
              <a:lnSpc>
                <a:spcPct val="148300"/>
              </a:lnSpc>
              <a:spcBef>
                <a:spcPts val="70"/>
              </a:spcBef>
            </a:pPr>
            <a:r>
              <a:rPr sz="1800" b="1" spc="-5" dirty="0">
                <a:solidFill>
                  <a:srgbClr val="0000CC"/>
                </a:solidFill>
                <a:latin typeface="Courier New"/>
                <a:cs typeface="Courier New"/>
              </a:rPr>
              <a:t>return</a:t>
            </a:r>
            <a:r>
              <a:rPr sz="1800" b="1" spc="-4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Find(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X,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BST-&gt;Left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在左子树中继续查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找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solidFill>
                  <a:srgbClr val="0000CC"/>
                </a:solidFill>
                <a:latin typeface="Courier New"/>
                <a:cs typeface="Courier New"/>
              </a:rPr>
              <a:t>else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 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X 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== BST-&gt;Data</a:t>
            </a:r>
            <a:r>
              <a:rPr sz="1800" b="1" spc="-4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1094105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solidFill>
                  <a:srgbClr val="0000CC"/>
                </a:solidFill>
                <a:latin typeface="Courier New"/>
                <a:cs typeface="Courier New"/>
              </a:rPr>
              <a:t>return</a:t>
            </a:r>
            <a:r>
              <a:rPr sz="1800" b="1" spc="-4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BST;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查找成功，返回结点的找到结点的地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址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3E18CA94-4A5B-4AA7-8C00-E31D4DA8A3FA}"/>
              </a:ext>
            </a:extLst>
          </p:cNvPr>
          <p:cNvGrpSpPr>
            <a:grpSpLocks/>
          </p:cNvGrpSpPr>
          <p:nvPr/>
        </p:nvGrpSpPr>
        <p:grpSpPr bwMode="auto">
          <a:xfrm>
            <a:off x="3696360" y="1624614"/>
            <a:ext cx="3657600" cy="1828800"/>
            <a:chOff x="3168" y="1344"/>
            <a:chExt cx="2304" cy="1152"/>
          </a:xfrm>
        </p:grpSpPr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A7941C82-86F5-44D8-B97B-6A273E5854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525033">
              <a:off x="3672" y="1848"/>
              <a:ext cx="144" cy="1152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71BC1B24-0C02-4187-B9F6-0262640A5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44"/>
              <a:ext cx="1536" cy="912"/>
            </a:xfrm>
            <a:prstGeom prst="wedgeEllipseCallout">
              <a:avLst>
                <a:gd name="adj1" fmla="val -122657"/>
                <a:gd name="adj2" fmla="val 45722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46800" rIns="36000" bIns="46800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dirty="0">
                  <a:sym typeface="Wingdings" panose="05000000000000000000" pitchFamily="2" charset="2"/>
                </a:rPr>
                <a:t>都是尾递归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937" y="1447800"/>
            <a:ext cx="8143875" cy="3416300"/>
          </a:xfrm>
          <a:custGeom>
            <a:avLst/>
            <a:gdLst/>
            <a:ahLst/>
            <a:cxnLst/>
            <a:rect l="l" t="t" r="r" b="b"/>
            <a:pathLst>
              <a:path w="8143875" h="3416300">
                <a:moveTo>
                  <a:pt x="0" y="3416300"/>
                </a:moveTo>
                <a:lnTo>
                  <a:pt x="8143875" y="3416300"/>
                </a:lnTo>
                <a:lnTo>
                  <a:pt x="8143875" y="0"/>
                </a:lnTo>
                <a:lnTo>
                  <a:pt x="0" y="0"/>
                </a:lnTo>
                <a:lnTo>
                  <a:pt x="0" y="3416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8916" y="814577"/>
            <a:ext cx="7787005" cy="3957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5" dirty="0">
                <a:latin typeface="宋体"/>
                <a:cs typeface="宋体"/>
              </a:rPr>
              <a:t>由于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非递归函</a:t>
            </a:r>
            <a:r>
              <a:rPr sz="2000" b="1" spc="10" dirty="0">
                <a:solidFill>
                  <a:srgbClr val="0000CC"/>
                </a:solidFill>
                <a:latin typeface="宋体"/>
                <a:cs typeface="宋体"/>
              </a:rPr>
              <a:t>数</a:t>
            </a:r>
            <a:r>
              <a:rPr sz="2000" b="1" spc="5" dirty="0">
                <a:latin typeface="宋体"/>
                <a:cs typeface="宋体"/>
              </a:rPr>
              <a:t>的执行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效率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高</a:t>
            </a:r>
            <a:r>
              <a:rPr sz="2000" b="1" spc="5" dirty="0">
                <a:latin typeface="宋体"/>
                <a:cs typeface="宋体"/>
              </a:rPr>
              <a:t>，可</a:t>
            </a:r>
            <a:r>
              <a:rPr sz="2000" b="1" spc="-5" dirty="0">
                <a:latin typeface="宋体"/>
                <a:cs typeface="宋体"/>
              </a:rPr>
              <a:t>将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“尾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递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归</a:t>
            </a:r>
            <a:r>
              <a:rPr sz="2000" b="1" spc="15" dirty="0">
                <a:solidFill>
                  <a:srgbClr val="0000CC"/>
                </a:solidFill>
                <a:latin typeface="宋体"/>
                <a:cs typeface="宋体"/>
              </a:rPr>
              <a:t>”</a:t>
            </a:r>
            <a:r>
              <a:rPr sz="2000" b="1" spc="5" dirty="0">
                <a:latin typeface="宋体"/>
                <a:cs typeface="宋体"/>
              </a:rPr>
              <a:t>函</a:t>
            </a:r>
            <a:r>
              <a:rPr sz="2000" b="1" spc="-5" dirty="0">
                <a:latin typeface="宋体"/>
                <a:cs typeface="宋体"/>
              </a:rPr>
              <a:t>数</a:t>
            </a:r>
            <a:r>
              <a:rPr sz="2000" b="1" spc="5" dirty="0">
                <a:latin typeface="宋体"/>
                <a:cs typeface="宋体"/>
              </a:rPr>
              <a:t>改</a:t>
            </a:r>
            <a:r>
              <a:rPr sz="2000" b="1" spc="10" dirty="0">
                <a:latin typeface="宋体"/>
                <a:cs typeface="宋体"/>
              </a:rPr>
              <a:t>为</a:t>
            </a:r>
            <a:r>
              <a:rPr sz="2000" b="1" spc="-5" dirty="0">
                <a:solidFill>
                  <a:srgbClr val="0000CC"/>
                </a:solidFill>
                <a:latin typeface="宋体"/>
                <a:cs typeface="宋体"/>
              </a:rPr>
              <a:t>迭</a:t>
            </a:r>
            <a:r>
              <a:rPr sz="2000" b="1" spc="5" dirty="0">
                <a:solidFill>
                  <a:srgbClr val="0000CC"/>
                </a:solidFill>
                <a:latin typeface="宋体"/>
                <a:cs typeface="宋体"/>
              </a:rPr>
              <a:t>代</a:t>
            </a:r>
            <a:r>
              <a:rPr sz="2000" b="1" spc="5" dirty="0">
                <a:latin typeface="宋体"/>
                <a:cs typeface="宋体"/>
              </a:rPr>
              <a:t>函数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Position IterFind( ElementType X, BinTree BST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75310">
              <a:lnSpc>
                <a:spcPct val="100000"/>
              </a:lnSpc>
            </a:pPr>
            <a:r>
              <a:rPr sz="1800" b="1" spc="-10" dirty="0">
                <a:solidFill>
                  <a:srgbClr val="0000CC"/>
                </a:solidFill>
                <a:latin typeface="Courier New"/>
                <a:cs typeface="Courier New"/>
              </a:rPr>
              <a:t>while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spc="-5" dirty="0">
                <a:latin typeface="Courier New"/>
                <a:cs typeface="Courier New"/>
              </a:rPr>
              <a:t>BST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21410">
              <a:lnSpc>
                <a:spcPct val="100000"/>
              </a:lnSpc>
            </a:pPr>
            <a:r>
              <a:rPr sz="1800" b="1" spc="-10" dirty="0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X &gt; </a:t>
            </a:r>
            <a:r>
              <a:rPr sz="1800" b="1" spc="-10" dirty="0">
                <a:latin typeface="Courier New"/>
                <a:cs typeface="Courier New"/>
              </a:rPr>
              <a:t>BST-&gt;Data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121410" marR="384810" indent="504190">
              <a:lnSpc>
                <a:spcPts val="2090"/>
              </a:lnSpc>
              <a:spcBef>
                <a:spcPts val="200"/>
              </a:spcBef>
            </a:pPr>
            <a:r>
              <a:rPr sz="1800" b="1" spc="-5" dirty="0">
                <a:latin typeface="Courier New"/>
                <a:cs typeface="Courier New"/>
              </a:rPr>
              <a:t>BST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BST-&gt;Right;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向右子树中移动，继续查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找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solidFill>
                  <a:srgbClr val="0000CC"/>
                </a:solidFill>
                <a:latin typeface="Courier New"/>
                <a:cs typeface="Courier New"/>
              </a:rPr>
              <a:t>else if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X &lt; </a:t>
            </a:r>
            <a:r>
              <a:rPr sz="1800" b="1" spc="-10" dirty="0">
                <a:latin typeface="Courier New"/>
                <a:cs typeface="Courier New"/>
              </a:rPr>
              <a:t>BST-&gt;Data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625600">
              <a:lnSpc>
                <a:spcPts val="2125"/>
              </a:lnSpc>
              <a:spcBef>
                <a:spcPts val="15"/>
              </a:spcBef>
              <a:tabLst>
                <a:tab pos="4084320" algn="l"/>
              </a:tabLst>
            </a:pPr>
            <a:r>
              <a:rPr sz="1800" b="1" spc="-5" dirty="0">
                <a:latin typeface="Courier New"/>
                <a:cs typeface="Courier New"/>
              </a:rPr>
              <a:t>BST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" dirty="0">
                <a:latin typeface="Courier New"/>
                <a:cs typeface="Courier New"/>
              </a:rPr>
              <a:t> BST-&gt;Left;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向左子树中移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动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，继续查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找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121410">
              <a:lnSpc>
                <a:spcPts val="2125"/>
              </a:lnSpc>
            </a:pPr>
            <a:r>
              <a:rPr sz="1800" b="1" spc="-10" dirty="0">
                <a:solidFill>
                  <a:srgbClr val="0000CC"/>
                </a:solidFill>
                <a:latin typeface="Courier New"/>
                <a:cs typeface="Courier New"/>
              </a:rPr>
              <a:t>else 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/* 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X 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== BST-&gt;Data</a:t>
            </a:r>
            <a:r>
              <a:rPr sz="1800" b="1" spc="-3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666875">
              <a:lnSpc>
                <a:spcPts val="2125"/>
              </a:lnSpc>
              <a:spcBef>
                <a:spcPts val="70"/>
              </a:spcBef>
            </a:pPr>
            <a:r>
              <a:rPr sz="1800" b="1" spc="-5" dirty="0">
                <a:solidFill>
                  <a:srgbClr val="0000CC"/>
                </a:solidFill>
                <a:latin typeface="Courier New"/>
                <a:cs typeface="Courier New"/>
              </a:rPr>
              <a:t>return</a:t>
            </a:r>
            <a:r>
              <a:rPr sz="1800" b="1" spc="-5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BST;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查找成功，返回结点的找到结点的地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址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75310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74040">
              <a:lnSpc>
                <a:spcPts val="2125"/>
              </a:lnSpc>
              <a:spcBef>
                <a:spcPts val="75"/>
              </a:spcBef>
            </a:pPr>
            <a:r>
              <a:rPr sz="1800" b="1" spc="-5" dirty="0">
                <a:solidFill>
                  <a:srgbClr val="0000CC"/>
                </a:solidFill>
                <a:latin typeface="Courier New"/>
                <a:cs typeface="Courier New"/>
              </a:rPr>
              <a:t>return</a:t>
            </a:r>
            <a:r>
              <a:rPr sz="1800" b="1" spc="-4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NULL;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查找失败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27940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5181600"/>
            <a:ext cx="4038600" cy="462280"/>
          </a:xfrm>
          <a:prstGeom prst="rect">
            <a:avLst/>
          </a:prstGeom>
          <a:solidFill>
            <a:srgbClr val="FFE185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2400" b="1" dirty="0">
                <a:latin typeface="宋体"/>
                <a:cs typeface="宋体"/>
              </a:rPr>
              <a:t>查找的效率决定于树的高度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764" y="336549"/>
            <a:ext cx="323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查找最大和最小元素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8429" y="2057400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262000" y="0"/>
                </a:moveTo>
                <a:lnTo>
                  <a:pt x="214918" y="4245"/>
                </a:lnTo>
                <a:lnTo>
                  <a:pt x="170598" y="16488"/>
                </a:lnTo>
                <a:lnTo>
                  <a:pt x="129784" y="35983"/>
                </a:lnTo>
                <a:lnTo>
                  <a:pt x="93216" y="61988"/>
                </a:lnTo>
                <a:lnTo>
                  <a:pt x="61634" y="93760"/>
                </a:lnTo>
                <a:lnTo>
                  <a:pt x="35781" y="130556"/>
                </a:lnTo>
                <a:lnTo>
                  <a:pt x="16396" y="171631"/>
                </a:lnTo>
                <a:lnTo>
                  <a:pt x="4222" y="216244"/>
                </a:lnTo>
                <a:lnTo>
                  <a:pt x="0" y="263651"/>
                </a:lnTo>
                <a:lnTo>
                  <a:pt x="4222" y="311025"/>
                </a:lnTo>
                <a:lnTo>
                  <a:pt x="16396" y="355620"/>
                </a:lnTo>
                <a:lnTo>
                  <a:pt x="35781" y="396691"/>
                </a:lnTo>
                <a:lnTo>
                  <a:pt x="61634" y="433491"/>
                </a:lnTo>
                <a:lnTo>
                  <a:pt x="93216" y="465273"/>
                </a:lnTo>
                <a:lnTo>
                  <a:pt x="129784" y="491292"/>
                </a:lnTo>
                <a:lnTo>
                  <a:pt x="170598" y="510801"/>
                </a:lnTo>
                <a:lnTo>
                  <a:pt x="214918" y="523053"/>
                </a:lnTo>
                <a:lnTo>
                  <a:pt x="262000" y="527303"/>
                </a:lnTo>
                <a:lnTo>
                  <a:pt x="309079" y="523053"/>
                </a:lnTo>
                <a:lnTo>
                  <a:pt x="353386" y="510801"/>
                </a:lnTo>
                <a:lnTo>
                  <a:pt x="394184" y="491292"/>
                </a:lnTo>
                <a:lnTo>
                  <a:pt x="430732" y="465273"/>
                </a:lnTo>
                <a:lnTo>
                  <a:pt x="462293" y="433491"/>
                </a:lnTo>
                <a:lnTo>
                  <a:pt x="488126" y="396691"/>
                </a:lnTo>
                <a:lnTo>
                  <a:pt x="507494" y="355620"/>
                </a:lnTo>
                <a:lnTo>
                  <a:pt x="519656" y="311025"/>
                </a:lnTo>
                <a:lnTo>
                  <a:pt x="523875" y="263651"/>
                </a:lnTo>
                <a:lnTo>
                  <a:pt x="519656" y="216244"/>
                </a:lnTo>
                <a:lnTo>
                  <a:pt x="507494" y="171631"/>
                </a:lnTo>
                <a:lnTo>
                  <a:pt x="488126" y="130556"/>
                </a:lnTo>
                <a:lnTo>
                  <a:pt x="462293" y="93760"/>
                </a:lnTo>
                <a:lnTo>
                  <a:pt x="430732" y="61988"/>
                </a:lnTo>
                <a:lnTo>
                  <a:pt x="394184" y="35983"/>
                </a:lnTo>
                <a:lnTo>
                  <a:pt x="353386" y="16488"/>
                </a:lnTo>
                <a:lnTo>
                  <a:pt x="309079" y="4245"/>
                </a:lnTo>
                <a:lnTo>
                  <a:pt x="26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8429" y="2057400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0" y="263651"/>
                </a:moveTo>
                <a:lnTo>
                  <a:pt x="4222" y="216244"/>
                </a:lnTo>
                <a:lnTo>
                  <a:pt x="16396" y="171631"/>
                </a:lnTo>
                <a:lnTo>
                  <a:pt x="35781" y="130556"/>
                </a:lnTo>
                <a:lnTo>
                  <a:pt x="61634" y="93760"/>
                </a:lnTo>
                <a:lnTo>
                  <a:pt x="93216" y="61988"/>
                </a:lnTo>
                <a:lnTo>
                  <a:pt x="129784" y="35983"/>
                </a:lnTo>
                <a:lnTo>
                  <a:pt x="170598" y="16488"/>
                </a:lnTo>
                <a:lnTo>
                  <a:pt x="214918" y="4245"/>
                </a:lnTo>
                <a:lnTo>
                  <a:pt x="262000" y="0"/>
                </a:lnTo>
                <a:lnTo>
                  <a:pt x="309079" y="4245"/>
                </a:lnTo>
                <a:lnTo>
                  <a:pt x="353386" y="16488"/>
                </a:lnTo>
                <a:lnTo>
                  <a:pt x="394184" y="35983"/>
                </a:lnTo>
                <a:lnTo>
                  <a:pt x="430732" y="61988"/>
                </a:lnTo>
                <a:lnTo>
                  <a:pt x="462293" y="93760"/>
                </a:lnTo>
                <a:lnTo>
                  <a:pt x="488126" y="130556"/>
                </a:lnTo>
                <a:lnTo>
                  <a:pt x="507494" y="171631"/>
                </a:lnTo>
                <a:lnTo>
                  <a:pt x="519656" y="216244"/>
                </a:lnTo>
                <a:lnTo>
                  <a:pt x="523875" y="263651"/>
                </a:lnTo>
                <a:lnTo>
                  <a:pt x="519656" y="311025"/>
                </a:lnTo>
                <a:lnTo>
                  <a:pt x="507494" y="355620"/>
                </a:lnTo>
                <a:lnTo>
                  <a:pt x="488126" y="396691"/>
                </a:lnTo>
                <a:lnTo>
                  <a:pt x="462293" y="433491"/>
                </a:lnTo>
                <a:lnTo>
                  <a:pt x="430732" y="465273"/>
                </a:lnTo>
                <a:lnTo>
                  <a:pt x="394184" y="491292"/>
                </a:lnTo>
                <a:lnTo>
                  <a:pt x="353386" y="510801"/>
                </a:lnTo>
                <a:lnTo>
                  <a:pt x="309079" y="523053"/>
                </a:lnTo>
                <a:lnTo>
                  <a:pt x="262000" y="527303"/>
                </a:lnTo>
                <a:lnTo>
                  <a:pt x="214918" y="523053"/>
                </a:lnTo>
                <a:lnTo>
                  <a:pt x="170598" y="510801"/>
                </a:lnTo>
                <a:lnTo>
                  <a:pt x="129784" y="491292"/>
                </a:lnTo>
                <a:lnTo>
                  <a:pt x="93216" y="465273"/>
                </a:lnTo>
                <a:lnTo>
                  <a:pt x="61634" y="433491"/>
                </a:lnTo>
                <a:lnTo>
                  <a:pt x="35781" y="396691"/>
                </a:lnTo>
                <a:lnTo>
                  <a:pt x="16396" y="355620"/>
                </a:lnTo>
                <a:lnTo>
                  <a:pt x="4222" y="311025"/>
                </a:lnTo>
                <a:lnTo>
                  <a:pt x="0" y="2636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0063" y="2116366"/>
            <a:ext cx="288290" cy="307975"/>
          </a:xfrm>
          <a:custGeom>
            <a:avLst/>
            <a:gdLst/>
            <a:ahLst/>
            <a:cxnLst/>
            <a:rect l="l" t="t" r="r" b="b"/>
            <a:pathLst>
              <a:path w="288289" h="307975">
                <a:moveTo>
                  <a:pt x="0" y="307809"/>
                </a:moveTo>
                <a:lnTo>
                  <a:pt x="288048" y="307809"/>
                </a:lnTo>
                <a:lnTo>
                  <a:pt x="288048" y="0"/>
                </a:lnTo>
                <a:lnTo>
                  <a:pt x="0" y="0"/>
                </a:lnTo>
                <a:lnTo>
                  <a:pt x="0" y="307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367" y="1019302"/>
            <a:ext cx="6188075" cy="137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dirty="0">
                <a:solidFill>
                  <a:srgbClr val="0000CC"/>
                </a:solidFill>
                <a:latin typeface="宋体"/>
                <a:cs typeface="宋体"/>
              </a:rPr>
              <a:t>最大元素</a:t>
            </a:r>
            <a:r>
              <a:rPr sz="2400" b="1" dirty="0">
                <a:latin typeface="宋体"/>
                <a:cs typeface="宋体"/>
              </a:rPr>
              <a:t>一定是在树的</a:t>
            </a:r>
            <a:r>
              <a:rPr sz="2400" b="1" dirty="0">
                <a:solidFill>
                  <a:srgbClr val="0000CC"/>
                </a:solidFill>
                <a:latin typeface="宋体"/>
                <a:cs typeface="宋体"/>
              </a:rPr>
              <a:t>最右分枝的端结</a:t>
            </a:r>
            <a:r>
              <a:rPr sz="2400" b="1" spc="5" dirty="0">
                <a:solidFill>
                  <a:srgbClr val="0000CC"/>
                </a:solidFill>
                <a:latin typeface="宋体"/>
                <a:cs typeface="宋体"/>
              </a:rPr>
              <a:t>点</a:t>
            </a:r>
            <a:r>
              <a:rPr sz="2400" b="1" spc="-10" dirty="0">
                <a:latin typeface="宋体"/>
                <a:cs typeface="宋体"/>
              </a:rPr>
              <a:t>上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"/>
              <a:tabLst>
                <a:tab pos="355600" algn="l"/>
              </a:tabLst>
            </a:pPr>
            <a:r>
              <a:rPr sz="2400" b="1" dirty="0">
                <a:solidFill>
                  <a:srgbClr val="0000CC"/>
                </a:solidFill>
                <a:latin typeface="宋体"/>
                <a:cs typeface="宋体"/>
              </a:rPr>
              <a:t>最小元素</a:t>
            </a:r>
            <a:r>
              <a:rPr sz="2400" b="1" dirty="0">
                <a:latin typeface="宋体"/>
                <a:cs typeface="宋体"/>
              </a:rPr>
              <a:t>一定是在树的</a:t>
            </a:r>
            <a:r>
              <a:rPr sz="2400" b="1" dirty="0">
                <a:solidFill>
                  <a:srgbClr val="0000CC"/>
                </a:solidFill>
                <a:latin typeface="宋体"/>
                <a:cs typeface="宋体"/>
              </a:rPr>
              <a:t>最左分枝的端结</a:t>
            </a:r>
            <a:r>
              <a:rPr sz="2400" b="1" spc="5" dirty="0">
                <a:solidFill>
                  <a:srgbClr val="0000CC"/>
                </a:solidFill>
                <a:latin typeface="宋体"/>
                <a:cs typeface="宋体"/>
              </a:rPr>
              <a:t>点</a:t>
            </a:r>
            <a:r>
              <a:rPr sz="2400" b="1" spc="-10" dirty="0">
                <a:latin typeface="宋体"/>
                <a:cs typeface="宋体"/>
              </a:rPr>
              <a:t>上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865505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34258" y="2792348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261874" y="0"/>
                </a:moveTo>
                <a:lnTo>
                  <a:pt x="214795" y="4245"/>
                </a:lnTo>
                <a:lnTo>
                  <a:pt x="170488" y="16486"/>
                </a:lnTo>
                <a:lnTo>
                  <a:pt x="129690" y="35978"/>
                </a:lnTo>
                <a:lnTo>
                  <a:pt x="93142" y="61977"/>
                </a:lnTo>
                <a:lnTo>
                  <a:pt x="61581" y="93738"/>
                </a:lnTo>
                <a:lnTo>
                  <a:pt x="35748" y="130518"/>
                </a:lnTo>
                <a:lnTo>
                  <a:pt x="16380" y="171572"/>
                </a:lnTo>
                <a:lnTo>
                  <a:pt x="4218" y="216155"/>
                </a:lnTo>
                <a:lnTo>
                  <a:pt x="0" y="263525"/>
                </a:lnTo>
                <a:lnTo>
                  <a:pt x="4218" y="310932"/>
                </a:lnTo>
                <a:lnTo>
                  <a:pt x="16380" y="355545"/>
                </a:lnTo>
                <a:lnTo>
                  <a:pt x="35748" y="396620"/>
                </a:lnTo>
                <a:lnTo>
                  <a:pt x="61581" y="433416"/>
                </a:lnTo>
                <a:lnTo>
                  <a:pt x="93142" y="465188"/>
                </a:lnTo>
                <a:lnTo>
                  <a:pt x="129690" y="491193"/>
                </a:lnTo>
                <a:lnTo>
                  <a:pt x="170488" y="510688"/>
                </a:lnTo>
                <a:lnTo>
                  <a:pt x="214795" y="522931"/>
                </a:lnTo>
                <a:lnTo>
                  <a:pt x="261874" y="527176"/>
                </a:lnTo>
                <a:lnTo>
                  <a:pt x="308956" y="522931"/>
                </a:lnTo>
                <a:lnTo>
                  <a:pt x="353276" y="510688"/>
                </a:lnTo>
                <a:lnTo>
                  <a:pt x="394090" y="491193"/>
                </a:lnTo>
                <a:lnTo>
                  <a:pt x="430658" y="465188"/>
                </a:lnTo>
                <a:lnTo>
                  <a:pt x="462240" y="433416"/>
                </a:lnTo>
                <a:lnTo>
                  <a:pt x="488093" y="396620"/>
                </a:lnTo>
                <a:lnTo>
                  <a:pt x="507478" y="355545"/>
                </a:lnTo>
                <a:lnTo>
                  <a:pt x="519652" y="310932"/>
                </a:lnTo>
                <a:lnTo>
                  <a:pt x="523875" y="263525"/>
                </a:lnTo>
                <a:lnTo>
                  <a:pt x="519652" y="216155"/>
                </a:lnTo>
                <a:lnTo>
                  <a:pt x="507478" y="171572"/>
                </a:lnTo>
                <a:lnTo>
                  <a:pt x="488093" y="130518"/>
                </a:lnTo>
                <a:lnTo>
                  <a:pt x="462240" y="93738"/>
                </a:lnTo>
                <a:lnTo>
                  <a:pt x="430658" y="61977"/>
                </a:lnTo>
                <a:lnTo>
                  <a:pt x="394090" y="35978"/>
                </a:lnTo>
                <a:lnTo>
                  <a:pt x="353276" y="16486"/>
                </a:lnTo>
                <a:lnTo>
                  <a:pt x="308956" y="4245"/>
                </a:lnTo>
                <a:lnTo>
                  <a:pt x="261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4258" y="2792348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0" y="263525"/>
                </a:moveTo>
                <a:lnTo>
                  <a:pt x="4218" y="216155"/>
                </a:lnTo>
                <a:lnTo>
                  <a:pt x="16380" y="171572"/>
                </a:lnTo>
                <a:lnTo>
                  <a:pt x="35748" y="130518"/>
                </a:lnTo>
                <a:lnTo>
                  <a:pt x="61581" y="93738"/>
                </a:lnTo>
                <a:lnTo>
                  <a:pt x="93142" y="61977"/>
                </a:lnTo>
                <a:lnTo>
                  <a:pt x="129690" y="35978"/>
                </a:lnTo>
                <a:lnTo>
                  <a:pt x="170488" y="16486"/>
                </a:lnTo>
                <a:lnTo>
                  <a:pt x="214795" y="4245"/>
                </a:lnTo>
                <a:lnTo>
                  <a:pt x="261874" y="0"/>
                </a:lnTo>
                <a:lnTo>
                  <a:pt x="308956" y="4245"/>
                </a:lnTo>
                <a:lnTo>
                  <a:pt x="353276" y="16486"/>
                </a:lnTo>
                <a:lnTo>
                  <a:pt x="394090" y="35978"/>
                </a:lnTo>
                <a:lnTo>
                  <a:pt x="430658" y="61977"/>
                </a:lnTo>
                <a:lnTo>
                  <a:pt x="462240" y="93738"/>
                </a:lnTo>
                <a:lnTo>
                  <a:pt x="488093" y="130518"/>
                </a:lnTo>
                <a:lnTo>
                  <a:pt x="507478" y="171572"/>
                </a:lnTo>
                <a:lnTo>
                  <a:pt x="519652" y="216155"/>
                </a:lnTo>
                <a:lnTo>
                  <a:pt x="523875" y="263525"/>
                </a:lnTo>
                <a:lnTo>
                  <a:pt x="519652" y="310932"/>
                </a:lnTo>
                <a:lnTo>
                  <a:pt x="507478" y="355545"/>
                </a:lnTo>
                <a:lnTo>
                  <a:pt x="488093" y="396620"/>
                </a:lnTo>
                <a:lnTo>
                  <a:pt x="462240" y="433416"/>
                </a:lnTo>
                <a:lnTo>
                  <a:pt x="430658" y="465188"/>
                </a:lnTo>
                <a:lnTo>
                  <a:pt x="394090" y="491193"/>
                </a:lnTo>
                <a:lnTo>
                  <a:pt x="353276" y="510688"/>
                </a:lnTo>
                <a:lnTo>
                  <a:pt x="308956" y="522931"/>
                </a:lnTo>
                <a:lnTo>
                  <a:pt x="261874" y="527176"/>
                </a:lnTo>
                <a:lnTo>
                  <a:pt x="214795" y="522931"/>
                </a:lnTo>
                <a:lnTo>
                  <a:pt x="170488" y="510688"/>
                </a:lnTo>
                <a:lnTo>
                  <a:pt x="129690" y="491193"/>
                </a:lnTo>
                <a:lnTo>
                  <a:pt x="93142" y="465188"/>
                </a:lnTo>
                <a:lnTo>
                  <a:pt x="61581" y="433416"/>
                </a:lnTo>
                <a:lnTo>
                  <a:pt x="35748" y="396620"/>
                </a:lnTo>
                <a:lnTo>
                  <a:pt x="16380" y="355545"/>
                </a:lnTo>
                <a:lnTo>
                  <a:pt x="4218" y="310932"/>
                </a:lnTo>
                <a:lnTo>
                  <a:pt x="0" y="263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6972" y="2873286"/>
            <a:ext cx="288290" cy="307975"/>
          </a:xfrm>
          <a:custGeom>
            <a:avLst/>
            <a:gdLst/>
            <a:ahLst/>
            <a:cxnLst/>
            <a:rect l="l" t="t" r="r" b="b"/>
            <a:pathLst>
              <a:path w="288289" h="307975">
                <a:moveTo>
                  <a:pt x="0" y="307809"/>
                </a:moveTo>
                <a:lnTo>
                  <a:pt x="288048" y="307809"/>
                </a:lnTo>
                <a:lnTo>
                  <a:pt x="288048" y="0"/>
                </a:lnTo>
                <a:lnTo>
                  <a:pt x="0" y="0"/>
                </a:lnTo>
                <a:lnTo>
                  <a:pt x="0" y="307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1798" y="2855214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15917" y="3541903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262001" y="0"/>
                </a:moveTo>
                <a:lnTo>
                  <a:pt x="214918" y="4250"/>
                </a:lnTo>
                <a:lnTo>
                  <a:pt x="170598" y="16502"/>
                </a:lnTo>
                <a:lnTo>
                  <a:pt x="129784" y="36011"/>
                </a:lnTo>
                <a:lnTo>
                  <a:pt x="93216" y="62030"/>
                </a:lnTo>
                <a:lnTo>
                  <a:pt x="61634" y="93812"/>
                </a:lnTo>
                <a:lnTo>
                  <a:pt x="35781" y="130612"/>
                </a:lnTo>
                <a:lnTo>
                  <a:pt x="16396" y="171683"/>
                </a:lnTo>
                <a:lnTo>
                  <a:pt x="4222" y="216278"/>
                </a:lnTo>
                <a:lnTo>
                  <a:pt x="0" y="263652"/>
                </a:lnTo>
                <a:lnTo>
                  <a:pt x="4222" y="311059"/>
                </a:lnTo>
                <a:lnTo>
                  <a:pt x="16396" y="355672"/>
                </a:lnTo>
                <a:lnTo>
                  <a:pt x="35781" y="396748"/>
                </a:lnTo>
                <a:lnTo>
                  <a:pt x="61634" y="433543"/>
                </a:lnTo>
                <a:lnTo>
                  <a:pt x="93216" y="465315"/>
                </a:lnTo>
                <a:lnTo>
                  <a:pt x="129784" y="491320"/>
                </a:lnTo>
                <a:lnTo>
                  <a:pt x="170598" y="510815"/>
                </a:lnTo>
                <a:lnTo>
                  <a:pt x="214918" y="523058"/>
                </a:lnTo>
                <a:lnTo>
                  <a:pt x="262001" y="527304"/>
                </a:lnTo>
                <a:lnTo>
                  <a:pt x="309079" y="523058"/>
                </a:lnTo>
                <a:lnTo>
                  <a:pt x="353386" y="510815"/>
                </a:lnTo>
                <a:lnTo>
                  <a:pt x="394184" y="491320"/>
                </a:lnTo>
                <a:lnTo>
                  <a:pt x="430732" y="465315"/>
                </a:lnTo>
                <a:lnTo>
                  <a:pt x="462293" y="433543"/>
                </a:lnTo>
                <a:lnTo>
                  <a:pt x="488126" y="396748"/>
                </a:lnTo>
                <a:lnTo>
                  <a:pt x="507494" y="355672"/>
                </a:lnTo>
                <a:lnTo>
                  <a:pt x="519656" y="311059"/>
                </a:lnTo>
                <a:lnTo>
                  <a:pt x="523875" y="263652"/>
                </a:lnTo>
                <a:lnTo>
                  <a:pt x="519656" y="216278"/>
                </a:lnTo>
                <a:lnTo>
                  <a:pt x="507494" y="171683"/>
                </a:lnTo>
                <a:lnTo>
                  <a:pt x="488126" y="130612"/>
                </a:lnTo>
                <a:lnTo>
                  <a:pt x="462293" y="93812"/>
                </a:lnTo>
                <a:lnTo>
                  <a:pt x="430732" y="62030"/>
                </a:lnTo>
                <a:lnTo>
                  <a:pt x="394184" y="36011"/>
                </a:lnTo>
                <a:lnTo>
                  <a:pt x="353386" y="16502"/>
                </a:lnTo>
                <a:lnTo>
                  <a:pt x="309079" y="4250"/>
                </a:lnTo>
                <a:lnTo>
                  <a:pt x="262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5917" y="3541903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0" y="263652"/>
                </a:moveTo>
                <a:lnTo>
                  <a:pt x="4222" y="216278"/>
                </a:lnTo>
                <a:lnTo>
                  <a:pt x="16396" y="171683"/>
                </a:lnTo>
                <a:lnTo>
                  <a:pt x="35781" y="130612"/>
                </a:lnTo>
                <a:lnTo>
                  <a:pt x="61634" y="93812"/>
                </a:lnTo>
                <a:lnTo>
                  <a:pt x="93216" y="62030"/>
                </a:lnTo>
                <a:lnTo>
                  <a:pt x="129784" y="36011"/>
                </a:lnTo>
                <a:lnTo>
                  <a:pt x="170598" y="16502"/>
                </a:lnTo>
                <a:lnTo>
                  <a:pt x="214918" y="4250"/>
                </a:lnTo>
                <a:lnTo>
                  <a:pt x="262001" y="0"/>
                </a:lnTo>
                <a:lnTo>
                  <a:pt x="309079" y="4250"/>
                </a:lnTo>
                <a:lnTo>
                  <a:pt x="353386" y="16502"/>
                </a:lnTo>
                <a:lnTo>
                  <a:pt x="394184" y="36011"/>
                </a:lnTo>
                <a:lnTo>
                  <a:pt x="430732" y="62030"/>
                </a:lnTo>
                <a:lnTo>
                  <a:pt x="462293" y="93812"/>
                </a:lnTo>
                <a:lnTo>
                  <a:pt x="488126" y="130612"/>
                </a:lnTo>
                <a:lnTo>
                  <a:pt x="507494" y="171683"/>
                </a:lnTo>
                <a:lnTo>
                  <a:pt x="519656" y="216278"/>
                </a:lnTo>
                <a:lnTo>
                  <a:pt x="523875" y="263652"/>
                </a:lnTo>
                <a:lnTo>
                  <a:pt x="519656" y="311059"/>
                </a:lnTo>
                <a:lnTo>
                  <a:pt x="507494" y="355672"/>
                </a:lnTo>
                <a:lnTo>
                  <a:pt x="488126" y="396748"/>
                </a:lnTo>
                <a:lnTo>
                  <a:pt x="462293" y="433543"/>
                </a:lnTo>
                <a:lnTo>
                  <a:pt x="430732" y="465315"/>
                </a:lnTo>
                <a:lnTo>
                  <a:pt x="394184" y="491320"/>
                </a:lnTo>
                <a:lnTo>
                  <a:pt x="353386" y="510815"/>
                </a:lnTo>
                <a:lnTo>
                  <a:pt x="309079" y="523058"/>
                </a:lnTo>
                <a:lnTo>
                  <a:pt x="262001" y="527304"/>
                </a:lnTo>
                <a:lnTo>
                  <a:pt x="214918" y="523058"/>
                </a:lnTo>
                <a:lnTo>
                  <a:pt x="170598" y="510815"/>
                </a:lnTo>
                <a:lnTo>
                  <a:pt x="129784" y="491320"/>
                </a:lnTo>
                <a:lnTo>
                  <a:pt x="93216" y="465315"/>
                </a:lnTo>
                <a:lnTo>
                  <a:pt x="61634" y="433543"/>
                </a:lnTo>
                <a:lnTo>
                  <a:pt x="35781" y="396748"/>
                </a:lnTo>
                <a:lnTo>
                  <a:pt x="16396" y="355672"/>
                </a:lnTo>
                <a:lnTo>
                  <a:pt x="4222" y="311059"/>
                </a:lnTo>
                <a:lnTo>
                  <a:pt x="0" y="2636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48759" y="3622967"/>
            <a:ext cx="288290" cy="307975"/>
          </a:xfrm>
          <a:custGeom>
            <a:avLst/>
            <a:gdLst/>
            <a:ahLst/>
            <a:cxnLst/>
            <a:rect l="l" t="t" r="r" b="b"/>
            <a:pathLst>
              <a:path w="288289" h="307975">
                <a:moveTo>
                  <a:pt x="0" y="307809"/>
                </a:moveTo>
                <a:lnTo>
                  <a:pt x="288048" y="307809"/>
                </a:lnTo>
                <a:lnTo>
                  <a:pt x="288048" y="0"/>
                </a:lnTo>
                <a:lnTo>
                  <a:pt x="0" y="0"/>
                </a:lnTo>
                <a:lnTo>
                  <a:pt x="0" y="307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53585" y="360502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99634" y="2799714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262000" y="0"/>
                </a:moveTo>
                <a:lnTo>
                  <a:pt x="214918" y="4245"/>
                </a:lnTo>
                <a:lnTo>
                  <a:pt x="170598" y="16486"/>
                </a:lnTo>
                <a:lnTo>
                  <a:pt x="129784" y="35978"/>
                </a:lnTo>
                <a:lnTo>
                  <a:pt x="93216" y="61977"/>
                </a:lnTo>
                <a:lnTo>
                  <a:pt x="61634" y="93738"/>
                </a:lnTo>
                <a:lnTo>
                  <a:pt x="35781" y="130518"/>
                </a:lnTo>
                <a:lnTo>
                  <a:pt x="16396" y="171572"/>
                </a:lnTo>
                <a:lnTo>
                  <a:pt x="4222" y="216155"/>
                </a:lnTo>
                <a:lnTo>
                  <a:pt x="0" y="263525"/>
                </a:lnTo>
                <a:lnTo>
                  <a:pt x="4222" y="310932"/>
                </a:lnTo>
                <a:lnTo>
                  <a:pt x="16396" y="355545"/>
                </a:lnTo>
                <a:lnTo>
                  <a:pt x="35781" y="396621"/>
                </a:lnTo>
                <a:lnTo>
                  <a:pt x="61634" y="433416"/>
                </a:lnTo>
                <a:lnTo>
                  <a:pt x="93216" y="465188"/>
                </a:lnTo>
                <a:lnTo>
                  <a:pt x="129784" y="491193"/>
                </a:lnTo>
                <a:lnTo>
                  <a:pt x="170598" y="510688"/>
                </a:lnTo>
                <a:lnTo>
                  <a:pt x="214918" y="522931"/>
                </a:lnTo>
                <a:lnTo>
                  <a:pt x="262000" y="527176"/>
                </a:lnTo>
                <a:lnTo>
                  <a:pt x="309079" y="522931"/>
                </a:lnTo>
                <a:lnTo>
                  <a:pt x="353386" y="510688"/>
                </a:lnTo>
                <a:lnTo>
                  <a:pt x="394184" y="491193"/>
                </a:lnTo>
                <a:lnTo>
                  <a:pt x="430732" y="465188"/>
                </a:lnTo>
                <a:lnTo>
                  <a:pt x="462293" y="433416"/>
                </a:lnTo>
                <a:lnTo>
                  <a:pt x="488126" y="396621"/>
                </a:lnTo>
                <a:lnTo>
                  <a:pt x="507494" y="355545"/>
                </a:lnTo>
                <a:lnTo>
                  <a:pt x="519656" y="310932"/>
                </a:lnTo>
                <a:lnTo>
                  <a:pt x="523875" y="263525"/>
                </a:lnTo>
                <a:lnTo>
                  <a:pt x="519656" y="216155"/>
                </a:lnTo>
                <a:lnTo>
                  <a:pt x="507494" y="171572"/>
                </a:lnTo>
                <a:lnTo>
                  <a:pt x="488126" y="130518"/>
                </a:lnTo>
                <a:lnTo>
                  <a:pt x="462293" y="93738"/>
                </a:lnTo>
                <a:lnTo>
                  <a:pt x="430732" y="61977"/>
                </a:lnTo>
                <a:lnTo>
                  <a:pt x="394184" y="35978"/>
                </a:lnTo>
                <a:lnTo>
                  <a:pt x="353386" y="16486"/>
                </a:lnTo>
                <a:lnTo>
                  <a:pt x="309079" y="4245"/>
                </a:lnTo>
                <a:lnTo>
                  <a:pt x="26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99634" y="2799714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0" y="263525"/>
                </a:moveTo>
                <a:lnTo>
                  <a:pt x="4222" y="216155"/>
                </a:lnTo>
                <a:lnTo>
                  <a:pt x="16396" y="171572"/>
                </a:lnTo>
                <a:lnTo>
                  <a:pt x="35781" y="130518"/>
                </a:lnTo>
                <a:lnTo>
                  <a:pt x="61634" y="93738"/>
                </a:lnTo>
                <a:lnTo>
                  <a:pt x="93216" y="61977"/>
                </a:lnTo>
                <a:lnTo>
                  <a:pt x="129784" y="35978"/>
                </a:lnTo>
                <a:lnTo>
                  <a:pt x="170598" y="16486"/>
                </a:lnTo>
                <a:lnTo>
                  <a:pt x="214918" y="4245"/>
                </a:lnTo>
                <a:lnTo>
                  <a:pt x="262000" y="0"/>
                </a:lnTo>
                <a:lnTo>
                  <a:pt x="309079" y="4245"/>
                </a:lnTo>
                <a:lnTo>
                  <a:pt x="353386" y="16486"/>
                </a:lnTo>
                <a:lnTo>
                  <a:pt x="394184" y="35978"/>
                </a:lnTo>
                <a:lnTo>
                  <a:pt x="430732" y="61977"/>
                </a:lnTo>
                <a:lnTo>
                  <a:pt x="462293" y="93738"/>
                </a:lnTo>
                <a:lnTo>
                  <a:pt x="488126" y="130518"/>
                </a:lnTo>
                <a:lnTo>
                  <a:pt x="507494" y="171572"/>
                </a:lnTo>
                <a:lnTo>
                  <a:pt x="519656" y="216155"/>
                </a:lnTo>
                <a:lnTo>
                  <a:pt x="523875" y="263525"/>
                </a:lnTo>
                <a:lnTo>
                  <a:pt x="519656" y="310932"/>
                </a:lnTo>
                <a:lnTo>
                  <a:pt x="507494" y="355545"/>
                </a:lnTo>
                <a:lnTo>
                  <a:pt x="488126" y="396621"/>
                </a:lnTo>
                <a:lnTo>
                  <a:pt x="462293" y="433416"/>
                </a:lnTo>
                <a:lnTo>
                  <a:pt x="430732" y="465188"/>
                </a:lnTo>
                <a:lnTo>
                  <a:pt x="394184" y="491193"/>
                </a:lnTo>
                <a:lnTo>
                  <a:pt x="353386" y="510688"/>
                </a:lnTo>
                <a:lnTo>
                  <a:pt x="309079" y="522931"/>
                </a:lnTo>
                <a:lnTo>
                  <a:pt x="262000" y="527176"/>
                </a:lnTo>
                <a:lnTo>
                  <a:pt x="214918" y="522931"/>
                </a:lnTo>
                <a:lnTo>
                  <a:pt x="170598" y="510688"/>
                </a:lnTo>
                <a:lnTo>
                  <a:pt x="129784" y="491193"/>
                </a:lnTo>
                <a:lnTo>
                  <a:pt x="93216" y="465188"/>
                </a:lnTo>
                <a:lnTo>
                  <a:pt x="61634" y="433416"/>
                </a:lnTo>
                <a:lnTo>
                  <a:pt x="35781" y="396620"/>
                </a:lnTo>
                <a:lnTo>
                  <a:pt x="16396" y="355545"/>
                </a:lnTo>
                <a:lnTo>
                  <a:pt x="4222" y="310932"/>
                </a:lnTo>
                <a:lnTo>
                  <a:pt x="0" y="263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2350" y="2880652"/>
            <a:ext cx="288290" cy="307975"/>
          </a:xfrm>
          <a:custGeom>
            <a:avLst/>
            <a:gdLst/>
            <a:ahLst/>
            <a:cxnLst/>
            <a:rect l="l" t="t" r="r" b="b"/>
            <a:pathLst>
              <a:path w="288289" h="307975">
                <a:moveTo>
                  <a:pt x="0" y="307809"/>
                </a:moveTo>
                <a:lnTo>
                  <a:pt x="288048" y="307809"/>
                </a:lnTo>
                <a:lnTo>
                  <a:pt x="288048" y="0"/>
                </a:lnTo>
                <a:lnTo>
                  <a:pt x="0" y="0"/>
                </a:lnTo>
                <a:lnTo>
                  <a:pt x="0" y="307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37303" y="2862453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56992" y="3586098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261874" y="0"/>
                </a:moveTo>
                <a:lnTo>
                  <a:pt x="214795" y="4250"/>
                </a:lnTo>
                <a:lnTo>
                  <a:pt x="170488" y="16502"/>
                </a:lnTo>
                <a:lnTo>
                  <a:pt x="129690" y="36011"/>
                </a:lnTo>
                <a:lnTo>
                  <a:pt x="93142" y="62030"/>
                </a:lnTo>
                <a:lnTo>
                  <a:pt x="61581" y="93812"/>
                </a:lnTo>
                <a:lnTo>
                  <a:pt x="35748" y="130612"/>
                </a:lnTo>
                <a:lnTo>
                  <a:pt x="16380" y="171683"/>
                </a:lnTo>
                <a:lnTo>
                  <a:pt x="4218" y="216278"/>
                </a:lnTo>
                <a:lnTo>
                  <a:pt x="0" y="263651"/>
                </a:lnTo>
                <a:lnTo>
                  <a:pt x="4218" y="311059"/>
                </a:lnTo>
                <a:lnTo>
                  <a:pt x="16380" y="355672"/>
                </a:lnTo>
                <a:lnTo>
                  <a:pt x="35748" y="396748"/>
                </a:lnTo>
                <a:lnTo>
                  <a:pt x="61581" y="433543"/>
                </a:lnTo>
                <a:lnTo>
                  <a:pt x="93142" y="465315"/>
                </a:lnTo>
                <a:lnTo>
                  <a:pt x="129690" y="491320"/>
                </a:lnTo>
                <a:lnTo>
                  <a:pt x="170488" y="510815"/>
                </a:lnTo>
                <a:lnTo>
                  <a:pt x="214795" y="523058"/>
                </a:lnTo>
                <a:lnTo>
                  <a:pt x="261874" y="527303"/>
                </a:lnTo>
                <a:lnTo>
                  <a:pt x="308956" y="523058"/>
                </a:lnTo>
                <a:lnTo>
                  <a:pt x="353276" y="510815"/>
                </a:lnTo>
                <a:lnTo>
                  <a:pt x="394090" y="491320"/>
                </a:lnTo>
                <a:lnTo>
                  <a:pt x="430658" y="465315"/>
                </a:lnTo>
                <a:lnTo>
                  <a:pt x="462240" y="433543"/>
                </a:lnTo>
                <a:lnTo>
                  <a:pt x="488093" y="396748"/>
                </a:lnTo>
                <a:lnTo>
                  <a:pt x="507478" y="355672"/>
                </a:lnTo>
                <a:lnTo>
                  <a:pt x="519652" y="311059"/>
                </a:lnTo>
                <a:lnTo>
                  <a:pt x="523874" y="263651"/>
                </a:lnTo>
                <a:lnTo>
                  <a:pt x="519652" y="216278"/>
                </a:lnTo>
                <a:lnTo>
                  <a:pt x="507478" y="171683"/>
                </a:lnTo>
                <a:lnTo>
                  <a:pt x="488093" y="130612"/>
                </a:lnTo>
                <a:lnTo>
                  <a:pt x="462240" y="93812"/>
                </a:lnTo>
                <a:lnTo>
                  <a:pt x="430658" y="62030"/>
                </a:lnTo>
                <a:lnTo>
                  <a:pt x="394090" y="36011"/>
                </a:lnTo>
                <a:lnTo>
                  <a:pt x="353276" y="16502"/>
                </a:lnTo>
                <a:lnTo>
                  <a:pt x="308956" y="4250"/>
                </a:lnTo>
                <a:lnTo>
                  <a:pt x="261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6992" y="3586098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0" y="263651"/>
                </a:moveTo>
                <a:lnTo>
                  <a:pt x="4218" y="216278"/>
                </a:lnTo>
                <a:lnTo>
                  <a:pt x="16380" y="171683"/>
                </a:lnTo>
                <a:lnTo>
                  <a:pt x="35748" y="130612"/>
                </a:lnTo>
                <a:lnTo>
                  <a:pt x="61581" y="93812"/>
                </a:lnTo>
                <a:lnTo>
                  <a:pt x="93142" y="62030"/>
                </a:lnTo>
                <a:lnTo>
                  <a:pt x="129690" y="36011"/>
                </a:lnTo>
                <a:lnTo>
                  <a:pt x="170488" y="16502"/>
                </a:lnTo>
                <a:lnTo>
                  <a:pt x="214795" y="4250"/>
                </a:lnTo>
                <a:lnTo>
                  <a:pt x="261874" y="0"/>
                </a:lnTo>
                <a:lnTo>
                  <a:pt x="308956" y="4250"/>
                </a:lnTo>
                <a:lnTo>
                  <a:pt x="353276" y="16502"/>
                </a:lnTo>
                <a:lnTo>
                  <a:pt x="394090" y="36011"/>
                </a:lnTo>
                <a:lnTo>
                  <a:pt x="430658" y="62030"/>
                </a:lnTo>
                <a:lnTo>
                  <a:pt x="462240" y="93812"/>
                </a:lnTo>
                <a:lnTo>
                  <a:pt x="488093" y="130612"/>
                </a:lnTo>
                <a:lnTo>
                  <a:pt x="507478" y="171683"/>
                </a:lnTo>
                <a:lnTo>
                  <a:pt x="519652" y="216278"/>
                </a:lnTo>
                <a:lnTo>
                  <a:pt x="523874" y="263651"/>
                </a:lnTo>
                <a:lnTo>
                  <a:pt x="519652" y="311059"/>
                </a:lnTo>
                <a:lnTo>
                  <a:pt x="507478" y="355672"/>
                </a:lnTo>
                <a:lnTo>
                  <a:pt x="488093" y="396747"/>
                </a:lnTo>
                <a:lnTo>
                  <a:pt x="462240" y="433543"/>
                </a:lnTo>
                <a:lnTo>
                  <a:pt x="430658" y="465315"/>
                </a:lnTo>
                <a:lnTo>
                  <a:pt x="394090" y="491320"/>
                </a:lnTo>
                <a:lnTo>
                  <a:pt x="353276" y="510815"/>
                </a:lnTo>
                <a:lnTo>
                  <a:pt x="308956" y="523058"/>
                </a:lnTo>
                <a:lnTo>
                  <a:pt x="261874" y="527303"/>
                </a:lnTo>
                <a:lnTo>
                  <a:pt x="214795" y="523058"/>
                </a:lnTo>
                <a:lnTo>
                  <a:pt x="170488" y="510815"/>
                </a:lnTo>
                <a:lnTo>
                  <a:pt x="129690" y="491320"/>
                </a:lnTo>
                <a:lnTo>
                  <a:pt x="93142" y="465315"/>
                </a:lnTo>
                <a:lnTo>
                  <a:pt x="61581" y="433543"/>
                </a:lnTo>
                <a:lnTo>
                  <a:pt x="35748" y="396748"/>
                </a:lnTo>
                <a:lnTo>
                  <a:pt x="16380" y="355672"/>
                </a:lnTo>
                <a:lnTo>
                  <a:pt x="4218" y="311059"/>
                </a:lnTo>
                <a:lnTo>
                  <a:pt x="0" y="2636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9707" y="3667162"/>
            <a:ext cx="288290" cy="307975"/>
          </a:xfrm>
          <a:custGeom>
            <a:avLst/>
            <a:gdLst/>
            <a:ahLst/>
            <a:cxnLst/>
            <a:rect l="l" t="t" r="r" b="b"/>
            <a:pathLst>
              <a:path w="288289" h="307975">
                <a:moveTo>
                  <a:pt x="0" y="307809"/>
                </a:moveTo>
                <a:lnTo>
                  <a:pt x="288048" y="307809"/>
                </a:lnTo>
                <a:lnTo>
                  <a:pt x="288048" y="0"/>
                </a:lnTo>
                <a:lnTo>
                  <a:pt x="0" y="0"/>
                </a:lnTo>
                <a:lnTo>
                  <a:pt x="0" y="307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58414" y="364921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09796" y="2518410"/>
            <a:ext cx="318135" cy="296545"/>
          </a:xfrm>
          <a:custGeom>
            <a:avLst/>
            <a:gdLst/>
            <a:ahLst/>
            <a:cxnLst/>
            <a:rect l="l" t="t" r="r" b="b"/>
            <a:pathLst>
              <a:path w="318135" h="296544">
                <a:moveTo>
                  <a:pt x="317753" y="0"/>
                </a:moveTo>
                <a:lnTo>
                  <a:pt x="0" y="2960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5625" y="3273933"/>
            <a:ext cx="318135" cy="296545"/>
          </a:xfrm>
          <a:custGeom>
            <a:avLst/>
            <a:gdLst/>
            <a:ahLst/>
            <a:cxnLst/>
            <a:rect l="l" t="t" r="r" b="b"/>
            <a:pathLst>
              <a:path w="318135" h="296545">
                <a:moveTo>
                  <a:pt x="317626" y="0"/>
                </a:moveTo>
                <a:lnTo>
                  <a:pt x="0" y="2960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4505" y="3251834"/>
            <a:ext cx="318135" cy="296545"/>
          </a:xfrm>
          <a:custGeom>
            <a:avLst/>
            <a:gdLst/>
            <a:ahLst/>
            <a:cxnLst/>
            <a:rect l="l" t="t" r="r" b="b"/>
            <a:pathLst>
              <a:path w="318135" h="296545">
                <a:moveTo>
                  <a:pt x="0" y="0"/>
                </a:moveTo>
                <a:lnTo>
                  <a:pt x="317754" y="2960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08804" y="2500757"/>
            <a:ext cx="400050" cy="334645"/>
          </a:xfrm>
          <a:custGeom>
            <a:avLst/>
            <a:gdLst/>
            <a:ahLst/>
            <a:cxnLst/>
            <a:rect l="l" t="t" r="r" b="b"/>
            <a:pathLst>
              <a:path w="400050" h="334644">
                <a:moveTo>
                  <a:pt x="0" y="0"/>
                </a:moveTo>
                <a:lnTo>
                  <a:pt x="399542" y="3342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0009" y="3229736"/>
            <a:ext cx="318135" cy="296545"/>
          </a:xfrm>
          <a:custGeom>
            <a:avLst/>
            <a:gdLst/>
            <a:ahLst/>
            <a:cxnLst/>
            <a:rect l="l" t="t" r="r" b="b"/>
            <a:pathLst>
              <a:path w="318135" h="296545">
                <a:moveTo>
                  <a:pt x="0" y="0"/>
                </a:moveTo>
                <a:lnTo>
                  <a:pt x="317626" y="2960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6130" y="3400552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262001" y="0"/>
                </a:moveTo>
                <a:lnTo>
                  <a:pt x="214884" y="4245"/>
                </a:lnTo>
                <a:lnTo>
                  <a:pt x="170547" y="16488"/>
                </a:lnTo>
                <a:lnTo>
                  <a:pt x="129728" y="35983"/>
                </a:lnTo>
                <a:lnTo>
                  <a:pt x="93163" y="61988"/>
                </a:lnTo>
                <a:lnTo>
                  <a:pt x="61592" y="93760"/>
                </a:lnTo>
                <a:lnTo>
                  <a:pt x="35752" y="130556"/>
                </a:lnTo>
                <a:lnTo>
                  <a:pt x="16382" y="171631"/>
                </a:lnTo>
                <a:lnTo>
                  <a:pt x="4218" y="216244"/>
                </a:lnTo>
                <a:lnTo>
                  <a:pt x="0" y="263652"/>
                </a:lnTo>
                <a:lnTo>
                  <a:pt x="4218" y="311025"/>
                </a:lnTo>
                <a:lnTo>
                  <a:pt x="16382" y="355620"/>
                </a:lnTo>
                <a:lnTo>
                  <a:pt x="35752" y="396691"/>
                </a:lnTo>
                <a:lnTo>
                  <a:pt x="61592" y="433491"/>
                </a:lnTo>
                <a:lnTo>
                  <a:pt x="93163" y="465273"/>
                </a:lnTo>
                <a:lnTo>
                  <a:pt x="129728" y="491292"/>
                </a:lnTo>
                <a:lnTo>
                  <a:pt x="170547" y="510801"/>
                </a:lnTo>
                <a:lnTo>
                  <a:pt x="214884" y="523053"/>
                </a:lnTo>
                <a:lnTo>
                  <a:pt x="262001" y="527304"/>
                </a:lnTo>
                <a:lnTo>
                  <a:pt x="309079" y="523053"/>
                </a:lnTo>
                <a:lnTo>
                  <a:pt x="353386" y="510801"/>
                </a:lnTo>
                <a:lnTo>
                  <a:pt x="394184" y="491292"/>
                </a:lnTo>
                <a:lnTo>
                  <a:pt x="430732" y="465273"/>
                </a:lnTo>
                <a:lnTo>
                  <a:pt x="462293" y="433491"/>
                </a:lnTo>
                <a:lnTo>
                  <a:pt x="488126" y="396691"/>
                </a:lnTo>
                <a:lnTo>
                  <a:pt x="507494" y="355620"/>
                </a:lnTo>
                <a:lnTo>
                  <a:pt x="519656" y="311025"/>
                </a:lnTo>
                <a:lnTo>
                  <a:pt x="523875" y="263652"/>
                </a:lnTo>
                <a:lnTo>
                  <a:pt x="519656" y="216244"/>
                </a:lnTo>
                <a:lnTo>
                  <a:pt x="507494" y="171631"/>
                </a:lnTo>
                <a:lnTo>
                  <a:pt x="488126" y="130556"/>
                </a:lnTo>
                <a:lnTo>
                  <a:pt x="462293" y="93760"/>
                </a:lnTo>
                <a:lnTo>
                  <a:pt x="430732" y="61988"/>
                </a:lnTo>
                <a:lnTo>
                  <a:pt x="394184" y="35983"/>
                </a:lnTo>
                <a:lnTo>
                  <a:pt x="353386" y="16488"/>
                </a:lnTo>
                <a:lnTo>
                  <a:pt x="309079" y="4245"/>
                </a:lnTo>
                <a:lnTo>
                  <a:pt x="262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66130" y="3400552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0" y="263652"/>
                </a:moveTo>
                <a:lnTo>
                  <a:pt x="4218" y="216244"/>
                </a:lnTo>
                <a:lnTo>
                  <a:pt x="16382" y="171631"/>
                </a:lnTo>
                <a:lnTo>
                  <a:pt x="35752" y="130556"/>
                </a:lnTo>
                <a:lnTo>
                  <a:pt x="61592" y="93760"/>
                </a:lnTo>
                <a:lnTo>
                  <a:pt x="93163" y="61988"/>
                </a:lnTo>
                <a:lnTo>
                  <a:pt x="129728" y="35983"/>
                </a:lnTo>
                <a:lnTo>
                  <a:pt x="170547" y="16488"/>
                </a:lnTo>
                <a:lnTo>
                  <a:pt x="214884" y="4245"/>
                </a:lnTo>
                <a:lnTo>
                  <a:pt x="262001" y="0"/>
                </a:lnTo>
                <a:lnTo>
                  <a:pt x="309079" y="4245"/>
                </a:lnTo>
                <a:lnTo>
                  <a:pt x="353386" y="16488"/>
                </a:lnTo>
                <a:lnTo>
                  <a:pt x="394184" y="35983"/>
                </a:lnTo>
                <a:lnTo>
                  <a:pt x="430732" y="61988"/>
                </a:lnTo>
                <a:lnTo>
                  <a:pt x="462293" y="93760"/>
                </a:lnTo>
                <a:lnTo>
                  <a:pt x="488126" y="130556"/>
                </a:lnTo>
                <a:lnTo>
                  <a:pt x="507494" y="171631"/>
                </a:lnTo>
                <a:lnTo>
                  <a:pt x="519656" y="216244"/>
                </a:lnTo>
                <a:lnTo>
                  <a:pt x="523875" y="263652"/>
                </a:lnTo>
                <a:lnTo>
                  <a:pt x="519656" y="311025"/>
                </a:lnTo>
                <a:lnTo>
                  <a:pt x="507494" y="355620"/>
                </a:lnTo>
                <a:lnTo>
                  <a:pt x="488126" y="396691"/>
                </a:lnTo>
                <a:lnTo>
                  <a:pt x="462293" y="433491"/>
                </a:lnTo>
                <a:lnTo>
                  <a:pt x="430732" y="465273"/>
                </a:lnTo>
                <a:lnTo>
                  <a:pt x="394184" y="491292"/>
                </a:lnTo>
                <a:lnTo>
                  <a:pt x="353386" y="510801"/>
                </a:lnTo>
                <a:lnTo>
                  <a:pt x="309079" y="523053"/>
                </a:lnTo>
                <a:lnTo>
                  <a:pt x="262001" y="527304"/>
                </a:lnTo>
                <a:lnTo>
                  <a:pt x="214884" y="523053"/>
                </a:lnTo>
                <a:lnTo>
                  <a:pt x="170547" y="510801"/>
                </a:lnTo>
                <a:lnTo>
                  <a:pt x="129728" y="491292"/>
                </a:lnTo>
                <a:lnTo>
                  <a:pt x="93163" y="465273"/>
                </a:lnTo>
                <a:lnTo>
                  <a:pt x="61592" y="433491"/>
                </a:lnTo>
                <a:lnTo>
                  <a:pt x="35752" y="396691"/>
                </a:lnTo>
                <a:lnTo>
                  <a:pt x="16382" y="355620"/>
                </a:lnTo>
                <a:lnTo>
                  <a:pt x="4218" y="311025"/>
                </a:lnTo>
                <a:lnTo>
                  <a:pt x="0" y="2636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77636" y="3547783"/>
            <a:ext cx="288290" cy="307975"/>
          </a:xfrm>
          <a:custGeom>
            <a:avLst/>
            <a:gdLst/>
            <a:ahLst/>
            <a:cxnLst/>
            <a:rect l="l" t="t" r="r" b="b"/>
            <a:pathLst>
              <a:path w="288289" h="307975">
                <a:moveTo>
                  <a:pt x="0" y="307809"/>
                </a:moveTo>
                <a:lnTo>
                  <a:pt x="288048" y="307809"/>
                </a:lnTo>
                <a:lnTo>
                  <a:pt x="288048" y="0"/>
                </a:lnTo>
                <a:lnTo>
                  <a:pt x="0" y="0"/>
                </a:lnTo>
                <a:lnTo>
                  <a:pt x="0" y="307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82844" y="352996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34258" y="4403471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261874" y="0"/>
                </a:moveTo>
                <a:lnTo>
                  <a:pt x="214795" y="4250"/>
                </a:lnTo>
                <a:lnTo>
                  <a:pt x="170488" y="16502"/>
                </a:lnTo>
                <a:lnTo>
                  <a:pt x="129690" y="36011"/>
                </a:lnTo>
                <a:lnTo>
                  <a:pt x="93142" y="62030"/>
                </a:lnTo>
                <a:lnTo>
                  <a:pt x="61581" y="93812"/>
                </a:lnTo>
                <a:lnTo>
                  <a:pt x="35748" y="130612"/>
                </a:lnTo>
                <a:lnTo>
                  <a:pt x="16380" y="171683"/>
                </a:lnTo>
                <a:lnTo>
                  <a:pt x="4218" y="216278"/>
                </a:lnTo>
                <a:lnTo>
                  <a:pt x="0" y="263651"/>
                </a:lnTo>
                <a:lnTo>
                  <a:pt x="4218" y="311059"/>
                </a:lnTo>
                <a:lnTo>
                  <a:pt x="16380" y="355672"/>
                </a:lnTo>
                <a:lnTo>
                  <a:pt x="35748" y="396748"/>
                </a:lnTo>
                <a:lnTo>
                  <a:pt x="61581" y="433543"/>
                </a:lnTo>
                <a:lnTo>
                  <a:pt x="93142" y="465315"/>
                </a:lnTo>
                <a:lnTo>
                  <a:pt x="129690" y="491320"/>
                </a:lnTo>
                <a:lnTo>
                  <a:pt x="170488" y="510815"/>
                </a:lnTo>
                <a:lnTo>
                  <a:pt x="214795" y="523058"/>
                </a:lnTo>
                <a:lnTo>
                  <a:pt x="261874" y="527303"/>
                </a:lnTo>
                <a:lnTo>
                  <a:pt x="308956" y="523058"/>
                </a:lnTo>
                <a:lnTo>
                  <a:pt x="353276" y="510815"/>
                </a:lnTo>
                <a:lnTo>
                  <a:pt x="394090" y="491320"/>
                </a:lnTo>
                <a:lnTo>
                  <a:pt x="430658" y="465315"/>
                </a:lnTo>
                <a:lnTo>
                  <a:pt x="462240" y="433543"/>
                </a:lnTo>
                <a:lnTo>
                  <a:pt x="488093" y="396748"/>
                </a:lnTo>
                <a:lnTo>
                  <a:pt x="507478" y="355672"/>
                </a:lnTo>
                <a:lnTo>
                  <a:pt x="519652" y="311059"/>
                </a:lnTo>
                <a:lnTo>
                  <a:pt x="523875" y="263651"/>
                </a:lnTo>
                <a:lnTo>
                  <a:pt x="519652" y="216278"/>
                </a:lnTo>
                <a:lnTo>
                  <a:pt x="507478" y="171683"/>
                </a:lnTo>
                <a:lnTo>
                  <a:pt x="488093" y="130612"/>
                </a:lnTo>
                <a:lnTo>
                  <a:pt x="462240" y="93812"/>
                </a:lnTo>
                <a:lnTo>
                  <a:pt x="430658" y="62030"/>
                </a:lnTo>
                <a:lnTo>
                  <a:pt x="394090" y="36011"/>
                </a:lnTo>
                <a:lnTo>
                  <a:pt x="353276" y="16502"/>
                </a:lnTo>
                <a:lnTo>
                  <a:pt x="308956" y="4250"/>
                </a:lnTo>
                <a:lnTo>
                  <a:pt x="261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4258" y="4403471"/>
            <a:ext cx="523875" cy="527685"/>
          </a:xfrm>
          <a:custGeom>
            <a:avLst/>
            <a:gdLst/>
            <a:ahLst/>
            <a:cxnLst/>
            <a:rect l="l" t="t" r="r" b="b"/>
            <a:pathLst>
              <a:path w="523875" h="527685">
                <a:moveTo>
                  <a:pt x="0" y="263651"/>
                </a:moveTo>
                <a:lnTo>
                  <a:pt x="4218" y="216278"/>
                </a:lnTo>
                <a:lnTo>
                  <a:pt x="16380" y="171683"/>
                </a:lnTo>
                <a:lnTo>
                  <a:pt x="35748" y="130612"/>
                </a:lnTo>
                <a:lnTo>
                  <a:pt x="61581" y="93812"/>
                </a:lnTo>
                <a:lnTo>
                  <a:pt x="93142" y="62030"/>
                </a:lnTo>
                <a:lnTo>
                  <a:pt x="129690" y="36011"/>
                </a:lnTo>
                <a:lnTo>
                  <a:pt x="170488" y="16502"/>
                </a:lnTo>
                <a:lnTo>
                  <a:pt x="214795" y="4250"/>
                </a:lnTo>
                <a:lnTo>
                  <a:pt x="261874" y="0"/>
                </a:lnTo>
                <a:lnTo>
                  <a:pt x="308956" y="4250"/>
                </a:lnTo>
                <a:lnTo>
                  <a:pt x="353276" y="16502"/>
                </a:lnTo>
                <a:lnTo>
                  <a:pt x="394090" y="36011"/>
                </a:lnTo>
                <a:lnTo>
                  <a:pt x="430658" y="62030"/>
                </a:lnTo>
                <a:lnTo>
                  <a:pt x="462240" y="93812"/>
                </a:lnTo>
                <a:lnTo>
                  <a:pt x="488093" y="130612"/>
                </a:lnTo>
                <a:lnTo>
                  <a:pt x="507478" y="171683"/>
                </a:lnTo>
                <a:lnTo>
                  <a:pt x="519652" y="216278"/>
                </a:lnTo>
                <a:lnTo>
                  <a:pt x="523875" y="263651"/>
                </a:lnTo>
                <a:lnTo>
                  <a:pt x="519652" y="311059"/>
                </a:lnTo>
                <a:lnTo>
                  <a:pt x="507478" y="355672"/>
                </a:lnTo>
                <a:lnTo>
                  <a:pt x="488093" y="396747"/>
                </a:lnTo>
                <a:lnTo>
                  <a:pt x="462240" y="433543"/>
                </a:lnTo>
                <a:lnTo>
                  <a:pt x="430658" y="465315"/>
                </a:lnTo>
                <a:lnTo>
                  <a:pt x="394090" y="491320"/>
                </a:lnTo>
                <a:lnTo>
                  <a:pt x="353276" y="510815"/>
                </a:lnTo>
                <a:lnTo>
                  <a:pt x="308956" y="523058"/>
                </a:lnTo>
                <a:lnTo>
                  <a:pt x="261874" y="527303"/>
                </a:lnTo>
                <a:lnTo>
                  <a:pt x="214795" y="523058"/>
                </a:lnTo>
                <a:lnTo>
                  <a:pt x="170488" y="510815"/>
                </a:lnTo>
                <a:lnTo>
                  <a:pt x="129690" y="491320"/>
                </a:lnTo>
                <a:lnTo>
                  <a:pt x="93142" y="465315"/>
                </a:lnTo>
                <a:lnTo>
                  <a:pt x="61581" y="433543"/>
                </a:lnTo>
                <a:lnTo>
                  <a:pt x="35748" y="396748"/>
                </a:lnTo>
                <a:lnTo>
                  <a:pt x="16380" y="355672"/>
                </a:lnTo>
                <a:lnTo>
                  <a:pt x="4218" y="311059"/>
                </a:lnTo>
                <a:lnTo>
                  <a:pt x="0" y="2636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66972" y="4484535"/>
            <a:ext cx="288290" cy="307975"/>
          </a:xfrm>
          <a:custGeom>
            <a:avLst/>
            <a:gdLst/>
            <a:ahLst/>
            <a:cxnLst/>
            <a:rect l="l" t="t" r="r" b="b"/>
            <a:pathLst>
              <a:path w="288289" h="307975">
                <a:moveTo>
                  <a:pt x="0" y="307809"/>
                </a:moveTo>
                <a:lnTo>
                  <a:pt x="288048" y="307809"/>
                </a:lnTo>
                <a:lnTo>
                  <a:pt x="288048" y="0"/>
                </a:lnTo>
                <a:lnTo>
                  <a:pt x="0" y="0"/>
                </a:lnTo>
                <a:lnTo>
                  <a:pt x="0" y="307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35807" y="446666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12845" y="4113403"/>
            <a:ext cx="318135" cy="296545"/>
          </a:xfrm>
          <a:custGeom>
            <a:avLst/>
            <a:gdLst/>
            <a:ahLst/>
            <a:cxnLst/>
            <a:rect l="l" t="t" r="r" b="b"/>
            <a:pathLst>
              <a:path w="318135" h="296545">
                <a:moveTo>
                  <a:pt x="0" y="0"/>
                </a:moveTo>
                <a:lnTo>
                  <a:pt x="317627" y="2960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00125" y="3539032"/>
            <a:ext cx="1303655" cy="6038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0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5"/>
              </a:spcBef>
            </a:pPr>
            <a:r>
              <a:rPr sz="1800" b="1" dirty="0">
                <a:latin typeface="仿宋"/>
                <a:cs typeface="仿宋"/>
              </a:rPr>
              <a:t>最左端点</a:t>
            </a:r>
            <a:endParaRPr sz="1800">
              <a:latin typeface="仿宋"/>
              <a:cs typeface="仿宋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03398" y="3817492"/>
            <a:ext cx="403860" cy="76200"/>
          </a:xfrm>
          <a:custGeom>
            <a:avLst/>
            <a:gdLst/>
            <a:ahLst/>
            <a:cxnLst/>
            <a:rect l="l" t="t" r="r" b="b"/>
            <a:pathLst>
              <a:path w="403860" h="76200">
                <a:moveTo>
                  <a:pt x="327659" y="0"/>
                </a:moveTo>
                <a:lnTo>
                  <a:pt x="327659" y="76199"/>
                </a:lnTo>
                <a:lnTo>
                  <a:pt x="394207" y="42925"/>
                </a:lnTo>
                <a:lnTo>
                  <a:pt x="340359" y="42925"/>
                </a:lnTo>
                <a:lnTo>
                  <a:pt x="340359" y="33400"/>
                </a:lnTo>
                <a:lnTo>
                  <a:pt x="394461" y="33400"/>
                </a:lnTo>
                <a:lnTo>
                  <a:pt x="327659" y="0"/>
                </a:lnTo>
                <a:close/>
              </a:path>
              <a:path w="403860" h="76200">
                <a:moveTo>
                  <a:pt x="327659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327659" y="42925"/>
                </a:lnTo>
                <a:lnTo>
                  <a:pt x="327659" y="33400"/>
                </a:lnTo>
                <a:close/>
              </a:path>
              <a:path w="403860" h="76200">
                <a:moveTo>
                  <a:pt x="394461" y="33400"/>
                </a:moveTo>
                <a:lnTo>
                  <a:pt x="340359" y="33400"/>
                </a:lnTo>
                <a:lnTo>
                  <a:pt x="340359" y="42925"/>
                </a:lnTo>
                <a:lnTo>
                  <a:pt x="394207" y="42925"/>
                </a:lnTo>
                <a:lnTo>
                  <a:pt x="403859" y="38099"/>
                </a:lnTo>
                <a:lnTo>
                  <a:pt x="394461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697726" y="3376980"/>
            <a:ext cx="1303655" cy="6038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065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265"/>
              </a:spcBef>
            </a:pPr>
            <a:r>
              <a:rPr sz="1800" b="1" dirty="0">
                <a:latin typeface="仿宋"/>
                <a:cs typeface="仿宋"/>
              </a:rPr>
              <a:t>最右端点</a:t>
            </a:r>
            <a:endParaRPr sz="1800">
              <a:latin typeface="仿宋"/>
              <a:cs typeface="仿宋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15939" y="3655567"/>
            <a:ext cx="403860" cy="76200"/>
          </a:xfrm>
          <a:custGeom>
            <a:avLst/>
            <a:gdLst/>
            <a:ahLst/>
            <a:cxnLst/>
            <a:rect l="l" t="t" r="r" b="b"/>
            <a:pathLst>
              <a:path w="40385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2798"/>
                </a:lnTo>
                <a:lnTo>
                  <a:pt x="63500" y="42798"/>
                </a:lnTo>
                <a:lnTo>
                  <a:pt x="63500" y="33273"/>
                </a:lnTo>
                <a:lnTo>
                  <a:pt x="76200" y="33273"/>
                </a:lnTo>
                <a:lnTo>
                  <a:pt x="76200" y="0"/>
                </a:lnTo>
                <a:close/>
              </a:path>
              <a:path w="403859" h="76200">
                <a:moveTo>
                  <a:pt x="76200" y="33273"/>
                </a:moveTo>
                <a:lnTo>
                  <a:pt x="63500" y="33273"/>
                </a:lnTo>
                <a:lnTo>
                  <a:pt x="63500" y="42798"/>
                </a:lnTo>
                <a:lnTo>
                  <a:pt x="76200" y="42798"/>
                </a:lnTo>
                <a:lnTo>
                  <a:pt x="76200" y="33273"/>
                </a:lnTo>
                <a:close/>
              </a:path>
              <a:path w="403859" h="76200">
                <a:moveTo>
                  <a:pt x="403860" y="33273"/>
                </a:moveTo>
                <a:lnTo>
                  <a:pt x="76200" y="33273"/>
                </a:lnTo>
                <a:lnTo>
                  <a:pt x="76200" y="42798"/>
                </a:lnTo>
                <a:lnTo>
                  <a:pt x="403860" y="42798"/>
                </a:lnTo>
                <a:lnTo>
                  <a:pt x="403860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062" y="3786187"/>
            <a:ext cx="8358505" cy="2016125"/>
          </a:xfrm>
          <a:custGeom>
            <a:avLst/>
            <a:gdLst/>
            <a:ahLst/>
            <a:cxnLst/>
            <a:rect l="l" t="t" r="r" b="b"/>
            <a:pathLst>
              <a:path w="8358505" h="2016125">
                <a:moveTo>
                  <a:pt x="0" y="2016125"/>
                </a:moveTo>
                <a:lnTo>
                  <a:pt x="8358124" y="2016125"/>
                </a:lnTo>
                <a:lnTo>
                  <a:pt x="8358124" y="0"/>
                </a:lnTo>
                <a:lnTo>
                  <a:pt x="0" y="0"/>
                </a:lnTo>
                <a:lnTo>
                  <a:pt x="0" y="2016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062" y="3786187"/>
            <a:ext cx="8358505" cy="2016125"/>
          </a:xfrm>
          <a:custGeom>
            <a:avLst/>
            <a:gdLst/>
            <a:ahLst/>
            <a:cxnLst/>
            <a:rect l="l" t="t" r="r" b="b"/>
            <a:pathLst>
              <a:path w="8358505" h="2016125">
                <a:moveTo>
                  <a:pt x="0" y="2016125"/>
                </a:moveTo>
                <a:lnTo>
                  <a:pt x="8358124" y="2016125"/>
                </a:lnTo>
                <a:lnTo>
                  <a:pt x="8358124" y="0"/>
                </a:lnTo>
                <a:lnTo>
                  <a:pt x="0" y="0"/>
                </a:lnTo>
                <a:lnTo>
                  <a:pt x="0" y="2016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616" y="3704335"/>
            <a:ext cx="4738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Position FindMax( BinTree BST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616" y="3894835"/>
            <a:ext cx="165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216" y="4010140"/>
            <a:ext cx="6414770" cy="11728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2000" b="1" spc="-5" dirty="0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sz="2000" b="1" spc="-5" dirty="0">
                <a:latin typeface="Courier New"/>
                <a:cs typeface="Courier New"/>
              </a:rPr>
              <a:t>(BST 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600"/>
              </a:spcBef>
              <a:tabLst>
                <a:tab pos="3810000" algn="l"/>
              </a:tabLst>
            </a:pPr>
            <a:r>
              <a:rPr sz="2000" b="1" spc="-5" dirty="0">
                <a:latin typeface="Courier New"/>
                <a:cs typeface="Courier New"/>
              </a:rPr>
              <a:t>while(</a:t>
            </a:r>
            <a:r>
              <a:rPr sz="2000" b="1" spc="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BST-&gt;Right</a:t>
            </a:r>
            <a:r>
              <a:rPr sz="2000" b="1" spc="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	BST =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BST-&gt;Right;</a:t>
            </a:r>
            <a:endParaRPr sz="2000">
              <a:latin typeface="Courier New"/>
              <a:cs typeface="Courier New"/>
            </a:endParaRPr>
          </a:p>
          <a:p>
            <a:pPr marL="1371600">
              <a:lnSpc>
                <a:spcPct val="100000"/>
              </a:lnSpc>
              <a:spcBef>
                <a:spcPts val="640"/>
              </a:spcBef>
            </a:pPr>
            <a:r>
              <a:rPr sz="20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2000" b="1" spc="5" dirty="0">
                <a:solidFill>
                  <a:srgbClr val="A2A2C2"/>
                </a:solidFill>
                <a:latin typeface="宋体"/>
                <a:cs typeface="宋体"/>
              </a:rPr>
              <a:t>沿右分支继续查找，直到最</a:t>
            </a:r>
            <a:r>
              <a:rPr sz="2000" b="1" spc="-5" dirty="0">
                <a:solidFill>
                  <a:srgbClr val="A2A2C2"/>
                </a:solidFill>
                <a:latin typeface="宋体"/>
                <a:cs typeface="宋体"/>
              </a:rPr>
              <a:t>右</a:t>
            </a:r>
            <a:r>
              <a:rPr sz="2000" b="1" spc="5" dirty="0">
                <a:solidFill>
                  <a:srgbClr val="A2A2C2"/>
                </a:solidFill>
                <a:latin typeface="宋体"/>
                <a:cs typeface="宋体"/>
              </a:rPr>
              <a:t>叶结</a:t>
            </a:r>
            <a:r>
              <a:rPr sz="2000" b="1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20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1216" y="5228590"/>
            <a:ext cx="1690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CC"/>
                </a:solidFill>
                <a:latin typeface="Courier New"/>
                <a:cs typeface="Courier New"/>
              </a:rPr>
              <a:t>return</a:t>
            </a:r>
            <a:r>
              <a:rPr sz="2000" b="1" spc="-6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BST;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616" y="5423712"/>
            <a:ext cx="165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0062" y="785748"/>
            <a:ext cx="8501380" cy="2016125"/>
          </a:xfrm>
          <a:custGeom>
            <a:avLst/>
            <a:gdLst/>
            <a:ahLst/>
            <a:cxnLst/>
            <a:rect l="l" t="t" r="r" b="b"/>
            <a:pathLst>
              <a:path w="8501380" h="2016125">
                <a:moveTo>
                  <a:pt x="0" y="2016125"/>
                </a:moveTo>
                <a:lnTo>
                  <a:pt x="8500999" y="2016125"/>
                </a:lnTo>
                <a:lnTo>
                  <a:pt x="8500999" y="0"/>
                </a:lnTo>
                <a:lnTo>
                  <a:pt x="0" y="0"/>
                </a:lnTo>
                <a:lnTo>
                  <a:pt x="0" y="2016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062" y="785748"/>
            <a:ext cx="8501380" cy="2016125"/>
          </a:xfrm>
          <a:custGeom>
            <a:avLst/>
            <a:gdLst/>
            <a:ahLst/>
            <a:cxnLst/>
            <a:rect l="l" t="t" r="r" b="b"/>
            <a:pathLst>
              <a:path w="8501380" h="2016125">
                <a:moveTo>
                  <a:pt x="0" y="2016125"/>
                </a:moveTo>
                <a:lnTo>
                  <a:pt x="8500999" y="2016125"/>
                </a:lnTo>
                <a:lnTo>
                  <a:pt x="8500999" y="0"/>
                </a:lnTo>
                <a:lnTo>
                  <a:pt x="0" y="0"/>
                </a:lnTo>
                <a:lnTo>
                  <a:pt x="0" y="2016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Position FindMin( BinTree BST</a:t>
            </a:r>
            <a:r>
              <a:rPr spc="-15" dirty="0"/>
              <a:t> </a:t>
            </a:r>
            <a:r>
              <a:rPr dirty="0"/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1616" y="893826"/>
            <a:ext cx="165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2601" y="1851151"/>
            <a:ext cx="3183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2000" b="1" spc="5" dirty="0">
                <a:solidFill>
                  <a:srgbClr val="A2A2C2"/>
                </a:solidFill>
                <a:latin typeface="宋体"/>
                <a:cs typeface="宋体"/>
              </a:rPr>
              <a:t>找到最左叶结点并返</a:t>
            </a:r>
            <a:r>
              <a:rPr sz="2000" b="1" spc="10" dirty="0">
                <a:solidFill>
                  <a:srgbClr val="A2A2C2"/>
                </a:solidFill>
                <a:latin typeface="宋体"/>
                <a:cs typeface="宋体"/>
              </a:rPr>
              <a:t>回</a:t>
            </a:r>
            <a:r>
              <a:rPr sz="20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1216" y="1018268"/>
            <a:ext cx="7451090" cy="11639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000" b="1" spc="-5" dirty="0">
                <a:solidFill>
                  <a:srgbClr val="0000CC"/>
                </a:solidFill>
                <a:latin typeface="Courier New"/>
                <a:cs typeface="Courier New"/>
              </a:rPr>
              <a:t>if</a:t>
            </a:r>
            <a:r>
              <a:rPr sz="2000" b="1" spc="-5" dirty="0">
                <a:latin typeface="Courier New"/>
                <a:cs typeface="Courier New"/>
              </a:rPr>
              <a:t>( !BST 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5" dirty="0">
                <a:latin typeface="Courier New"/>
                <a:cs typeface="Courier New"/>
              </a:rPr>
              <a:t> return NULL;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2000" b="1" spc="5" dirty="0">
                <a:solidFill>
                  <a:srgbClr val="A2A2C2"/>
                </a:solidFill>
                <a:latin typeface="宋体"/>
                <a:cs typeface="宋体"/>
              </a:rPr>
              <a:t>空的二叉搜索树，返</a:t>
            </a:r>
            <a:r>
              <a:rPr sz="2000" b="1" spc="10" dirty="0">
                <a:solidFill>
                  <a:srgbClr val="A2A2C2"/>
                </a:solidFill>
                <a:latin typeface="宋体"/>
                <a:cs typeface="宋体"/>
              </a:rPr>
              <a:t>回</a:t>
            </a:r>
            <a:r>
              <a:rPr sz="2000" b="1" spc="-5" dirty="0">
                <a:solidFill>
                  <a:srgbClr val="A2A2C2"/>
                </a:solidFill>
                <a:latin typeface="Courier New"/>
                <a:cs typeface="Courier New"/>
              </a:rPr>
              <a:t>NULL*/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r>
              <a:rPr sz="2000" b="1" dirty="0">
                <a:solidFill>
                  <a:srgbClr val="0000CC"/>
                </a:solidFill>
                <a:latin typeface="Courier New"/>
                <a:cs typeface="Courier New"/>
              </a:rPr>
              <a:t>else if</a:t>
            </a:r>
            <a:r>
              <a:rPr sz="2000" b="1" dirty="0">
                <a:latin typeface="Courier New"/>
                <a:cs typeface="Courier New"/>
              </a:rPr>
              <a:t>( </a:t>
            </a:r>
            <a:r>
              <a:rPr sz="2000" b="1" spc="-5" dirty="0">
                <a:latin typeface="Courier New"/>
                <a:cs typeface="Courier New"/>
              </a:rPr>
              <a:t>!BST-&gt;Left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3000" b="1" spc="-7" baseline="-40277" dirty="0">
                <a:solidFill>
                  <a:srgbClr val="0000CC"/>
                </a:solidFill>
                <a:latin typeface="Courier New"/>
                <a:cs typeface="Courier New"/>
              </a:rPr>
              <a:t>else</a:t>
            </a:r>
            <a:r>
              <a:rPr sz="2000" b="1" spc="-5" dirty="0">
                <a:solidFill>
                  <a:srgbClr val="0000CC"/>
                </a:solidFill>
                <a:latin typeface="Courier New"/>
                <a:cs typeface="Courier New"/>
              </a:rPr>
              <a:t>return</a:t>
            </a:r>
            <a:r>
              <a:rPr sz="2000" b="1" spc="-1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BST;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1147" y="2232151"/>
            <a:ext cx="7091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CC"/>
                </a:solidFill>
                <a:latin typeface="Courier New"/>
                <a:cs typeface="Courier New"/>
              </a:rPr>
              <a:t>return </a:t>
            </a:r>
            <a:r>
              <a:rPr sz="2000" b="1" spc="-5" dirty="0">
                <a:latin typeface="Courier New"/>
                <a:cs typeface="Courier New"/>
              </a:rPr>
              <a:t>FindMin( BST-&gt;Left );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2000" b="1" spc="5" dirty="0">
                <a:solidFill>
                  <a:srgbClr val="A2A2C2"/>
                </a:solidFill>
                <a:latin typeface="宋体"/>
                <a:cs typeface="宋体"/>
              </a:rPr>
              <a:t>沿左分支继续查找</a:t>
            </a:r>
            <a:r>
              <a:rPr sz="20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616" y="2418080"/>
            <a:ext cx="165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6252" y="2958210"/>
            <a:ext cx="255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查找最小元素</a:t>
            </a:r>
            <a:r>
              <a:rPr sz="1800" b="1" spc="5" dirty="0">
                <a:latin typeface="宋体"/>
                <a:cs typeface="宋体"/>
              </a:rPr>
              <a:t>的</a:t>
            </a:r>
            <a:r>
              <a:rPr sz="1800" b="1" dirty="0">
                <a:solidFill>
                  <a:srgbClr val="0000CC"/>
                </a:solidFill>
                <a:latin typeface="宋体"/>
                <a:cs typeface="宋体"/>
              </a:rPr>
              <a:t>递归</a:t>
            </a:r>
            <a:r>
              <a:rPr sz="1800" b="1" dirty="0">
                <a:latin typeface="宋体"/>
                <a:cs typeface="宋体"/>
              </a:rPr>
              <a:t>函</a:t>
            </a:r>
            <a:r>
              <a:rPr sz="1800" b="1" spc="-10" dirty="0">
                <a:latin typeface="宋体"/>
                <a:cs typeface="宋体"/>
              </a:rPr>
              <a:t>数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2245" y="5673344"/>
            <a:ext cx="255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宋体"/>
                <a:cs typeface="宋体"/>
              </a:rPr>
              <a:t>查找最大元素</a:t>
            </a:r>
            <a:r>
              <a:rPr sz="1800" b="1" spc="5" dirty="0">
                <a:latin typeface="宋体"/>
                <a:cs typeface="宋体"/>
              </a:rPr>
              <a:t>的</a:t>
            </a:r>
            <a:r>
              <a:rPr sz="1800" b="1" dirty="0">
                <a:solidFill>
                  <a:srgbClr val="0000CC"/>
                </a:solidFill>
                <a:latin typeface="宋体"/>
                <a:cs typeface="宋体"/>
              </a:rPr>
              <a:t>迭代</a:t>
            </a:r>
            <a:r>
              <a:rPr sz="1800" b="1" dirty="0">
                <a:latin typeface="宋体"/>
                <a:cs typeface="宋体"/>
              </a:rPr>
              <a:t>函数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923</Words>
  <Application>Microsoft Office PowerPoint</Application>
  <PresentationFormat>全屏显示(4:3)</PresentationFormat>
  <Paragraphs>253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仿宋</vt:lpstr>
      <vt:lpstr>宋体</vt:lpstr>
      <vt:lpstr>Arial</vt:lpstr>
      <vt:lpstr>Calibri</vt:lpstr>
      <vt:lpstr>Courier New</vt:lpstr>
      <vt:lpstr>Times New Roman</vt:lpstr>
      <vt:lpstr>Wingdings</vt:lpstr>
      <vt:lpstr>Office Theme</vt:lpstr>
      <vt:lpstr>4.1 二叉搜索树</vt:lpstr>
      <vt:lpstr>什么是二叉搜索树</vt:lpstr>
      <vt:lpstr>什么是二叉搜索树</vt:lpstr>
      <vt:lpstr>Position Find( ElementType X, BinTree BST )：从二叉搜索树BST</vt:lpstr>
      <vt:lpstr>二叉搜索树的查找操作：Find</vt:lpstr>
      <vt:lpstr>二叉搜索树的查找操作Find</vt:lpstr>
      <vt:lpstr>PowerPoint 演示文稿</vt:lpstr>
      <vt:lpstr>查找最大和最小元素</vt:lpstr>
      <vt:lpstr>Position FindMin( BinTree BST )</vt:lpstr>
      <vt:lpstr>二叉搜索树的插入</vt:lpstr>
      <vt:lpstr>PowerPoint 演示文稿</vt:lpstr>
      <vt:lpstr>PowerPoint 演示文稿</vt:lpstr>
      <vt:lpstr>二叉搜索树的删除</vt:lpstr>
      <vt:lpstr> 要删除的结点只有一个孩子结点: 将其父结点的指针指向要删除结点的孩子结点</vt:lpstr>
      <vt:lpstr> 要删除的结点有左、右两棵子树：</vt:lpstr>
      <vt:lpstr> 要删除的结点有左、右两棵子树：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1908951850@qq.com</cp:lastModifiedBy>
  <cp:revision>13</cp:revision>
  <dcterms:created xsi:type="dcterms:W3CDTF">2020-09-26T05:50:56Z</dcterms:created>
  <dcterms:modified xsi:type="dcterms:W3CDTF">2020-11-10T08:36:17Z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2020-09-26T00:00:00Z</vt:filetime>
  </property>
</Properties>
</file>