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50"/>
  </p:notesMasterIdLst>
  <p:sldIdLst>
    <p:sldId id="631" r:id="rId2"/>
    <p:sldId id="583" r:id="rId3"/>
    <p:sldId id="584" r:id="rId4"/>
    <p:sldId id="585" r:id="rId5"/>
    <p:sldId id="589" r:id="rId6"/>
    <p:sldId id="592" r:id="rId7"/>
    <p:sldId id="591" r:id="rId8"/>
    <p:sldId id="593" r:id="rId9"/>
    <p:sldId id="594" r:id="rId10"/>
    <p:sldId id="596" r:id="rId11"/>
    <p:sldId id="597" r:id="rId12"/>
    <p:sldId id="595" r:id="rId13"/>
    <p:sldId id="598" r:id="rId14"/>
    <p:sldId id="599" r:id="rId15"/>
    <p:sldId id="600" r:id="rId16"/>
    <p:sldId id="590" r:id="rId17"/>
    <p:sldId id="602" r:id="rId18"/>
    <p:sldId id="603" r:id="rId19"/>
    <p:sldId id="604" r:id="rId20"/>
    <p:sldId id="605" r:id="rId21"/>
    <p:sldId id="606" r:id="rId22"/>
    <p:sldId id="607" r:id="rId23"/>
    <p:sldId id="601" r:id="rId24"/>
    <p:sldId id="609" r:id="rId25"/>
    <p:sldId id="258" r:id="rId26"/>
    <p:sldId id="582" r:id="rId27"/>
    <p:sldId id="576" r:id="rId28"/>
    <p:sldId id="578" r:id="rId29"/>
    <p:sldId id="613" r:id="rId30"/>
    <p:sldId id="614" r:id="rId31"/>
    <p:sldId id="615" r:id="rId32"/>
    <p:sldId id="577" r:id="rId33"/>
    <p:sldId id="616" r:id="rId34"/>
    <p:sldId id="579" r:id="rId35"/>
    <p:sldId id="617" r:id="rId36"/>
    <p:sldId id="618" r:id="rId37"/>
    <p:sldId id="619" r:id="rId38"/>
    <p:sldId id="621" r:id="rId39"/>
    <p:sldId id="620" r:id="rId40"/>
    <p:sldId id="622" r:id="rId41"/>
    <p:sldId id="623" r:id="rId42"/>
    <p:sldId id="624" r:id="rId43"/>
    <p:sldId id="630" r:id="rId44"/>
    <p:sldId id="625" r:id="rId45"/>
    <p:sldId id="626" r:id="rId46"/>
    <p:sldId id="627" r:id="rId47"/>
    <p:sldId id="628" r:id="rId48"/>
    <p:sldId id="62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28F9-3648-4CF0-92CF-299B9AE5609E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40F5-F88A-45E2-A95B-B6E46A8C3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356848-E717-4F48-9A38-22F1A7C6819C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6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19E5-101E-473F-B2D1-9B02A9EE8DB6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7A2E-5B8B-4FCC-92A4-20708154C235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9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74534" y="318247"/>
            <a:ext cx="821149" cy="134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bk object 17"/>
          <p:cNvSpPr/>
          <p:nvPr/>
        </p:nvSpPr>
        <p:spPr>
          <a:xfrm>
            <a:off x="8956114" y="318247"/>
            <a:ext cx="1029916" cy="356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bk object 18"/>
          <p:cNvSpPr/>
          <p:nvPr/>
        </p:nvSpPr>
        <p:spPr>
          <a:xfrm>
            <a:off x="1899795" y="321014"/>
            <a:ext cx="8531604" cy="2346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bk object 19"/>
          <p:cNvSpPr/>
          <p:nvPr/>
        </p:nvSpPr>
        <p:spPr>
          <a:xfrm>
            <a:off x="1078645" y="2778435"/>
            <a:ext cx="681971" cy="243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bk object 20"/>
          <p:cNvSpPr/>
          <p:nvPr/>
        </p:nvSpPr>
        <p:spPr>
          <a:xfrm>
            <a:off x="1899794" y="2681577"/>
            <a:ext cx="9404947" cy="3860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bk object 21"/>
          <p:cNvSpPr/>
          <p:nvPr/>
        </p:nvSpPr>
        <p:spPr>
          <a:xfrm>
            <a:off x="4404997" y="2678810"/>
            <a:ext cx="5386185" cy="398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bk object 22"/>
          <p:cNvSpPr/>
          <p:nvPr/>
        </p:nvSpPr>
        <p:spPr>
          <a:xfrm>
            <a:off x="10389646" y="3154797"/>
            <a:ext cx="918574" cy="3542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bk object 23"/>
          <p:cNvSpPr/>
          <p:nvPr/>
        </p:nvSpPr>
        <p:spPr>
          <a:xfrm>
            <a:off x="855960" y="4416715"/>
            <a:ext cx="1238683" cy="697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bk object 24"/>
          <p:cNvSpPr/>
          <p:nvPr/>
        </p:nvSpPr>
        <p:spPr>
          <a:xfrm>
            <a:off x="9930354" y="3954564"/>
            <a:ext cx="1363998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6291" y="0"/>
                </a:lnTo>
              </a:path>
            </a:pathLst>
          </a:custGeom>
          <a:ln w="51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bk object 25"/>
          <p:cNvSpPr/>
          <p:nvPr/>
        </p:nvSpPr>
        <p:spPr>
          <a:xfrm>
            <a:off x="6172552" y="6279151"/>
            <a:ext cx="1249608" cy="0"/>
          </a:xfrm>
          <a:custGeom>
            <a:avLst/>
            <a:gdLst/>
            <a:ahLst/>
            <a:cxnLst/>
            <a:rect l="l" t="t" r="r" b="b"/>
            <a:pathLst>
              <a:path w="1096009">
                <a:moveTo>
                  <a:pt x="0" y="0"/>
                </a:moveTo>
                <a:lnTo>
                  <a:pt x="1095583" y="0"/>
                </a:lnTo>
              </a:path>
            </a:pathLst>
          </a:custGeom>
          <a:ln w="51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6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7C1C-C19A-48BF-8404-1E9907A45656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2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BC5-D80C-4F4C-9EF4-2FA6540E9AA2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3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42F-92D0-4AC6-8905-882E46D6D250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1161-0ED0-4775-9854-0CB583753A90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631-998E-4513-970B-58C7020BC27B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696B-C3BF-4BE6-8E27-35393CA3D27A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CE4C-ADE3-4D9B-8030-678FD9D375EB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232-7210-4893-8026-AF237903E4E8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1BF3DB-E312-487A-AC64-3E2413164D1D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5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2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F8CD94-218D-4B19-B632-2ABB9AAF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595ADAC-9F8D-4DD5-8A64-E017451AEEFF}"/>
              </a:ext>
            </a:extLst>
          </p:cNvPr>
          <p:cNvSpPr txBox="1"/>
          <p:nvPr/>
        </p:nvSpPr>
        <p:spPr>
          <a:xfrm>
            <a:off x="958558" y="112976"/>
            <a:ext cx="10274883" cy="62677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个顶点的有向图最多有（）条边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       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      C.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n(n+1)          D. n^2</a:t>
            </a:r>
            <a:endParaRPr lang="en-US" sz="1800" b="1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个顶点的连通图用邻接矩阵表示时，该矩阵至少有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个非零元素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A.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B. 2(n-1)       C. n/2         D. n^2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个顶点、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条边且使用邻接表存储的有向图进行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BFS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，其算法时间复杂度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（）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A.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O(e)     C.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D.O(n*e) </a:t>
            </a:r>
            <a:endParaRPr lang="en-US" altLang="zh-CN" sz="1800" b="1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设某有向图有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顶点，则该有向图对应的邻接表中有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个表头节点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n-1   </a:t>
            </a:r>
            <a:r>
              <a:rPr lang="zh-CN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C.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若用邻接矩阵表示有向图，则其中每一列包含的“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的个数为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图中连通分量的数目		    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图中每个顶点的出度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图中弧的条数 			    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图中每个顶点的入度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若用邻接链表表示有向图，则其中每一个链表包含的节点的个数为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．图中每个顶点的出度		    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．图中每个顶点的入度       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．图中弧的条数 			    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．图中连通分量的数目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en-US" b="1" dirty="0">
              <a:solidFill>
                <a:srgbClr val="000000"/>
              </a:solidFill>
              <a:latin typeface="楷体" panose="02010609060101010101" pitchFamily="49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对于右图所示二维数组表示的图的邻接矩阵，请完成以下各题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画出该图的逻辑结构；</a:t>
            </a:r>
            <a:endParaRPr lang="en-US" altLang="zh-CN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给出该图的邻接表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(Adjacency list)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表示示意图，要求邻接点链表按升序排列；</a:t>
            </a:r>
            <a:endParaRPr lang="en-US" altLang="zh-CN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给出从顶点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出发的深度优先搜索（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）结果和广度优先搜索（</a:t>
            </a: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BFS</a:t>
            </a: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）结果，搜索时如果有多个选择，则按升序选择；</a:t>
            </a:r>
            <a:endParaRPr lang="en-US" altLang="zh-CN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F9B08CC3-C64E-4F82-A71D-78B510D6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22" y="4190822"/>
            <a:ext cx="1304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94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>
            <a:extLst>
              <a:ext uri="{FF2B5EF4-FFF2-40B4-BE49-F238E27FC236}">
                <a16:creationId xmlns:a16="http://schemas.microsoft.com/office/drawing/2014/main" id="{E3C50B98-7499-4350-AECC-58BE50BCE596}"/>
              </a:ext>
            </a:extLst>
          </p:cNvPr>
          <p:cNvSpPr/>
          <p:nvPr/>
        </p:nvSpPr>
        <p:spPr>
          <a:xfrm>
            <a:off x="4724400" y="302552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15FB881-5825-4C3A-B5EF-1DA96929E6D4}"/>
              </a:ext>
            </a:extLst>
          </p:cNvPr>
          <p:cNvSpPr/>
          <p:nvPr/>
        </p:nvSpPr>
        <p:spPr>
          <a:xfrm>
            <a:off x="3962400" y="211112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让一棵小树长大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91F66CA-D3D2-4B3F-B389-1DF746FE3F47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CDFD7FDE-DAA9-4EFD-B0AD-BF7CD1AE49AF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4FCD0AEB-B588-48B8-AEE5-EDE15885C0E4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" name="object 38">
            <a:extLst>
              <a:ext uri="{FF2B5EF4-FFF2-40B4-BE49-F238E27FC236}">
                <a16:creationId xmlns:a16="http://schemas.microsoft.com/office/drawing/2014/main" id="{76697506-51C7-4253-B028-2C98A9FF900D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89D590D6-28A4-4F8C-B195-8EC52F56AD71}"/>
              </a:ext>
            </a:extLst>
          </p:cNvPr>
          <p:cNvSpPr txBox="1"/>
          <p:nvPr/>
        </p:nvSpPr>
        <p:spPr>
          <a:xfrm>
            <a:off x="5200239" y="2490932"/>
            <a:ext cx="155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14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2">
            <a:extLst>
              <a:ext uri="{FF2B5EF4-FFF2-40B4-BE49-F238E27FC236}">
                <a16:creationId xmlns:a16="http://schemas.microsoft.com/office/drawing/2014/main" id="{76F87643-7FF9-48BC-B65C-CB04439AE86C}"/>
              </a:ext>
            </a:extLst>
          </p:cNvPr>
          <p:cNvSpPr/>
          <p:nvPr/>
        </p:nvSpPr>
        <p:spPr>
          <a:xfrm>
            <a:off x="5334000" y="211112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3C50B98-7499-4350-AECC-58BE50BCE596}"/>
              </a:ext>
            </a:extLst>
          </p:cNvPr>
          <p:cNvSpPr/>
          <p:nvPr/>
        </p:nvSpPr>
        <p:spPr>
          <a:xfrm>
            <a:off x="4724400" y="302552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15FB881-5825-4C3A-B5EF-1DA96929E6D4}"/>
              </a:ext>
            </a:extLst>
          </p:cNvPr>
          <p:cNvSpPr/>
          <p:nvPr/>
        </p:nvSpPr>
        <p:spPr>
          <a:xfrm>
            <a:off x="3962400" y="211112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让一棵小树长大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91F66CA-D3D2-4B3F-B389-1DF746FE3F47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94BB0294-29C4-45BE-9F08-1DCAFD59B51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91FAA435-6D61-4451-A530-B8E9EBDE9F60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2906ADE1-9953-4D38-97BA-3B7C51FB61C0}"/>
              </a:ext>
            </a:extLst>
          </p:cNvPr>
          <p:cNvSpPr/>
          <p:nvPr/>
        </p:nvSpPr>
        <p:spPr>
          <a:xfrm>
            <a:off x="4572000" y="2382900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BAA14C26-5FA4-4361-ACD7-CCED19D4CA4B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BEEE10F3-CE1D-4CD1-948E-3484183258A7}"/>
              </a:ext>
            </a:extLst>
          </p:cNvPr>
          <p:cNvSpPr txBox="1"/>
          <p:nvPr/>
        </p:nvSpPr>
        <p:spPr>
          <a:xfrm>
            <a:off x="5200239" y="2490932"/>
            <a:ext cx="155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41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3">
            <a:extLst>
              <a:ext uri="{FF2B5EF4-FFF2-40B4-BE49-F238E27FC236}">
                <a16:creationId xmlns:a16="http://schemas.microsoft.com/office/drawing/2014/main" id="{7B22DF37-C3F7-43B5-B587-885623BA2DA4}"/>
              </a:ext>
            </a:extLst>
          </p:cNvPr>
          <p:cNvSpPr/>
          <p:nvPr/>
        </p:nvSpPr>
        <p:spPr>
          <a:xfrm>
            <a:off x="3352788" y="3025520"/>
            <a:ext cx="609612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76F87643-7FF9-48BC-B65C-CB04439AE86C}"/>
              </a:ext>
            </a:extLst>
          </p:cNvPr>
          <p:cNvSpPr/>
          <p:nvPr/>
        </p:nvSpPr>
        <p:spPr>
          <a:xfrm>
            <a:off x="5334000" y="211112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3C50B98-7499-4350-AECC-58BE50BCE596}"/>
              </a:ext>
            </a:extLst>
          </p:cNvPr>
          <p:cNvSpPr/>
          <p:nvPr/>
        </p:nvSpPr>
        <p:spPr>
          <a:xfrm>
            <a:off x="4724400" y="302552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15FB881-5825-4C3A-B5EF-1DA96929E6D4}"/>
              </a:ext>
            </a:extLst>
          </p:cNvPr>
          <p:cNvSpPr/>
          <p:nvPr/>
        </p:nvSpPr>
        <p:spPr>
          <a:xfrm>
            <a:off x="3962400" y="211112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让一棵小树长大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91F66CA-D3D2-4B3F-B389-1DF746FE3F47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94BB0294-29C4-45BE-9F08-1DCAFD59B51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91FAA435-6D61-4451-A530-B8E9EBDE9F60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2906ADE1-9953-4D38-97BA-3B7C51FB61C0}"/>
              </a:ext>
            </a:extLst>
          </p:cNvPr>
          <p:cNvSpPr/>
          <p:nvPr/>
        </p:nvSpPr>
        <p:spPr>
          <a:xfrm>
            <a:off x="4572000" y="2382900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35BAD8B5-E672-4900-8CA5-DD1C50E0D9EF}"/>
              </a:ext>
            </a:extLst>
          </p:cNvPr>
          <p:cNvSpPr/>
          <p:nvPr/>
        </p:nvSpPr>
        <p:spPr>
          <a:xfrm>
            <a:off x="3867589" y="3250241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70B42549-157A-4E44-BB8F-3879DAC33F93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DED7C23F-A004-4FD5-8C05-77653B505721}"/>
              </a:ext>
            </a:extLst>
          </p:cNvPr>
          <p:cNvSpPr txBox="1"/>
          <p:nvPr/>
        </p:nvSpPr>
        <p:spPr>
          <a:xfrm>
            <a:off x="5200239" y="2490932"/>
            <a:ext cx="155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753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5">
            <a:extLst>
              <a:ext uri="{FF2B5EF4-FFF2-40B4-BE49-F238E27FC236}">
                <a16:creationId xmlns:a16="http://schemas.microsoft.com/office/drawing/2014/main" id="{4C9F4149-F08F-414F-A3D0-6C132B583E82}"/>
              </a:ext>
            </a:extLst>
          </p:cNvPr>
          <p:cNvSpPr/>
          <p:nvPr/>
        </p:nvSpPr>
        <p:spPr>
          <a:xfrm>
            <a:off x="5486400" y="3939921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7B22DF37-C3F7-43B5-B587-885623BA2DA4}"/>
              </a:ext>
            </a:extLst>
          </p:cNvPr>
          <p:cNvSpPr/>
          <p:nvPr/>
        </p:nvSpPr>
        <p:spPr>
          <a:xfrm>
            <a:off x="3352788" y="3025520"/>
            <a:ext cx="609612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76F87643-7FF9-48BC-B65C-CB04439AE86C}"/>
              </a:ext>
            </a:extLst>
          </p:cNvPr>
          <p:cNvSpPr/>
          <p:nvPr/>
        </p:nvSpPr>
        <p:spPr>
          <a:xfrm>
            <a:off x="5334000" y="211112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3C50B98-7499-4350-AECC-58BE50BCE596}"/>
              </a:ext>
            </a:extLst>
          </p:cNvPr>
          <p:cNvSpPr/>
          <p:nvPr/>
        </p:nvSpPr>
        <p:spPr>
          <a:xfrm>
            <a:off x="4724400" y="302552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15FB881-5825-4C3A-B5EF-1DA96929E6D4}"/>
              </a:ext>
            </a:extLst>
          </p:cNvPr>
          <p:cNvSpPr/>
          <p:nvPr/>
        </p:nvSpPr>
        <p:spPr>
          <a:xfrm>
            <a:off x="3962400" y="211112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让一棵小树长大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91F66CA-D3D2-4B3F-B389-1DF746FE3F47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94BB0294-29C4-45BE-9F08-1DCAFD59B51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91FAA435-6D61-4451-A530-B8E9EBDE9F60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2906ADE1-9953-4D38-97BA-3B7C51FB61C0}"/>
              </a:ext>
            </a:extLst>
          </p:cNvPr>
          <p:cNvSpPr/>
          <p:nvPr/>
        </p:nvSpPr>
        <p:spPr>
          <a:xfrm>
            <a:off x="4572000" y="2382900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35BAD8B5-E672-4900-8CA5-DD1C50E0D9EF}"/>
              </a:ext>
            </a:extLst>
          </p:cNvPr>
          <p:cNvSpPr/>
          <p:nvPr/>
        </p:nvSpPr>
        <p:spPr>
          <a:xfrm>
            <a:off x="3867589" y="3250241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D6FF0151-B8CA-4566-A700-0B4B9A0AEE52}"/>
              </a:ext>
            </a:extLst>
          </p:cNvPr>
          <p:cNvSpPr/>
          <p:nvPr/>
        </p:nvSpPr>
        <p:spPr>
          <a:xfrm>
            <a:off x="5249986" y="3522722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33A51C29-D66D-422A-AFD5-69BBB1BC2E4D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041613FF-9FED-4536-BB17-E4E6AC2A282E}"/>
              </a:ext>
            </a:extLst>
          </p:cNvPr>
          <p:cNvSpPr txBox="1"/>
          <p:nvPr/>
        </p:nvSpPr>
        <p:spPr>
          <a:xfrm>
            <a:off x="5200239" y="2490932"/>
            <a:ext cx="155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374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47">
            <a:extLst>
              <a:ext uri="{FF2B5EF4-FFF2-40B4-BE49-F238E27FC236}">
                <a16:creationId xmlns:a16="http://schemas.microsoft.com/office/drawing/2014/main" id="{D44FEADB-675B-4737-9090-DAD738A04875}"/>
              </a:ext>
            </a:extLst>
          </p:cNvPr>
          <p:cNvSpPr/>
          <p:nvPr/>
        </p:nvSpPr>
        <p:spPr>
          <a:xfrm>
            <a:off x="4038600" y="3939921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4C9F4149-F08F-414F-A3D0-6C132B583E82}"/>
              </a:ext>
            </a:extLst>
          </p:cNvPr>
          <p:cNvSpPr/>
          <p:nvPr/>
        </p:nvSpPr>
        <p:spPr>
          <a:xfrm>
            <a:off x="5486400" y="3939921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7B22DF37-C3F7-43B5-B587-885623BA2DA4}"/>
              </a:ext>
            </a:extLst>
          </p:cNvPr>
          <p:cNvSpPr/>
          <p:nvPr/>
        </p:nvSpPr>
        <p:spPr>
          <a:xfrm>
            <a:off x="3352788" y="3025520"/>
            <a:ext cx="609612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76F87643-7FF9-48BC-B65C-CB04439AE86C}"/>
              </a:ext>
            </a:extLst>
          </p:cNvPr>
          <p:cNvSpPr/>
          <p:nvPr/>
        </p:nvSpPr>
        <p:spPr>
          <a:xfrm>
            <a:off x="5334000" y="211112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3C50B98-7499-4350-AECC-58BE50BCE596}"/>
              </a:ext>
            </a:extLst>
          </p:cNvPr>
          <p:cNvSpPr/>
          <p:nvPr/>
        </p:nvSpPr>
        <p:spPr>
          <a:xfrm>
            <a:off x="4724400" y="3025520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15FB881-5825-4C3A-B5EF-1DA96929E6D4}"/>
              </a:ext>
            </a:extLst>
          </p:cNvPr>
          <p:cNvSpPr/>
          <p:nvPr/>
        </p:nvSpPr>
        <p:spPr>
          <a:xfrm>
            <a:off x="3962400" y="211112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让一棵小树长大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91F66CA-D3D2-4B3F-B389-1DF746FE3F47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94BB0294-29C4-45BE-9F08-1DCAFD59B51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91FAA435-6D61-4451-A530-B8E9EBDE9F60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2906ADE1-9953-4D38-97BA-3B7C51FB61C0}"/>
              </a:ext>
            </a:extLst>
          </p:cNvPr>
          <p:cNvSpPr/>
          <p:nvPr/>
        </p:nvSpPr>
        <p:spPr>
          <a:xfrm>
            <a:off x="4572000" y="2382900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35BAD8B5-E672-4900-8CA5-DD1C50E0D9EF}"/>
              </a:ext>
            </a:extLst>
          </p:cNvPr>
          <p:cNvSpPr/>
          <p:nvPr/>
        </p:nvSpPr>
        <p:spPr>
          <a:xfrm>
            <a:off x="3867589" y="3250241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D6FF0151-B8CA-4566-A700-0B4B9A0AEE52}"/>
              </a:ext>
            </a:extLst>
          </p:cNvPr>
          <p:cNvSpPr/>
          <p:nvPr/>
        </p:nvSpPr>
        <p:spPr>
          <a:xfrm>
            <a:off x="5249986" y="3522722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6">
            <a:extLst>
              <a:ext uri="{FF2B5EF4-FFF2-40B4-BE49-F238E27FC236}">
                <a16:creationId xmlns:a16="http://schemas.microsoft.com/office/drawing/2014/main" id="{4F1FAECD-190A-408D-B117-EAB86265E5F1}"/>
              </a:ext>
            </a:extLst>
          </p:cNvPr>
          <p:cNvSpPr/>
          <p:nvPr/>
        </p:nvSpPr>
        <p:spPr>
          <a:xfrm>
            <a:off x="4643628" y="4225416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8">
            <a:extLst>
              <a:ext uri="{FF2B5EF4-FFF2-40B4-BE49-F238E27FC236}">
                <a16:creationId xmlns:a16="http://schemas.microsoft.com/office/drawing/2014/main" id="{DDAA4E9D-8E5E-4CC9-BAA3-C8642D4C653F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5" name="object 38">
            <a:extLst>
              <a:ext uri="{FF2B5EF4-FFF2-40B4-BE49-F238E27FC236}">
                <a16:creationId xmlns:a16="http://schemas.microsoft.com/office/drawing/2014/main" id="{F45805A5-7430-43C5-BD18-16E40A06FC87}"/>
              </a:ext>
            </a:extLst>
          </p:cNvPr>
          <p:cNvSpPr txBox="1"/>
          <p:nvPr/>
        </p:nvSpPr>
        <p:spPr>
          <a:xfrm>
            <a:off x="5200239" y="2490932"/>
            <a:ext cx="155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80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49">
            <a:extLst>
              <a:ext uri="{FF2B5EF4-FFF2-40B4-BE49-F238E27FC236}">
                <a16:creationId xmlns:a16="http://schemas.microsoft.com/office/drawing/2014/main" id="{C30F4AD7-6395-40A1-9933-66DE9417101A}"/>
              </a:ext>
            </a:extLst>
          </p:cNvPr>
          <p:cNvSpPr/>
          <p:nvPr/>
        </p:nvSpPr>
        <p:spPr>
          <a:xfrm>
            <a:off x="6096000" y="3025520"/>
            <a:ext cx="609587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7">
            <a:extLst>
              <a:ext uri="{FF2B5EF4-FFF2-40B4-BE49-F238E27FC236}">
                <a16:creationId xmlns:a16="http://schemas.microsoft.com/office/drawing/2014/main" id="{D44FEADB-675B-4737-9090-DAD738A04875}"/>
              </a:ext>
            </a:extLst>
          </p:cNvPr>
          <p:cNvSpPr/>
          <p:nvPr/>
        </p:nvSpPr>
        <p:spPr>
          <a:xfrm>
            <a:off x="4038600" y="3939921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4C9F4149-F08F-414F-A3D0-6C132B583E82}"/>
              </a:ext>
            </a:extLst>
          </p:cNvPr>
          <p:cNvSpPr/>
          <p:nvPr/>
        </p:nvSpPr>
        <p:spPr>
          <a:xfrm>
            <a:off x="5486400" y="3939921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7B22DF37-C3F7-43B5-B587-885623BA2DA4}"/>
              </a:ext>
            </a:extLst>
          </p:cNvPr>
          <p:cNvSpPr/>
          <p:nvPr/>
        </p:nvSpPr>
        <p:spPr>
          <a:xfrm>
            <a:off x="3352788" y="3025520"/>
            <a:ext cx="609612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76F87643-7FF9-48BC-B65C-CB04439AE86C}"/>
              </a:ext>
            </a:extLst>
          </p:cNvPr>
          <p:cNvSpPr/>
          <p:nvPr/>
        </p:nvSpPr>
        <p:spPr>
          <a:xfrm>
            <a:off x="5334000" y="2111120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3C50B98-7499-4350-AECC-58BE50BCE596}"/>
              </a:ext>
            </a:extLst>
          </p:cNvPr>
          <p:cNvSpPr/>
          <p:nvPr/>
        </p:nvSpPr>
        <p:spPr>
          <a:xfrm>
            <a:off x="4724400" y="3025520"/>
            <a:ext cx="6096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15FB881-5825-4C3A-B5EF-1DA96929E6D4}"/>
              </a:ext>
            </a:extLst>
          </p:cNvPr>
          <p:cNvSpPr/>
          <p:nvPr/>
        </p:nvSpPr>
        <p:spPr>
          <a:xfrm>
            <a:off x="3962400" y="2111120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让一棵小树长大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91F66CA-D3D2-4B3F-B389-1DF746FE3F47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94BB0294-29C4-45BE-9F08-1DCAFD59B51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91FAA435-6D61-4451-A530-B8E9EBDE9F60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2906ADE1-9953-4D38-97BA-3B7C51FB61C0}"/>
              </a:ext>
            </a:extLst>
          </p:cNvPr>
          <p:cNvSpPr/>
          <p:nvPr/>
        </p:nvSpPr>
        <p:spPr>
          <a:xfrm>
            <a:off x="4572000" y="2382900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35BAD8B5-E672-4900-8CA5-DD1C50E0D9EF}"/>
              </a:ext>
            </a:extLst>
          </p:cNvPr>
          <p:cNvSpPr/>
          <p:nvPr/>
        </p:nvSpPr>
        <p:spPr>
          <a:xfrm>
            <a:off x="3867589" y="3250241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D6FF0151-B8CA-4566-A700-0B4B9A0AEE52}"/>
              </a:ext>
            </a:extLst>
          </p:cNvPr>
          <p:cNvSpPr/>
          <p:nvPr/>
        </p:nvSpPr>
        <p:spPr>
          <a:xfrm>
            <a:off x="5249986" y="3522722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6">
            <a:extLst>
              <a:ext uri="{FF2B5EF4-FFF2-40B4-BE49-F238E27FC236}">
                <a16:creationId xmlns:a16="http://schemas.microsoft.com/office/drawing/2014/main" id="{4F1FAECD-190A-408D-B117-EAB86265E5F1}"/>
              </a:ext>
            </a:extLst>
          </p:cNvPr>
          <p:cNvSpPr/>
          <p:nvPr/>
        </p:nvSpPr>
        <p:spPr>
          <a:xfrm>
            <a:off x="4643628" y="4225416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8">
            <a:extLst>
              <a:ext uri="{FF2B5EF4-FFF2-40B4-BE49-F238E27FC236}">
                <a16:creationId xmlns:a16="http://schemas.microsoft.com/office/drawing/2014/main" id="{A8542BAA-EBCA-4634-BE94-375081DAD453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8">
            <a:extLst>
              <a:ext uri="{FF2B5EF4-FFF2-40B4-BE49-F238E27FC236}">
                <a16:creationId xmlns:a16="http://schemas.microsoft.com/office/drawing/2014/main" id="{77090200-29B7-4783-BF89-3442B9A82BF0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8" name="object 38">
            <a:extLst>
              <a:ext uri="{FF2B5EF4-FFF2-40B4-BE49-F238E27FC236}">
                <a16:creationId xmlns:a16="http://schemas.microsoft.com/office/drawing/2014/main" id="{DB1A7430-6F22-43AC-83B4-61AB36364068}"/>
              </a:ext>
            </a:extLst>
          </p:cNvPr>
          <p:cNvSpPr txBox="1"/>
          <p:nvPr/>
        </p:nvSpPr>
        <p:spPr>
          <a:xfrm>
            <a:off x="5200239" y="2490932"/>
            <a:ext cx="155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60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62B3B80-FC1B-40DC-BA13-555ECB30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07" y="606813"/>
            <a:ext cx="6090606" cy="6251187"/>
          </a:xfrm>
          <a:prstGeom prst="rect">
            <a:avLst/>
          </a:prstGeom>
        </p:spPr>
      </p:pic>
      <p:sp>
        <p:nvSpPr>
          <p:cNvPr id="16" name="object 27">
            <a:extLst>
              <a:ext uri="{FF2B5EF4-FFF2-40B4-BE49-F238E27FC236}">
                <a16:creationId xmlns:a16="http://schemas.microsoft.com/office/drawing/2014/main" id="{B7140AB5-3D62-4DF0-9C59-C1B352EA9231}"/>
              </a:ext>
            </a:extLst>
          </p:cNvPr>
          <p:cNvSpPr txBox="1"/>
          <p:nvPr/>
        </p:nvSpPr>
        <p:spPr>
          <a:xfrm>
            <a:off x="6843713" y="1445012"/>
            <a:ext cx="4595180" cy="87716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Courier New"/>
                <a:cs typeface="Courier New"/>
              </a:rPr>
              <a:t>dist[V]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baseline="-20202" dirty="0">
                <a:latin typeface="Courier New"/>
                <a:cs typeface="Courier New"/>
              </a:rPr>
              <a:t>(s,V)</a:t>
            </a:r>
            <a:r>
              <a:rPr sz="2400" b="1" spc="-5" dirty="0">
                <a:latin typeface="宋体"/>
                <a:cs typeface="宋体"/>
              </a:rPr>
              <a:t>或</a:t>
            </a:r>
            <a:r>
              <a:rPr sz="2400" b="1" spc="12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正无穷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Courier New"/>
                <a:cs typeface="Courier New"/>
              </a:rPr>
              <a:t>parent[s] 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7" name="object 29">
            <a:extLst>
              <a:ext uri="{FF2B5EF4-FFF2-40B4-BE49-F238E27FC236}">
                <a16:creationId xmlns:a16="http://schemas.microsoft.com/office/drawing/2014/main" id="{B533757B-9B11-4CF7-9075-B2CCDF1B247C}"/>
              </a:ext>
            </a:extLst>
          </p:cNvPr>
          <p:cNvSpPr txBox="1"/>
          <p:nvPr/>
        </p:nvSpPr>
        <p:spPr>
          <a:xfrm>
            <a:off x="6843713" y="4024776"/>
            <a:ext cx="185038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T </a:t>
            </a:r>
            <a:r>
              <a:rPr sz="2800" b="1" dirty="0">
                <a:latin typeface="Times New Roman"/>
                <a:cs typeface="Times New Roman"/>
              </a:rPr>
              <a:t>= O( </a:t>
            </a:r>
            <a:r>
              <a:rPr sz="2800" b="1" spc="-5" dirty="0">
                <a:latin typeface="Times New Roman"/>
                <a:cs typeface="Times New Roman"/>
              </a:rPr>
              <a:t>|V|</a:t>
            </a:r>
            <a:r>
              <a:rPr sz="2850" b="1" spc="-7" baseline="23391" dirty="0">
                <a:latin typeface="Times New Roman"/>
                <a:cs typeface="Times New Roman"/>
              </a:rPr>
              <a:t>2</a:t>
            </a:r>
            <a:r>
              <a:rPr sz="2850" b="1" spc="217" baseline="2339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C23E6105-7A33-45FB-811D-7DCA1406629C}"/>
              </a:ext>
            </a:extLst>
          </p:cNvPr>
          <p:cNvSpPr/>
          <p:nvPr/>
        </p:nvSpPr>
        <p:spPr>
          <a:xfrm>
            <a:off x="9254421" y="4078626"/>
            <a:ext cx="18288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1">
            <a:extLst>
              <a:ext uri="{FF2B5EF4-FFF2-40B4-BE49-F238E27FC236}">
                <a16:creationId xmlns:a16="http://schemas.microsoft.com/office/drawing/2014/main" id="{3F76D762-6190-4BB6-9EA7-EC0884CCA237}"/>
              </a:ext>
            </a:extLst>
          </p:cNvPr>
          <p:cNvSpPr/>
          <p:nvPr/>
        </p:nvSpPr>
        <p:spPr>
          <a:xfrm>
            <a:off x="8493945" y="4192926"/>
            <a:ext cx="684530" cy="109855"/>
          </a:xfrm>
          <a:custGeom>
            <a:avLst/>
            <a:gdLst/>
            <a:ahLst/>
            <a:cxnLst/>
            <a:rect l="l" t="t" r="r" b="b"/>
            <a:pathLst>
              <a:path w="684529" h="109854">
                <a:moveTo>
                  <a:pt x="0" y="109727"/>
                </a:moveTo>
                <a:lnTo>
                  <a:pt x="6842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2">
            <a:extLst>
              <a:ext uri="{FF2B5EF4-FFF2-40B4-BE49-F238E27FC236}">
                <a16:creationId xmlns:a16="http://schemas.microsoft.com/office/drawing/2014/main" id="{381ABAFA-7D8B-4506-ADA9-929F7A279292}"/>
              </a:ext>
            </a:extLst>
          </p:cNvPr>
          <p:cNvSpPr txBox="1"/>
          <p:nvPr/>
        </p:nvSpPr>
        <p:spPr>
          <a:xfrm>
            <a:off x="9254421" y="4078626"/>
            <a:ext cx="18288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775"/>
              </a:spcBef>
            </a:pPr>
            <a:r>
              <a:rPr sz="1800" b="1" spc="-10" dirty="0">
                <a:latin typeface="宋体"/>
                <a:cs typeface="宋体"/>
              </a:rPr>
              <a:t>稠密图合算</a:t>
            </a:r>
            <a:endParaRPr sz="1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2178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6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ruskal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将森林合并成树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C33E163F-A328-408C-AA1F-8956713E71E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F25FC44-5442-4123-B848-EC87F9C06FE7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FBD11D00-2C1C-4E31-AE30-B6DDE0483309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B8A0A3B6-087A-4966-9230-963D70384948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68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6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ruskal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将森林合并成树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C33E163F-A328-408C-AA1F-8956713E71E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F25FC44-5442-4123-B848-EC87F9C06FE7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FBD11D00-2C1C-4E31-AE30-B6DDE0483309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B8A0A3B6-087A-4966-9230-963D70384948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6">
            <a:extLst>
              <a:ext uri="{FF2B5EF4-FFF2-40B4-BE49-F238E27FC236}">
                <a16:creationId xmlns:a16="http://schemas.microsoft.com/office/drawing/2014/main" id="{4BE9BD68-4E4C-475C-9503-16B7732720CB}"/>
              </a:ext>
            </a:extLst>
          </p:cNvPr>
          <p:cNvSpPr/>
          <p:nvPr/>
        </p:nvSpPr>
        <p:spPr>
          <a:xfrm>
            <a:off x="4643628" y="4225416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524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6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ruskal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将森林合并成树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C33E163F-A328-408C-AA1F-8956713E71E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F25FC44-5442-4123-B848-EC87F9C06FE7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FBD11D00-2C1C-4E31-AE30-B6DDE0483309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B8A0A3B6-087A-4966-9230-963D70384948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6">
            <a:extLst>
              <a:ext uri="{FF2B5EF4-FFF2-40B4-BE49-F238E27FC236}">
                <a16:creationId xmlns:a16="http://schemas.microsoft.com/office/drawing/2014/main" id="{4BE9BD68-4E4C-475C-9503-16B7732720CB}"/>
              </a:ext>
            </a:extLst>
          </p:cNvPr>
          <p:cNvSpPr/>
          <p:nvPr/>
        </p:nvSpPr>
        <p:spPr>
          <a:xfrm>
            <a:off x="4643628" y="4225416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B79EE604-6686-4012-B27A-794C55CD5EEB}"/>
              </a:ext>
            </a:extLst>
          </p:cNvPr>
          <p:cNvSpPr/>
          <p:nvPr/>
        </p:nvSpPr>
        <p:spPr>
          <a:xfrm>
            <a:off x="3867589" y="3250241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79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什么是最小生成树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(MST)</a:t>
            </a:r>
            <a:endParaRPr lang="zh-CN" altLang="en-US" sz="3600" spc="-10" dirty="0">
              <a:solidFill>
                <a:srgbClr val="7030A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A69A987-FDA1-41F6-903A-A07482380147}"/>
              </a:ext>
            </a:extLst>
          </p:cNvPr>
          <p:cNvSpPr txBox="1"/>
          <p:nvPr/>
        </p:nvSpPr>
        <p:spPr>
          <a:xfrm>
            <a:off x="1095910" y="1792310"/>
            <a:ext cx="1892300" cy="125739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是一棵</a:t>
            </a:r>
            <a:r>
              <a:rPr sz="3000" b="1" spc="-15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树</a:t>
            </a:r>
            <a:endParaRPr sz="30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2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无回路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4A2A966-597E-4950-AC77-1AA6A20B8215}"/>
              </a:ext>
            </a:extLst>
          </p:cNvPr>
          <p:cNvSpPr txBox="1">
            <a:spLocks/>
          </p:cNvSpPr>
          <p:nvPr/>
        </p:nvSpPr>
        <p:spPr>
          <a:xfrm>
            <a:off x="1102149" y="2907363"/>
            <a:ext cx="5670125" cy="135614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990" lvl="1" indent="-325120" defTabSz="457200">
              <a:lnSpc>
                <a:spcPct val="100000"/>
              </a:lnSpc>
              <a:spcBef>
                <a:spcPts val="12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|V|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个顶点一定有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条边</a:t>
            </a: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object 6">
            <a:extLst>
              <a:ext uri="{FF2B5EF4-FFF2-40B4-BE49-F238E27FC236}">
                <a16:creationId xmlns:a16="http://schemas.microsoft.com/office/drawing/2014/main" id="{767FBDAE-B35B-4B3B-98F2-42F3619BC18D}"/>
              </a:ext>
            </a:extLst>
          </p:cNvPr>
          <p:cNvSpPr/>
          <p:nvPr/>
        </p:nvSpPr>
        <p:spPr>
          <a:xfrm>
            <a:off x="7280649" y="1911798"/>
            <a:ext cx="3637553" cy="235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122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6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ruskal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将森林合并成树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C33E163F-A328-408C-AA1F-8956713E71E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F25FC44-5442-4123-B848-EC87F9C06FE7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FBD11D00-2C1C-4E31-AE30-B6DDE0483309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B8A0A3B6-087A-4966-9230-963D70384948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6">
            <a:extLst>
              <a:ext uri="{FF2B5EF4-FFF2-40B4-BE49-F238E27FC236}">
                <a16:creationId xmlns:a16="http://schemas.microsoft.com/office/drawing/2014/main" id="{4BE9BD68-4E4C-475C-9503-16B7732720CB}"/>
              </a:ext>
            </a:extLst>
          </p:cNvPr>
          <p:cNvSpPr/>
          <p:nvPr/>
        </p:nvSpPr>
        <p:spPr>
          <a:xfrm>
            <a:off x="4643628" y="4225416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B79EE604-6686-4012-B27A-794C55CD5EEB}"/>
              </a:ext>
            </a:extLst>
          </p:cNvPr>
          <p:cNvSpPr/>
          <p:nvPr/>
        </p:nvSpPr>
        <p:spPr>
          <a:xfrm>
            <a:off x="3867589" y="3250241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47043C84-660E-4F69-8C63-724AB7D31AC3}"/>
              </a:ext>
            </a:extLst>
          </p:cNvPr>
          <p:cNvSpPr/>
          <p:nvPr/>
        </p:nvSpPr>
        <p:spPr>
          <a:xfrm>
            <a:off x="4572000" y="2382900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33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6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ruskal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将森林合并成树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C33E163F-A328-408C-AA1F-8956713E71E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F25FC44-5442-4123-B848-EC87F9C06FE7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FBD11D00-2C1C-4E31-AE30-B6DDE0483309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B8A0A3B6-087A-4966-9230-963D70384948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6">
            <a:extLst>
              <a:ext uri="{FF2B5EF4-FFF2-40B4-BE49-F238E27FC236}">
                <a16:creationId xmlns:a16="http://schemas.microsoft.com/office/drawing/2014/main" id="{4BE9BD68-4E4C-475C-9503-16B7732720CB}"/>
              </a:ext>
            </a:extLst>
          </p:cNvPr>
          <p:cNvSpPr/>
          <p:nvPr/>
        </p:nvSpPr>
        <p:spPr>
          <a:xfrm>
            <a:off x="4643628" y="4225416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B79EE604-6686-4012-B27A-794C55CD5EEB}"/>
              </a:ext>
            </a:extLst>
          </p:cNvPr>
          <p:cNvSpPr/>
          <p:nvPr/>
        </p:nvSpPr>
        <p:spPr>
          <a:xfrm>
            <a:off x="3867589" y="3250241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47043C84-660E-4F69-8C63-724AB7D31AC3}"/>
              </a:ext>
            </a:extLst>
          </p:cNvPr>
          <p:cNvSpPr/>
          <p:nvPr/>
        </p:nvSpPr>
        <p:spPr>
          <a:xfrm>
            <a:off x="4572000" y="2382900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BE9C331D-52F4-46F7-85BC-16AE03BC80A6}"/>
              </a:ext>
            </a:extLst>
          </p:cNvPr>
          <p:cNvSpPr/>
          <p:nvPr/>
        </p:nvSpPr>
        <p:spPr>
          <a:xfrm>
            <a:off x="5249986" y="3522722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34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6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ruskal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将森林合并成树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C33E163F-A328-408C-AA1F-8956713E71E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F25FC44-5442-4123-B848-EC87F9C06FE7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FBD11D00-2C1C-4E31-AE30-B6DDE0483309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B8A0A3B6-087A-4966-9230-963D70384948}"/>
              </a:ext>
            </a:extLst>
          </p:cNvPr>
          <p:cNvSpPr/>
          <p:nvPr/>
        </p:nvSpPr>
        <p:spPr>
          <a:xfrm>
            <a:off x="4511608" y="2615750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6">
            <a:extLst>
              <a:ext uri="{FF2B5EF4-FFF2-40B4-BE49-F238E27FC236}">
                <a16:creationId xmlns:a16="http://schemas.microsoft.com/office/drawing/2014/main" id="{4BE9BD68-4E4C-475C-9503-16B7732720CB}"/>
              </a:ext>
            </a:extLst>
          </p:cNvPr>
          <p:cNvSpPr/>
          <p:nvPr/>
        </p:nvSpPr>
        <p:spPr>
          <a:xfrm>
            <a:off x="4643628" y="4225416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B79EE604-6686-4012-B27A-794C55CD5EEB}"/>
              </a:ext>
            </a:extLst>
          </p:cNvPr>
          <p:cNvSpPr/>
          <p:nvPr/>
        </p:nvSpPr>
        <p:spPr>
          <a:xfrm>
            <a:off x="3867589" y="3250241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47043C84-660E-4F69-8C63-724AB7D31AC3}"/>
              </a:ext>
            </a:extLst>
          </p:cNvPr>
          <p:cNvSpPr/>
          <p:nvPr/>
        </p:nvSpPr>
        <p:spPr>
          <a:xfrm>
            <a:off x="4572000" y="2382900"/>
            <a:ext cx="829944" cy="50800"/>
          </a:xfrm>
          <a:custGeom>
            <a:avLst/>
            <a:gdLst/>
            <a:ahLst/>
            <a:cxnLst/>
            <a:rect l="l" t="t" r="r" b="b"/>
            <a:pathLst>
              <a:path w="829945" h="50800">
                <a:moveTo>
                  <a:pt x="0" y="0"/>
                </a:moveTo>
                <a:lnTo>
                  <a:pt x="0" y="50800"/>
                </a:lnTo>
                <a:lnTo>
                  <a:pt x="829818" y="507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BE9C331D-52F4-46F7-85BC-16AE03BC80A6}"/>
              </a:ext>
            </a:extLst>
          </p:cNvPr>
          <p:cNvSpPr/>
          <p:nvPr/>
        </p:nvSpPr>
        <p:spPr>
          <a:xfrm>
            <a:off x="5249986" y="3522722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id="{95430B67-DDB1-4F5B-8ACB-2EE968CF547F}"/>
              </a:ext>
            </a:extLst>
          </p:cNvPr>
          <p:cNvSpPr/>
          <p:nvPr/>
        </p:nvSpPr>
        <p:spPr>
          <a:xfrm>
            <a:off x="5759572" y="3508433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45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CAF83F-714D-4D07-ABE9-90711AE9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838200"/>
            <a:ext cx="9447619" cy="445714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0D4B111-1366-4D22-8F3A-CD57FEE5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990600"/>
            <a:ext cx="9447619" cy="445714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34855E7-1F69-425B-817B-A785AC44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914400"/>
            <a:ext cx="9447619" cy="44571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F5B67F-64C4-4168-A443-C68DC8EC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50" y="1832616"/>
            <a:ext cx="4671666" cy="3114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401E18-D306-4C8C-86AD-918513FC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287" y="2144060"/>
            <a:ext cx="1780952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CAF83F-714D-4D07-ABE9-90711AE9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838200"/>
            <a:ext cx="9447619" cy="445714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0D4B111-1366-4D22-8F3A-CD57FEE5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990600"/>
            <a:ext cx="9447619" cy="445714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34855E7-1F69-425B-817B-A785AC44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914400"/>
            <a:ext cx="9447619" cy="44571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5B5FDC-9AED-4B22-8C23-55B5277D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87" y="2133624"/>
            <a:ext cx="1780952" cy="390476"/>
          </a:xfrm>
          <a:prstGeom prst="rect">
            <a:avLst/>
          </a:prstGeom>
        </p:spPr>
      </p:pic>
      <p:sp>
        <p:nvSpPr>
          <p:cNvPr id="7" name="object 17">
            <a:extLst>
              <a:ext uri="{FF2B5EF4-FFF2-40B4-BE49-F238E27FC236}">
                <a16:creationId xmlns:a16="http://schemas.microsoft.com/office/drawing/2014/main" id="{122D393F-223E-49AB-81E1-55937B0396CE}"/>
              </a:ext>
            </a:extLst>
          </p:cNvPr>
          <p:cNvSpPr txBox="1"/>
          <p:nvPr/>
        </p:nvSpPr>
        <p:spPr>
          <a:xfrm>
            <a:off x="1994859" y="5567045"/>
            <a:ext cx="2732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T </a:t>
            </a:r>
            <a:r>
              <a:rPr sz="2800" b="1" dirty="0">
                <a:latin typeface="Times New Roman"/>
                <a:cs typeface="Times New Roman"/>
              </a:rPr>
              <a:t>= </a:t>
            </a:r>
            <a:r>
              <a:rPr sz="2800" b="1" spc="-5" dirty="0">
                <a:latin typeface="Times New Roman"/>
                <a:cs typeface="Times New Roman"/>
              </a:rPr>
              <a:t>O( |E| log |E|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9134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673" y="408431"/>
            <a:ext cx="109981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5947" y="1000800"/>
            <a:ext cx="81048" cy="560847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27" dirty="0">
                <a:solidFill>
                  <a:srgbClr val="ACACAC"/>
                </a:solidFill>
                <a:latin typeface="宋体"/>
                <a:cs typeface="宋体"/>
              </a:rPr>
              <a:t>上</a:t>
            </a:r>
            <a:r>
              <a:rPr sz="680" spc="63" dirty="0">
                <a:solidFill>
                  <a:srgbClr val="ACACAC"/>
                </a:solidFill>
                <a:latin typeface="宋体"/>
                <a:cs typeface="宋体"/>
              </a:rPr>
              <a:t>海</a:t>
            </a:r>
            <a:r>
              <a:rPr sz="680" spc="-23" dirty="0">
                <a:solidFill>
                  <a:srgbClr val="ACACAC"/>
                </a:solidFill>
                <a:latin typeface="宋体"/>
                <a:cs typeface="宋体"/>
              </a:rPr>
              <a:t>汽</a:t>
            </a:r>
            <a:r>
              <a:rPr sz="680" spc="63" dirty="0">
                <a:solidFill>
                  <a:srgbClr val="ACACAC"/>
                </a:solidFill>
                <a:latin typeface="宋体"/>
                <a:cs typeface="宋体"/>
              </a:rPr>
              <a:t>车</a:t>
            </a:r>
            <a:r>
              <a:rPr sz="680" spc="9" dirty="0">
                <a:solidFill>
                  <a:srgbClr val="ACACAC"/>
                </a:solidFill>
                <a:latin typeface="宋体"/>
                <a:cs typeface="宋体"/>
              </a:rPr>
              <a:t>城</a:t>
            </a:r>
            <a:r>
              <a:rPr sz="680" dirty="0">
                <a:solidFill>
                  <a:srgbClr val="ACACAC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1929" y="1006334"/>
            <a:ext cx="81048" cy="558544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5" dirty="0">
                <a:solidFill>
                  <a:srgbClr val="9A9A9A"/>
                </a:solidFill>
                <a:latin typeface="宋体"/>
                <a:cs typeface="宋体"/>
              </a:rPr>
              <a:t>上</a:t>
            </a:r>
            <a:r>
              <a:rPr sz="680" spc="27" dirty="0">
                <a:solidFill>
                  <a:srgbClr val="9A9A9A"/>
                </a:solidFill>
                <a:latin typeface="宋体"/>
                <a:cs typeface="宋体"/>
              </a:rPr>
              <a:t>海</a:t>
            </a:r>
            <a:r>
              <a:rPr sz="680" spc="18" dirty="0">
                <a:solidFill>
                  <a:srgbClr val="9A9A9A"/>
                </a:solidFill>
                <a:latin typeface="宋体"/>
                <a:cs typeface="宋体"/>
              </a:rPr>
              <a:t>赛</a:t>
            </a: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干</a:t>
            </a:r>
            <a:r>
              <a:rPr sz="680" spc="9" dirty="0">
                <a:solidFill>
                  <a:srgbClr val="9A9A9A"/>
                </a:solidFill>
                <a:latin typeface="宋体"/>
                <a:cs typeface="宋体"/>
              </a:rPr>
              <a:t>场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832" y="1858164"/>
            <a:ext cx="82330" cy="55912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65000"/>
              </a:lnSpc>
            </a:pPr>
            <a:r>
              <a:rPr sz="680" spc="5" dirty="0">
                <a:solidFill>
                  <a:srgbClr val="9A9A9A"/>
                </a:solidFill>
                <a:latin typeface="宋体"/>
                <a:cs typeface="宋体"/>
              </a:rPr>
              <a:t>虹</a:t>
            </a:r>
            <a:r>
              <a:rPr sz="680" spc="-181" dirty="0">
                <a:solidFill>
                  <a:srgbClr val="9A9A9A"/>
                </a:solidFill>
                <a:latin typeface="宋体"/>
                <a:cs typeface="宋体"/>
              </a:rPr>
              <a:t>桥</a:t>
            </a:r>
            <a:r>
              <a:rPr sz="1088" baseline="10416" dirty="0">
                <a:solidFill>
                  <a:srgbClr val="9A9A9A"/>
                </a:solidFill>
                <a:latin typeface="宋体"/>
                <a:cs typeface="宋体"/>
              </a:rPr>
              <a:t>2</a:t>
            </a:r>
            <a:r>
              <a:rPr sz="1088" spc="-258" baseline="10416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号</a:t>
            </a:r>
            <a:r>
              <a:rPr sz="680" spc="5" dirty="0">
                <a:solidFill>
                  <a:srgbClr val="9A9A9A"/>
                </a:solidFill>
                <a:latin typeface="宋体"/>
                <a:cs typeface="宋体"/>
              </a:rPr>
              <a:t>航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319" y="1258461"/>
            <a:ext cx="471155" cy="771021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301729">
              <a:lnSpc>
                <a:spcPct val="70000"/>
              </a:lnSpc>
            </a:pPr>
            <a:r>
              <a:rPr sz="680" spc="103" dirty="0">
                <a:solidFill>
                  <a:srgbClr val="9A9A9A"/>
                </a:solidFill>
                <a:latin typeface="宋体"/>
                <a:cs typeface="宋体"/>
              </a:rPr>
              <a:t>棋</a:t>
            </a:r>
            <a:r>
              <a:rPr sz="680" spc="32" dirty="0">
                <a:solidFill>
                  <a:srgbClr val="9A9A9A"/>
                </a:solidFill>
                <a:latin typeface="宋体"/>
                <a:cs typeface="宋体"/>
              </a:rPr>
              <a:t>浦</a:t>
            </a: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新</a:t>
            </a:r>
            <a:r>
              <a:rPr sz="680" spc="-9" dirty="0">
                <a:solidFill>
                  <a:srgbClr val="9A9A9A"/>
                </a:solidFill>
                <a:latin typeface="宋体"/>
                <a:cs typeface="宋体"/>
              </a:rPr>
              <a:t>村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  <a:p>
            <a:pPr marL="248178">
              <a:spcBef>
                <a:spcPts val="416"/>
              </a:spcBef>
            </a:pPr>
            <a:r>
              <a:rPr sz="680" spc="23" dirty="0">
                <a:solidFill>
                  <a:srgbClr val="9A9A9A"/>
                </a:solidFill>
                <a:latin typeface="宋体"/>
                <a:cs typeface="宋体"/>
              </a:rPr>
              <a:t>翔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  <a:p>
            <a:pPr marL="11516">
              <a:spcBef>
                <a:spcPts val="462"/>
              </a:spcBef>
            </a:pP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马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陆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1881" y="1342416"/>
            <a:ext cx="594821" cy="3102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indent="191172">
              <a:lnSpc>
                <a:spcPct val="154900"/>
              </a:lnSpc>
              <a:spcBef>
                <a:spcPts val="91"/>
              </a:spcBef>
            </a:pP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汶水路站 </a:t>
            </a:r>
            <a:r>
              <a:rPr sz="680" spc="68" dirty="0">
                <a:solidFill>
                  <a:srgbClr val="ACACAC"/>
                </a:solidFill>
                <a:latin typeface="宋体"/>
                <a:cs typeface="宋体"/>
              </a:rPr>
              <a:t>上海马戏城站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4807" y="1696638"/>
            <a:ext cx="558544" cy="2717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2668" marR="4607" indent="-1727">
              <a:lnSpc>
                <a:spcPct val="133500"/>
              </a:lnSpc>
              <a:spcBef>
                <a:spcPts val="91"/>
              </a:spcBef>
            </a:pPr>
            <a:r>
              <a:rPr sz="680" spc="68" dirty="0">
                <a:solidFill>
                  <a:srgbClr val="858585"/>
                </a:solidFill>
                <a:latin typeface="宋体"/>
                <a:cs typeface="宋体"/>
              </a:rPr>
              <a:t>古</a:t>
            </a:r>
            <a:r>
              <a:rPr sz="680" spc="41" dirty="0">
                <a:solidFill>
                  <a:srgbClr val="858585"/>
                </a:solidFill>
                <a:latin typeface="宋体"/>
                <a:cs typeface="宋体"/>
              </a:rPr>
              <a:t> </a:t>
            </a:r>
            <a:r>
              <a:rPr sz="680" spc="32" dirty="0">
                <a:solidFill>
                  <a:srgbClr val="ACACAC"/>
                </a:solidFill>
                <a:latin typeface="宋体"/>
                <a:cs typeface="宋体"/>
              </a:rPr>
              <a:t>延长</a:t>
            </a:r>
            <a:r>
              <a:rPr sz="680" spc="150" dirty="0">
                <a:solidFill>
                  <a:srgbClr val="ACACAC"/>
                </a:solidFill>
                <a:latin typeface="宋体"/>
                <a:cs typeface="宋体"/>
              </a:rPr>
              <a:t>路</a:t>
            </a:r>
            <a:r>
              <a:rPr sz="680" spc="54" dirty="0">
                <a:solidFill>
                  <a:srgbClr val="ACACAC"/>
                </a:solidFill>
                <a:latin typeface="宋体"/>
                <a:cs typeface="宋体"/>
              </a:rPr>
              <a:t>站 </a:t>
            </a:r>
            <a:r>
              <a:rPr sz="680" spc="45" dirty="0">
                <a:solidFill>
                  <a:srgbClr val="9A9A9A"/>
                </a:solidFill>
                <a:latin typeface="宋体"/>
                <a:cs typeface="宋体"/>
              </a:rPr>
              <a:t>火</a:t>
            </a:r>
            <a:endParaRPr sz="68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8575" y="248693"/>
            <a:ext cx="504993" cy="302425"/>
          </a:xfrm>
          <a:prstGeom prst="rect">
            <a:avLst/>
          </a:prstGeom>
        </p:spPr>
        <p:txBody>
          <a:bodyPr vert="horz" wrap="square" lIns="0" tIns="55279" rIns="0" bIns="0" rtlCol="0">
            <a:spAutoFit/>
          </a:bodyPr>
          <a:lstStyle/>
          <a:p>
            <a:pPr algn="ctr">
              <a:spcBef>
                <a:spcPts val="435"/>
              </a:spcBef>
            </a:pPr>
            <a:r>
              <a:rPr sz="589" spc="163" dirty="0">
                <a:solidFill>
                  <a:srgbClr val="9A9A9A"/>
                </a:solidFill>
                <a:latin typeface="宋体"/>
                <a:cs typeface="宋体"/>
              </a:rPr>
              <a:t>友诅四甲拓</a:t>
            </a:r>
            <a:endParaRPr sz="589">
              <a:latin typeface="宋体"/>
              <a:cs typeface="宋体"/>
            </a:endParaRPr>
          </a:p>
          <a:p>
            <a:pPr marL="97312" algn="ctr">
              <a:spcBef>
                <a:spcPts val="404"/>
              </a:spcBef>
            </a:pPr>
            <a:r>
              <a:rPr sz="680" spc="73" dirty="0">
                <a:solidFill>
                  <a:srgbClr val="9A9A9A"/>
                </a:solidFill>
                <a:latin typeface="宋体"/>
                <a:cs typeface="宋体"/>
              </a:rPr>
              <a:t>安公路站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6454" y="542648"/>
            <a:ext cx="499811" cy="30472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indent="4607">
              <a:lnSpc>
                <a:spcPct val="152200"/>
              </a:lnSpc>
              <a:spcBef>
                <a:spcPts val="91"/>
              </a:spcBef>
            </a:pPr>
            <a:r>
              <a:rPr sz="680" spc="54" dirty="0">
                <a:solidFill>
                  <a:srgbClr val="9A9A9A"/>
                </a:solidFill>
                <a:latin typeface="宋体"/>
                <a:cs typeface="宋体"/>
              </a:rPr>
              <a:t>共宫新村站 </a:t>
            </a:r>
            <a:r>
              <a:rPr sz="680" spc="73" dirty="0">
                <a:solidFill>
                  <a:srgbClr val="9A9A9A"/>
                </a:solidFill>
                <a:latin typeface="宋体"/>
                <a:cs typeface="宋体"/>
              </a:rPr>
              <a:t>呼兰路站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1185" y="863663"/>
            <a:ext cx="500386" cy="48573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5758" indent="-576">
              <a:lnSpc>
                <a:spcPct val="152200"/>
              </a:lnSpc>
              <a:spcBef>
                <a:spcPts val="91"/>
              </a:spcBef>
            </a:pP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通河新村站 </a:t>
            </a:r>
            <a:r>
              <a:rPr sz="680" spc="73" dirty="0">
                <a:solidFill>
                  <a:srgbClr val="9A9A9A"/>
                </a:solidFill>
                <a:latin typeface="宋体"/>
                <a:cs typeface="宋体"/>
              </a:rPr>
              <a:t>共康路站</a:t>
            </a:r>
            <a:endParaRPr sz="680">
              <a:latin typeface="宋体"/>
              <a:cs typeface="宋体"/>
            </a:endParaRPr>
          </a:p>
          <a:p>
            <a:pPr marL="107678">
              <a:spcBef>
                <a:spcPts val="444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浦新村站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0167" y="1310227"/>
            <a:ext cx="81048" cy="564302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-41" dirty="0">
                <a:solidFill>
                  <a:srgbClr val="9A9A9A"/>
                </a:solidFill>
                <a:latin typeface="宋体"/>
                <a:cs typeface="宋体"/>
              </a:rPr>
              <a:t>虹</a:t>
            </a:r>
            <a:r>
              <a:rPr sz="680" spc="95" dirty="0">
                <a:solidFill>
                  <a:srgbClr val="9A9A9A"/>
                </a:solidFill>
                <a:latin typeface="宋体"/>
                <a:cs typeface="宋体"/>
              </a:rPr>
              <a:t>口</a:t>
            </a:r>
            <a:r>
              <a:rPr sz="680" spc="27" dirty="0">
                <a:solidFill>
                  <a:srgbClr val="9A9A9A"/>
                </a:solidFill>
                <a:latin typeface="宋体"/>
                <a:cs typeface="宋体"/>
              </a:rPr>
              <a:t>足</a:t>
            </a:r>
            <a:r>
              <a:rPr sz="680" spc="77" dirty="0">
                <a:solidFill>
                  <a:srgbClr val="9A9A9A"/>
                </a:solidFill>
                <a:latin typeface="宋体"/>
                <a:cs typeface="宋体"/>
              </a:rPr>
              <a:t>球</a:t>
            </a:r>
            <a:r>
              <a:rPr sz="1020" spc="14" baseline="3703" dirty="0">
                <a:solidFill>
                  <a:srgbClr val="9A9A9A"/>
                </a:solidFill>
                <a:latin typeface="宋体"/>
                <a:cs typeface="宋体"/>
              </a:rPr>
              <a:t>场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9952" y="259094"/>
            <a:ext cx="229165" cy="367372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48369">
              <a:lnSpc>
                <a:spcPct val="70000"/>
              </a:lnSpc>
            </a:pPr>
            <a:r>
              <a:rPr sz="680" spc="-345" dirty="0">
                <a:solidFill>
                  <a:srgbClr val="9A9A9A"/>
                </a:solidFill>
                <a:latin typeface="宋体"/>
                <a:cs typeface="宋体"/>
              </a:rPr>
              <a:t>八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  <a:p>
            <a:pPr marL="11516">
              <a:spcBef>
                <a:spcPts val="399"/>
              </a:spcBef>
            </a:pPr>
            <a:r>
              <a:rPr sz="453" dirty="0">
                <a:solidFill>
                  <a:srgbClr val="9A9A9A"/>
                </a:solidFill>
                <a:latin typeface="宋体"/>
                <a:cs typeface="宋体"/>
              </a:rPr>
              <a:t>m</a:t>
            </a:r>
            <a:r>
              <a:rPr sz="453" spc="-50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680" spc="-5" dirty="0">
                <a:solidFill>
                  <a:srgbClr val="9A9A9A"/>
                </a:solidFill>
                <a:latin typeface="宋体"/>
                <a:cs typeface="宋体"/>
              </a:rPr>
              <a:t>北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1020" baseline="3703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1020" baseline="3703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3384" y="283899"/>
            <a:ext cx="367372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玉</a:t>
            </a: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816" spc="81" baseline="4629" dirty="0">
                <a:solidFill>
                  <a:srgbClr val="9A9A9A"/>
                </a:solidFill>
                <a:latin typeface="宋体"/>
                <a:cs typeface="宋体"/>
              </a:rPr>
              <a:t>印 站</a:t>
            </a:r>
            <a:endParaRPr sz="816" baseline="4629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2709" y="449942"/>
            <a:ext cx="407104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73" dirty="0">
                <a:solidFill>
                  <a:srgbClr val="9A9A9A"/>
                </a:solidFill>
                <a:latin typeface="宋体"/>
                <a:cs typeface="宋体"/>
              </a:rPr>
              <a:t>水产路站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4508" y="862279"/>
            <a:ext cx="313821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82" dirty="0">
                <a:solidFill>
                  <a:srgbClr val="9A9A9A"/>
                </a:solidFill>
                <a:latin typeface="宋体"/>
                <a:cs typeface="宋体"/>
              </a:rPr>
              <a:t>发路站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86903" y="787099"/>
            <a:ext cx="218811" cy="549408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3491" spc="-1954" dirty="0">
                <a:solidFill>
                  <a:srgbClr val="F6EB7C"/>
                </a:solidFill>
                <a:latin typeface="宋体"/>
                <a:cs typeface="宋体"/>
              </a:rPr>
              <a:t>，</a:t>
            </a:r>
            <a:endParaRPr sz="3491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08347" y="1055994"/>
            <a:ext cx="499235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长江行路呫</a:t>
            </a:r>
            <a:endParaRPr sz="68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4220" y="1202664"/>
            <a:ext cx="494628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9" dirty="0">
                <a:solidFill>
                  <a:srgbClr val="858585"/>
                </a:solidFill>
                <a:latin typeface="宋体"/>
                <a:cs typeface="宋体"/>
              </a:rPr>
              <a:t>殷高甘路站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7334" y="1290191"/>
            <a:ext cx="404801" cy="468378"/>
          </a:xfrm>
          <a:prstGeom prst="rect">
            <a:avLst/>
          </a:prstGeom>
        </p:spPr>
        <p:txBody>
          <a:bodyPr vert="horz" wrap="square" lIns="0" tIns="65068" rIns="0" bIns="0" rtlCol="0">
            <a:spAutoFit/>
          </a:bodyPr>
          <a:lstStyle/>
          <a:p>
            <a:pPr marL="17275" indent="-6334">
              <a:spcBef>
                <a:spcPts val="512"/>
              </a:spcBef>
            </a:pPr>
            <a:r>
              <a:rPr sz="680" spc="32" dirty="0">
                <a:solidFill>
                  <a:srgbClr val="ACACAC"/>
                </a:solidFill>
                <a:latin typeface="宋体"/>
                <a:cs typeface="宋体"/>
              </a:rPr>
              <a:t>汀</a:t>
            </a:r>
            <a:r>
              <a:rPr sz="680" spc="118" dirty="0">
                <a:solidFill>
                  <a:srgbClr val="ACACAC"/>
                </a:solidFill>
                <a:latin typeface="宋体"/>
                <a:cs typeface="宋体"/>
              </a:rPr>
              <a:t>污</a:t>
            </a:r>
            <a:r>
              <a:rPr sz="635" spc="54" dirty="0">
                <a:solidFill>
                  <a:srgbClr val="ACACAC"/>
                </a:solidFill>
                <a:latin typeface="Times New Roman"/>
                <a:cs typeface="Times New Roman"/>
              </a:rPr>
              <a:t>f</a:t>
            </a:r>
            <a:r>
              <a:rPr sz="725" spc="-268" dirty="0">
                <a:solidFill>
                  <a:srgbClr val="858585"/>
                </a:solidFill>
                <a:latin typeface="宋体"/>
                <a:cs typeface="宋体"/>
              </a:rPr>
              <a:t>真</a:t>
            </a:r>
            <a:r>
              <a:rPr sz="725" spc="27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725">
              <a:latin typeface="宋体"/>
              <a:cs typeface="宋体"/>
            </a:endParaRPr>
          </a:p>
          <a:p>
            <a:pPr marL="20729" marR="8637" indent="-4031">
              <a:lnSpc>
                <a:spcPct val="108400"/>
              </a:lnSpc>
              <a:spcBef>
                <a:spcPts val="326"/>
              </a:spcBef>
            </a:pPr>
            <a:r>
              <a:rPr sz="680" spc="27" dirty="0">
                <a:solidFill>
                  <a:srgbClr val="9A9A9A"/>
                </a:solidFill>
                <a:latin typeface="宋体"/>
                <a:cs typeface="宋体"/>
              </a:rPr>
              <a:t>大柏·</a:t>
            </a:r>
            <a:r>
              <a:rPr sz="680" spc="-258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680" spc="23" dirty="0">
                <a:solidFill>
                  <a:srgbClr val="9A9A9A"/>
                </a:solidFill>
                <a:latin typeface="宋体"/>
                <a:cs typeface="宋体"/>
              </a:rPr>
              <a:t>站 赤</a:t>
            </a:r>
            <a:r>
              <a:rPr sz="680" spc="100" dirty="0">
                <a:solidFill>
                  <a:srgbClr val="9A9A9A"/>
                </a:solidFill>
                <a:latin typeface="宋体"/>
                <a:cs typeface="宋体"/>
              </a:rPr>
              <a:t>峰</a:t>
            </a:r>
            <a:r>
              <a:rPr sz="680" spc="-394" dirty="0">
                <a:solidFill>
                  <a:srgbClr val="BCBABA"/>
                </a:solidFill>
                <a:latin typeface="宋体"/>
                <a:cs typeface="宋体"/>
              </a:rPr>
              <a:t>，</a:t>
            </a:r>
            <a:r>
              <a:rPr sz="907" spc="-27" dirty="0">
                <a:solidFill>
                  <a:srgbClr val="858585"/>
                </a:solidFill>
                <a:latin typeface="Arial"/>
                <a:cs typeface="Arial"/>
              </a:rPr>
              <a:t>g</a:t>
            </a:r>
            <a:r>
              <a:rPr sz="680" spc="-5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1694" y="617368"/>
            <a:ext cx="803843" cy="240718"/>
          </a:xfrm>
          <a:prstGeom prst="rect">
            <a:avLst/>
          </a:prstGeom>
        </p:spPr>
        <p:txBody>
          <a:bodyPr vert="horz" wrap="square" lIns="0" tIns="18426" rIns="0" bIns="0" rtlCol="0">
            <a:spAutoFit/>
          </a:bodyPr>
          <a:lstStyle/>
          <a:p>
            <a:pPr marL="115739">
              <a:spcBef>
                <a:spcPts val="145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滨路站</a:t>
            </a:r>
            <a:endParaRPr sz="680">
              <a:latin typeface="宋体"/>
              <a:cs typeface="宋体"/>
            </a:endParaRPr>
          </a:p>
          <a:p>
            <a:pPr marL="11516">
              <a:spcBef>
                <a:spcPts val="54"/>
              </a:spcBef>
            </a:pPr>
            <a:r>
              <a:rPr sz="680" spc="82" dirty="0">
                <a:solidFill>
                  <a:srgbClr val="9A9A9A"/>
                </a:solidFill>
                <a:latin typeface="宋体"/>
                <a:cs typeface="宋体"/>
              </a:rPr>
              <a:t>张华洪站</a:t>
            </a:r>
            <a:r>
              <a:rPr sz="680" spc="462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1020" spc="81" baseline="3703" dirty="0">
                <a:solidFill>
                  <a:srgbClr val="9A9A9A"/>
                </a:solidFill>
                <a:latin typeface="宋体"/>
                <a:cs typeface="宋体"/>
              </a:rPr>
              <a:t>殷高不</a:t>
            </a:r>
            <a:endParaRPr sz="1020" baseline="3703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78935" y="726679"/>
            <a:ext cx="116891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4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3874" y="885572"/>
            <a:ext cx="105375" cy="33261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086" spc="-122" dirty="0">
                <a:solidFill>
                  <a:srgbClr val="DBB8DA"/>
                </a:solidFill>
                <a:latin typeface="Times New Roman"/>
                <a:cs typeface="Times New Roman"/>
              </a:rPr>
              <a:t>I</a:t>
            </a:r>
            <a:endParaRPr sz="2086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91844" y="909324"/>
            <a:ext cx="401346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9" dirty="0">
                <a:solidFill>
                  <a:srgbClr val="BCBABA"/>
                </a:solidFill>
                <a:latin typeface="宋体"/>
                <a:cs typeface="宋体"/>
              </a:rPr>
              <a:t>三</a:t>
            </a:r>
            <a:r>
              <a:rPr sz="680" spc="91" dirty="0">
                <a:solidFill>
                  <a:srgbClr val="BCBABA"/>
                </a:solidFill>
                <a:latin typeface="宋体"/>
                <a:cs typeface="宋体"/>
              </a:rPr>
              <a:t>门</a:t>
            </a:r>
            <a:r>
              <a:rPr sz="680" spc="45" dirty="0">
                <a:solidFill>
                  <a:srgbClr val="9A9A9A"/>
                </a:solidFill>
                <a:latin typeface="宋体"/>
                <a:cs typeface="宋体"/>
              </a:rPr>
              <a:t>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93260" y="1271849"/>
            <a:ext cx="404225" cy="2978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algn="ctr">
              <a:spcBef>
                <a:spcPts val="91"/>
              </a:spcBef>
            </a:pPr>
            <a:r>
              <a:rPr sz="680" spc="27" dirty="0">
                <a:solidFill>
                  <a:srgbClr val="9A9A9A"/>
                </a:solidFill>
                <a:latin typeface="宋体"/>
                <a:cs typeface="宋体"/>
              </a:rPr>
              <a:t>五</a:t>
            </a:r>
            <a:r>
              <a:rPr sz="680" spc="-18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场 站</a:t>
            </a:r>
            <a:endParaRPr sz="680">
              <a:latin typeface="宋体"/>
              <a:cs typeface="宋体"/>
            </a:endParaRPr>
          </a:p>
          <a:p>
            <a:pPr marL="95586" algn="ctr">
              <a:spcBef>
                <a:spcPts val="558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权路站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39429" y="1025553"/>
            <a:ext cx="407104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73" dirty="0">
                <a:solidFill>
                  <a:srgbClr val="ACACAC"/>
                </a:solidFill>
                <a:latin typeface="宋体"/>
                <a:cs typeface="宋体"/>
              </a:rPr>
              <a:t>市光路站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40067" y="1327197"/>
            <a:ext cx="306336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9" dirty="0">
                <a:solidFill>
                  <a:srgbClr val="ACACAC"/>
                </a:solidFill>
                <a:latin typeface="宋体"/>
                <a:cs typeface="宋体"/>
              </a:rPr>
              <a:t>汀路站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42497" y="1900041"/>
            <a:ext cx="400194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兴公园站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01124" y="1309670"/>
            <a:ext cx="367372" cy="2487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136" dirty="0">
                <a:solidFill>
                  <a:srgbClr val="ACACAC"/>
                </a:solidFill>
                <a:latin typeface="宋体"/>
                <a:cs typeface="宋体"/>
              </a:rPr>
              <a:t>外</a:t>
            </a:r>
            <a:r>
              <a:rPr sz="680" spc="14" dirty="0">
                <a:solidFill>
                  <a:srgbClr val="ACACAC"/>
                </a:solidFill>
                <a:latin typeface="宋体"/>
                <a:cs typeface="宋体"/>
              </a:rPr>
              <a:t>高</a:t>
            </a:r>
            <a:r>
              <a:rPr sz="680" spc="54" dirty="0">
                <a:solidFill>
                  <a:srgbClr val="ACACAC"/>
                </a:solidFill>
                <a:latin typeface="宋体"/>
                <a:cs typeface="宋体"/>
              </a:rPr>
              <a:t>桥</a:t>
            </a:r>
            <a:r>
              <a:rPr sz="861" spc="-32" dirty="0">
                <a:solidFill>
                  <a:srgbClr val="ACACAC"/>
                </a:solidFill>
                <a:latin typeface="Arial"/>
                <a:cs typeface="Arial"/>
              </a:rPr>
              <a:t>1</a:t>
            </a:r>
            <a:endParaRPr sz="861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06660" y="1919412"/>
            <a:ext cx="211900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外高</a:t>
            </a:r>
            <a:endParaRPr sz="68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52526" y="2187848"/>
            <a:ext cx="492325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延</a:t>
            </a:r>
            <a:r>
              <a:rPr sz="680" spc="322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680" spc="54" dirty="0">
                <a:solidFill>
                  <a:srgbClr val="9A9A9A"/>
                </a:solidFill>
                <a:latin typeface="宋体"/>
                <a:cs typeface="宋体"/>
              </a:rPr>
              <a:t>中路站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3790" y="2486722"/>
            <a:ext cx="116891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4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0905" y="969820"/>
            <a:ext cx="91885" cy="12149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771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71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3202" y="1085519"/>
            <a:ext cx="972254" cy="1046262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5000"/>
              </a:lnSpc>
            </a:pPr>
            <a:r>
              <a:rPr sz="9589" spc="-2870" baseline="9850" dirty="0">
                <a:solidFill>
                  <a:srgbClr val="853B42"/>
                </a:solidFill>
                <a:latin typeface="宋体"/>
                <a:cs typeface="宋体"/>
              </a:rPr>
              <a:t>＿</a:t>
            </a:r>
            <a:r>
              <a:rPr sz="680" spc="86" dirty="0">
                <a:solidFill>
                  <a:srgbClr val="9A9A9A"/>
                </a:solidFill>
                <a:latin typeface="宋体"/>
                <a:cs typeface="宋体"/>
              </a:rPr>
              <a:t>祁</a:t>
            </a:r>
            <a:r>
              <a:rPr sz="680" spc="-14" dirty="0">
                <a:solidFill>
                  <a:srgbClr val="9A9A9A"/>
                </a:solidFill>
                <a:latin typeface="宋体"/>
                <a:cs typeface="宋体"/>
              </a:rPr>
              <a:t>连</a:t>
            </a:r>
            <a:r>
              <a:rPr sz="680" spc="63" dirty="0">
                <a:solidFill>
                  <a:srgbClr val="9A9A9A"/>
                </a:solidFill>
                <a:latin typeface="宋体"/>
                <a:cs typeface="宋体"/>
              </a:rPr>
              <a:t>山</a:t>
            </a: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  <a:p>
            <a:pPr marL="582728">
              <a:spcBef>
                <a:spcPts val="371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武</a:t>
            </a:r>
            <a:r>
              <a:rPr sz="680" spc="23" dirty="0">
                <a:solidFill>
                  <a:srgbClr val="9A9A9A"/>
                </a:solidFill>
                <a:latin typeface="宋体"/>
                <a:cs typeface="宋体"/>
              </a:rPr>
              <a:t>威</a:t>
            </a: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88492" y="1083438"/>
            <a:ext cx="596548" cy="1231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304608" algn="l"/>
              </a:tabLst>
            </a:pPr>
            <a:r>
              <a:rPr sz="725" spc="-131" dirty="0">
                <a:solidFill>
                  <a:srgbClr val="ACACAC"/>
                </a:solidFill>
                <a:latin typeface="宋体"/>
                <a:cs typeface="宋体"/>
              </a:rPr>
              <a:t>江·	</a:t>
            </a:r>
            <a:r>
              <a:rPr sz="680" spc="54" dirty="0">
                <a:solidFill>
                  <a:srgbClr val="9A9A9A"/>
                </a:solidFill>
                <a:latin typeface="宋体"/>
                <a:cs typeface="宋体"/>
              </a:rPr>
              <a:t>育场站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90083" y="2576664"/>
            <a:ext cx="130711" cy="493560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3128" spc="-199" dirty="0">
                <a:solidFill>
                  <a:srgbClr val="9A9A9A"/>
                </a:solidFill>
                <a:latin typeface="Times New Roman"/>
                <a:cs typeface="Times New Roman"/>
              </a:rPr>
              <a:t>I</a:t>
            </a:r>
            <a:endParaRPr sz="312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99080" y="2968244"/>
            <a:ext cx="93283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-131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70554" y="3054033"/>
            <a:ext cx="625339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109" dirty="0">
                <a:solidFill>
                  <a:srgbClr val="5E605E"/>
                </a:solidFill>
                <a:latin typeface="宋体"/>
                <a:cs typeface="宋体"/>
              </a:rPr>
              <a:t>虹榜国际机场</a:t>
            </a:r>
            <a:endParaRPr sz="68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7693" y="2855010"/>
            <a:ext cx="81048" cy="41171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1020" baseline="7407" dirty="0">
                <a:solidFill>
                  <a:srgbClr val="9A9A9A"/>
                </a:solidFill>
                <a:latin typeface="宋体"/>
                <a:cs typeface="宋体"/>
              </a:rPr>
              <a:t>j</a:t>
            </a:r>
            <a:r>
              <a:rPr sz="1020" spc="-27" baseline="7407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680" spc="18" dirty="0">
                <a:solidFill>
                  <a:srgbClr val="9A9A9A"/>
                </a:solidFill>
                <a:latin typeface="宋体"/>
                <a:cs typeface="宋体"/>
              </a:rPr>
              <a:t>新</a:t>
            </a:r>
            <a:r>
              <a:rPr sz="680" spc="-9" dirty="0">
                <a:solidFill>
                  <a:srgbClr val="9A9A9A"/>
                </a:solidFill>
                <a:latin typeface="宋体"/>
                <a:cs typeface="宋体"/>
              </a:rPr>
              <a:t>泾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26436" y="3161541"/>
            <a:ext cx="81048" cy="28503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-5" dirty="0">
                <a:solidFill>
                  <a:srgbClr val="9A9A9A"/>
                </a:solidFill>
                <a:latin typeface="宋体"/>
                <a:cs typeface="宋体"/>
              </a:rPr>
              <a:t>宁</a:t>
            </a: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45596" y="3376615"/>
            <a:ext cx="497508" cy="39961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257" spc="-5842" baseline="7850" dirty="0">
                <a:solidFill>
                  <a:srgbClr val="77774D"/>
                </a:solidFill>
                <a:latin typeface="宋体"/>
                <a:cs typeface="宋体"/>
              </a:rPr>
              <a:t>。</a:t>
            </a:r>
            <a:r>
              <a:rPr sz="884" spc="-435" baseline="-8547" dirty="0">
                <a:solidFill>
                  <a:srgbClr val="858585"/>
                </a:solidFill>
                <a:latin typeface="宋体"/>
                <a:cs typeface="宋体"/>
              </a:rPr>
              <a:t>今</a:t>
            </a:r>
            <a:r>
              <a:rPr sz="1224" spc="-168" dirty="0">
                <a:solidFill>
                  <a:srgbClr val="858585"/>
                </a:solidFill>
                <a:latin typeface="宋体"/>
                <a:cs typeface="宋体"/>
              </a:rPr>
              <a:t>忿</a:t>
            </a:r>
            <a:r>
              <a:rPr sz="816" spc="-272" dirty="0">
                <a:solidFill>
                  <a:srgbClr val="858585"/>
                </a:solidFill>
                <a:latin typeface="宋体"/>
                <a:cs typeface="宋体"/>
              </a:rPr>
              <a:t>令</a:t>
            </a:r>
            <a:r>
              <a:rPr sz="1156" baseline="-3267" dirty="0">
                <a:solidFill>
                  <a:srgbClr val="858585"/>
                </a:solidFill>
                <a:latin typeface="宋体"/>
                <a:cs typeface="宋体"/>
              </a:rPr>
              <a:t>各</a:t>
            </a:r>
            <a:endParaRPr sz="1156" baseline="-3267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63945" y="3838970"/>
            <a:ext cx="81048" cy="382344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9" dirty="0">
                <a:solidFill>
                  <a:srgbClr val="858585"/>
                </a:solidFill>
                <a:latin typeface="宋体"/>
                <a:cs typeface="宋体"/>
              </a:rPr>
              <a:t>紫</a:t>
            </a:r>
            <a:r>
              <a:rPr sz="680" spc="95" dirty="0">
                <a:solidFill>
                  <a:srgbClr val="858585"/>
                </a:solidFill>
                <a:latin typeface="宋体"/>
                <a:cs typeface="宋体"/>
              </a:rPr>
              <a:t>藤</a:t>
            </a:r>
            <a:r>
              <a:rPr sz="680" spc="-5" dirty="0">
                <a:solidFill>
                  <a:srgbClr val="858585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33697" y="3845856"/>
            <a:ext cx="81048" cy="19347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-23" dirty="0">
                <a:solidFill>
                  <a:srgbClr val="9A9A9A"/>
                </a:solidFill>
                <a:latin typeface="宋体"/>
                <a:cs typeface="宋体"/>
              </a:rPr>
              <a:t>龙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柏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06344" y="3845855"/>
            <a:ext cx="81048" cy="381192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23" dirty="0">
                <a:solidFill>
                  <a:srgbClr val="9A9A9A"/>
                </a:solidFill>
                <a:latin typeface="宋体"/>
                <a:cs typeface="宋体"/>
              </a:rPr>
              <a:t>龙</a:t>
            </a:r>
            <a:r>
              <a:rPr sz="680" spc="27" dirty="0">
                <a:solidFill>
                  <a:srgbClr val="9A9A9A"/>
                </a:solidFill>
                <a:latin typeface="宋体"/>
                <a:cs typeface="宋体"/>
              </a:rPr>
              <a:t>溪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6475" y="3845216"/>
            <a:ext cx="81048" cy="38176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45" dirty="0">
                <a:solidFill>
                  <a:srgbClr val="9A9A9A"/>
                </a:solidFill>
                <a:latin typeface="宋体"/>
                <a:cs typeface="宋体"/>
              </a:rPr>
              <a:t>水</a:t>
            </a:r>
            <a:r>
              <a:rPr sz="680" spc="9" dirty="0">
                <a:solidFill>
                  <a:srgbClr val="9A9A9A"/>
                </a:solidFill>
                <a:latin typeface="宋体"/>
                <a:cs typeface="宋体"/>
              </a:rPr>
              <a:t>城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16278" y="2696531"/>
            <a:ext cx="154273" cy="384647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59" dirty="0">
                <a:solidFill>
                  <a:srgbClr val="ACACAC"/>
                </a:solidFill>
                <a:latin typeface="宋体"/>
                <a:cs typeface="宋体"/>
              </a:rPr>
              <a:t>山</a:t>
            </a:r>
            <a:r>
              <a:rPr sz="680" spc="63" dirty="0">
                <a:solidFill>
                  <a:srgbClr val="ACACAC"/>
                </a:solidFill>
                <a:latin typeface="宋体"/>
                <a:cs typeface="宋体"/>
              </a:rPr>
              <a:t>关</a:t>
            </a:r>
            <a:r>
              <a:rPr sz="680" spc="-5" dirty="0">
                <a:solidFill>
                  <a:srgbClr val="ACACAC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ACACAC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41877" y="2741132"/>
            <a:ext cx="81048" cy="109981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降</a:t>
            </a:r>
            <a:endParaRPr sz="68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99604" y="3140052"/>
            <a:ext cx="116891" cy="10934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35" spc="10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635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14871" y="2735786"/>
            <a:ext cx="223993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109" dirty="0">
                <a:solidFill>
                  <a:srgbClr val="9A9A9A"/>
                </a:solidFill>
                <a:latin typeface="宋体"/>
                <a:cs typeface="宋体"/>
              </a:rPr>
              <a:t>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54179" y="2872470"/>
            <a:ext cx="81048" cy="38004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-23" dirty="0">
                <a:solidFill>
                  <a:srgbClr val="858585"/>
                </a:solidFill>
                <a:latin typeface="宋体"/>
                <a:cs typeface="宋体"/>
              </a:rPr>
              <a:t>江</a:t>
            </a:r>
            <a:r>
              <a:rPr sz="680" spc="63" dirty="0">
                <a:solidFill>
                  <a:srgbClr val="858585"/>
                </a:solidFill>
                <a:latin typeface="宋体"/>
                <a:cs typeface="宋体"/>
              </a:rPr>
              <a:t>苏</a:t>
            </a:r>
            <a:r>
              <a:rPr sz="680" spc="36" dirty="0">
                <a:solidFill>
                  <a:srgbClr val="858585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76167" y="3608890"/>
            <a:ext cx="439925" cy="326868"/>
          </a:xfrm>
          <a:prstGeom prst="rect">
            <a:avLst/>
          </a:prstGeom>
        </p:spPr>
        <p:txBody>
          <a:bodyPr vert="horz" wrap="square" lIns="0" tIns="65643" rIns="0" bIns="0" rtlCol="0">
            <a:spAutoFit/>
          </a:bodyPr>
          <a:lstStyle/>
          <a:p>
            <a:pPr marL="11516">
              <a:spcBef>
                <a:spcPts val="517"/>
              </a:spcBef>
            </a:pP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人世界站</a:t>
            </a:r>
            <a:endParaRPr sz="680">
              <a:latin typeface="宋体"/>
              <a:cs typeface="宋体"/>
            </a:endParaRPr>
          </a:p>
          <a:p>
            <a:pPr marL="147409">
              <a:spcBef>
                <a:spcPts val="426"/>
              </a:spcBef>
            </a:pPr>
            <a:r>
              <a:rPr sz="680" spc="54" dirty="0">
                <a:solidFill>
                  <a:srgbClr val="858585"/>
                </a:solidFill>
                <a:latin typeface="宋体"/>
                <a:cs typeface="宋体"/>
              </a:rPr>
              <a:t>豫因站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59828" y="2844465"/>
            <a:ext cx="85023" cy="469292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5000"/>
              </a:lnSpc>
            </a:pPr>
            <a:r>
              <a:rPr sz="680" spc="54" dirty="0">
                <a:solidFill>
                  <a:srgbClr val="9A9A9A"/>
                </a:solidFill>
                <a:latin typeface="宋体"/>
                <a:cs typeface="宋体"/>
              </a:rPr>
              <a:t>四</a:t>
            </a:r>
            <a:r>
              <a:rPr sz="1020" spc="14" baseline="3703" dirty="0">
                <a:solidFill>
                  <a:srgbClr val="9A9A9A"/>
                </a:solidFill>
                <a:latin typeface="宋体"/>
                <a:cs typeface="宋体"/>
              </a:rPr>
              <a:t>川</a:t>
            </a:r>
            <a:r>
              <a:rPr sz="680" spc="-5" dirty="0">
                <a:solidFill>
                  <a:srgbClr val="9A9A9A"/>
                </a:solidFill>
                <a:latin typeface="宋体"/>
                <a:cs typeface="宋体"/>
              </a:rPr>
              <a:t>北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28498" y="3413890"/>
            <a:ext cx="81048" cy="378313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-5" dirty="0">
                <a:solidFill>
                  <a:srgbClr val="9A9A9A"/>
                </a:solidFill>
                <a:latin typeface="宋体"/>
                <a:cs typeface="宋体"/>
              </a:rPr>
              <a:t>陆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家嘴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27682" y="3466440"/>
            <a:ext cx="91820" cy="480809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41" dirty="0">
                <a:solidFill>
                  <a:srgbClr val="9A9A9A"/>
                </a:solidFill>
                <a:latin typeface="宋体"/>
                <a:cs typeface="宋体"/>
              </a:rPr>
              <a:t>北</a:t>
            </a: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洋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泾  </a:t>
            </a:r>
            <a:r>
              <a:rPr sz="1156" baseline="3267" dirty="0">
                <a:solidFill>
                  <a:srgbClr val="ACACAC"/>
                </a:solidFill>
                <a:latin typeface="宋体"/>
                <a:cs typeface="宋体"/>
              </a:rPr>
              <a:t>站</a:t>
            </a:r>
            <a:endParaRPr sz="1156" baseline="3267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610560" y="3570244"/>
            <a:ext cx="81048" cy="366221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1020" spc="-1007" baseline="-7407" dirty="0">
                <a:solidFill>
                  <a:srgbClr val="ACACAC"/>
                </a:solidFill>
                <a:latin typeface="宋体"/>
                <a:cs typeface="宋体"/>
              </a:rPr>
              <a:t>，</a:t>
            </a:r>
            <a:r>
              <a:rPr sz="680" spc="-91" dirty="0">
                <a:solidFill>
                  <a:srgbClr val="ACACAC"/>
                </a:solidFill>
                <a:latin typeface="宋体"/>
                <a:cs typeface="宋体"/>
              </a:rPr>
              <a:t>俷</a:t>
            </a:r>
            <a:r>
              <a:rPr sz="680" spc="27" dirty="0">
                <a:solidFill>
                  <a:srgbClr val="ACACAC"/>
                </a:solidFill>
                <a:latin typeface="宋体"/>
                <a:cs typeface="宋体"/>
              </a:rPr>
              <a:t>平</a:t>
            </a:r>
            <a:r>
              <a:rPr sz="680" spc="14" dirty="0">
                <a:solidFill>
                  <a:srgbClr val="ACACAC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ACACAC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88725" y="3575187"/>
            <a:ext cx="85023" cy="36103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5000"/>
              </a:lnSpc>
            </a:pPr>
            <a:r>
              <a:rPr sz="680" spc="-172" dirty="0">
                <a:solidFill>
                  <a:srgbClr val="9A9A9A"/>
                </a:solidFill>
                <a:latin typeface="宋体"/>
                <a:cs typeface="宋体"/>
              </a:rPr>
              <a:t>乙</a:t>
            </a:r>
            <a:r>
              <a:rPr sz="680" spc="63" dirty="0">
                <a:solidFill>
                  <a:srgbClr val="9A9A9A"/>
                </a:solidFill>
                <a:latin typeface="宋体"/>
                <a:cs typeface="宋体"/>
              </a:rPr>
              <a:t>山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1020" baseline="3703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1020" baseline="3703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69214" y="3559285"/>
            <a:ext cx="86434" cy="384647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725" spc="-36" dirty="0">
                <a:solidFill>
                  <a:srgbClr val="9A9A9A"/>
                </a:solidFill>
                <a:latin typeface="宋体"/>
                <a:cs typeface="宋体"/>
              </a:rPr>
              <a:t>金</a:t>
            </a:r>
            <a:r>
              <a:rPr sz="725" spc="-32" dirty="0">
                <a:solidFill>
                  <a:srgbClr val="9A9A9A"/>
                </a:solidFill>
                <a:latin typeface="宋体"/>
                <a:cs typeface="宋体"/>
              </a:rPr>
              <a:t>桥</a:t>
            </a:r>
            <a:r>
              <a:rPr sz="725" dirty="0">
                <a:solidFill>
                  <a:srgbClr val="9A9A9A"/>
                </a:solidFill>
                <a:latin typeface="宋体"/>
                <a:cs typeface="宋体"/>
              </a:rPr>
              <a:t>芘记</a:t>
            </a:r>
            <a:endParaRPr sz="725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14419" y="4199722"/>
            <a:ext cx="116891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4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68491" y="3979711"/>
            <a:ext cx="81048" cy="38004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27" dirty="0">
                <a:solidFill>
                  <a:srgbClr val="9A9A9A"/>
                </a:solidFill>
                <a:latin typeface="宋体"/>
                <a:cs typeface="宋体"/>
              </a:rPr>
              <a:t>伊</a:t>
            </a: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犁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36096" y="4816215"/>
            <a:ext cx="231538" cy="407104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30000"/>
              </a:lnSpc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泗</a:t>
            </a:r>
            <a:r>
              <a:rPr sz="680" spc="-9" dirty="0">
                <a:solidFill>
                  <a:srgbClr val="9A9A9A"/>
                </a:solidFill>
                <a:latin typeface="宋体"/>
                <a:cs typeface="宋体"/>
              </a:rPr>
              <a:t>泾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  <a:p>
            <a:pPr marL="301729" marR="4607" indent="6334" algn="r">
              <a:lnSpc>
                <a:spcPct val="80600"/>
              </a:lnSpc>
              <a:spcBef>
                <a:spcPts val="159"/>
              </a:spcBef>
            </a:pP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站山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46345" y="5409454"/>
            <a:ext cx="156966" cy="11286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50000"/>
              </a:lnSpc>
            </a:pP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  <a:p>
            <a:pPr marL="14395"/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泾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75076" y="4821601"/>
            <a:ext cx="81048" cy="29078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九</a:t>
            </a:r>
            <a:r>
              <a:rPr sz="680" spc="45" dirty="0">
                <a:solidFill>
                  <a:srgbClr val="9A9A9A"/>
                </a:solidFill>
                <a:latin typeface="宋体"/>
                <a:cs typeface="宋体"/>
              </a:rPr>
              <a:t>亭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18013" y="5707936"/>
            <a:ext cx="490022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4" dirty="0">
                <a:solidFill>
                  <a:srgbClr val="ACACAC"/>
                </a:solidFill>
                <a:latin typeface="宋体"/>
                <a:cs typeface="宋体"/>
              </a:rPr>
              <a:t>工大学城站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18688" y="6006813"/>
            <a:ext cx="389829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41" dirty="0">
                <a:solidFill>
                  <a:srgbClr val="ACACAC"/>
                </a:solidFill>
                <a:latin typeface="宋体"/>
                <a:cs typeface="宋体"/>
              </a:rPr>
              <a:t>江新城站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65210" y="5005210"/>
            <a:ext cx="81048" cy="198657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8243" y="4906800"/>
            <a:ext cx="154273" cy="297122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113" dirty="0">
                <a:solidFill>
                  <a:srgbClr val="9A9A9A"/>
                </a:solidFill>
                <a:latin typeface="宋体"/>
                <a:cs typeface="宋体"/>
              </a:rPr>
              <a:t>中</a:t>
            </a:r>
            <a:r>
              <a:rPr sz="680" spc="-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4242" y="4823766"/>
            <a:ext cx="81048" cy="38004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32" dirty="0">
                <a:solidFill>
                  <a:srgbClr val="9A9A9A"/>
                </a:solidFill>
                <a:latin typeface="宋体"/>
                <a:cs typeface="宋体"/>
              </a:rPr>
              <a:t>合川</a:t>
            </a: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89176" y="6144489"/>
            <a:ext cx="826876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04" spc="18" dirty="0">
                <a:solidFill>
                  <a:srgbClr val="A1598E"/>
                </a:solidFill>
                <a:latin typeface="Arial"/>
                <a:cs typeface="Arial"/>
              </a:rPr>
              <a:t>l:!t1mJI</a:t>
            </a:r>
            <a:endParaRPr sz="1904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30728" y="4173978"/>
            <a:ext cx="154273" cy="293668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因</a:t>
            </a: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47776" y="4816396"/>
            <a:ext cx="154273" cy="661616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82" dirty="0">
                <a:solidFill>
                  <a:srgbClr val="9A9A9A"/>
                </a:solidFill>
                <a:latin typeface="宋体"/>
                <a:cs typeface="宋体"/>
              </a:rPr>
              <a:t>漕</a:t>
            </a:r>
            <a:r>
              <a:rPr sz="680" spc="32" dirty="0">
                <a:solidFill>
                  <a:srgbClr val="9A9A9A"/>
                </a:solidFill>
                <a:latin typeface="宋体"/>
                <a:cs typeface="宋体"/>
              </a:rPr>
              <a:t>河</a:t>
            </a: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汗</a:t>
            </a:r>
            <a:r>
              <a:rPr sz="680" spc="18" dirty="0">
                <a:solidFill>
                  <a:srgbClr val="9A9A9A"/>
                </a:solidFill>
                <a:latin typeface="宋体"/>
                <a:cs typeface="宋体"/>
              </a:rPr>
              <a:t>开</a:t>
            </a:r>
            <a:r>
              <a:rPr sz="680" spc="-5" dirty="0">
                <a:solidFill>
                  <a:srgbClr val="9A9A9A"/>
                </a:solidFill>
                <a:latin typeface="宋体"/>
                <a:cs typeface="宋体"/>
              </a:rPr>
              <a:t>发</a:t>
            </a: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区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08874" y="4911630"/>
            <a:ext cx="81048" cy="29194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32" dirty="0">
                <a:solidFill>
                  <a:srgbClr val="9A9A9A"/>
                </a:solidFill>
                <a:latin typeface="宋体"/>
                <a:cs typeface="宋体"/>
              </a:rPr>
              <a:t>林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00119" y="5573720"/>
            <a:ext cx="626491" cy="46271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98081" marR="4607" indent="35125">
              <a:lnSpc>
                <a:spcPct val="112100"/>
              </a:lnSpc>
              <a:spcBef>
                <a:spcPts val="91"/>
              </a:spcBef>
            </a:pP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锦江乐园 </a:t>
            </a:r>
            <a:r>
              <a:rPr sz="680" spc="82" dirty="0">
                <a:solidFill>
                  <a:srgbClr val="9A9A9A"/>
                </a:solidFill>
                <a:latin typeface="宋体"/>
                <a:cs typeface="宋体"/>
              </a:rPr>
              <a:t>莲花路呫</a:t>
            </a:r>
            <a:endParaRPr sz="680">
              <a:latin typeface="宋体"/>
              <a:cs typeface="宋体"/>
            </a:endParaRPr>
          </a:p>
          <a:p>
            <a:pPr marL="11516" marR="252208" indent="71401">
              <a:lnSpc>
                <a:spcPts val="898"/>
              </a:lnSpc>
              <a:spcBef>
                <a:spcPts val="18"/>
              </a:spcBef>
            </a:pPr>
            <a:r>
              <a:rPr sz="680" spc="50" dirty="0">
                <a:solidFill>
                  <a:srgbClr val="9A9A9A"/>
                </a:solidFill>
                <a:latin typeface="宋体"/>
                <a:cs typeface="宋体"/>
              </a:rPr>
              <a:t>外环路 </a:t>
            </a:r>
            <a:r>
              <a:rPr sz="680" spc="59" dirty="0">
                <a:solidFill>
                  <a:srgbClr val="707070"/>
                </a:solidFill>
                <a:latin typeface="宋体"/>
                <a:cs typeface="宋体"/>
              </a:rPr>
              <a:t>莘庄站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47941" y="5998510"/>
            <a:ext cx="424378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109" dirty="0">
                <a:solidFill>
                  <a:srgbClr val="707070"/>
                </a:solidFill>
                <a:latin typeface="宋体"/>
                <a:cs typeface="宋体"/>
              </a:rPr>
              <a:t>上渴南站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40860" y="5144778"/>
            <a:ext cx="450866" cy="30472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58158" marR="4607" indent="-47216">
              <a:lnSpc>
                <a:spcPct val="152200"/>
              </a:lnSpc>
              <a:spcBef>
                <a:spcPts val="91"/>
              </a:spcBef>
            </a:pPr>
            <a:r>
              <a:rPr sz="680" spc="-562" dirty="0">
                <a:solidFill>
                  <a:srgbClr val="ACACAC"/>
                </a:solidFill>
                <a:latin typeface="宋体"/>
                <a:cs typeface="宋体"/>
              </a:rPr>
              <a:t>｝</a:t>
            </a:r>
            <a:r>
              <a:rPr sz="680" spc="95" dirty="0">
                <a:solidFill>
                  <a:srgbClr val="858585"/>
                </a:solidFill>
                <a:latin typeface="宋体"/>
                <a:cs typeface="宋体"/>
              </a:rPr>
              <a:t>口凑路站 </a:t>
            </a:r>
            <a:r>
              <a:rPr sz="680" spc="68" dirty="0">
                <a:solidFill>
                  <a:srgbClr val="858585"/>
                </a:solidFill>
                <a:latin typeface="宋体"/>
                <a:cs typeface="宋体"/>
              </a:rPr>
              <a:t>龙漕路站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68443" y="5936469"/>
            <a:ext cx="81048" cy="109981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高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39578" y="5932094"/>
            <a:ext cx="213629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48968" y="6150715"/>
            <a:ext cx="500962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华</a:t>
            </a:r>
            <a:r>
              <a:rPr sz="680" spc="340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680" spc="68" dirty="0">
                <a:solidFill>
                  <a:srgbClr val="ACACAC"/>
                </a:solidFill>
                <a:latin typeface="宋体"/>
                <a:cs typeface="宋体"/>
              </a:rPr>
              <a:t>西路站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86475" y="4094563"/>
            <a:ext cx="400194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高中路站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085772" y="4374066"/>
            <a:ext cx="589062" cy="33953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59" dirty="0">
                <a:solidFill>
                  <a:srgbClr val="ACACAC"/>
                </a:solidFill>
                <a:latin typeface="宋体"/>
                <a:cs typeface="宋体"/>
              </a:rPr>
              <a:t>上海科技馆站</a:t>
            </a:r>
            <a:endParaRPr sz="680">
              <a:latin typeface="宋体"/>
              <a:cs typeface="宋体"/>
            </a:endParaRPr>
          </a:p>
          <a:p>
            <a:pPr>
              <a:spcBef>
                <a:spcPts val="18"/>
              </a:spcBef>
            </a:pPr>
            <a:endParaRPr sz="771">
              <a:latin typeface="Times New Roman"/>
              <a:cs typeface="Times New Roman"/>
            </a:endParaRPr>
          </a:p>
          <a:p>
            <a:pPr marL="130711"/>
            <a:r>
              <a:rPr sz="680" spc="59" dirty="0">
                <a:solidFill>
                  <a:srgbClr val="9A9A9A"/>
                </a:solidFill>
                <a:latin typeface="宋体"/>
                <a:cs typeface="宋体"/>
              </a:rPr>
              <a:t>花</a:t>
            </a:r>
            <a:endParaRPr sz="680">
              <a:latin typeface="宋体"/>
              <a:cs typeface="宋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223063" y="4690110"/>
            <a:ext cx="81048" cy="292516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32" dirty="0">
                <a:solidFill>
                  <a:srgbClr val="9A9A9A"/>
                </a:solidFill>
                <a:latin typeface="宋体"/>
                <a:cs typeface="宋体"/>
              </a:rPr>
              <a:t>木</a:t>
            </a:r>
            <a:r>
              <a:rPr sz="680" spc="36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73518" y="4710733"/>
            <a:ext cx="154273" cy="47102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50" dirty="0">
                <a:solidFill>
                  <a:srgbClr val="9A9A9A"/>
                </a:solidFill>
                <a:latin typeface="宋体"/>
                <a:cs typeface="宋体"/>
              </a:rPr>
              <a:t>张</a:t>
            </a:r>
            <a:r>
              <a:rPr sz="680" spc="-5" dirty="0">
                <a:solidFill>
                  <a:srgbClr val="9A9A9A"/>
                </a:solidFill>
                <a:latin typeface="宋体"/>
                <a:cs typeface="宋体"/>
              </a:rPr>
              <a:t>江</a:t>
            </a:r>
            <a:r>
              <a:rPr sz="680" spc="54" dirty="0">
                <a:solidFill>
                  <a:srgbClr val="9A9A9A"/>
                </a:solidFill>
                <a:latin typeface="宋体"/>
                <a:cs typeface="宋体"/>
              </a:rPr>
              <a:t>高</a:t>
            </a:r>
            <a:r>
              <a:rPr sz="680" spc="9" dirty="0">
                <a:solidFill>
                  <a:srgbClr val="9A9A9A"/>
                </a:solidFill>
                <a:latin typeface="宋体"/>
                <a:cs typeface="宋体"/>
              </a:rPr>
              <a:t>科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826343" y="4802124"/>
            <a:ext cx="81048" cy="379464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5" dirty="0">
                <a:solidFill>
                  <a:srgbClr val="9A9A9A"/>
                </a:solidFill>
                <a:latin typeface="宋体"/>
                <a:cs typeface="宋体"/>
              </a:rPr>
              <a:t>金</a:t>
            </a:r>
            <a:r>
              <a:rPr sz="680" spc="50" dirty="0">
                <a:solidFill>
                  <a:srgbClr val="9A9A9A"/>
                </a:solidFill>
                <a:latin typeface="宋体"/>
                <a:cs typeface="宋体"/>
              </a:rPr>
              <a:t>科</a:t>
            </a:r>
            <a:r>
              <a:rPr sz="680" spc="14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692722" y="5816047"/>
            <a:ext cx="81048" cy="201537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680" spc="36" dirty="0">
                <a:solidFill>
                  <a:srgbClr val="858585"/>
                </a:solidFill>
                <a:latin typeface="宋体"/>
                <a:cs typeface="宋体"/>
              </a:rPr>
              <a:t>路</a:t>
            </a:r>
            <a:r>
              <a:rPr sz="68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680">
              <a:latin typeface="宋体"/>
              <a:cs typeface="宋体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79385" y="6305688"/>
            <a:ext cx="118619" cy="1162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680" spc="68" dirty="0">
                <a:solidFill>
                  <a:srgbClr val="9A9A9A"/>
                </a:solidFill>
                <a:latin typeface="宋体"/>
                <a:cs typeface="宋体"/>
              </a:rPr>
              <a:t>灵</a:t>
            </a:r>
            <a:endParaRPr sz="680">
              <a:latin typeface="宋体"/>
              <a:cs typeface="宋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52503" y="6267246"/>
            <a:ext cx="86499" cy="148561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1516">
              <a:lnSpc>
                <a:spcPct val="70000"/>
              </a:lnSpc>
            </a:pPr>
            <a:r>
              <a:rPr sz="725" spc="-472" dirty="0">
                <a:solidFill>
                  <a:srgbClr val="C38090"/>
                </a:solidFill>
                <a:latin typeface="宋体"/>
                <a:cs typeface="宋体"/>
              </a:rPr>
              <a:t>一</a:t>
            </a:r>
            <a:r>
              <a:rPr sz="1088" baseline="-6944" dirty="0">
                <a:solidFill>
                  <a:srgbClr val="ACACAC"/>
                </a:solidFill>
                <a:latin typeface="宋体"/>
                <a:cs typeface="宋体"/>
              </a:rPr>
              <a:t>上</a:t>
            </a:r>
            <a:endParaRPr sz="1088" baseline="-6944">
              <a:latin typeface="宋体"/>
              <a:cs typeface="宋体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77969" y="6467349"/>
            <a:ext cx="86949" cy="8132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453" spc="45" dirty="0">
                <a:solidFill>
                  <a:srgbClr val="9A9A9A"/>
                </a:solidFill>
                <a:latin typeface="宋体"/>
                <a:cs typeface="宋体"/>
              </a:rPr>
              <a:t>士</a:t>
            </a:r>
            <a:endParaRPr sz="453">
              <a:latin typeface="宋体"/>
              <a:cs typeface="宋体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91928" y="6478879"/>
            <a:ext cx="74281" cy="6747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3" spc="36" dirty="0">
                <a:solidFill>
                  <a:srgbClr val="9A9A9A"/>
                </a:solidFill>
                <a:latin typeface="宋体"/>
                <a:cs typeface="宋体"/>
              </a:rPr>
              <a:t>吐</a:t>
            </a:r>
            <a:endParaRPr sz="363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134" name="object 3">
            <a:extLst>
              <a:ext uri="{FF2B5EF4-FFF2-40B4-BE49-F238E27FC236}">
                <a16:creationId xmlns:a16="http://schemas.microsoft.com/office/drawing/2014/main" id="{7E24D0A9-4806-4AED-92D7-8D8C5D06276D}"/>
              </a:ext>
            </a:extLst>
          </p:cNvPr>
          <p:cNvSpPr txBox="1"/>
          <p:nvPr/>
        </p:nvSpPr>
        <p:spPr>
          <a:xfrm>
            <a:off x="850140" y="1792310"/>
            <a:ext cx="10332939" cy="261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在网络中，求两个不同顶点之间的所有路径中，边的权值之和最小的那一条路径</a:t>
            </a:r>
            <a:endParaRPr sz="28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681990" marR="50165" lvl="1" indent="-325120">
              <a:lnSpc>
                <a:spcPct val="100000"/>
              </a:lnSpc>
              <a:spcBef>
                <a:spcPts val="89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这条路径就是两点之间的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最短路径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（Shortest  Path）</a:t>
            </a:r>
          </a:p>
          <a:p>
            <a:pPr marL="681990" lvl="1" indent="-325120">
              <a:lnSpc>
                <a:spcPct val="100000"/>
              </a:lnSpc>
              <a:spcBef>
                <a:spcPts val="126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第一个顶点为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源点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（Source）</a:t>
            </a:r>
          </a:p>
          <a:p>
            <a:pPr marL="681990" lvl="1" indent="-325120">
              <a:lnSpc>
                <a:spcPct val="100000"/>
              </a:lnSpc>
              <a:spcBef>
                <a:spcPts val="12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最后一个顶点为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终点</a:t>
            </a: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（Destination</a:t>
            </a:r>
            <a:r>
              <a:rPr sz="2600" b="1" spc="-5" dirty="0">
                <a:latin typeface="宋体"/>
                <a:cs typeface="宋体"/>
              </a:rPr>
              <a:t>）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135" name="object 3">
            <a:extLst>
              <a:ext uri="{FF2B5EF4-FFF2-40B4-BE49-F238E27FC236}">
                <a16:creationId xmlns:a16="http://schemas.microsoft.com/office/drawing/2014/main" id="{E59FAF76-0137-492F-BA2D-3EB70DB6E305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最短路径问题的抽象</a:t>
            </a:r>
          </a:p>
        </p:txBody>
      </p:sp>
    </p:spTree>
    <p:extLst>
      <p:ext uri="{BB962C8B-B14F-4D97-AF65-F5344CB8AC3E}">
        <p14:creationId xmlns:p14="http://schemas.microsoft.com/office/powerpoint/2010/main" val="262856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39E40C6D-91CB-499B-A5DE-106E32EF0FC2}"/>
              </a:ext>
            </a:extLst>
          </p:cNvPr>
          <p:cNvSpPr txBox="1"/>
          <p:nvPr/>
        </p:nvSpPr>
        <p:spPr>
          <a:xfrm>
            <a:off x="1311534" y="1993646"/>
            <a:ext cx="9795489" cy="2987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单源</a:t>
            </a:r>
            <a:r>
              <a:rPr sz="32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最短路径问题：从某固定源点出发，求其到所有其他顶点的最短路径</a:t>
            </a:r>
            <a:endParaRPr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681990" lvl="1" indent="-325120">
              <a:lnSpc>
                <a:spcPct val="100000"/>
              </a:lnSpc>
              <a:spcBef>
                <a:spcPts val="125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（有向）无权图</a:t>
            </a:r>
          </a:p>
          <a:p>
            <a:pPr marL="681990" lvl="1" indent="-325120">
              <a:lnSpc>
                <a:spcPct val="100000"/>
              </a:lnSpc>
              <a:spcBef>
                <a:spcPts val="12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（有向）有权图</a:t>
            </a:r>
          </a:p>
          <a:p>
            <a:pPr marL="355600" marR="5080" indent="-342900">
              <a:lnSpc>
                <a:spcPct val="100000"/>
              </a:lnSpc>
              <a:spcBef>
                <a:spcPts val="144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多源</a:t>
            </a:r>
            <a:r>
              <a:rPr sz="3200" b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最短路径问题：求任意两顶点间的最短路径</a:t>
            </a:r>
            <a:endParaRPr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最短路径问题的抽象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6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45">
            <a:extLst>
              <a:ext uri="{FF2B5EF4-FFF2-40B4-BE49-F238E27FC236}">
                <a16:creationId xmlns:a16="http://schemas.microsoft.com/office/drawing/2014/main" id="{A84F5978-A840-45B9-A173-3A0C8ECE8D40}"/>
              </a:ext>
            </a:extLst>
          </p:cNvPr>
          <p:cNvSpPr/>
          <p:nvPr/>
        </p:nvSpPr>
        <p:spPr>
          <a:xfrm>
            <a:off x="2593088" y="3381174"/>
            <a:ext cx="412250" cy="446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D1723448-7E0E-48CD-AFB7-BDB41FE307C0}"/>
              </a:ext>
            </a:extLst>
          </p:cNvPr>
          <p:cNvSpPr txBox="1"/>
          <p:nvPr/>
        </p:nvSpPr>
        <p:spPr>
          <a:xfrm>
            <a:off x="5883534" y="2541524"/>
            <a:ext cx="2296275" cy="48410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76517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b="1" spc="-5" dirty="0">
                <a:latin typeface="Times New Roman"/>
                <a:cs typeface="Times New Roman"/>
              </a:rPr>
              <a:t>: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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3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80" name="object 40">
            <a:extLst>
              <a:ext uri="{FF2B5EF4-FFF2-40B4-BE49-F238E27FC236}">
                <a16:creationId xmlns:a16="http://schemas.microsoft.com/office/drawing/2014/main" id="{39019740-17F8-4B13-A0A6-CFCA25ABF79A}"/>
              </a:ext>
            </a:extLst>
          </p:cNvPr>
          <p:cNvSpPr txBox="1"/>
          <p:nvPr/>
        </p:nvSpPr>
        <p:spPr>
          <a:xfrm>
            <a:off x="1463935" y="1688845"/>
            <a:ext cx="93662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 indent="-5346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547370" algn="l"/>
                <a:tab pos="548005" algn="l"/>
              </a:tabLst>
            </a:pP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按照</a:t>
            </a:r>
            <a:r>
              <a:rPr sz="2800" b="1" dirty="0" err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递增（非递减）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的顺序找出到各个顶点的最短路</a:t>
            </a:r>
            <a:endParaRPr sz="28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6D9781B-2AC6-433B-939C-C6C8635F5637}"/>
              </a:ext>
            </a:extLst>
          </p:cNvPr>
          <p:cNvGrpSpPr/>
          <p:nvPr/>
        </p:nvGrpSpPr>
        <p:grpSpPr>
          <a:xfrm>
            <a:off x="2454535" y="2741167"/>
            <a:ext cx="2455805" cy="1695958"/>
            <a:chOff x="2454535" y="2741167"/>
            <a:chExt cx="2455805" cy="1695958"/>
          </a:xfrm>
        </p:grpSpPr>
        <p:sp>
          <p:nvSpPr>
            <p:cNvPr id="82" name="object 4">
              <a:extLst>
                <a:ext uri="{FF2B5EF4-FFF2-40B4-BE49-F238E27FC236}">
                  <a16:creationId xmlns:a16="http://schemas.microsoft.com/office/drawing/2014/main" id="{5C519A3B-ED38-4C37-B1EE-BA03646ECDFE}"/>
                </a:ext>
              </a:extLst>
            </p:cNvPr>
            <p:cNvSpPr/>
            <p:nvPr/>
          </p:nvSpPr>
          <p:spPr>
            <a:xfrm>
              <a:off x="305321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7796" y="5078"/>
                  </a:lnTo>
                  <a:lnTo>
                    <a:pt x="107302" y="19540"/>
                  </a:lnTo>
                  <a:lnTo>
                    <a:pt x="71659" y="42227"/>
                  </a:lnTo>
                  <a:lnTo>
                    <a:pt x="41987" y="71979"/>
                  </a:lnTo>
                  <a:lnTo>
                    <a:pt x="19407" y="107635"/>
                  </a:lnTo>
                  <a:lnTo>
                    <a:pt x="5038" y="148036"/>
                  </a:lnTo>
                  <a:lnTo>
                    <a:pt x="0" y="192024"/>
                  </a:lnTo>
                  <a:lnTo>
                    <a:pt x="5038" y="236011"/>
                  </a:lnTo>
                  <a:lnTo>
                    <a:pt x="19407" y="276412"/>
                  </a:lnTo>
                  <a:lnTo>
                    <a:pt x="41987" y="312068"/>
                  </a:lnTo>
                  <a:lnTo>
                    <a:pt x="71659" y="341820"/>
                  </a:lnTo>
                  <a:lnTo>
                    <a:pt x="107302" y="364507"/>
                  </a:lnTo>
                  <a:lnTo>
                    <a:pt x="14779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5">
              <a:extLst>
                <a:ext uri="{FF2B5EF4-FFF2-40B4-BE49-F238E27FC236}">
                  <a16:creationId xmlns:a16="http://schemas.microsoft.com/office/drawing/2014/main" id="{DB2A5899-BBB2-4ED5-930A-2EE40DE3FE1E}"/>
                </a:ext>
              </a:extLst>
            </p:cNvPr>
            <p:cNvSpPr/>
            <p:nvPr/>
          </p:nvSpPr>
          <p:spPr>
            <a:xfrm>
              <a:off x="401333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011"/>
                  </a:lnTo>
                  <a:lnTo>
                    <a:pt x="19540" y="276412"/>
                  </a:lnTo>
                  <a:lnTo>
                    <a:pt x="42227" y="312068"/>
                  </a:lnTo>
                  <a:lnTo>
                    <a:pt x="71979" y="341820"/>
                  </a:lnTo>
                  <a:lnTo>
                    <a:pt x="107635" y="364507"/>
                  </a:lnTo>
                  <a:lnTo>
                    <a:pt x="14803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6">
              <a:extLst>
                <a:ext uri="{FF2B5EF4-FFF2-40B4-BE49-F238E27FC236}">
                  <a16:creationId xmlns:a16="http://schemas.microsoft.com/office/drawing/2014/main" id="{3E06EB9F-B8CD-4AB2-86F4-AB0670C15C0B}"/>
                </a:ext>
              </a:extLst>
            </p:cNvPr>
            <p:cNvSpPr txBox="1"/>
            <p:nvPr/>
          </p:nvSpPr>
          <p:spPr>
            <a:xfrm>
              <a:off x="4103503" y="2806700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2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85" name="object 7">
              <a:extLst>
                <a:ext uri="{FF2B5EF4-FFF2-40B4-BE49-F238E27FC236}">
                  <a16:creationId xmlns:a16="http://schemas.microsoft.com/office/drawing/2014/main" id="{05D921F3-078B-462A-8538-29C0667D378F}"/>
                </a:ext>
              </a:extLst>
            </p:cNvPr>
            <p:cNvSpPr/>
            <p:nvPr/>
          </p:nvSpPr>
          <p:spPr>
            <a:xfrm>
              <a:off x="3437267" y="292531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4"/>
                  </a:moveTo>
                  <a:lnTo>
                    <a:pt x="512825" y="25908"/>
                  </a:lnTo>
                  <a:lnTo>
                    <a:pt x="0" y="25908"/>
                  </a:lnTo>
                  <a:lnTo>
                    <a:pt x="0" y="51054"/>
                  </a:lnTo>
                  <a:lnTo>
                    <a:pt x="512825" y="51054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908"/>
                  </a:lnTo>
                  <a:lnTo>
                    <a:pt x="512825" y="25908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4"/>
                  </a:lnTo>
                  <a:lnTo>
                    <a:pt x="499872" y="51054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">
              <a:extLst>
                <a:ext uri="{FF2B5EF4-FFF2-40B4-BE49-F238E27FC236}">
                  <a16:creationId xmlns:a16="http://schemas.microsoft.com/office/drawing/2014/main" id="{B73049BC-AACE-4B32-84AD-A855C9FB9ABD}"/>
                </a:ext>
              </a:extLst>
            </p:cNvPr>
            <p:cNvSpPr/>
            <p:nvPr/>
          </p:nvSpPr>
          <p:spPr>
            <a:xfrm>
              <a:off x="311646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011" y="379729"/>
                  </a:lnTo>
                  <a:lnTo>
                    <a:pt x="276412" y="365251"/>
                  </a:lnTo>
                  <a:lnTo>
                    <a:pt x="312068" y="342522"/>
                  </a:lnTo>
                  <a:lnTo>
                    <a:pt x="341820" y="312688"/>
                  </a:lnTo>
                  <a:lnTo>
                    <a:pt x="364507" y="276897"/>
                  </a:lnTo>
                  <a:lnTo>
                    <a:pt x="378969" y="236293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9">
              <a:extLst>
                <a:ext uri="{FF2B5EF4-FFF2-40B4-BE49-F238E27FC236}">
                  <a16:creationId xmlns:a16="http://schemas.microsoft.com/office/drawing/2014/main" id="{98E9F007-D20E-48C9-9CDE-21768BFA76E4}"/>
                </a:ext>
              </a:extLst>
            </p:cNvPr>
            <p:cNvSpPr/>
            <p:nvPr/>
          </p:nvSpPr>
          <p:spPr>
            <a:xfrm>
              <a:off x="407658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251" y="379729"/>
                  </a:lnTo>
                  <a:lnTo>
                    <a:pt x="276745" y="365251"/>
                  </a:lnTo>
                  <a:lnTo>
                    <a:pt x="312388" y="342522"/>
                  </a:lnTo>
                  <a:lnTo>
                    <a:pt x="342060" y="312688"/>
                  </a:lnTo>
                  <a:lnTo>
                    <a:pt x="364640" y="276897"/>
                  </a:lnTo>
                  <a:lnTo>
                    <a:pt x="379009" y="236293"/>
                  </a:lnTo>
                  <a:lnTo>
                    <a:pt x="384048" y="192023"/>
                  </a:lnTo>
                  <a:lnTo>
                    <a:pt x="379009" y="148036"/>
                  </a:lnTo>
                  <a:lnTo>
                    <a:pt x="364640" y="107635"/>
                  </a:lnTo>
                  <a:lnTo>
                    <a:pt x="342060" y="71979"/>
                  </a:lnTo>
                  <a:lnTo>
                    <a:pt x="312388" y="42227"/>
                  </a:lnTo>
                  <a:lnTo>
                    <a:pt x="276745" y="19540"/>
                  </a:lnTo>
                  <a:lnTo>
                    <a:pt x="23625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0">
              <a:extLst>
                <a:ext uri="{FF2B5EF4-FFF2-40B4-BE49-F238E27FC236}">
                  <a16:creationId xmlns:a16="http://schemas.microsoft.com/office/drawing/2014/main" id="{D399368C-1200-497B-977A-4BCF947E490B}"/>
                </a:ext>
              </a:extLst>
            </p:cNvPr>
            <p:cNvSpPr txBox="1"/>
            <p:nvPr/>
          </p:nvSpPr>
          <p:spPr>
            <a:xfrm>
              <a:off x="4167511" y="408762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7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89" name="object 11">
              <a:extLst>
                <a:ext uri="{FF2B5EF4-FFF2-40B4-BE49-F238E27FC236}">
                  <a16:creationId xmlns:a16="http://schemas.microsoft.com/office/drawing/2014/main" id="{B7BB7AD6-EA03-44F6-B416-BCEE02DE654F}"/>
                </a:ext>
              </a:extLst>
            </p:cNvPr>
            <p:cNvSpPr/>
            <p:nvPr/>
          </p:nvSpPr>
          <p:spPr>
            <a:xfrm>
              <a:off x="3500513" y="4206240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90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25908"/>
                  </a:lnTo>
                  <a:lnTo>
                    <a:pt x="76200" y="25908"/>
                  </a:lnTo>
                  <a:close/>
                </a:path>
                <a:path w="576579" h="76200">
                  <a:moveTo>
                    <a:pt x="576072" y="51054"/>
                  </a:moveTo>
                  <a:lnTo>
                    <a:pt x="576072" y="25908"/>
                  </a:lnTo>
                  <a:lnTo>
                    <a:pt x="63246" y="25908"/>
                  </a:lnTo>
                  <a:lnTo>
                    <a:pt x="63246" y="51054"/>
                  </a:lnTo>
                  <a:lnTo>
                    <a:pt x="576072" y="51054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4"/>
                  </a:lnTo>
                  <a:lnTo>
                    <a:pt x="63246" y="51054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2">
              <a:extLst>
                <a:ext uri="{FF2B5EF4-FFF2-40B4-BE49-F238E27FC236}">
                  <a16:creationId xmlns:a16="http://schemas.microsoft.com/office/drawing/2014/main" id="{1064683D-3A87-42F0-948E-3D973E63FDD8}"/>
                </a:ext>
              </a:extLst>
            </p:cNvPr>
            <p:cNvSpPr/>
            <p:nvPr/>
          </p:nvSpPr>
          <p:spPr>
            <a:xfrm>
              <a:off x="2603639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>
              <a:extLst>
                <a:ext uri="{FF2B5EF4-FFF2-40B4-BE49-F238E27FC236}">
                  <a16:creationId xmlns:a16="http://schemas.microsoft.com/office/drawing/2014/main" id="{04720E45-C104-484B-926D-A2003AF656E2}"/>
                </a:ext>
              </a:extLst>
            </p:cNvPr>
            <p:cNvSpPr txBox="1"/>
            <p:nvPr/>
          </p:nvSpPr>
          <p:spPr>
            <a:xfrm>
              <a:off x="2693803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3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2" name="object 14">
              <a:extLst>
                <a:ext uri="{FF2B5EF4-FFF2-40B4-BE49-F238E27FC236}">
                  <a16:creationId xmlns:a16="http://schemas.microsoft.com/office/drawing/2014/main" id="{19E0657F-31D5-4568-BC1C-C49F51826FAA}"/>
                </a:ext>
              </a:extLst>
            </p:cNvPr>
            <p:cNvSpPr/>
            <p:nvPr/>
          </p:nvSpPr>
          <p:spPr>
            <a:xfrm>
              <a:off x="3563759" y="3411473"/>
              <a:ext cx="386715" cy="386080"/>
            </a:xfrm>
            <a:custGeom>
              <a:avLst/>
              <a:gdLst/>
              <a:ahLst/>
              <a:cxnLst/>
              <a:rect l="l" t="t" r="r" b="b"/>
              <a:pathLst>
                <a:path w="386714" h="386079">
                  <a:moveTo>
                    <a:pt x="193548" y="0"/>
                  </a:moveTo>
                  <a:lnTo>
                    <a:pt x="149236" y="5080"/>
                  </a:lnTo>
                  <a:lnTo>
                    <a:pt x="108523" y="19558"/>
                  </a:lnTo>
                  <a:lnTo>
                    <a:pt x="72583" y="42287"/>
                  </a:lnTo>
                  <a:lnTo>
                    <a:pt x="42587" y="72121"/>
                  </a:lnTo>
                  <a:lnTo>
                    <a:pt x="19709" y="107912"/>
                  </a:lnTo>
                  <a:lnTo>
                    <a:pt x="5122" y="148516"/>
                  </a:lnTo>
                  <a:lnTo>
                    <a:pt x="0" y="192786"/>
                  </a:lnTo>
                  <a:lnTo>
                    <a:pt x="5122" y="237055"/>
                  </a:lnTo>
                  <a:lnTo>
                    <a:pt x="19709" y="277659"/>
                  </a:lnTo>
                  <a:lnTo>
                    <a:pt x="42587" y="313450"/>
                  </a:lnTo>
                  <a:lnTo>
                    <a:pt x="72583" y="343284"/>
                  </a:lnTo>
                  <a:lnTo>
                    <a:pt x="108523" y="366013"/>
                  </a:lnTo>
                  <a:lnTo>
                    <a:pt x="149236" y="380491"/>
                  </a:lnTo>
                  <a:lnTo>
                    <a:pt x="193548" y="385572"/>
                  </a:lnTo>
                  <a:lnTo>
                    <a:pt x="237577" y="380491"/>
                  </a:lnTo>
                  <a:lnTo>
                    <a:pt x="278087" y="366013"/>
                  </a:lnTo>
                  <a:lnTo>
                    <a:pt x="313892" y="343284"/>
                  </a:lnTo>
                  <a:lnTo>
                    <a:pt x="343806" y="313450"/>
                  </a:lnTo>
                  <a:lnTo>
                    <a:pt x="366641" y="277659"/>
                  </a:lnTo>
                  <a:lnTo>
                    <a:pt x="381213" y="237055"/>
                  </a:lnTo>
                  <a:lnTo>
                    <a:pt x="386334" y="192785"/>
                  </a:lnTo>
                  <a:lnTo>
                    <a:pt x="381213" y="148516"/>
                  </a:lnTo>
                  <a:lnTo>
                    <a:pt x="366641" y="107912"/>
                  </a:lnTo>
                  <a:lnTo>
                    <a:pt x="343806" y="72121"/>
                  </a:lnTo>
                  <a:lnTo>
                    <a:pt x="313892" y="42287"/>
                  </a:lnTo>
                  <a:lnTo>
                    <a:pt x="278087" y="19558"/>
                  </a:lnTo>
                  <a:lnTo>
                    <a:pt x="237577" y="5080"/>
                  </a:lnTo>
                  <a:lnTo>
                    <a:pt x="193548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>
              <a:extLst>
                <a:ext uri="{FF2B5EF4-FFF2-40B4-BE49-F238E27FC236}">
                  <a16:creationId xmlns:a16="http://schemas.microsoft.com/office/drawing/2014/main" id="{01442954-7E75-4B91-B8C8-8DFDEBD4FD9F}"/>
                </a:ext>
              </a:extLst>
            </p:cNvPr>
            <p:cNvSpPr txBox="1"/>
            <p:nvPr/>
          </p:nvSpPr>
          <p:spPr>
            <a:xfrm>
              <a:off x="365620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4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4" name="object 16">
              <a:extLst>
                <a:ext uri="{FF2B5EF4-FFF2-40B4-BE49-F238E27FC236}">
                  <a16:creationId xmlns:a16="http://schemas.microsoft.com/office/drawing/2014/main" id="{0D34B8A9-0A87-40D5-A34F-6A7C997B05EE}"/>
                </a:ext>
              </a:extLst>
            </p:cNvPr>
            <p:cNvSpPr/>
            <p:nvPr/>
          </p:nvSpPr>
          <p:spPr>
            <a:xfrm>
              <a:off x="2987687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145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5" y="69723"/>
                  </a:lnTo>
                  <a:lnTo>
                    <a:pt x="63245" y="25145"/>
                  </a:lnTo>
                  <a:lnTo>
                    <a:pt x="76200" y="25145"/>
                  </a:lnTo>
                  <a:close/>
                </a:path>
                <a:path w="576579" h="76200">
                  <a:moveTo>
                    <a:pt x="576071" y="51053"/>
                  </a:moveTo>
                  <a:lnTo>
                    <a:pt x="576071" y="25145"/>
                  </a:lnTo>
                  <a:lnTo>
                    <a:pt x="63245" y="25145"/>
                  </a:lnTo>
                  <a:lnTo>
                    <a:pt x="63245" y="51053"/>
                  </a:lnTo>
                  <a:lnTo>
                    <a:pt x="576071" y="51053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3"/>
                  </a:lnTo>
                  <a:lnTo>
                    <a:pt x="63245" y="51053"/>
                  </a:lnTo>
                  <a:lnTo>
                    <a:pt x="63245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>
              <a:extLst>
                <a:ext uri="{FF2B5EF4-FFF2-40B4-BE49-F238E27FC236}">
                  <a16:creationId xmlns:a16="http://schemas.microsoft.com/office/drawing/2014/main" id="{BE2C4E5D-E945-4F42-A3B5-AD8DE4FDAC31}"/>
                </a:ext>
              </a:extLst>
            </p:cNvPr>
            <p:cNvSpPr/>
            <p:nvPr/>
          </p:nvSpPr>
          <p:spPr>
            <a:xfrm>
              <a:off x="4526165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8">
              <a:extLst>
                <a:ext uri="{FF2B5EF4-FFF2-40B4-BE49-F238E27FC236}">
                  <a16:creationId xmlns:a16="http://schemas.microsoft.com/office/drawing/2014/main" id="{10F9E37E-CE52-4696-95D1-32B64CC6AC8B}"/>
                </a:ext>
              </a:extLst>
            </p:cNvPr>
            <p:cNvSpPr txBox="1"/>
            <p:nvPr/>
          </p:nvSpPr>
          <p:spPr>
            <a:xfrm>
              <a:off x="461632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5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7" name="object 19">
              <a:extLst>
                <a:ext uri="{FF2B5EF4-FFF2-40B4-BE49-F238E27FC236}">
                  <a16:creationId xmlns:a16="http://schemas.microsoft.com/office/drawing/2014/main" id="{9F574AE1-357D-4B70-AB98-7A0CD81789ED}"/>
                </a:ext>
              </a:extLst>
            </p:cNvPr>
            <p:cNvSpPr/>
            <p:nvPr/>
          </p:nvSpPr>
          <p:spPr>
            <a:xfrm>
              <a:off x="3950093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3"/>
                  </a:moveTo>
                  <a:lnTo>
                    <a:pt x="512825" y="25145"/>
                  </a:lnTo>
                  <a:lnTo>
                    <a:pt x="0" y="25145"/>
                  </a:lnTo>
                  <a:lnTo>
                    <a:pt x="0" y="51053"/>
                  </a:lnTo>
                  <a:lnTo>
                    <a:pt x="512825" y="51053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145"/>
                  </a:lnTo>
                  <a:lnTo>
                    <a:pt x="512825" y="25145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3"/>
                  </a:lnTo>
                  <a:lnTo>
                    <a:pt x="499872" y="51053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0">
              <a:extLst>
                <a:ext uri="{FF2B5EF4-FFF2-40B4-BE49-F238E27FC236}">
                  <a16:creationId xmlns:a16="http://schemas.microsoft.com/office/drawing/2014/main" id="{9801BD09-11E3-4BD5-AA16-6E8096350F45}"/>
                </a:ext>
              </a:extLst>
            </p:cNvPr>
            <p:cNvSpPr/>
            <p:nvPr/>
          </p:nvSpPr>
          <p:spPr>
            <a:xfrm>
              <a:off x="2786519" y="3092195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63096"/>
                  </a:moveTo>
                  <a:lnTo>
                    <a:pt x="266929" y="44679"/>
                  </a:lnTo>
                  <a:lnTo>
                    <a:pt x="0" y="310133"/>
                  </a:lnTo>
                  <a:lnTo>
                    <a:pt x="18287" y="328421"/>
                  </a:lnTo>
                  <a:lnTo>
                    <a:pt x="285087" y="63096"/>
                  </a:lnTo>
                  <a:close/>
                </a:path>
                <a:path w="330200" h="328929">
                  <a:moveTo>
                    <a:pt x="329945" y="0"/>
                  </a:moveTo>
                  <a:lnTo>
                    <a:pt x="249173" y="26669"/>
                  </a:lnTo>
                  <a:lnTo>
                    <a:pt x="266929" y="44679"/>
                  </a:lnTo>
                  <a:lnTo>
                    <a:pt x="275843" y="35813"/>
                  </a:lnTo>
                  <a:lnTo>
                    <a:pt x="294131" y="54101"/>
                  </a:lnTo>
                  <a:lnTo>
                    <a:pt x="294131" y="72270"/>
                  </a:lnTo>
                  <a:lnTo>
                    <a:pt x="302513" y="80771"/>
                  </a:lnTo>
                  <a:lnTo>
                    <a:pt x="329945" y="0"/>
                  </a:lnTo>
                  <a:close/>
                </a:path>
                <a:path w="330200" h="328929">
                  <a:moveTo>
                    <a:pt x="294131" y="54101"/>
                  </a:moveTo>
                  <a:lnTo>
                    <a:pt x="275843" y="35813"/>
                  </a:lnTo>
                  <a:lnTo>
                    <a:pt x="266929" y="44679"/>
                  </a:lnTo>
                  <a:lnTo>
                    <a:pt x="285087" y="63096"/>
                  </a:lnTo>
                  <a:lnTo>
                    <a:pt x="294131" y="54101"/>
                  </a:lnTo>
                  <a:close/>
                </a:path>
                <a:path w="330200" h="328929">
                  <a:moveTo>
                    <a:pt x="294131" y="72270"/>
                  </a:moveTo>
                  <a:lnTo>
                    <a:pt x="294131" y="54101"/>
                  </a:lnTo>
                  <a:lnTo>
                    <a:pt x="285087" y="63096"/>
                  </a:lnTo>
                  <a:lnTo>
                    <a:pt x="294131" y="72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1">
              <a:extLst>
                <a:ext uri="{FF2B5EF4-FFF2-40B4-BE49-F238E27FC236}">
                  <a16:creationId xmlns:a16="http://schemas.microsoft.com/office/drawing/2014/main" id="{EE194F55-7143-43DD-B528-05A8C1912C4C}"/>
                </a:ext>
              </a:extLst>
            </p:cNvPr>
            <p:cNvSpPr/>
            <p:nvPr/>
          </p:nvSpPr>
          <p:spPr>
            <a:xfrm>
              <a:off x="426860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5577" y="266817"/>
                  </a:moveTo>
                  <a:lnTo>
                    <a:pt x="27432" y="248411"/>
                  </a:lnTo>
                  <a:lnTo>
                    <a:pt x="0" y="329183"/>
                  </a:lnTo>
                  <a:lnTo>
                    <a:pt x="36576" y="317107"/>
                  </a:lnTo>
                  <a:lnTo>
                    <a:pt x="36576" y="275843"/>
                  </a:lnTo>
                  <a:lnTo>
                    <a:pt x="45577" y="266817"/>
                  </a:lnTo>
                  <a:close/>
                </a:path>
                <a:path w="330200" h="329564">
                  <a:moveTo>
                    <a:pt x="62992" y="284479"/>
                  </a:moveTo>
                  <a:lnTo>
                    <a:pt x="45577" y="266817"/>
                  </a:lnTo>
                  <a:lnTo>
                    <a:pt x="36576" y="275843"/>
                  </a:lnTo>
                  <a:lnTo>
                    <a:pt x="54102" y="293369"/>
                  </a:lnTo>
                  <a:lnTo>
                    <a:pt x="62992" y="284479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992" y="284479"/>
                  </a:lnTo>
                  <a:lnTo>
                    <a:pt x="54102" y="293369"/>
                  </a:lnTo>
                  <a:lnTo>
                    <a:pt x="36576" y="275843"/>
                  </a:lnTo>
                  <a:lnTo>
                    <a:pt x="36576" y="317107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5577" y="266817"/>
                  </a:lnTo>
                  <a:lnTo>
                    <a:pt x="62992" y="284479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2">
              <a:extLst>
                <a:ext uri="{FF2B5EF4-FFF2-40B4-BE49-F238E27FC236}">
                  <a16:creationId xmlns:a16="http://schemas.microsoft.com/office/drawing/2014/main" id="{728EB9A6-12B4-4F45-B54F-2D4BFE0FA457}"/>
                </a:ext>
              </a:extLst>
            </p:cNvPr>
            <p:cNvSpPr/>
            <p:nvPr/>
          </p:nvSpPr>
          <p:spPr>
            <a:xfrm>
              <a:off x="3363353" y="3083051"/>
              <a:ext cx="329565" cy="328930"/>
            </a:xfrm>
            <a:custGeom>
              <a:avLst/>
              <a:gdLst/>
              <a:ahLst/>
              <a:cxnLst/>
              <a:rect l="l" t="t" r="r" b="b"/>
              <a:pathLst>
                <a:path w="329564" h="328929">
                  <a:moveTo>
                    <a:pt x="284582" y="265581"/>
                  </a:moveTo>
                  <a:lnTo>
                    <a:pt x="17525" y="0"/>
                  </a:lnTo>
                  <a:lnTo>
                    <a:pt x="0" y="18288"/>
                  </a:lnTo>
                  <a:lnTo>
                    <a:pt x="266306" y="283857"/>
                  </a:lnTo>
                  <a:lnTo>
                    <a:pt x="284582" y="265581"/>
                  </a:lnTo>
                  <a:close/>
                </a:path>
                <a:path w="329564" h="328929">
                  <a:moveTo>
                    <a:pt x="293369" y="316596"/>
                  </a:moveTo>
                  <a:lnTo>
                    <a:pt x="293369" y="274320"/>
                  </a:lnTo>
                  <a:lnTo>
                    <a:pt x="275081" y="292608"/>
                  </a:lnTo>
                  <a:lnTo>
                    <a:pt x="266306" y="283857"/>
                  </a:lnTo>
                  <a:lnTo>
                    <a:pt x="248411" y="301752"/>
                  </a:lnTo>
                  <a:lnTo>
                    <a:pt x="293369" y="316596"/>
                  </a:lnTo>
                  <a:close/>
                </a:path>
                <a:path w="329564" h="328929">
                  <a:moveTo>
                    <a:pt x="293369" y="274320"/>
                  </a:moveTo>
                  <a:lnTo>
                    <a:pt x="284582" y="265581"/>
                  </a:lnTo>
                  <a:lnTo>
                    <a:pt x="266306" y="283857"/>
                  </a:lnTo>
                  <a:lnTo>
                    <a:pt x="275081" y="292608"/>
                  </a:lnTo>
                  <a:lnTo>
                    <a:pt x="293369" y="274320"/>
                  </a:lnTo>
                  <a:close/>
                </a:path>
                <a:path w="329564" h="328929">
                  <a:moveTo>
                    <a:pt x="329183" y="328422"/>
                  </a:moveTo>
                  <a:lnTo>
                    <a:pt x="302513" y="247650"/>
                  </a:lnTo>
                  <a:lnTo>
                    <a:pt x="284582" y="265581"/>
                  </a:lnTo>
                  <a:lnTo>
                    <a:pt x="293369" y="274320"/>
                  </a:lnTo>
                  <a:lnTo>
                    <a:pt x="293369" y="316596"/>
                  </a:lnTo>
                  <a:lnTo>
                    <a:pt x="329183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3">
              <a:extLst>
                <a:ext uri="{FF2B5EF4-FFF2-40B4-BE49-F238E27FC236}">
                  <a16:creationId xmlns:a16="http://schemas.microsoft.com/office/drawing/2014/main" id="{8BCF0DE3-DE51-4AEC-9CCD-AB485AF1310C}"/>
                </a:ext>
              </a:extLst>
            </p:cNvPr>
            <p:cNvSpPr/>
            <p:nvPr/>
          </p:nvSpPr>
          <p:spPr>
            <a:xfrm>
              <a:off x="4388243" y="3083051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265325"/>
                  </a:moveTo>
                  <a:lnTo>
                    <a:pt x="18287" y="0"/>
                  </a:lnTo>
                  <a:lnTo>
                    <a:pt x="0" y="18288"/>
                  </a:lnTo>
                  <a:lnTo>
                    <a:pt x="266929" y="283742"/>
                  </a:lnTo>
                  <a:lnTo>
                    <a:pt x="285087" y="265325"/>
                  </a:lnTo>
                  <a:close/>
                </a:path>
                <a:path w="330200" h="328929">
                  <a:moveTo>
                    <a:pt x="294131" y="316596"/>
                  </a:moveTo>
                  <a:lnTo>
                    <a:pt x="294131" y="274320"/>
                  </a:lnTo>
                  <a:lnTo>
                    <a:pt x="275844" y="292608"/>
                  </a:lnTo>
                  <a:lnTo>
                    <a:pt x="266929" y="283742"/>
                  </a:lnTo>
                  <a:lnTo>
                    <a:pt x="249173" y="301752"/>
                  </a:lnTo>
                  <a:lnTo>
                    <a:pt x="294131" y="316596"/>
                  </a:lnTo>
                  <a:close/>
                </a:path>
                <a:path w="330200" h="328929">
                  <a:moveTo>
                    <a:pt x="294131" y="274320"/>
                  </a:moveTo>
                  <a:lnTo>
                    <a:pt x="285087" y="265325"/>
                  </a:lnTo>
                  <a:lnTo>
                    <a:pt x="266929" y="283742"/>
                  </a:lnTo>
                  <a:lnTo>
                    <a:pt x="275844" y="292608"/>
                  </a:lnTo>
                  <a:lnTo>
                    <a:pt x="294131" y="274320"/>
                  </a:lnTo>
                  <a:close/>
                </a:path>
                <a:path w="330200" h="328929">
                  <a:moveTo>
                    <a:pt x="329945" y="328422"/>
                  </a:moveTo>
                  <a:lnTo>
                    <a:pt x="302513" y="247650"/>
                  </a:lnTo>
                  <a:lnTo>
                    <a:pt x="285087" y="265325"/>
                  </a:lnTo>
                  <a:lnTo>
                    <a:pt x="294131" y="274320"/>
                  </a:lnTo>
                  <a:lnTo>
                    <a:pt x="294131" y="316596"/>
                  </a:lnTo>
                  <a:lnTo>
                    <a:pt x="329945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4">
              <a:extLst>
                <a:ext uri="{FF2B5EF4-FFF2-40B4-BE49-F238E27FC236}">
                  <a16:creationId xmlns:a16="http://schemas.microsoft.com/office/drawing/2014/main" id="{84453CBE-3BA5-41A0-8E0F-342BC898C634}"/>
                </a:ext>
              </a:extLst>
            </p:cNvPr>
            <p:cNvSpPr/>
            <p:nvPr/>
          </p:nvSpPr>
          <p:spPr>
            <a:xfrm>
              <a:off x="291529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368" y="266817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6953" y="284480"/>
                  </a:lnTo>
                  <a:lnTo>
                    <a:pt x="284368" y="266817"/>
                  </a:lnTo>
                  <a:close/>
                </a:path>
                <a:path w="330200" h="329564">
                  <a:moveTo>
                    <a:pt x="293370" y="317107"/>
                  </a:moveTo>
                  <a:lnTo>
                    <a:pt x="293370" y="275844"/>
                  </a:lnTo>
                  <a:lnTo>
                    <a:pt x="275844" y="293370"/>
                  </a:lnTo>
                  <a:lnTo>
                    <a:pt x="266953" y="284480"/>
                  </a:lnTo>
                  <a:lnTo>
                    <a:pt x="249173" y="302514"/>
                  </a:lnTo>
                  <a:lnTo>
                    <a:pt x="293370" y="317107"/>
                  </a:lnTo>
                  <a:close/>
                </a:path>
                <a:path w="330200" h="329564">
                  <a:moveTo>
                    <a:pt x="293370" y="275844"/>
                  </a:moveTo>
                  <a:lnTo>
                    <a:pt x="284368" y="266817"/>
                  </a:lnTo>
                  <a:lnTo>
                    <a:pt x="266953" y="284480"/>
                  </a:lnTo>
                  <a:lnTo>
                    <a:pt x="275844" y="293370"/>
                  </a:lnTo>
                  <a:lnTo>
                    <a:pt x="293370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2513" y="248411"/>
                  </a:lnTo>
                  <a:lnTo>
                    <a:pt x="284368" y="266817"/>
                  </a:lnTo>
                  <a:lnTo>
                    <a:pt x="293370" y="275844"/>
                  </a:lnTo>
                  <a:lnTo>
                    <a:pt x="293370" y="317107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5">
              <a:extLst>
                <a:ext uri="{FF2B5EF4-FFF2-40B4-BE49-F238E27FC236}">
                  <a16:creationId xmlns:a16="http://schemas.microsoft.com/office/drawing/2014/main" id="{69190FC5-5DBD-4ACA-9A6A-2472BAFFB54E}"/>
                </a:ext>
              </a:extLst>
            </p:cNvPr>
            <p:cNvSpPr/>
            <p:nvPr/>
          </p:nvSpPr>
          <p:spPr>
            <a:xfrm>
              <a:off x="387541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988" y="266700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7080" y="284607"/>
                  </a:lnTo>
                  <a:lnTo>
                    <a:pt x="284988" y="266700"/>
                  </a:lnTo>
                  <a:close/>
                </a:path>
                <a:path w="330200" h="329564">
                  <a:moveTo>
                    <a:pt x="294131" y="317358"/>
                  </a:moveTo>
                  <a:lnTo>
                    <a:pt x="294131" y="275844"/>
                  </a:lnTo>
                  <a:lnTo>
                    <a:pt x="275844" y="293370"/>
                  </a:lnTo>
                  <a:lnTo>
                    <a:pt x="267080" y="284607"/>
                  </a:lnTo>
                  <a:lnTo>
                    <a:pt x="249173" y="302514"/>
                  </a:lnTo>
                  <a:lnTo>
                    <a:pt x="294131" y="317358"/>
                  </a:lnTo>
                  <a:close/>
                </a:path>
                <a:path w="330200" h="329564">
                  <a:moveTo>
                    <a:pt x="294131" y="275844"/>
                  </a:moveTo>
                  <a:lnTo>
                    <a:pt x="284988" y="266700"/>
                  </a:lnTo>
                  <a:lnTo>
                    <a:pt x="267080" y="284607"/>
                  </a:lnTo>
                  <a:lnTo>
                    <a:pt x="275844" y="293370"/>
                  </a:lnTo>
                  <a:lnTo>
                    <a:pt x="294131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3276" y="248411"/>
                  </a:lnTo>
                  <a:lnTo>
                    <a:pt x="284988" y="266700"/>
                  </a:lnTo>
                  <a:lnTo>
                    <a:pt x="294131" y="275844"/>
                  </a:lnTo>
                  <a:lnTo>
                    <a:pt x="294131" y="317358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6">
              <a:extLst>
                <a:ext uri="{FF2B5EF4-FFF2-40B4-BE49-F238E27FC236}">
                  <a16:creationId xmlns:a16="http://schemas.microsoft.com/office/drawing/2014/main" id="{C0C713AB-68A2-4404-942E-8BB04A358C68}"/>
                </a:ext>
              </a:extLst>
            </p:cNvPr>
            <p:cNvSpPr/>
            <p:nvPr/>
          </p:nvSpPr>
          <p:spPr>
            <a:xfrm>
              <a:off x="3758069" y="3083051"/>
              <a:ext cx="327660" cy="328930"/>
            </a:xfrm>
            <a:custGeom>
              <a:avLst/>
              <a:gdLst/>
              <a:ahLst/>
              <a:cxnLst/>
              <a:rect l="l" t="t" r="r" b="b"/>
              <a:pathLst>
                <a:path w="327660" h="328929">
                  <a:moveTo>
                    <a:pt x="44704" y="265430"/>
                  </a:moveTo>
                  <a:lnTo>
                    <a:pt x="26670" y="247649"/>
                  </a:lnTo>
                  <a:lnTo>
                    <a:pt x="0" y="328422"/>
                  </a:lnTo>
                  <a:lnTo>
                    <a:pt x="35814" y="316258"/>
                  </a:lnTo>
                  <a:lnTo>
                    <a:pt x="35814" y="274320"/>
                  </a:lnTo>
                  <a:lnTo>
                    <a:pt x="44704" y="265430"/>
                  </a:lnTo>
                  <a:close/>
                </a:path>
                <a:path w="327660" h="328929">
                  <a:moveTo>
                    <a:pt x="62738" y="283209"/>
                  </a:moveTo>
                  <a:lnTo>
                    <a:pt x="44704" y="265430"/>
                  </a:lnTo>
                  <a:lnTo>
                    <a:pt x="35814" y="274320"/>
                  </a:lnTo>
                  <a:lnTo>
                    <a:pt x="53340" y="292608"/>
                  </a:lnTo>
                  <a:lnTo>
                    <a:pt x="62738" y="283209"/>
                  </a:lnTo>
                  <a:close/>
                </a:path>
                <a:path w="327660" h="328929">
                  <a:moveTo>
                    <a:pt x="80772" y="300990"/>
                  </a:moveTo>
                  <a:lnTo>
                    <a:pt x="62738" y="283209"/>
                  </a:lnTo>
                  <a:lnTo>
                    <a:pt x="53340" y="292608"/>
                  </a:lnTo>
                  <a:lnTo>
                    <a:pt x="35814" y="274320"/>
                  </a:lnTo>
                  <a:lnTo>
                    <a:pt x="35814" y="316258"/>
                  </a:lnTo>
                  <a:lnTo>
                    <a:pt x="80772" y="300990"/>
                  </a:lnTo>
                  <a:close/>
                </a:path>
                <a:path w="327660" h="328929">
                  <a:moveTo>
                    <a:pt x="327660" y="18287"/>
                  </a:moveTo>
                  <a:lnTo>
                    <a:pt x="310134" y="0"/>
                  </a:lnTo>
                  <a:lnTo>
                    <a:pt x="44704" y="265430"/>
                  </a:lnTo>
                  <a:lnTo>
                    <a:pt x="62738" y="283209"/>
                  </a:lnTo>
                  <a:lnTo>
                    <a:pt x="327660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827F5A94-7352-4CEA-A5D2-139BF43723C9}"/>
                </a:ext>
              </a:extLst>
            </p:cNvPr>
            <p:cNvSpPr/>
            <p:nvPr/>
          </p:nvSpPr>
          <p:spPr>
            <a:xfrm>
              <a:off x="330848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4958" y="266699"/>
                  </a:moveTo>
                  <a:lnTo>
                    <a:pt x="26670" y="248411"/>
                  </a:lnTo>
                  <a:lnTo>
                    <a:pt x="0" y="329183"/>
                  </a:lnTo>
                  <a:lnTo>
                    <a:pt x="35814" y="317358"/>
                  </a:lnTo>
                  <a:lnTo>
                    <a:pt x="35814" y="275843"/>
                  </a:lnTo>
                  <a:lnTo>
                    <a:pt x="44958" y="266699"/>
                  </a:lnTo>
                  <a:close/>
                </a:path>
                <a:path w="330200" h="329564">
                  <a:moveTo>
                    <a:pt x="62865" y="284606"/>
                  </a:moveTo>
                  <a:lnTo>
                    <a:pt x="44958" y="266699"/>
                  </a:lnTo>
                  <a:lnTo>
                    <a:pt x="35814" y="275843"/>
                  </a:lnTo>
                  <a:lnTo>
                    <a:pt x="54102" y="293369"/>
                  </a:lnTo>
                  <a:lnTo>
                    <a:pt x="62865" y="284606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865" y="284606"/>
                  </a:lnTo>
                  <a:lnTo>
                    <a:pt x="54102" y="293369"/>
                  </a:lnTo>
                  <a:lnTo>
                    <a:pt x="35814" y="275843"/>
                  </a:lnTo>
                  <a:lnTo>
                    <a:pt x="35814" y="317358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4958" y="266699"/>
                  </a:lnTo>
                  <a:lnTo>
                    <a:pt x="62865" y="284606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8">
              <a:extLst>
                <a:ext uri="{FF2B5EF4-FFF2-40B4-BE49-F238E27FC236}">
                  <a16:creationId xmlns:a16="http://schemas.microsoft.com/office/drawing/2014/main" id="{5F2ADFB7-E27F-4BC1-93BB-3EFE7E768CE7}"/>
                </a:ext>
              </a:extLst>
            </p:cNvPr>
            <p:cNvSpPr txBox="1"/>
            <p:nvPr/>
          </p:nvSpPr>
          <p:spPr>
            <a:xfrm>
              <a:off x="2454535" y="3452114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08" name="object 31">
              <a:extLst>
                <a:ext uri="{FF2B5EF4-FFF2-40B4-BE49-F238E27FC236}">
                  <a16:creationId xmlns:a16="http://schemas.microsoft.com/office/drawing/2014/main" id="{7A9F3E47-A60E-4F30-AB46-A99A7A483901}"/>
                </a:ext>
              </a:extLst>
            </p:cNvPr>
            <p:cNvSpPr txBox="1"/>
            <p:nvPr/>
          </p:nvSpPr>
          <p:spPr>
            <a:xfrm>
              <a:off x="2911735" y="2741167"/>
              <a:ext cx="4349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3840" algn="l"/>
                </a:tabLst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2700" b="1" i="1" spc="-7" baseline="-15432" dirty="0">
                  <a:latin typeface="Times New Roman"/>
                  <a:cs typeface="Times New Roman"/>
                </a:rPr>
                <a:t>v</a:t>
              </a:r>
              <a:r>
                <a:rPr sz="1800" b="1" baseline="-46296" dirty="0">
                  <a:latin typeface="Times New Roman"/>
                  <a:cs typeface="Times New Roman"/>
                </a:rPr>
                <a:t>1</a:t>
              </a:r>
              <a:endParaRPr sz="1800" baseline="-46296" dirty="0">
                <a:latin typeface="Times New Roman"/>
                <a:cs typeface="Times New Roman"/>
              </a:endParaRPr>
            </a:p>
          </p:txBody>
        </p:sp>
        <p:sp>
          <p:nvSpPr>
            <p:cNvPr id="109" name="object 32">
              <a:extLst>
                <a:ext uri="{FF2B5EF4-FFF2-40B4-BE49-F238E27FC236}">
                  <a16:creationId xmlns:a16="http://schemas.microsoft.com/office/drawing/2014/main" id="{EABEE877-40EA-4134-AEFD-4DE011C1A9CE}"/>
                </a:ext>
              </a:extLst>
            </p:cNvPr>
            <p:cNvSpPr txBox="1"/>
            <p:nvPr/>
          </p:nvSpPr>
          <p:spPr>
            <a:xfrm>
              <a:off x="3167681" y="4087621"/>
              <a:ext cx="284467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spc="-7" baseline="-23148" dirty="0">
                  <a:latin typeface="Times New Roman"/>
                  <a:cs typeface="Times New Roman"/>
                </a:rPr>
                <a:t>6</a:t>
              </a:r>
              <a:endParaRPr sz="1800" baseline="-23148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65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45">
            <a:extLst>
              <a:ext uri="{FF2B5EF4-FFF2-40B4-BE49-F238E27FC236}">
                <a16:creationId xmlns:a16="http://schemas.microsoft.com/office/drawing/2014/main" id="{A84F5978-A840-45B9-A173-3A0C8ECE8D40}"/>
              </a:ext>
            </a:extLst>
          </p:cNvPr>
          <p:cNvSpPr/>
          <p:nvPr/>
        </p:nvSpPr>
        <p:spPr>
          <a:xfrm>
            <a:off x="2593088" y="3381174"/>
            <a:ext cx="412250" cy="446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D1723448-7E0E-48CD-AFB7-BDB41FE307C0}"/>
              </a:ext>
            </a:extLst>
          </p:cNvPr>
          <p:cNvSpPr txBox="1"/>
          <p:nvPr/>
        </p:nvSpPr>
        <p:spPr>
          <a:xfrm>
            <a:off x="5883534" y="2541524"/>
            <a:ext cx="2296275" cy="48410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76517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b="1" spc="-5" dirty="0">
                <a:latin typeface="Times New Roman"/>
                <a:cs typeface="Times New Roman"/>
              </a:rPr>
              <a:t>: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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3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80" name="object 40">
            <a:extLst>
              <a:ext uri="{FF2B5EF4-FFF2-40B4-BE49-F238E27FC236}">
                <a16:creationId xmlns:a16="http://schemas.microsoft.com/office/drawing/2014/main" id="{39019740-17F8-4B13-A0A6-CFCA25ABF79A}"/>
              </a:ext>
            </a:extLst>
          </p:cNvPr>
          <p:cNvSpPr txBox="1"/>
          <p:nvPr/>
        </p:nvSpPr>
        <p:spPr>
          <a:xfrm>
            <a:off x="1463935" y="1688845"/>
            <a:ext cx="93662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 indent="-5346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547370" algn="l"/>
                <a:tab pos="548005" algn="l"/>
              </a:tabLst>
            </a:pP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按照</a:t>
            </a:r>
            <a:r>
              <a:rPr sz="2800" b="1" dirty="0" err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递增（非递减）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的顺序找出到各个顶点的最短路</a:t>
            </a:r>
            <a:endParaRPr sz="28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6D9781B-2AC6-433B-939C-C6C8635F5637}"/>
              </a:ext>
            </a:extLst>
          </p:cNvPr>
          <p:cNvGrpSpPr/>
          <p:nvPr/>
        </p:nvGrpSpPr>
        <p:grpSpPr>
          <a:xfrm>
            <a:off x="2454535" y="2741167"/>
            <a:ext cx="2455805" cy="1695958"/>
            <a:chOff x="2454535" y="2741167"/>
            <a:chExt cx="2455805" cy="1695958"/>
          </a:xfrm>
        </p:grpSpPr>
        <p:sp>
          <p:nvSpPr>
            <p:cNvPr id="82" name="object 4">
              <a:extLst>
                <a:ext uri="{FF2B5EF4-FFF2-40B4-BE49-F238E27FC236}">
                  <a16:creationId xmlns:a16="http://schemas.microsoft.com/office/drawing/2014/main" id="{5C519A3B-ED38-4C37-B1EE-BA03646ECDFE}"/>
                </a:ext>
              </a:extLst>
            </p:cNvPr>
            <p:cNvSpPr/>
            <p:nvPr/>
          </p:nvSpPr>
          <p:spPr>
            <a:xfrm>
              <a:off x="305321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7796" y="5078"/>
                  </a:lnTo>
                  <a:lnTo>
                    <a:pt x="107302" y="19540"/>
                  </a:lnTo>
                  <a:lnTo>
                    <a:pt x="71659" y="42227"/>
                  </a:lnTo>
                  <a:lnTo>
                    <a:pt x="41987" y="71979"/>
                  </a:lnTo>
                  <a:lnTo>
                    <a:pt x="19407" y="107635"/>
                  </a:lnTo>
                  <a:lnTo>
                    <a:pt x="5038" y="148036"/>
                  </a:lnTo>
                  <a:lnTo>
                    <a:pt x="0" y="192024"/>
                  </a:lnTo>
                  <a:lnTo>
                    <a:pt x="5038" y="236011"/>
                  </a:lnTo>
                  <a:lnTo>
                    <a:pt x="19407" y="276412"/>
                  </a:lnTo>
                  <a:lnTo>
                    <a:pt x="41987" y="312068"/>
                  </a:lnTo>
                  <a:lnTo>
                    <a:pt x="71659" y="341820"/>
                  </a:lnTo>
                  <a:lnTo>
                    <a:pt x="107302" y="364507"/>
                  </a:lnTo>
                  <a:lnTo>
                    <a:pt x="14779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5">
              <a:extLst>
                <a:ext uri="{FF2B5EF4-FFF2-40B4-BE49-F238E27FC236}">
                  <a16:creationId xmlns:a16="http://schemas.microsoft.com/office/drawing/2014/main" id="{DB2A5899-BBB2-4ED5-930A-2EE40DE3FE1E}"/>
                </a:ext>
              </a:extLst>
            </p:cNvPr>
            <p:cNvSpPr/>
            <p:nvPr/>
          </p:nvSpPr>
          <p:spPr>
            <a:xfrm>
              <a:off x="401333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011"/>
                  </a:lnTo>
                  <a:lnTo>
                    <a:pt x="19540" y="276412"/>
                  </a:lnTo>
                  <a:lnTo>
                    <a:pt x="42227" y="312068"/>
                  </a:lnTo>
                  <a:lnTo>
                    <a:pt x="71979" y="341820"/>
                  </a:lnTo>
                  <a:lnTo>
                    <a:pt x="107635" y="364507"/>
                  </a:lnTo>
                  <a:lnTo>
                    <a:pt x="14803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6">
              <a:extLst>
                <a:ext uri="{FF2B5EF4-FFF2-40B4-BE49-F238E27FC236}">
                  <a16:creationId xmlns:a16="http://schemas.microsoft.com/office/drawing/2014/main" id="{3E06EB9F-B8CD-4AB2-86F4-AB0670C15C0B}"/>
                </a:ext>
              </a:extLst>
            </p:cNvPr>
            <p:cNvSpPr txBox="1"/>
            <p:nvPr/>
          </p:nvSpPr>
          <p:spPr>
            <a:xfrm>
              <a:off x="4103503" y="2806700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2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85" name="object 7">
              <a:extLst>
                <a:ext uri="{FF2B5EF4-FFF2-40B4-BE49-F238E27FC236}">
                  <a16:creationId xmlns:a16="http://schemas.microsoft.com/office/drawing/2014/main" id="{05D921F3-078B-462A-8538-29C0667D378F}"/>
                </a:ext>
              </a:extLst>
            </p:cNvPr>
            <p:cNvSpPr/>
            <p:nvPr/>
          </p:nvSpPr>
          <p:spPr>
            <a:xfrm>
              <a:off x="3437267" y="292531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4"/>
                  </a:moveTo>
                  <a:lnTo>
                    <a:pt x="512825" y="25908"/>
                  </a:lnTo>
                  <a:lnTo>
                    <a:pt x="0" y="25908"/>
                  </a:lnTo>
                  <a:lnTo>
                    <a:pt x="0" y="51054"/>
                  </a:lnTo>
                  <a:lnTo>
                    <a:pt x="512825" y="51054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908"/>
                  </a:lnTo>
                  <a:lnTo>
                    <a:pt x="512825" y="25908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4"/>
                  </a:lnTo>
                  <a:lnTo>
                    <a:pt x="499872" y="51054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">
              <a:extLst>
                <a:ext uri="{FF2B5EF4-FFF2-40B4-BE49-F238E27FC236}">
                  <a16:creationId xmlns:a16="http://schemas.microsoft.com/office/drawing/2014/main" id="{B73049BC-AACE-4B32-84AD-A855C9FB9ABD}"/>
                </a:ext>
              </a:extLst>
            </p:cNvPr>
            <p:cNvSpPr/>
            <p:nvPr/>
          </p:nvSpPr>
          <p:spPr>
            <a:xfrm>
              <a:off x="311646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011" y="379729"/>
                  </a:lnTo>
                  <a:lnTo>
                    <a:pt x="276412" y="365251"/>
                  </a:lnTo>
                  <a:lnTo>
                    <a:pt x="312068" y="342522"/>
                  </a:lnTo>
                  <a:lnTo>
                    <a:pt x="341820" y="312688"/>
                  </a:lnTo>
                  <a:lnTo>
                    <a:pt x="364507" y="276897"/>
                  </a:lnTo>
                  <a:lnTo>
                    <a:pt x="378969" y="236293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9">
              <a:extLst>
                <a:ext uri="{FF2B5EF4-FFF2-40B4-BE49-F238E27FC236}">
                  <a16:creationId xmlns:a16="http://schemas.microsoft.com/office/drawing/2014/main" id="{98E9F007-D20E-48C9-9CDE-21768BFA76E4}"/>
                </a:ext>
              </a:extLst>
            </p:cNvPr>
            <p:cNvSpPr/>
            <p:nvPr/>
          </p:nvSpPr>
          <p:spPr>
            <a:xfrm>
              <a:off x="407658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251" y="379729"/>
                  </a:lnTo>
                  <a:lnTo>
                    <a:pt x="276745" y="365251"/>
                  </a:lnTo>
                  <a:lnTo>
                    <a:pt x="312388" y="342522"/>
                  </a:lnTo>
                  <a:lnTo>
                    <a:pt x="342060" y="312688"/>
                  </a:lnTo>
                  <a:lnTo>
                    <a:pt x="364640" y="276897"/>
                  </a:lnTo>
                  <a:lnTo>
                    <a:pt x="379009" y="236293"/>
                  </a:lnTo>
                  <a:lnTo>
                    <a:pt x="384048" y="192023"/>
                  </a:lnTo>
                  <a:lnTo>
                    <a:pt x="379009" y="148036"/>
                  </a:lnTo>
                  <a:lnTo>
                    <a:pt x="364640" y="107635"/>
                  </a:lnTo>
                  <a:lnTo>
                    <a:pt x="342060" y="71979"/>
                  </a:lnTo>
                  <a:lnTo>
                    <a:pt x="312388" y="42227"/>
                  </a:lnTo>
                  <a:lnTo>
                    <a:pt x="276745" y="19540"/>
                  </a:lnTo>
                  <a:lnTo>
                    <a:pt x="23625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0">
              <a:extLst>
                <a:ext uri="{FF2B5EF4-FFF2-40B4-BE49-F238E27FC236}">
                  <a16:creationId xmlns:a16="http://schemas.microsoft.com/office/drawing/2014/main" id="{D399368C-1200-497B-977A-4BCF947E490B}"/>
                </a:ext>
              </a:extLst>
            </p:cNvPr>
            <p:cNvSpPr txBox="1"/>
            <p:nvPr/>
          </p:nvSpPr>
          <p:spPr>
            <a:xfrm>
              <a:off x="4167511" y="408762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7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89" name="object 11">
              <a:extLst>
                <a:ext uri="{FF2B5EF4-FFF2-40B4-BE49-F238E27FC236}">
                  <a16:creationId xmlns:a16="http://schemas.microsoft.com/office/drawing/2014/main" id="{B7BB7AD6-EA03-44F6-B416-BCEE02DE654F}"/>
                </a:ext>
              </a:extLst>
            </p:cNvPr>
            <p:cNvSpPr/>
            <p:nvPr/>
          </p:nvSpPr>
          <p:spPr>
            <a:xfrm>
              <a:off x="3500513" y="4206240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90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25908"/>
                  </a:lnTo>
                  <a:lnTo>
                    <a:pt x="76200" y="25908"/>
                  </a:lnTo>
                  <a:close/>
                </a:path>
                <a:path w="576579" h="76200">
                  <a:moveTo>
                    <a:pt x="576072" y="51054"/>
                  </a:moveTo>
                  <a:lnTo>
                    <a:pt x="576072" y="25908"/>
                  </a:lnTo>
                  <a:lnTo>
                    <a:pt x="63246" y="25908"/>
                  </a:lnTo>
                  <a:lnTo>
                    <a:pt x="63246" y="51054"/>
                  </a:lnTo>
                  <a:lnTo>
                    <a:pt x="576072" y="51054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4"/>
                  </a:lnTo>
                  <a:lnTo>
                    <a:pt x="63246" y="51054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2">
              <a:extLst>
                <a:ext uri="{FF2B5EF4-FFF2-40B4-BE49-F238E27FC236}">
                  <a16:creationId xmlns:a16="http://schemas.microsoft.com/office/drawing/2014/main" id="{1064683D-3A87-42F0-948E-3D973E63FDD8}"/>
                </a:ext>
              </a:extLst>
            </p:cNvPr>
            <p:cNvSpPr/>
            <p:nvPr/>
          </p:nvSpPr>
          <p:spPr>
            <a:xfrm>
              <a:off x="2603639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>
              <a:extLst>
                <a:ext uri="{FF2B5EF4-FFF2-40B4-BE49-F238E27FC236}">
                  <a16:creationId xmlns:a16="http://schemas.microsoft.com/office/drawing/2014/main" id="{04720E45-C104-484B-926D-A2003AF656E2}"/>
                </a:ext>
              </a:extLst>
            </p:cNvPr>
            <p:cNvSpPr txBox="1"/>
            <p:nvPr/>
          </p:nvSpPr>
          <p:spPr>
            <a:xfrm>
              <a:off x="2693803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3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2" name="object 14">
              <a:extLst>
                <a:ext uri="{FF2B5EF4-FFF2-40B4-BE49-F238E27FC236}">
                  <a16:creationId xmlns:a16="http://schemas.microsoft.com/office/drawing/2014/main" id="{19E0657F-31D5-4568-BC1C-C49F51826FAA}"/>
                </a:ext>
              </a:extLst>
            </p:cNvPr>
            <p:cNvSpPr/>
            <p:nvPr/>
          </p:nvSpPr>
          <p:spPr>
            <a:xfrm>
              <a:off x="3563759" y="3411473"/>
              <a:ext cx="386715" cy="386080"/>
            </a:xfrm>
            <a:custGeom>
              <a:avLst/>
              <a:gdLst/>
              <a:ahLst/>
              <a:cxnLst/>
              <a:rect l="l" t="t" r="r" b="b"/>
              <a:pathLst>
                <a:path w="386714" h="386079">
                  <a:moveTo>
                    <a:pt x="193548" y="0"/>
                  </a:moveTo>
                  <a:lnTo>
                    <a:pt x="149236" y="5080"/>
                  </a:lnTo>
                  <a:lnTo>
                    <a:pt x="108523" y="19558"/>
                  </a:lnTo>
                  <a:lnTo>
                    <a:pt x="72583" y="42287"/>
                  </a:lnTo>
                  <a:lnTo>
                    <a:pt x="42587" y="72121"/>
                  </a:lnTo>
                  <a:lnTo>
                    <a:pt x="19709" y="107912"/>
                  </a:lnTo>
                  <a:lnTo>
                    <a:pt x="5122" y="148516"/>
                  </a:lnTo>
                  <a:lnTo>
                    <a:pt x="0" y="192786"/>
                  </a:lnTo>
                  <a:lnTo>
                    <a:pt x="5122" y="237055"/>
                  </a:lnTo>
                  <a:lnTo>
                    <a:pt x="19709" y="277659"/>
                  </a:lnTo>
                  <a:lnTo>
                    <a:pt x="42587" y="313450"/>
                  </a:lnTo>
                  <a:lnTo>
                    <a:pt x="72583" y="343284"/>
                  </a:lnTo>
                  <a:lnTo>
                    <a:pt x="108523" y="366013"/>
                  </a:lnTo>
                  <a:lnTo>
                    <a:pt x="149236" y="380491"/>
                  </a:lnTo>
                  <a:lnTo>
                    <a:pt x="193548" y="385572"/>
                  </a:lnTo>
                  <a:lnTo>
                    <a:pt x="237577" y="380491"/>
                  </a:lnTo>
                  <a:lnTo>
                    <a:pt x="278087" y="366013"/>
                  </a:lnTo>
                  <a:lnTo>
                    <a:pt x="313892" y="343284"/>
                  </a:lnTo>
                  <a:lnTo>
                    <a:pt x="343806" y="313450"/>
                  </a:lnTo>
                  <a:lnTo>
                    <a:pt x="366641" y="277659"/>
                  </a:lnTo>
                  <a:lnTo>
                    <a:pt x="381213" y="237055"/>
                  </a:lnTo>
                  <a:lnTo>
                    <a:pt x="386334" y="192785"/>
                  </a:lnTo>
                  <a:lnTo>
                    <a:pt x="381213" y="148516"/>
                  </a:lnTo>
                  <a:lnTo>
                    <a:pt x="366641" y="107912"/>
                  </a:lnTo>
                  <a:lnTo>
                    <a:pt x="343806" y="72121"/>
                  </a:lnTo>
                  <a:lnTo>
                    <a:pt x="313892" y="42287"/>
                  </a:lnTo>
                  <a:lnTo>
                    <a:pt x="278087" y="19558"/>
                  </a:lnTo>
                  <a:lnTo>
                    <a:pt x="237577" y="5080"/>
                  </a:lnTo>
                  <a:lnTo>
                    <a:pt x="193548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>
              <a:extLst>
                <a:ext uri="{FF2B5EF4-FFF2-40B4-BE49-F238E27FC236}">
                  <a16:creationId xmlns:a16="http://schemas.microsoft.com/office/drawing/2014/main" id="{01442954-7E75-4B91-B8C8-8DFDEBD4FD9F}"/>
                </a:ext>
              </a:extLst>
            </p:cNvPr>
            <p:cNvSpPr txBox="1"/>
            <p:nvPr/>
          </p:nvSpPr>
          <p:spPr>
            <a:xfrm>
              <a:off x="365620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4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4" name="object 16">
              <a:extLst>
                <a:ext uri="{FF2B5EF4-FFF2-40B4-BE49-F238E27FC236}">
                  <a16:creationId xmlns:a16="http://schemas.microsoft.com/office/drawing/2014/main" id="{0D34B8A9-0A87-40D5-A34F-6A7C997B05EE}"/>
                </a:ext>
              </a:extLst>
            </p:cNvPr>
            <p:cNvSpPr/>
            <p:nvPr/>
          </p:nvSpPr>
          <p:spPr>
            <a:xfrm>
              <a:off x="2987687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145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5" y="69723"/>
                  </a:lnTo>
                  <a:lnTo>
                    <a:pt x="63245" y="25145"/>
                  </a:lnTo>
                  <a:lnTo>
                    <a:pt x="76200" y="25145"/>
                  </a:lnTo>
                  <a:close/>
                </a:path>
                <a:path w="576579" h="76200">
                  <a:moveTo>
                    <a:pt x="576071" y="51053"/>
                  </a:moveTo>
                  <a:lnTo>
                    <a:pt x="576071" y="25145"/>
                  </a:lnTo>
                  <a:lnTo>
                    <a:pt x="63245" y="25145"/>
                  </a:lnTo>
                  <a:lnTo>
                    <a:pt x="63245" y="51053"/>
                  </a:lnTo>
                  <a:lnTo>
                    <a:pt x="576071" y="51053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3"/>
                  </a:lnTo>
                  <a:lnTo>
                    <a:pt x="63245" y="51053"/>
                  </a:lnTo>
                  <a:lnTo>
                    <a:pt x="63245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>
              <a:extLst>
                <a:ext uri="{FF2B5EF4-FFF2-40B4-BE49-F238E27FC236}">
                  <a16:creationId xmlns:a16="http://schemas.microsoft.com/office/drawing/2014/main" id="{BE2C4E5D-E945-4F42-A3B5-AD8DE4FDAC31}"/>
                </a:ext>
              </a:extLst>
            </p:cNvPr>
            <p:cNvSpPr/>
            <p:nvPr/>
          </p:nvSpPr>
          <p:spPr>
            <a:xfrm>
              <a:off x="4526165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8">
              <a:extLst>
                <a:ext uri="{FF2B5EF4-FFF2-40B4-BE49-F238E27FC236}">
                  <a16:creationId xmlns:a16="http://schemas.microsoft.com/office/drawing/2014/main" id="{10F9E37E-CE52-4696-95D1-32B64CC6AC8B}"/>
                </a:ext>
              </a:extLst>
            </p:cNvPr>
            <p:cNvSpPr txBox="1"/>
            <p:nvPr/>
          </p:nvSpPr>
          <p:spPr>
            <a:xfrm>
              <a:off x="461632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5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7" name="object 19">
              <a:extLst>
                <a:ext uri="{FF2B5EF4-FFF2-40B4-BE49-F238E27FC236}">
                  <a16:creationId xmlns:a16="http://schemas.microsoft.com/office/drawing/2014/main" id="{9F574AE1-357D-4B70-AB98-7A0CD81789ED}"/>
                </a:ext>
              </a:extLst>
            </p:cNvPr>
            <p:cNvSpPr/>
            <p:nvPr/>
          </p:nvSpPr>
          <p:spPr>
            <a:xfrm>
              <a:off x="3950093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3"/>
                  </a:moveTo>
                  <a:lnTo>
                    <a:pt x="512825" y="25145"/>
                  </a:lnTo>
                  <a:lnTo>
                    <a:pt x="0" y="25145"/>
                  </a:lnTo>
                  <a:lnTo>
                    <a:pt x="0" y="51053"/>
                  </a:lnTo>
                  <a:lnTo>
                    <a:pt x="512825" y="51053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145"/>
                  </a:lnTo>
                  <a:lnTo>
                    <a:pt x="512825" y="25145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3"/>
                  </a:lnTo>
                  <a:lnTo>
                    <a:pt x="499872" y="51053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0">
              <a:extLst>
                <a:ext uri="{FF2B5EF4-FFF2-40B4-BE49-F238E27FC236}">
                  <a16:creationId xmlns:a16="http://schemas.microsoft.com/office/drawing/2014/main" id="{9801BD09-11E3-4BD5-AA16-6E8096350F45}"/>
                </a:ext>
              </a:extLst>
            </p:cNvPr>
            <p:cNvSpPr/>
            <p:nvPr/>
          </p:nvSpPr>
          <p:spPr>
            <a:xfrm>
              <a:off x="2786519" y="3092195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63096"/>
                  </a:moveTo>
                  <a:lnTo>
                    <a:pt x="266929" y="44679"/>
                  </a:lnTo>
                  <a:lnTo>
                    <a:pt x="0" y="310133"/>
                  </a:lnTo>
                  <a:lnTo>
                    <a:pt x="18287" y="328421"/>
                  </a:lnTo>
                  <a:lnTo>
                    <a:pt x="285087" y="63096"/>
                  </a:lnTo>
                  <a:close/>
                </a:path>
                <a:path w="330200" h="328929">
                  <a:moveTo>
                    <a:pt x="329945" y="0"/>
                  </a:moveTo>
                  <a:lnTo>
                    <a:pt x="249173" y="26669"/>
                  </a:lnTo>
                  <a:lnTo>
                    <a:pt x="266929" y="44679"/>
                  </a:lnTo>
                  <a:lnTo>
                    <a:pt x="275843" y="35813"/>
                  </a:lnTo>
                  <a:lnTo>
                    <a:pt x="294131" y="54101"/>
                  </a:lnTo>
                  <a:lnTo>
                    <a:pt x="294131" y="72270"/>
                  </a:lnTo>
                  <a:lnTo>
                    <a:pt x="302513" y="80771"/>
                  </a:lnTo>
                  <a:lnTo>
                    <a:pt x="329945" y="0"/>
                  </a:lnTo>
                  <a:close/>
                </a:path>
                <a:path w="330200" h="328929">
                  <a:moveTo>
                    <a:pt x="294131" y="54101"/>
                  </a:moveTo>
                  <a:lnTo>
                    <a:pt x="275843" y="35813"/>
                  </a:lnTo>
                  <a:lnTo>
                    <a:pt x="266929" y="44679"/>
                  </a:lnTo>
                  <a:lnTo>
                    <a:pt x="285087" y="63096"/>
                  </a:lnTo>
                  <a:lnTo>
                    <a:pt x="294131" y="54101"/>
                  </a:lnTo>
                  <a:close/>
                </a:path>
                <a:path w="330200" h="328929">
                  <a:moveTo>
                    <a:pt x="294131" y="72270"/>
                  </a:moveTo>
                  <a:lnTo>
                    <a:pt x="294131" y="54101"/>
                  </a:lnTo>
                  <a:lnTo>
                    <a:pt x="285087" y="63096"/>
                  </a:lnTo>
                  <a:lnTo>
                    <a:pt x="294131" y="72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1">
              <a:extLst>
                <a:ext uri="{FF2B5EF4-FFF2-40B4-BE49-F238E27FC236}">
                  <a16:creationId xmlns:a16="http://schemas.microsoft.com/office/drawing/2014/main" id="{EE194F55-7143-43DD-B528-05A8C1912C4C}"/>
                </a:ext>
              </a:extLst>
            </p:cNvPr>
            <p:cNvSpPr/>
            <p:nvPr/>
          </p:nvSpPr>
          <p:spPr>
            <a:xfrm>
              <a:off x="426860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5577" y="266817"/>
                  </a:moveTo>
                  <a:lnTo>
                    <a:pt x="27432" y="248411"/>
                  </a:lnTo>
                  <a:lnTo>
                    <a:pt x="0" y="329183"/>
                  </a:lnTo>
                  <a:lnTo>
                    <a:pt x="36576" y="317107"/>
                  </a:lnTo>
                  <a:lnTo>
                    <a:pt x="36576" y="275843"/>
                  </a:lnTo>
                  <a:lnTo>
                    <a:pt x="45577" y="266817"/>
                  </a:lnTo>
                  <a:close/>
                </a:path>
                <a:path w="330200" h="329564">
                  <a:moveTo>
                    <a:pt x="62992" y="284479"/>
                  </a:moveTo>
                  <a:lnTo>
                    <a:pt x="45577" y="266817"/>
                  </a:lnTo>
                  <a:lnTo>
                    <a:pt x="36576" y="275843"/>
                  </a:lnTo>
                  <a:lnTo>
                    <a:pt x="54102" y="293369"/>
                  </a:lnTo>
                  <a:lnTo>
                    <a:pt x="62992" y="284479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992" y="284479"/>
                  </a:lnTo>
                  <a:lnTo>
                    <a:pt x="54102" y="293369"/>
                  </a:lnTo>
                  <a:lnTo>
                    <a:pt x="36576" y="275843"/>
                  </a:lnTo>
                  <a:lnTo>
                    <a:pt x="36576" y="317107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5577" y="266817"/>
                  </a:lnTo>
                  <a:lnTo>
                    <a:pt x="62992" y="284479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2">
              <a:extLst>
                <a:ext uri="{FF2B5EF4-FFF2-40B4-BE49-F238E27FC236}">
                  <a16:creationId xmlns:a16="http://schemas.microsoft.com/office/drawing/2014/main" id="{728EB9A6-12B4-4F45-B54F-2D4BFE0FA457}"/>
                </a:ext>
              </a:extLst>
            </p:cNvPr>
            <p:cNvSpPr/>
            <p:nvPr/>
          </p:nvSpPr>
          <p:spPr>
            <a:xfrm>
              <a:off x="3363353" y="3083051"/>
              <a:ext cx="329565" cy="328930"/>
            </a:xfrm>
            <a:custGeom>
              <a:avLst/>
              <a:gdLst/>
              <a:ahLst/>
              <a:cxnLst/>
              <a:rect l="l" t="t" r="r" b="b"/>
              <a:pathLst>
                <a:path w="329564" h="328929">
                  <a:moveTo>
                    <a:pt x="284582" y="265581"/>
                  </a:moveTo>
                  <a:lnTo>
                    <a:pt x="17525" y="0"/>
                  </a:lnTo>
                  <a:lnTo>
                    <a:pt x="0" y="18288"/>
                  </a:lnTo>
                  <a:lnTo>
                    <a:pt x="266306" y="283857"/>
                  </a:lnTo>
                  <a:lnTo>
                    <a:pt x="284582" y="265581"/>
                  </a:lnTo>
                  <a:close/>
                </a:path>
                <a:path w="329564" h="328929">
                  <a:moveTo>
                    <a:pt x="293369" y="316596"/>
                  </a:moveTo>
                  <a:lnTo>
                    <a:pt x="293369" y="274320"/>
                  </a:lnTo>
                  <a:lnTo>
                    <a:pt x="275081" y="292608"/>
                  </a:lnTo>
                  <a:lnTo>
                    <a:pt x="266306" y="283857"/>
                  </a:lnTo>
                  <a:lnTo>
                    <a:pt x="248411" y="301752"/>
                  </a:lnTo>
                  <a:lnTo>
                    <a:pt x="293369" y="316596"/>
                  </a:lnTo>
                  <a:close/>
                </a:path>
                <a:path w="329564" h="328929">
                  <a:moveTo>
                    <a:pt x="293369" y="274320"/>
                  </a:moveTo>
                  <a:lnTo>
                    <a:pt x="284582" y="265581"/>
                  </a:lnTo>
                  <a:lnTo>
                    <a:pt x="266306" y="283857"/>
                  </a:lnTo>
                  <a:lnTo>
                    <a:pt x="275081" y="292608"/>
                  </a:lnTo>
                  <a:lnTo>
                    <a:pt x="293369" y="274320"/>
                  </a:lnTo>
                  <a:close/>
                </a:path>
                <a:path w="329564" h="328929">
                  <a:moveTo>
                    <a:pt x="329183" y="328422"/>
                  </a:moveTo>
                  <a:lnTo>
                    <a:pt x="302513" y="247650"/>
                  </a:lnTo>
                  <a:lnTo>
                    <a:pt x="284582" y="265581"/>
                  </a:lnTo>
                  <a:lnTo>
                    <a:pt x="293369" y="274320"/>
                  </a:lnTo>
                  <a:lnTo>
                    <a:pt x="293369" y="316596"/>
                  </a:lnTo>
                  <a:lnTo>
                    <a:pt x="329183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3">
              <a:extLst>
                <a:ext uri="{FF2B5EF4-FFF2-40B4-BE49-F238E27FC236}">
                  <a16:creationId xmlns:a16="http://schemas.microsoft.com/office/drawing/2014/main" id="{8BCF0DE3-DE51-4AEC-9CCD-AB485AF1310C}"/>
                </a:ext>
              </a:extLst>
            </p:cNvPr>
            <p:cNvSpPr/>
            <p:nvPr/>
          </p:nvSpPr>
          <p:spPr>
            <a:xfrm>
              <a:off x="4388243" y="3083051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265325"/>
                  </a:moveTo>
                  <a:lnTo>
                    <a:pt x="18287" y="0"/>
                  </a:lnTo>
                  <a:lnTo>
                    <a:pt x="0" y="18288"/>
                  </a:lnTo>
                  <a:lnTo>
                    <a:pt x="266929" y="283742"/>
                  </a:lnTo>
                  <a:lnTo>
                    <a:pt x="285087" y="265325"/>
                  </a:lnTo>
                  <a:close/>
                </a:path>
                <a:path w="330200" h="328929">
                  <a:moveTo>
                    <a:pt x="294131" y="316596"/>
                  </a:moveTo>
                  <a:lnTo>
                    <a:pt x="294131" y="274320"/>
                  </a:lnTo>
                  <a:lnTo>
                    <a:pt x="275844" y="292608"/>
                  </a:lnTo>
                  <a:lnTo>
                    <a:pt x="266929" y="283742"/>
                  </a:lnTo>
                  <a:lnTo>
                    <a:pt x="249173" y="301752"/>
                  </a:lnTo>
                  <a:lnTo>
                    <a:pt x="294131" y="316596"/>
                  </a:lnTo>
                  <a:close/>
                </a:path>
                <a:path w="330200" h="328929">
                  <a:moveTo>
                    <a:pt x="294131" y="274320"/>
                  </a:moveTo>
                  <a:lnTo>
                    <a:pt x="285087" y="265325"/>
                  </a:lnTo>
                  <a:lnTo>
                    <a:pt x="266929" y="283742"/>
                  </a:lnTo>
                  <a:lnTo>
                    <a:pt x="275844" y="292608"/>
                  </a:lnTo>
                  <a:lnTo>
                    <a:pt x="294131" y="274320"/>
                  </a:lnTo>
                  <a:close/>
                </a:path>
                <a:path w="330200" h="328929">
                  <a:moveTo>
                    <a:pt x="329945" y="328422"/>
                  </a:moveTo>
                  <a:lnTo>
                    <a:pt x="302513" y="247650"/>
                  </a:lnTo>
                  <a:lnTo>
                    <a:pt x="285087" y="265325"/>
                  </a:lnTo>
                  <a:lnTo>
                    <a:pt x="294131" y="274320"/>
                  </a:lnTo>
                  <a:lnTo>
                    <a:pt x="294131" y="316596"/>
                  </a:lnTo>
                  <a:lnTo>
                    <a:pt x="329945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4">
              <a:extLst>
                <a:ext uri="{FF2B5EF4-FFF2-40B4-BE49-F238E27FC236}">
                  <a16:creationId xmlns:a16="http://schemas.microsoft.com/office/drawing/2014/main" id="{84453CBE-3BA5-41A0-8E0F-342BC898C634}"/>
                </a:ext>
              </a:extLst>
            </p:cNvPr>
            <p:cNvSpPr/>
            <p:nvPr/>
          </p:nvSpPr>
          <p:spPr>
            <a:xfrm>
              <a:off x="291529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368" y="266817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6953" y="284480"/>
                  </a:lnTo>
                  <a:lnTo>
                    <a:pt x="284368" y="266817"/>
                  </a:lnTo>
                  <a:close/>
                </a:path>
                <a:path w="330200" h="329564">
                  <a:moveTo>
                    <a:pt x="293370" y="317107"/>
                  </a:moveTo>
                  <a:lnTo>
                    <a:pt x="293370" y="275844"/>
                  </a:lnTo>
                  <a:lnTo>
                    <a:pt x="275844" y="293370"/>
                  </a:lnTo>
                  <a:lnTo>
                    <a:pt x="266953" y="284480"/>
                  </a:lnTo>
                  <a:lnTo>
                    <a:pt x="249173" y="302514"/>
                  </a:lnTo>
                  <a:lnTo>
                    <a:pt x="293370" y="317107"/>
                  </a:lnTo>
                  <a:close/>
                </a:path>
                <a:path w="330200" h="329564">
                  <a:moveTo>
                    <a:pt x="293370" y="275844"/>
                  </a:moveTo>
                  <a:lnTo>
                    <a:pt x="284368" y="266817"/>
                  </a:lnTo>
                  <a:lnTo>
                    <a:pt x="266953" y="284480"/>
                  </a:lnTo>
                  <a:lnTo>
                    <a:pt x="275844" y="293370"/>
                  </a:lnTo>
                  <a:lnTo>
                    <a:pt x="293370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2513" y="248411"/>
                  </a:lnTo>
                  <a:lnTo>
                    <a:pt x="284368" y="266817"/>
                  </a:lnTo>
                  <a:lnTo>
                    <a:pt x="293370" y="275844"/>
                  </a:lnTo>
                  <a:lnTo>
                    <a:pt x="293370" y="317107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5">
              <a:extLst>
                <a:ext uri="{FF2B5EF4-FFF2-40B4-BE49-F238E27FC236}">
                  <a16:creationId xmlns:a16="http://schemas.microsoft.com/office/drawing/2014/main" id="{69190FC5-5DBD-4ACA-9A6A-2472BAFFB54E}"/>
                </a:ext>
              </a:extLst>
            </p:cNvPr>
            <p:cNvSpPr/>
            <p:nvPr/>
          </p:nvSpPr>
          <p:spPr>
            <a:xfrm>
              <a:off x="387541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988" y="266700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7080" y="284607"/>
                  </a:lnTo>
                  <a:lnTo>
                    <a:pt x="284988" y="266700"/>
                  </a:lnTo>
                  <a:close/>
                </a:path>
                <a:path w="330200" h="329564">
                  <a:moveTo>
                    <a:pt x="294131" y="317358"/>
                  </a:moveTo>
                  <a:lnTo>
                    <a:pt x="294131" y="275844"/>
                  </a:lnTo>
                  <a:lnTo>
                    <a:pt x="275844" y="293370"/>
                  </a:lnTo>
                  <a:lnTo>
                    <a:pt x="267080" y="284607"/>
                  </a:lnTo>
                  <a:lnTo>
                    <a:pt x="249173" y="302514"/>
                  </a:lnTo>
                  <a:lnTo>
                    <a:pt x="294131" y="317358"/>
                  </a:lnTo>
                  <a:close/>
                </a:path>
                <a:path w="330200" h="329564">
                  <a:moveTo>
                    <a:pt x="294131" y="275844"/>
                  </a:moveTo>
                  <a:lnTo>
                    <a:pt x="284988" y="266700"/>
                  </a:lnTo>
                  <a:lnTo>
                    <a:pt x="267080" y="284607"/>
                  </a:lnTo>
                  <a:lnTo>
                    <a:pt x="275844" y="293370"/>
                  </a:lnTo>
                  <a:lnTo>
                    <a:pt x="294131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3276" y="248411"/>
                  </a:lnTo>
                  <a:lnTo>
                    <a:pt x="284988" y="266700"/>
                  </a:lnTo>
                  <a:lnTo>
                    <a:pt x="294131" y="275844"/>
                  </a:lnTo>
                  <a:lnTo>
                    <a:pt x="294131" y="317358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6">
              <a:extLst>
                <a:ext uri="{FF2B5EF4-FFF2-40B4-BE49-F238E27FC236}">
                  <a16:creationId xmlns:a16="http://schemas.microsoft.com/office/drawing/2014/main" id="{C0C713AB-68A2-4404-942E-8BB04A358C68}"/>
                </a:ext>
              </a:extLst>
            </p:cNvPr>
            <p:cNvSpPr/>
            <p:nvPr/>
          </p:nvSpPr>
          <p:spPr>
            <a:xfrm>
              <a:off x="3758069" y="3083051"/>
              <a:ext cx="327660" cy="328930"/>
            </a:xfrm>
            <a:custGeom>
              <a:avLst/>
              <a:gdLst/>
              <a:ahLst/>
              <a:cxnLst/>
              <a:rect l="l" t="t" r="r" b="b"/>
              <a:pathLst>
                <a:path w="327660" h="328929">
                  <a:moveTo>
                    <a:pt x="44704" y="265430"/>
                  </a:moveTo>
                  <a:lnTo>
                    <a:pt x="26670" y="247649"/>
                  </a:lnTo>
                  <a:lnTo>
                    <a:pt x="0" y="328422"/>
                  </a:lnTo>
                  <a:lnTo>
                    <a:pt x="35814" y="316258"/>
                  </a:lnTo>
                  <a:lnTo>
                    <a:pt x="35814" y="274320"/>
                  </a:lnTo>
                  <a:lnTo>
                    <a:pt x="44704" y="265430"/>
                  </a:lnTo>
                  <a:close/>
                </a:path>
                <a:path w="327660" h="328929">
                  <a:moveTo>
                    <a:pt x="62738" y="283209"/>
                  </a:moveTo>
                  <a:lnTo>
                    <a:pt x="44704" y="265430"/>
                  </a:lnTo>
                  <a:lnTo>
                    <a:pt x="35814" y="274320"/>
                  </a:lnTo>
                  <a:lnTo>
                    <a:pt x="53340" y="292608"/>
                  </a:lnTo>
                  <a:lnTo>
                    <a:pt x="62738" y="283209"/>
                  </a:lnTo>
                  <a:close/>
                </a:path>
                <a:path w="327660" h="328929">
                  <a:moveTo>
                    <a:pt x="80772" y="300990"/>
                  </a:moveTo>
                  <a:lnTo>
                    <a:pt x="62738" y="283209"/>
                  </a:lnTo>
                  <a:lnTo>
                    <a:pt x="53340" y="292608"/>
                  </a:lnTo>
                  <a:lnTo>
                    <a:pt x="35814" y="274320"/>
                  </a:lnTo>
                  <a:lnTo>
                    <a:pt x="35814" y="316258"/>
                  </a:lnTo>
                  <a:lnTo>
                    <a:pt x="80772" y="300990"/>
                  </a:lnTo>
                  <a:close/>
                </a:path>
                <a:path w="327660" h="328929">
                  <a:moveTo>
                    <a:pt x="327660" y="18287"/>
                  </a:moveTo>
                  <a:lnTo>
                    <a:pt x="310134" y="0"/>
                  </a:lnTo>
                  <a:lnTo>
                    <a:pt x="44704" y="265430"/>
                  </a:lnTo>
                  <a:lnTo>
                    <a:pt x="62738" y="283209"/>
                  </a:lnTo>
                  <a:lnTo>
                    <a:pt x="327660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827F5A94-7352-4CEA-A5D2-139BF43723C9}"/>
                </a:ext>
              </a:extLst>
            </p:cNvPr>
            <p:cNvSpPr/>
            <p:nvPr/>
          </p:nvSpPr>
          <p:spPr>
            <a:xfrm>
              <a:off x="330848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4958" y="266699"/>
                  </a:moveTo>
                  <a:lnTo>
                    <a:pt x="26670" y="248411"/>
                  </a:lnTo>
                  <a:lnTo>
                    <a:pt x="0" y="329183"/>
                  </a:lnTo>
                  <a:lnTo>
                    <a:pt x="35814" y="317358"/>
                  </a:lnTo>
                  <a:lnTo>
                    <a:pt x="35814" y="275843"/>
                  </a:lnTo>
                  <a:lnTo>
                    <a:pt x="44958" y="266699"/>
                  </a:lnTo>
                  <a:close/>
                </a:path>
                <a:path w="330200" h="329564">
                  <a:moveTo>
                    <a:pt x="62865" y="284606"/>
                  </a:moveTo>
                  <a:lnTo>
                    <a:pt x="44958" y="266699"/>
                  </a:lnTo>
                  <a:lnTo>
                    <a:pt x="35814" y="275843"/>
                  </a:lnTo>
                  <a:lnTo>
                    <a:pt x="54102" y="293369"/>
                  </a:lnTo>
                  <a:lnTo>
                    <a:pt x="62865" y="284606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865" y="284606"/>
                  </a:lnTo>
                  <a:lnTo>
                    <a:pt x="54102" y="293369"/>
                  </a:lnTo>
                  <a:lnTo>
                    <a:pt x="35814" y="275843"/>
                  </a:lnTo>
                  <a:lnTo>
                    <a:pt x="35814" y="317358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4958" y="266699"/>
                  </a:lnTo>
                  <a:lnTo>
                    <a:pt x="62865" y="284606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8">
              <a:extLst>
                <a:ext uri="{FF2B5EF4-FFF2-40B4-BE49-F238E27FC236}">
                  <a16:creationId xmlns:a16="http://schemas.microsoft.com/office/drawing/2014/main" id="{5F2ADFB7-E27F-4BC1-93BB-3EFE7E768CE7}"/>
                </a:ext>
              </a:extLst>
            </p:cNvPr>
            <p:cNvSpPr txBox="1"/>
            <p:nvPr/>
          </p:nvSpPr>
          <p:spPr>
            <a:xfrm>
              <a:off x="2454535" y="3452114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08" name="object 31">
              <a:extLst>
                <a:ext uri="{FF2B5EF4-FFF2-40B4-BE49-F238E27FC236}">
                  <a16:creationId xmlns:a16="http://schemas.microsoft.com/office/drawing/2014/main" id="{7A9F3E47-A60E-4F30-AB46-A99A7A483901}"/>
                </a:ext>
              </a:extLst>
            </p:cNvPr>
            <p:cNvSpPr txBox="1"/>
            <p:nvPr/>
          </p:nvSpPr>
          <p:spPr>
            <a:xfrm>
              <a:off x="2911735" y="2741167"/>
              <a:ext cx="4349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3840" algn="l"/>
                </a:tabLst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2700" b="1" i="1" spc="-7" baseline="-15432" dirty="0">
                  <a:latin typeface="Times New Roman"/>
                  <a:cs typeface="Times New Roman"/>
                </a:rPr>
                <a:t>v</a:t>
              </a:r>
              <a:r>
                <a:rPr sz="1800" b="1" baseline="-46296" dirty="0">
                  <a:latin typeface="Times New Roman"/>
                  <a:cs typeface="Times New Roman"/>
                </a:rPr>
                <a:t>1</a:t>
              </a:r>
              <a:endParaRPr sz="1800" baseline="-46296" dirty="0">
                <a:latin typeface="Times New Roman"/>
                <a:cs typeface="Times New Roman"/>
              </a:endParaRPr>
            </a:p>
          </p:txBody>
        </p:sp>
        <p:sp>
          <p:nvSpPr>
            <p:cNvPr id="109" name="object 32">
              <a:extLst>
                <a:ext uri="{FF2B5EF4-FFF2-40B4-BE49-F238E27FC236}">
                  <a16:creationId xmlns:a16="http://schemas.microsoft.com/office/drawing/2014/main" id="{EABEE877-40EA-4134-AEFD-4DE011C1A9CE}"/>
                </a:ext>
              </a:extLst>
            </p:cNvPr>
            <p:cNvSpPr txBox="1"/>
            <p:nvPr/>
          </p:nvSpPr>
          <p:spPr>
            <a:xfrm>
              <a:off x="3167681" y="4087621"/>
              <a:ext cx="284467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spc="-7" baseline="-23148" dirty="0">
                  <a:latin typeface="Times New Roman"/>
                  <a:cs typeface="Times New Roman"/>
                </a:rPr>
                <a:t>6</a:t>
              </a:r>
              <a:endParaRPr sz="1800" baseline="-23148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object 30">
            <a:extLst>
              <a:ext uri="{FF2B5EF4-FFF2-40B4-BE49-F238E27FC236}">
                <a16:creationId xmlns:a16="http://schemas.microsoft.com/office/drawing/2014/main" id="{6D609F7E-C2ED-4B11-991C-EA59E87A32FC}"/>
              </a:ext>
            </a:extLst>
          </p:cNvPr>
          <p:cNvSpPr txBox="1"/>
          <p:nvPr/>
        </p:nvSpPr>
        <p:spPr>
          <a:xfrm>
            <a:off x="5883534" y="2575080"/>
            <a:ext cx="2296275" cy="8944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765175" algn="l"/>
              </a:tabLst>
            </a:pPr>
            <a:r>
              <a:rPr lang="en-US" altLang="zh-CN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1950" baseline="-21367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774065" algn="l"/>
              </a:tabLst>
            </a:pPr>
            <a:r>
              <a:rPr sz="3000" b="1" spc="-7" baseline="277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00" b="1" spc="-7" baseline="2777" dirty="0">
                <a:latin typeface="Times New Roman"/>
                <a:cs typeface="Times New Roman"/>
              </a:rPr>
              <a:t>: </a:t>
            </a:r>
            <a:r>
              <a:rPr sz="3000" b="1" baseline="2777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Wingdings"/>
                <a:cs typeface="Wingdings"/>
              </a:rPr>
              <a:t>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1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87C5322C-ADB2-40A8-99E1-8869BAD924F5}"/>
              </a:ext>
            </a:extLst>
          </p:cNvPr>
          <p:cNvSpPr txBox="1"/>
          <p:nvPr/>
        </p:nvSpPr>
        <p:spPr>
          <a:xfrm>
            <a:off x="2911735" y="2741167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" algn="l"/>
              </a:tabLst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2700" b="1" i="1" spc="-7" baseline="-15432" dirty="0">
                <a:latin typeface="Times New Roman"/>
                <a:cs typeface="Times New Roman"/>
              </a:rPr>
              <a:t>v</a:t>
            </a:r>
            <a:r>
              <a:rPr sz="1800" b="1" baseline="-46296" dirty="0">
                <a:latin typeface="Times New Roman"/>
                <a:cs typeface="Times New Roman"/>
              </a:rPr>
              <a:t>1</a:t>
            </a:r>
            <a:endParaRPr sz="1800" baseline="-46296" dirty="0">
              <a:latin typeface="Times New Roman"/>
              <a:cs typeface="Times New Roman"/>
            </a:endParaRP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33D231E3-7AD4-4A71-B360-DD1D6F3CB959}"/>
              </a:ext>
            </a:extLst>
          </p:cNvPr>
          <p:cNvSpPr txBox="1"/>
          <p:nvPr/>
        </p:nvSpPr>
        <p:spPr>
          <a:xfrm>
            <a:off x="2987928" y="4087621"/>
            <a:ext cx="42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baseline="-694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b="1" spc="52" baseline="-69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i="1" spc="-5" dirty="0">
                <a:latin typeface="Times New Roman"/>
                <a:cs typeface="Times New Roman"/>
              </a:rPr>
              <a:t> </a:t>
            </a:r>
            <a:endParaRPr sz="1800" baseline="-2314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什么是最小生成树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(MST)</a:t>
            </a:r>
            <a:endParaRPr lang="zh-CN" altLang="en-US" sz="3600" spc="-10" dirty="0">
              <a:solidFill>
                <a:srgbClr val="7030A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A69A987-FDA1-41F6-903A-A07482380147}"/>
              </a:ext>
            </a:extLst>
          </p:cNvPr>
          <p:cNvSpPr txBox="1"/>
          <p:nvPr/>
        </p:nvSpPr>
        <p:spPr>
          <a:xfrm>
            <a:off x="1095910" y="1792310"/>
            <a:ext cx="1892300" cy="125739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是一棵</a:t>
            </a:r>
            <a:r>
              <a:rPr sz="3000" b="1" spc="-15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树</a:t>
            </a:r>
            <a:endParaRPr sz="30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2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无回路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4A2A966-597E-4950-AC77-1AA6A20B8215}"/>
              </a:ext>
            </a:extLst>
          </p:cNvPr>
          <p:cNvSpPr txBox="1">
            <a:spLocks/>
          </p:cNvSpPr>
          <p:nvPr/>
        </p:nvSpPr>
        <p:spPr>
          <a:xfrm>
            <a:off x="1102149" y="2907363"/>
            <a:ext cx="5670125" cy="260776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990" lvl="1" indent="-325120" defTabSz="457200">
              <a:lnSpc>
                <a:spcPct val="100000"/>
              </a:lnSpc>
              <a:spcBef>
                <a:spcPts val="12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|V|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个顶点一定有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条边</a:t>
            </a: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CN" altLang="en-US" sz="30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</a:t>
            </a:r>
            <a:r>
              <a:rPr lang="zh-CN" altLang="en-US" sz="3000" b="1" spc="-15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生成</a:t>
            </a:r>
            <a:r>
              <a:rPr lang="zh-CN" altLang="en-US" sz="30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树</a:t>
            </a:r>
            <a:endParaRPr lang="zh-CN" altLang="en-US" sz="3000" b="1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25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包含全部顶点</a:t>
            </a:r>
          </a:p>
          <a:p>
            <a:pPr marL="681990" lvl="1" indent="-325120">
              <a:lnSpc>
                <a:spcPct val="100000"/>
              </a:lnSpc>
              <a:spcBef>
                <a:spcPts val="894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条边都在图里</a:t>
            </a: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5DDB0DE8-82DA-4D29-85FA-41E478920244}"/>
              </a:ext>
            </a:extLst>
          </p:cNvPr>
          <p:cNvSpPr/>
          <p:nvPr/>
        </p:nvSpPr>
        <p:spPr>
          <a:xfrm>
            <a:off x="8670080" y="2387021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A7A50201-9F6A-4FD4-8C88-6D7F602B4961}"/>
              </a:ext>
            </a:extLst>
          </p:cNvPr>
          <p:cNvSpPr/>
          <p:nvPr/>
        </p:nvSpPr>
        <p:spPr>
          <a:xfrm>
            <a:off x="8670080" y="2387021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7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6BC23035-14B4-44D7-B4CB-84D72D33977B}"/>
              </a:ext>
            </a:extLst>
          </p:cNvPr>
          <p:cNvSpPr/>
          <p:nvPr/>
        </p:nvSpPr>
        <p:spPr>
          <a:xfrm>
            <a:off x="8548161" y="2265100"/>
            <a:ext cx="244601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8BD1974E-A0B8-4E01-B867-5B76016552C3}"/>
              </a:ext>
            </a:extLst>
          </p:cNvPr>
          <p:cNvSpPr/>
          <p:nvPr/>
        </p:nvSpPr>
        <p:spPr>
          <a:xfrm>
            <a:off x="8548161" y="226510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A0B5F5B7-FA3B-41C5-BC8D-D4F8D49455C4}"/>
              </a:ext>
            </a:extLst>
          </p:cNvPr>
          <p:cNvSpPr/>
          <p:nvPr/>
        </p:nvSpPr>
        <p:spPr>
          <a:xfrm>
            <a:off x="8548161" y="3117778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B7D6F1A7-DF85-4B1C-9FDE-7F45C290D33E}"/>
              </a:ext>
            </a:extLst>
          </p:cNvPr>
          <p:cNvSpPr/>
          <p:nvPr/>
        </p:nvSpPr>
        <p:spPr>
          <a:xfrm>
            <a:off x="8548161" y="3117778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D364384F-4BDE-44B8-B602-08881C9BC964}"/>
              </a:ext>
            </a:extLst>
          </p:cNvPr>
          <p:cNvSpPr/>
          <p:nvPr/>
        </p:nvSpPr>
        <p:spPr>
          <a:xfrm>
            <a:off x="9522759" y="2387021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148ABBAE-D0B9-41CD-9980-3DA0B5228808}"/>
              </a:ext>
            </a:extLst>
          </p:cNvPr>
          <p:cNvSpPr/>
          <p:nvPr/>
        </p:nvSpPr>
        <p:spPr>
          <a:xfrm>
            <a:off x="9400839" y="2265100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8">
            <a:extLst>
              <a:ext uri="{FF2B5EF4-FFF2-40B4-BE49-F238E27FC236}">
                <a16:creationId xmlns:a16="http://schemas.microsoft.com/office/drawing/2014/main" id="{9E440F5D-9DA3-409D-88D6-0555AD7CE207}"/>
              </a:ext>
            </a:extLst>
          </p:cNvPr>
          <p:cNvSpPr/>
          <p:nvPr/>
        </p:nvSpPr>
        <p:spPr>
          <a:xfrm>
            <a:off x="9400839" y="226510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244601"/>
                </a:moveTo>
                <a:lnTo>
                  <a:pt x="74580" y="234969"/>
                </a:lnTo>
                <a:lnTo>
                  <a:pt x="35814" y="208692"/>
                </a:lnTo>
                <a:lnTo>
                  <a:pt x="9620" y="169699"/>
                </a:lnTo>
                <a:lnTo>
                  <a:pt x="0" y="121919"/>
                </a:lnTo>
                <a:lnTo>
                  <a:pt x="9620" y="74580"/>
                </a:lnTo>
                <a:lnTo>
                  <a:pt x="35814" y="35813"/>
                </a:lnTo>
                <a:lnTo>
                  <a:pt x="74580" y="9620"/>
                </a:lnTo>
                <a:lnTo>
                  <a:pt x="121920" y="0"/>
                </a:lnTo>
                <a:lnTo>
                  <a:pt x="169699" y="9620"/>
                </a:lnTo>
                <a:lnTo>
                  <a:pt x="208692" y="35813"/>
                </a:lnTo>
                <a:lnTo>
                  <a:pt x="234969" y="74580"/>
                </a:lnTo>
                <a:lnTo>
                  <a:pt x="244602" y="121919"/>
                </a:lnTo>
                <a:lnTo>
                  <a:pt x="234969" y="169699"/>
                </a:lnTo>
                <a:lnTo>
                  <a:pt x="208692" y="208692"/>
                </a:lnTo>
                <a:lnTo>
                  <a:pt x="169699" y="234969"/>
                </a:lnTo>
                <a:lnTo>
                  <a:pt x="121920" y="244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9">
            <a:extLst>
              <a:ext uri="{FF2B5EF4-FFF2-40B4-BE49-F238E27FC236}">
                <a16:creationId xmlns:a16="http://schemas.microsoft.com/office/drawing/2014/main" id="{46C768A9-03B8-4783-A9D9-E93F687F4649}"/>
              </a:ext>
            </a:extLst>
          </p:cNvPr>
          <p:cNvSpPr/>
          <p:nvPr/>
        </p:nvSpPr>
        <p:spPr>
          <a:xfrm>
            <a:off x="9400839" y="3117778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0">
            <a:extLst>
              <a:ext uri="{FF2B5EF4-FFF2-40B4-BE49-F238E27FC236}">
                <a16:creationId xmlns:a16="http://schemas.microsoft.com/office/drawing/2014/main" id="{99C10D5B-12E8-4B39-AA1B-5FFBB72CAECA}"/>
              </a:ext>
            </a:extLst>
          </p:cNvPr>
          <p:cNvSpPr/>
          <p:nvPr/>
        </p:nvSpPr>
        <p:spPr>
          <a:xfrm>
            <a:off x="9400839" y="3117778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1">
            <a:extLst>
              <a:ext uri="{FF2B5EF4-FFF2-40B4-BE49-F238E27FC236}">
                <a16:creationId xmlns:a16="http://schemas.microsoft.com/office/drawing/2014/main" id="{E0CF8B91-C522-4564-98B6-952FB4C1A8A3}"/>
              </a:ext>
            </a:extLst>
          </p:cNvPr>
          <p:cNvSpPr/>
          <p:nvPr/>
        </p:nvSpPr>
        <p:spPr>
          <a:xfrm>
            <a:off x="6874594" y="3984572"/>
            <a:ext cx="852805" cy="852805"/>
          </a:xfrm>
          <a:custGeom>
            <a:avLst/>
            <a:gdLst/>
            <a:ahLst/>
            <a:cxnLst/>
            <a:rect l="l" t="t" r="r" b="b"/>
            <a:pathLst>
              <a:path w="852804" h="852804">
                <a:moveTo>
                  <a:pt x="0" y="0"/>
                </a:moveTo>
                <a:lnTo>
                  <a:pt x="0" y="852678"/>
                </a:lnTo>
                <a:lnTo>
                  <a:pt x="852678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2">
            <a:extLst>
              <a:ext uri="{FF2B5EF4-FFF2-40B4-BE49-F238E27FC236}">
                <a16:creationId xmlns:a16="http://schemas.microsoft.com/office/drawing/2014/main" id="{0D17B8D3-4A7C-48FD-9718-BA0B9DEAEC3A}"/>
              </a:ext>
            </a:extLst>
          </p:cNvPr>
          <p:cNvSpPr/>
          <p:nvPr/>
        </p:nvSpPr>
        <p:spPr>
          <a:xfrm>
            <a:off x="6874594" y="3984572"/>
            <a:ext cx="852805" cy="852805"/>
          </a:xfrm>
          <a:custGeom>
            <a:avLst/>
            <a:gdLst/>
            <a:ahLst/>
            <a:cxnLst/>
            <a:rect l="l" t="t" r="r" b="b"/>
            <a:pathLst>
              <a:path w="852804" h="852804">
                <a:moveTo>
                  <a:pt x="852677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3">
            <a:extLst>
              <a:ext uri="{FF2B5EF4-FFF2-40B4-BE49-F238E27FC236}">
                <a16:creationId xmlns:a16="http://schemas.microsoft.com/office/drawing/2014/main" id="{4F615CC9-6CC0-46BC-8E6B-E8754DEBD628}"/>
              </a:ext>
            </a:extLst>
          </p:cNvPr>
          <p:cNvSpPr/>
          <p:nvPr/>
        </p:nvSpPr>
        <p:spPr>
          <a:xfrm>
            <a:off x="6752675" y="3862653"/>
            <a:ext cx="244601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4">
            <a:extLst>
              <a:ext uri="{FF2B5EF4-FFF2-40B4-BE49-F238E27FC236}">
                <a16:creationId xmlns:a16="http://schemas.microsoft.com/office/drawing/2014/main" id="{204AE52C-34C0-4F58-9BC2-31F2BB16DBB8}"/>
              </a:ext>
            </a:extLst>
          </p:cNvPr>
          <p:cNvSpPr/>
          <p:nvPr/>
        </p:nvSpPr>
        <p:spPr>
          <a:xfrm>
            <a:off x="6752675" y="386265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5">
            <a:extLst>
              <a:ext uri="{FF2B5EF4-FFF2-40B4-BE49-F238E27FC236}">
                <a16:creationId xmlns:a16="http://schemas.microsoft.com/office/drawing/2014/main" id="{116DFC72-0FE5-40D9-B771-F7107AA8EFC6}"/>
              </a:ext>
            </a:extLst>
          </p:cNvPr>
          <p:cNvSpPr/>
          <p:nvPr/>
        </p:nvSpPr>
        <p:spPr>
          <a:xfrm>
            <a:off x="6752675" y="4715330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id="{F435AE80-0C6F-4F43-A1F6-175004A0ED40}"/>
              </a:ext>
            </a:extLst>
          </p:cNvPr>
          <p:cNvSpPr/>
          <p:nvPr/>
        </p:nvSpPr>
        <p:spPr>
          <a:xfrm>
            <a:off x="6752675" y="471533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7">
            <a:extLst>
              <a:ext uri="{FF2B5EF4-FFF2-40B4-BE49-F238E27FC236}">
                <a16:creationId xmlns:a16="http://schemas.microsoft.com/office/drawing/2014/main" id="{0032361F-DAA3-474A-8A8A-A56F8B880128}"/>
              </a:ext>
            </a:extLst>
          </p:cNvPr>
          <p:cNvSpPr/>
          <p:nvPr/>
        </p:nvSpPr>
        <p:spPr>
          <a:xfrm>
            <a:off x="7605353" y="3862653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A6BC582B-F608-4E2F-B816-6B98DA6A7000}"/>
              </a:ext>
            </a:extLst>
          </p:cNvPr>
          <p:cNvSpPr/>
          <p:nvPr/>
        </p:nvSpPr>
        <p:spPr>
          <a:xfrm>
            <a:off x="7605353" y="386265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244601"/>
                </a:moveTo>
                <a:lnTo>
                  <a:pt x="74580" y="234969"/>
                </a:lnTo>
                <a:lnTo>
                  <a:pt x="35814" y="208692"/>
                </a:lnTo>
                <a:lnTo>
                  <a:pt x="9620" y="169699"/>
                </a:lnTo>
                <a:lnTo>
                  <a:pt x="0" y="121919"/>
                </a:lnTo>
                <a:lnTo>
                  <a:pt x="9620" y="74580"/>
                </a:lnTo>
                <a:lnTo>
                  <a:pt x="35814" y="35813"/>
                </a:lnTo>
                <a:lnTo>
                  <a:pt x="74580" y="9620"/>
                </a:lnTo>
                <a:lnTo>
                  <a:pt x="121920" y="0"/>
                </a:lnTo>
                <a:lnTo>
                  <a:pt x="169699" y="9620"/>
                </a:lnTo>
                <a:lnTo>
                  <a:pt x="208692" y="35813"/>
                </a:lnTo>
                <a:lnTo>
                  <a:pt x="234969" y="74580"/>
                </a:lnTo>
                <a:lnTo>
                  <a:pt x="244602" y="121919"/>
                </a:lnTo>
                <a:lnTo>
                  <a:pt x="234969" y="169699"/>
                </a:lnTo>
                <a:lnTo>
                  <a:pt x="208692" y="208692"/>
                </a:lnTo>
                <a:lnTo>
                  <a:pt x="169699" y="234969"/>
                </a:lnTo>
                <a:lnTo>
                  <a:pt x="121920" y="244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9">
            <a:extLst>
              <a:ext uri="{FF2B5EF4-FFF2-40B4-BE49-F238E27FC236}">
                <a16:creationId xmlns:a16="http://schemas.microsoft.com/office/drawing/2014/main" id="{2FFB1FED-8A7F-489A-B1F1-5CCEE866B751}"/>
              </a:ext>
            </a:extLst>
          </p:cNvPr>
          <p:cNvSpPr/>
          <p:nvPr/>
        </p:nvSpPr>
        <p:spPr>
          <a:xfrm>
            <a:off x="7605353" y="4715330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9E30AC11-6718-49BA-B931-40F259206C2E}"/>
              </a:ext>
            </a:extLst>
          </p:cNvPr>
          <p:cNvSpPr/>
          <p:nvPr/>
        </p:nvSpPr>
        <p:spPr>
          <a:xfrm>
            <a:off x="7605353" y="471533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1">
            <a:extLst>
              <a:ext uri="{FF2B5EF4-FFF2-40B4-BE49-F238E27FC236}">
                <a16:creationId xmlns:a16="http://schemas.microsoft.com/office/drawing/2014/main" id="{1D8A7FFF-CACC-4A22-ACF3-64D20AF20663}"/>
              </a:ext>
            </a:extLst>
          </p:cNvPr>
          <p:cNvSpPr/>
          <p:nvPr/>
        </p:nvSpPr>
        <p:spPr>
          <a:xfrm>
            <a:off x="8749304" y="483737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7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2">
            <a:extLst>
              <a:ext uri="{FF2B5EF4-FFF2-40B4-BE49-F238E27FC236}">
                <a16:creationId xmlns:a16="http://schemas.microsoft.com/office/drawing/2014/main" id="{7D22EA64-C021-44A2-8C12-E38989951D57}"/>
              </a:ext>
            </a:extLst>
          </p:cNvPr>
          <p:cNvSpPr/>
          <p:nvPr/>
        </p:nvSpPr>
        <p:spPr>
          <a:xfrm>
            <a:off x="8749304" y="3984698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7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3">
            <a:extLst>
              <a:ext uri="{FF2B5EF4-FFF2-40B4-BE49-F238E27FC236}">
                <a16:creationId xmlns:a16="http://schemas.microsoft.com/office/drawing/2014/main" id="{F5DFE321-E02A-4A14-BF78-BBFB36DF5C47}"/>
              </a:ext>
            </a:extLst>
          </p:cNvPr>
          <p:cNvSpPr/>
          <p:nvPr/>
        </p:nvSpPr>
        <p:spPr>
          <a:xfrm>
            <a:off x="8627385" y="3862016"/>
            <a:ext cx="244601" cy="244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4">
            <a:extLst>
              <a:ext uri="{FF2B5EF4-FFF2-40B4-BE49-F238E27FC236}">
                <a16:creationId xmlns:a16="http://schemas.microsoft.com/office/drawing/2014/main" id="{6DF841FB-E7DD-4A2E-98D4-8939A7AC0331}"/>
              </a:ext>
            </a:extLst>
          </p:cNvPr>
          <p:cNvSpPr/>
          <p:nvPr/>
        </p:nvSpPr>
        <p:spPr>
          <a:xfrm>
            <a:off x="8627385" y="38620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32"/>
                </a:lnTo>
                <a:lnTo>
                  <a:pt x="35814" y="35909"/>
                </a:lnTo>
                <a:lnTo>
                  <a:pt x="9620" y="74902"/>
                </a:lnTo>
                <a:lnTo>
                  <a:pt x="0" y="122682"/>
                </a:lnTo>
                <a:lnTo>
                  <a:pt x="9620" y="170021"/>
                </a:lnTo>
                <a:lnTo>
                  <a:pt x="35814" y="208788"/>
                </a:lnTo>
                <a:lnTo>
                  <a:pt x="74580" y="234981"/>
                </a:lnTo>
                <a:lnTo>
                  <a:pt x="121920" y="244602"/>
                </a:lnTo>
                <a:lnTo>
                  <a:pt x="169699" y="234981"/>
                </a:lnTo>
                <a:lnTo>
                  <a:pt x="208692" y="208788"/>
                </a:lnTo>
                <a:lnTo>
                  <a:pt x="234969" y="170021"/>
                </a:lnTo>
                <a:lnTo>
                  <a:pt x="244602" y="122682"/>
                </a:lnTo>
                <a:lnTo>
                  <a:pt x="234969" y="74902"/>
                </a:lnTo>
                <a:lnTo>
                  <a:pt x="208692" y="35909"/>
                </a:lnTo>
                <a:lnTo>
                  <a:pt x="169699" y="9632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5">
            <a:extLst>
              <a:ext uri="{FF2B5EF4-FFF2-40B4-BE49-F238E27FC236}">
                <a16:creationId xmlns:a16="http://schemas.microsoft.com/office/drawing/2014/main" id="{B5F7A4E9-08B6-4E16-8BD7-8C7B75C1E3D0}"/>
              </a:ext>
            </a:extLst>
          </p:cNvPr>
          <p:cNvSpPr/>
          <p:nvPr/>
        </p:nvSpPr>
        <p:spPr>
          <a:xfrm>
            <a:off x="8627385" y="4714695"/>
            <a:ext cx="244601" cy="244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6">
            <a:extLst>
              <a:ext uri="{FF2B5EF4-FFF2-40B4-BE49-F238E27FC236}">
                <a16:creationId xmlns:a16="http://schemas.microsoft.com/office/drawing/2014/main" id="{B54BD0BC-8F8C-4F44-9065-15917C06425D}"/>
              </a:ext>
            </a:extLst>
          </p:cNvPr>
          <p:cNvSpPr/>
          <p:nvPr/>
        </p:nvSpPr>
        <p:spPr>
          <a:xfrm>
            <a:off x="8627385" y="4714695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32"/>
                </a:lnTo>
                <a:lnTo>
                  <a:pt x="35814" y="35909"/>
                </a:lnTo>
                <a:lnTo>
                  <a:pt x="9620" y="74902"/>
                </a:lnTo>
                <a:lnTo>
                  <a:pt x="0" y="122682"/>
                </a:lnTo>
                <a:lnTo>
                  <a:pt x="9620" y="170021"/>
                </a:lnTo>
                <a:lnTo>
                  <a:pt x="35814" y="208788"/>
                </a:lnTo>
                <a:lnTo>
                  <a:pt x="74580" y="234981"/>
                </a:lnTo>
                <a:lnTo>
                  <a:pt x="121920" y="244602"/>
                </a:lnTo>
                <a:lnTo>
                  <a:pt x="169699" y="234981"/>
                </a:lnTo>
                <a:lnTo>
                  <a:pt x="208692" y="208788"/>
                </a:lnTo>
                <a:lnTo>
                  <a:pt x="234969" y="170021"/>
                </a:lnTo>
                <a:lnTo>
                  <a:pt x="244602" y="122682"/>
                </a:lnTo>
                <a:lnTo>
                  <a:pt x="234969" y="74902"/>
                </a:lnTo>
                <a:lnTo>
                  <a:pt x="208692" y="35909"/>
                </a:lnTo>
                <a:lnTo>
                  <a:pt x="169699" y="9632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7">
            <a:extLst>
              <a:ext uri="{FF2B5EF4-FFF2-40B4-BE49-F238E27FC236}">
                <a16:creationId xmlns:a16="http://schemas.microsoft.com/office/drawing/2014/main" id="{ED7C77AB-A734-422F-9519-E447E3F99A9F}"/>
              </a:ext>
            </a:extLst>
          </p:cNvPr>
          <p:cNvSpPr/>
          <p:nvPr/>
        </p:nvSpPr>
        <p:spPr>
          <a:xfrm>
            <a:off x="9601983" y="3984698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8">
            <a:extLst>
              <a:ext uri="{FF2B5EF4-FFF2-40B4-BE49-F238E27FC236}">
                <a16:creationId xmlns:a16="http://schemas.microsoft.com/office/drawing/2014/main" id="{99E1F530-9860-49C6-BEC2-EA0B65A76DD0}"/>
              </a:ext>
            </a:extLst>
          </p:cNvPr>
          <p:cNvSpPr/>
          <p:nvPr/>
        </p:nvSpPr>
        <p:spPr>
          <a:xfrm>
            <a:off x="9480063" y="3862016"/>
            <a:ext cx="244601" cy="244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9">
            <a:extLst>
              <a:ext uri="{FF2B5EF4-FFF2-40B4-BE49-F238E27FC236}">
                <a16:creationId xmlns:a16="http://schemas.microsoft.com/office/drawing/2014/main" id="{B9037F6A-24EA-47D1-872C-DA57C2187406}"/>
              </a:ext>
            </a:extLst>
          </p:cNvPr>
          <p:cNvSpPr/>
          <p:nvPr/>
        </p:nvSpPr>
        <p:spPr>
          <a:xfrm>
            <a:off x="9480063" y="38620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244601"/>
                </a:moveTo>
                <a:lnTo>
                  <a:pt x="74580" y="234981"/>
                </a:lnTo>
                <a:lnTo>
                  <a:pt x="35814" y="208787"/>
                </a:lnTo>
                <a:lnTo>
                  <a:pt x="9620" y="170021"/>
                </a:lnTo>
                <a:lnTo>
                  <a:pt x="0" y="122681"/>
                </a:lnTo>
                <a:lnTo>
                  <a:pt x="9620" y="74902"/>
                </a:lnTo>
                <a:lnTo>
                  <a:pt x="35814" y="35909"/>
                </a:lnTo>
                <a:lnTo>
                  <a:pt x="74580" y="9632"/>
                </a:lnTo>
                <a:lnTo>
                  <a:pt x="121920" y="0"/>
                </a:lnTo>
                <a:lnTo>
                  <a:pt x="169699" y="9632"/>
                </a:lnTo>
                <a:lnTo>
                  <a:pt x="208692" y="35909"/>
                </a:lnTo>
                <a:lnTo>
                  <a:pt x="234969" y="74902"/>
                </a:lnTo>
                <a:lnTo>
                  <a:pt x="244602" y="122681"/>
                </a:lnTo>
                <a:lnTo>
                  <a:pt x="234969" y="170021"/>
                </a:lnTo>
                <a:lnTo>
                  <a:pt x="208692" y="208787"/>
                </a:lnTo>
                <a:lnTo>
                  <a:pt x="169699" y="234981"/>
                </a:lnTo>
                <a:lnTo>
                  <a:pt x="121920" y="244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0">
            <a:extLst>
              <a:ext uri="{FF2B5EF4-FFF2-40B4-BE49-F238E27FC236}">
                <a16:creationId xmlns:a16="http://schemas.microsoft.com/office/drawing/2014/main" id="{D4673602-120F-4A82-8FB0-591933DFA067}"/>
              </a:ext>
            </a:extLst>
          </p:cNvPr>
          <p:cNvSpPr/>
          <p:nvPr/>
        </p:nvSpPr>
        <p:spPr>
          <a:xfrm>
            <a:off x="9480063" y="4714695"/>
            <a:ext cx="244601" cy="244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id="{5FE2C678-14A1-4156-B0DD-027C0B834CEB}"/>
              </a:ext>
            </a:extLst>
          </p:cNvPr>
          <p:cNvSpPr/>
          <p:nvPr/>
        </p:nvSpPr>
        <p:spPr>
          <a:xfrm>
            <a:off x="9480063" y="4714695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32"/>
                </a:lnTo>
                <a:lnTo>
                  <a:pt x="35814" y="35909"/>
                </a:lnTo>
                <a:lnTo>
                  <a:pt x="9620" y="74902"/>
                </a:lnTo>
                <a:lnTo>
                  <a:pt x="0" y="122682"/>
                </a:lnTo>
                <a:lnTo>
                  <a:pt x="9620" y="170021"/>
                </a:lnTo>
                <a:lnTo>
                  <a:pt x="35814" y="208788"/>
                </a:lnTo>
                <a:lnTo>
                  <a:pt x="74580" y="234981"/>
                </a:lnTo>
                <a:lnTo>
                  <a:pt x="121920" y="244602"/>
                </a:lnTo>
                <a:lnTo>
                  <a:pt x="169699" y="234981"/>
                </a:lnTo>
                <a:lnTo>
                  <a:pt x="208692" y="208788"/>
                </a:lnTo>
                <a:lnTo>
                  <a:pt x="234969" y="170021"/>
                </a:lnTo>
                <a:lnTo>
                  <a:pt x="244602" y="122682"/>
                </a:lnTo>
                <a:lnTo>
                  <a:pt x="234969" y="74902"/>
                </a:lnTo>
                <a:lnTo>
                  <a:pt x="208692" y="35909"/>
                </a:lnTo>
                <a:lnTo>
                  <a:pt x="169699" y="9632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7E2E15CC-181B-4FF0-84D5-566AF3FED247}"/>
              </a:ext>
            </a:extLst>
          </p:cNvPr>
          <p:cNvSpPr/>
          <p:nvPr/>
        </p:nvSpPr>
        <p:spPr>
          <a:xfrm>
            <a:off x="6649083" y="2367408"/>
            <a:ext cx="852805" cy="852805"/>
          </a:xfrm>
          <a:custGeom>
            <a:avLst/>
            <a:gdLst/>
            <a:ahLst/>
            <a:cxnLst/>
            <a:rect l="l" t="t" r="r" b="b"/>
            <a:pathLst>
              <a:path w="852804" h="852804">
                <a:moveTo>
                  <a:pt x="0" y="0"/>
                </a:moveTo>
                <a:lnTo>
                  <a:pt x="0" y="852678"/>
                </a:lnTo>
                <a:lnTo>
                  <a:pt x="852678" y="852678"/>
                </a:lnTo>
                <a:lnTo>
                  <a:pt x="0" y="0"/>
                </a:lnTo>
                <a:lnTo>
                  <a:pt x="852678" y="0"/>
                </a:ln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1">
            <a:extLst>
              <a:ext uri="{FF2B5EF4-FFF2-40B4-BE49-F238E27FC236}">
                <a16:creationId xmlns:a16="http://schemas.microsoft.com/office/drawing/2014/main" id="{43912D70-160B-49C7-B7B8-191FF16979EA}"/>
              </a:ext>
            </a:extLst>
          </p:cNvPr>
          <p:cNvSpPr/>
          <p:nvPr/>
        </p:nvSpPr>
        <p:spPr>
          <a:xfrm>
            <a:off x="6527164" y="2245487"/>
            <a:ext cx="244601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2">
            <a:extLst>
              <a:ext uri="{FF2B5EF4-FFF2-40B4-BE49-F238E27FC236}">
                <a16:creationId xmlns:a16="http://schemas.microsoft.com/office/drawing/2014/main" id="{1DEDD859-8451-415A-9D48-0DFC275963A3}"/>
              </a:ext>
            </a:extLst>
          </p:cNvPr>
          <p:cNvSpPr/>
          <p:nvPr/>
        </p:nvSpPr>
        <p:spPr>
          <a:xfrm>
            <a:off x="6527164" y="2245487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0BA25D03-9D0C-4FBD-B7CB-EF92C44BA36F}"/>
              </a:ext>
            </a:extLst>
          </p:cNvPr>
          <p:cNvSpPr/>
          <p:nvPr/>
        </p:nvSpPr>
        <p:spPr>
          <a:xfrm>
            <a:off x="6527164" y="3098165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4">
            <a:extLst>
              <a:ext uri="{FF2B5EF4-FFF2-40B4-BE49-F238E27FC236}">
                <a16:creationId xmlns:a16="http://schemas.microsoft.com/office/drawing/2014/main" id="{AB520E1B-F841-40D6-9BD1-94F5F7DD1DED}"/>
              </a:ext>
            </a:extLst>
          </p:cNvPr>
          <p:cNvSpPr/>
          <p:nvPr/>
        </p:nvSpPr>
        <p:spPr>
          <a:xfrm>
            <a:off x="6527164" y="3098165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5">
            <a:extLst>
              <a:ext uri="{FF2B5EF4-FFF2-40B4-BE49-F238E27FC236}">
                <a16:creationId xmlns:a16="http://schemas.microsoft.com/office/drawing/2014/main" id="{B2C2F0B7-E78A-44FA-A6CA-A41F19431F7B}"/>
              </a:ext>
            </a:extLst>
          </p:cNvPr>
          <p:cNvSpPr/>
          <p:nvPr/>
        </p:nvSpPr>
        <p:spPr>
          <a:xfrm>
            <a:off x="7501762" y="2367408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6">
            <a:extLst>
              <a:ext uri="{FF2B5EF4-FFF2-40B4-BE49-F238E27FC236}">
                <a16:creationId xmlns:a16="http://schemas.microsoft.com/office/drawing/2014/main" id="{92326F7F-E6DD-4DF3-A848-37E79454DFD2}"/>
              </a:ext>
            </a:extLst>
          </p:cNvPr>
          <p:cNvSpPr/>
          <p:nvPr/>
        </p:nvSpPr>
        <p:spPr>
          <a:xfrm>
            <a:off x="7379842" y="2245487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7">
            <a:extLst>
              <a:ext uri="{FF2B5EF4-FFF2-40B4-BE49-F238E27FC236}">
                <a16:creationId xmlns:a16="http://schemas.microsoft.com/office/drawing/2014/main" id="{AD8A5519-FA5B-4546-8613-AE58873C5087}"/>
              </a:ext>
            </a:extLst>
          </p:cNvPr>
          <p:cNvSpPr/>
          <p:nvPr/>
        </p:nvSpPr>
        <p:spPr>
          <a:xfrm>
            <a:off x="7379842" y="2245487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244601"/>
                </a:moveTo>
                <a:lnTo>
                  <a:pt x="74580" y="234969"/>
                </a:lnTo>
                <a:lnTo>
                  <a:pt x="35814" y="208692"/>
                </a:lnTo>
                <a:lnTo>
                  <a:pt x="9620" y="169699"/>
                </a:lnTo>
                <a:lnTo>
                  <a:pt x="0" y="121919"/>
                </a:lnTo>
                <a:lnTo>
                  <a:pt x="9620" y="74580"/>
                </a:lnTo>
                <a:lnTo>
                  <a:pt x="35814" y="35813"/>
                </a:lnTo>
                <a:lnTo>
                  <a:pt x="74580" y="9620"/>
                </a:lnTo>
                <a:lnTo>
                  <a:pt x="121920" y="0"/>
                </a:lnTo>
                <a:lnTo>
                  <a:pt x="169699" y="9620"/>
                </a:lnTo>
                <a:lnTo>
                  <a:pt x="208692" y="35813"/>
                </a:lnTo>
                <a:lnTo>
                  <a:pt x="234969" y="74580"/>
                </a:lnTo>
                <a:lnTo>
                  <a:pt x="244602" y="121919"/>
                </a:lnTo>
                <a:lnTo>
                  <a:pt x="234969" y="169699"/>
                </a:lnTo>
                <a:lnTo>
                  <a:pt x="208692" y="208692"/>
                </a:lnTo>
                <a:lnTo>
                  <a:pt x="169699" y="234969"/>
                </a:lnTo>
                <a:lnTo>
                  <a:pt x="121920" y="244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8">
            <a:extLst>
              <a:ext uri="{FF2B5EF4-FFF2-40B4-BE49-F238E27FC236}">
                <a16:creationId xmlns:a16="http://schemas.microsoft.com/office/drawing/2014/main" id="{A13CD9DD-FE32-4D90-8CC3-3AAC327D95C7}"/>
              </a:ext>
            </a:extLst>
          </p:cNvPr>
          <p:cNvSpPr/>
          <p:nvPr/>
        </p:nvSpPr>
        <p:spPr>
          <a:xfrm>
            <a:off x="7379842" y="3098165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75D64759-CB9A-43FB-B6DE-84A85BCD729D}"/>
              </a:ext>
            </a:extLst>
          </p:cNvPr>
          <p:cNvSpPr/>
          <p:nvPr/>
        </p:nvSpPr>
        <p:spPr>
          <a:xfrm>
            <a:off x="7379842" y="3098165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52">
            <a:extLst>
              <a:ext uri="{FF2B5EF4-FFF2-40B4-BE49-F238E27FC236}">
                <a16:creationId xmlns:a16="http://schemas.microsoft.com/office/drawing/2014/main" id="{5BDDDFA7-9EBA-4FB9-9754-B2904BBC2098}"/>
              </a:ext>
            </a:extLst>
          </p:cNvPr>
          <p:cNvSpPr/>
          <p:nvPr/>
        </p:nvSpPr>
        <p:spPr>
          <a:xfrm>
            <a:off x="4889639" y="5530596"/>
            <a:ext cx="2514599" cy="7353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3">
            <a:extLst>
              <a:ext uri="{FF2B5EF4-FFF2-40B4-BE49-F238E27FC236}">
                <a16:creationId xmlns:a16="http://schemas.microsoft.com/office/drawing/2014/main" id="{59DB9AF7-530B-48E7-9C30-4D2E75EFC93C}"/>
              </a:ext>
            </a:extLst>
          </p:cNvPr>
          <p:cNvSpPr/>
          <p:nvPr/>
        </p:nvSpPr>
        <p:spPr>
          <a:xfrm>
            <a:off x="7626433" y="4626632"/>
            <a:ext cx="445770" cy="1412875"/>
          </a:xfrm>
          <a:custGeom>
            <a:avLst/>
            <a:gdLst/>
            <a:ahLst/>
            <a:cxnLst/>
            <a:rect l="l" t="t" r="r" b="b"/>
            <a:pathLst>
              <a:path w="445770" h="1412875">
                <a:moveTo>
                  <a:pt x="445770" y="0"/>
                </a:moveTo>
                <a:lnTo>
                  <a:pt x="204978" y="1412748"/>
                </a:lnTo>
                <a:lnTo>
                  <a:pt x="0" y="14127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4">
            <a:extLst>
              <a:ext uri="{FF2B5EF4-FFF2-40B4-BE49-F238E27FC236}">
                <a16:creationId xmlns:a16="http://schemas.microsoft.com/office/drawing/2014/main" id="{F18E5A74-88BA-45F5-A0DE-40333C02A8D6}"/>
              </a:ext>
            </a:extLst>
          </p:cNvPr>
          <p:cNvSpPr txBox="1"/>
          <p:nvPr/>
        </p:nvSpPr>
        <p:spPr>
          <a:xfrm>
            <a:off x="4889627" y="5530596"/>
            <a:ext cx="2514600" cy="735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457200" marR="106045" indent="-342900">
              <a:lnSpc>
                <a:spcPct val="100000"/>
              </a:lnSpc>
              <a:spcBef>
                <a:spcPts val="785"/>
              </a:spcBef>
            </a:pPr>
            <a:r>
              <a:rPr sz="1800" b="1" spc="-10" dirty="0">
                <a:latin typeface="宋体"/>
                <a:cs typeface="宋体"/>
              </a:rPr>
              <a:t>向生成树中任加一条边 都一定构成回路</a:t>
            </a:r>
            <a:endParaRPr sz="18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2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6" grpId="0" animBg="1"/>
      <p:bldP spid="7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45">
            <a:extLst>
              <a:ext uri="{FF2B5EF4-FFF2-40B4-BE49-F238E27FC236}">
                <a16:creationId xmlns:a16="http://schemas.microsoft.com/office/drawing/2014/main" id="{A84F5978-A840-45B9-A173-3A0C8ECE8D40}"/>
              </a:ext>
            </a:extLst>
          </p:cNvPr>
          <p:cNvSpPr/>
          <p:nvPr/>
        </p:nvSpPr>
        <p:spPr>
          <a:xfrm>
            <a:off x="2593088" y="3381174"/>
            <a:ext cx="412250" cy="446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D1723448-7E0E-48CD-AFB7-BDB41FE307C0}"/>
              </a:ext>
            </a:extLst>
          </p:cNvPr>
          <p:cNvSpPr txBox="1"/>
          <p:nvPr/>
        </p:nvSpPr>
        <p:spPr>
          <a:xfrm>
            <a:off x="5883534" y="2541524"/>
            <a:ext cx="2296275" cy="48410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76517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b="1" spc="-5" dirty="0">
                <a:latin typeface="Times New Roman"/>
                <a:cs typeface="Times New Roman"/>
              </a:rPr>
              <a:t>: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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3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80" name="object 40">
            <a:extLst>
              <a:ext uri="{FF2B5EF4-FFF2-40B4-BE49-F238E27FC236}">
                <a16:creationId xmlns:a16="http://schemas.microsoft.com/office/drawing/2014/main" id="{39019740-17F8-4B13-A0A6-CFCA25ABF79A}"/>
              </a:ext>
            </a:extLst>
          </p:cNvPr>
          <p:cNvSpPr txBox="1"/>
          <p:nvPr/>
        </p:nvSpPr>
        <p:spPr>
          <a:xfrm>
            <a:off x="1463935" y="1688845"/>
            <a:ext cx="93662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 indent="-5346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547370" algn="l"/>
                <a:tab pos="548005" algn="l"/>
              </a:tabLst>
            </a:pP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按照</a:t>
            </a:r>
            <a:r>
              <a:rPr sz="2800" b="1" dirty="0" err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递增（非递减）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的顺序找出到各个顶点的最短路</a:t>
            </a:r>
            <a:endParaRPr sz="28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6D9781B-2AC6-433B-939C-C6C8635F5637}"/>
              </a:ext>
            </a:extLst>
          </p:cNvPr>
          <p:cNvGrpSpPr/>
          <p:nvPr/>
        </p:nvGrpSpPr>
        <p:grpSpPr>
          <a:xfrm>
            <a:off x="2454535" y="2741167"/>
            <a:ext cx="2455805" cy="1695958"/>
            <a:chOff x="2454535" y="2741167"/>
            <a:chExt cx="2455805" cy="1695958"/>
          </a:xfrm>
        </p:grpSpPr>
        <p:sp>
          <p:nvSpPr>
            <p:cNvPr id="82" name="object 4">
              <a:extLst>
                <a:ext uri="{FF2B5EF4-FFF2-40B4-BE49-F238E27FC236}">
                  <a16:creationId xmlns:a16="http://schemas.microsoft.com/office/drawing/2014/main" id="{5C519A3B-ED38-4C37-B1EE-BA03646ECDFE}"/>
                </a:ext>
              </a:extLst>
            </p:cNvPr>
            <p:cNvSpPr/>
            <p:nvPr/>
          </p:nvSpPr>
          <p:spPr>
            <a:xfrm>
              <a:off x="305321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7796" y="5078"/>
                  </a:lnTo>
                  <a:lnTo>
                    <a:pt x="107302" y="19540"/>
                  </a:lnTo>
                  <a:lnTo>
                    <a:pt x="71659" y="42227"/>
                  </a:lnTo>
                  <a:lnTo>
                    <a:pt x="41987" y="71979"/>
                  </a:lnTo>
                  <a:lnTo>
                    <a:pt x="19407" y="107635"/>
                  </a:lnTo>
                  <a:lnTo>
                    <a:pt x="5038" y="148036"/>
                  </a:lnTo>
                  <a:lnTo>
                    <a:pt x="0" y="192024"/>
                  </a:lnTo>
                  <a:lnTo>
                    <a:pt x="5038" y="236011"/>
                  </a:lnTo>
                  <a:lnTo>
                    <a:pt x="19407" y="276412"/>
                  </a:lnTo>
                  <a:lnTo>
                    <a:pt x="41987" y="312068"/>
                  </a:lnTo>
                  <a:lnTo>
                    <a:pt x="71659" y="341820"/>
                  </a:lnTo>
                  <a:lnTo>
                    <a:pt x="107302" y="364507"/>
                  </a:lnTo>
                  <a:lnTo>
                    <a:pt x="14779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5">
              <a:extLst>
                <a:ext uri="{FF2B5EF4-FFF2-40B4-BE49-F238E27FC236}">
                  <a16:creationId xmlns:a16="http://schemas.microsoft.com/office/drawing/2014/main" id="{DB2A5899-BBB2-4ED5-930A-2EE40DE3FE1E}"/>
                </a:ext>
              </a:extLst>
            </p:cNvPr>
            <p:cNvSpPr/>
            <p:nvPr/>
          </p:nvSpPr>
          <p:spPr>
            <a:xfrm>
              <a:off x="401333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011"/>
                  </a:lnTo>
                  <a:lnTo>
                    <a:pt x="19540" y="276412"/>
                  </a:lnTo>
                  <a:lnTo>
                    <a:pt x="42227" y="312068"/>
                  </a:lnTo>
                  <a:lnTo>
                    <a:pt x="71979" y="341820"/>
                  </a:lnTo>
                  <a:lnTo>
                    <a:pt x="107635" y="364507"/>
                  </a:lnTo>
                  <a:lnTo>
                    <a:pt x="14803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6">
              <a:extLst>
                <a:ext uri="{FF2B5EF4-FFF2-40B4-BE49-F238E27FC236}">
                  <a16:creationId xmlns:a16="http://schemas.microsoft.com/office/drawing/2014/main" id="{3E06EB9F-B8CD-4AB2-86F4-AB0670C15C0B}"/>
                </a:ext>
              </a:extLst>
            </p:cNvPr>
            <p:cNvSpPr txBox="1"/>
            <p:nvPr/>
          </p:nvSpPr>
          <p:spPr>
            <a:xfrm>
              <a:off x="4103503" y="2806700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2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85" name="object 7">
              <a:extLst>
                <a:ext uri="{FF2B5EF4-FFF2-40B4-BE49-F238E27FC236}">
                  <a16:creationId xmlns:a16="http://schemas.microsoft.com/office/drawing/2014/main" id="{05D921F3-078B-462A-8538-29C0667D378F}"/>
                </a:ext>
              </a:extLst>
            </p:cNvPr>
            <p:cNvSpPr/>
            <p:nvPr/>
          </p:nvSpPr>
          <p:spPr>
            <a:xfrm>
              <a:off x="3437267" y="292531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4"/>
                  </a:moveTo>
                  <a:lnTo>
                    <a:pt x="512825" y="25908"/>
                  </a:lnTo>
                  <a:lnTo>
                    <a:pt x="0" y="25908"/>
                  </a:lnTo>
                  <a:lnTo>
                    <a:pt x="0" y="51054"/>
                  </a:lnTo>
                  <a:lnTo>
                    <a:pt x="512825" y="51054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908"/>
                  </a:lnTo>
                  <a:lnTo>
                    <a:pt x="512825" y="25908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4"/>
                  </a:lnTo>
                  <a:lnTo>
                    <a:pt x="499872" y="51054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">
              <a:extLst>
                <a:ext uri="{FF2B5EF4-FFF2-40B4-BE49-F238E27FC236}">
                  <a16:creationId xmlns:a16="http://schemas.microsoft.com/office/drawing/2014/main" id="{B73049BC-AACE-4B32-84AD-A855C9FB9ABD}"/>
                </a:ext>
              </a:extLst>
            </p:cNvPr>
            <p:cNvSpPr/>
            <p:nvPr/>
          </p:nvSpPr>
          <p:spPr>
            <a:xfrm>
              <a:off x="311646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011" y="379729"/>
                  </a:lnTo>
                  <a:lnTo>
                    <a:pt x="276412" y="365251"/>
                  </a:lnTo>
                  <a:lnTo>
                    <a:pt x="312068" y="342522"/>
                  </a:lnTo>
                  <a:lnTo>
                    <a:pt x="341820" y="312688"/>
                  </a:lnTo>
                  <a:lnTo>
                    <a:pt x="364507" y="276897"/>
                  </a:lnTo>
                  <a:lnTo>
                    <a:pt x="378969" y="236293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9">
              <a:extLst>
                <a:ext uri="{FF2B5EF4-FFF2-40B4-BE49-F238E27FC236}">
                  <a16:creationId xmlns:a16="http://schemas.microsoft.com/office/drawing/2014/main" id="{98E9F007-D20E-48C9-9CDE-21768BFA76E4}"/>
                </a:ext>
              </a:extLst>
            </p:cNvPr>
            <p:cNvSpPr/>
            <p:nvPr/>
          </p:nvSpPr>
          <p:spPr>
            <a:xfrm>
              <a:off x="407658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251" y="379729"/>
                  </a:lnTo>
                  <a:lnTo>
                    <a:pt x="276745" y="365251"/>
                  </a:lnTo>
                  <a:lnTo>
                    <a:pt x="312388" y="342522"/>
                  </a:lnTo>
                  <a:lnTo>
                    <a:pt x="342060" y="312688"/>
                  </a:lnTo>
                  <a:lnTo>
                    <a:pt x="364640" y="276897"/>
                  </a:lnTo>
                  <a:lnTo>
                    <a:pt x="379009" y="236293"/>
                  </a:lnTo>
                  <a:lnTo>
                    <a:pt x="384048" y="192023"/>
                  </a:lnTo>
                  <a:lnTo>
                    <a:pt x="379009" y="148036"/>
                  </a:lnTo>
                  <a:lnTo>
                    <a:pt x="364640" y="107635"/>
                  </a:lnTo>
                  <a:lnTo>
                    <a:pt x="342060" y="71979"/>
                  </a:lnTo>
                  <a:lnTo>
                    <a:pt x="312388" y="42227"/>
                  </a:lnTo>
                  <a:lnTo>
                    <a:pt x="276745" y="19540"/>
                  </a:lnTo>
                  <a:lnTo>
                    <a:pt x="23625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0">
              <a:extLst>
                <a:ext uri="{FF2B5EF4-FFF2-40B4-BE49-F238E27FC236}">
                  <a16:creationId xmlns:a16="http://schemas.microsoft.com/office/drawing/2014/main" id="{D399368C-1200-497B-977A-4BCF947E490B}"/>
                </a:ext>
              </a:extLst>
            </p:cNvPr>
            <p:cNvSpPr txBox="1"/>
            <p:nvPr/>
          </p:nvSpPr>
          <p:spPr>
            <a:xfrm>
              <a:off x="4167511" y="408762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7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89" name="object 11">
              <a:extLst>
                <a:ext uri="{FF2B5EF4-FFF2-40B4-BE49-F238E27FC236}">
                  <a16:creationId xmlns:a16="http://schemas.microsoft.com/office/drawing/2014/main" id="{B7BB7AD6-EA03-44F6-B416-BCEE02DE654F}"/>
                </a:ext>
              </a:extLst>
            </p:cNvPr>
            <p:cNvSpPr/>
            <p:nvPr/>
          </p:nvSpPr>
          <p:spPr>
            <a:xfrm>
              <a:off x="3500513" y="4206240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90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25908"/>
                  </a:lnTo>
                  <a:lnTo>
                    <a:pt x="76200" y="25908"/>
                  </a:lnTo>
                  <a:close/>
                </a:path>
                <a:path w="576579" h="76200">
                  <a:moveTo>
                    <a:pt x="576072" y="51054"/>
                  </a:moveTo>
                  <a:lnTo>
                    <a:pt x="576072" y="25908"/>
                  </a:lnTo>
                  <a:lnTo>
                    <a:pt x="63246" y="25908"/>
                  </a:lnTo>
                  <a:lnTo>
                    <a:pt x="63246" y="51054"/>
                  </a:lnTo>
                  <a:lnTo>
                    <a:pt x="576072" y="51054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4"/>
                  </a:lnTo>
                  <a:lnTo>
                    <a:pt x="63246" y="51054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2">
              <a:extLst>
                <a:ext uri="{FF2B5EF4-FFF2-40B4-BE49-F238E27FC236}">
                  <a16:creationId xmlns:a16="http://schemas.microsoft.com/office/drawing/2014/main" id="{1064683D-3A87-42F0-948E-3D973E63FDD8}"/>
                </a:ext>
              </a:extLst>
            </p:cNvPr>
            <p:cNvSpPr/>
            <p:nvPr/>
          </p:nvSpPr>
          <p:spPr>
            <a:xfrm>
              <a:off x="2603639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>
              <a:extLst>
                <a:ext uri="{FF2B5EF4-FFF2-40B4-BE49-F238E27FC236}">
                  <a16:creationId xmlns:a16="http://schemas.microsoft.com/office/drawing/2014/main" id="{04720E45-C104-484B-926D-A2003AF656E2}"/>
                </a:ext>
              </a:extLst>
            </p:cNvPr>
            <p:cNvSpPr txBox="1"/>
            <p:nvPr/>
          </p:nvSpPr>
          <p:spPr>
            <a:xfrm>
              <a:off x="2693803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3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2" name="object 14">
              <a:extLst>
                <a:ext uri="{FF2B5EF4-FFF2-40B4-BE49-F238E27FC236}">
                  <a16:creationId xmlns:a16="http://schemas.microsoft.com/office/drawing/2014/main" id="{19E0657F-31D5-4568-BC1C-C49F51826FAA}"/>
                </a:ext>
              </a:extLst>
            </p:cNvPr>
            <p:cNvSpPr/>
            <p:nvPr/>
          </p:nvSpPr>
          <p:spPr>
            <a:xfrm>
              <a:off x="3563696" y="3412034"/>
              <a:ext cx="386715" cy="363573"/>
            </a:xfrm>
            <a:custGeom>
              <a:avLst/>
              <a:gdLst/>
              <a:ahLst/>
              <a:cxnLst/>
              <a:rect l="l" t="t" r="r" b="b"/>
              <a:pathLst>
                <a:path w="386714" h="386079">
                  <a:moveTo>
                    <a:pt x="193548" y="0"/>
                  </a:moveTo>
                  <a:lnTo>
                    <a:pt x="149236" y="5080"/>
                  </a:lnTo>
                  <a:lnTo>
                    <a:pt x="108523" y="19558"/>
                  </a:lnTo>
                  <a:lnTo>
                    <a:pt x="72583" y="42287"/>
                  </a:lnTo>
                  <a:lnTo>
                    <a:pt x="42587" y="72121"/>
                  </a:lnTo>
                  <a:lnTo>
                    <a:pt x="19709" y="107912"/>
                  </a:lnTo>
                  <a:lnTo>
                    <a:pt x="5122" y="148516"/>
                  </a:lnTo>
                  <a:lnTo>
                    <a:pt x="0" y="192786"/>
                  </a:lnTo>
                  <a:lnTo>
                    <a:pt x="5122" y="237055"/>
                  </a:lnTo>
                  <a:lnTo>
                    <a:pt x="19709" y="277659"/>
                  </a:lnTo>
                  <a:lnTo>
                    <a:pt x="42587" y="313450"/>
                  </a:lnTo>
                  <a:lnTo>
                    <a:pt x="72583" y="343284"/>
                  </a:lnTo>
                  <a:lnTo>
                    <a:pt x="108523" y="366013"/>
                  </a:lnTo>
                  <a:lnTo>
                    <a:pt x="149236" y="380491"/>
                  </a:lnTo>
                  <a:lnTo>
                    <a:pt x="193548" y="385572"/>
                  </a:lnTo>
                  <a:lnTo>
                    <a:pt x="237577" y="380491"/>
                  </a:lnTo>
                  <a:lnTo>
                    <a:pt x="278087" y="366013"/>
                  </a:lnTo>
                  <a:lnTo>
                    <a:pt x="313892" y="343284"/>
                  </a:lnTo>
                  <a:lnTo>
                    <a:pt x="343806" y="313450"/>
                  </a:lnTo>
                  <a:lnTo>
                    <a:pt x="366641" y="277659"/>
                  </a:lnTo>
                  <a:lnTo>
                    <a:pt x="381213" y="237055"/>
                  </a:lnTo>
                  <a:lnTo>
                    <a:pt x="386334" y="192785"/>
                  </a:lnTo>
                  <a:lnTo>
                    <a:pt x="381213" y="148516"/>
                  </a:lnTo>
                  <a:lnTo>
                    <a:pt x="366641" y="107912"/>
                  </a:lnTo>
                  <a:lnTo>
                    <a:pt x="343806" y="72121"/>
                  </a:lnTo>
                  <a:lnTo>
                    <a:pt x="313892" y="42287"/>
                  </a:lnTo>
                  <a:lnTo>
                    <a:pt x="278087" y="19558"/>
                  </a:lnTo>
                  <a:lnTo>
                    <a:pt x="237577" y="5080"/>
                  </a:lnTo>
                  <a:lnTo>
                    <a:pt x="193548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15">
              <a:extLst>
                <a:ext uri="{FF2B5EF4-FFF2-40B4-BE49-F238E27FC236}">
                  <a16:creationId xmlns:a16="http://schemas.microsoft.com/office/drawing/2014/main" id="{01442954-7E75-4B91-B8C8-8DFDEBD4FD9F}"/>
                </a:ext>
              </a:extLst>
            </p:cNvPr>
            <p:cNvSpPr txBox="1"/>
            <p:nvPr/>
          </p:nvSpPr>
          <p:spPr>
            <a:xfrm>
              <a:off x="365620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4</a:t>
              </a:r>
              <a:endParaRPr sz="1800" baseline="-23148" dirty="0">
                <a:latin typeface="Times New Roman"/>
                <a:cs typeface="Times New Roman"/>
              </a:endParaRPr>
            </a:p>
          </p:txBody>
        </p:sp>
        <p:sp>
          <p:nvSpPr>
            <p:cNvPr id="94" name="object 16">
              <a:extLst>
                <a:ext uri="{FF2B5EF4-FFF2-40B4-BE49-F238E27FC236}">
                  <a16:creationId xmlns:a16="http://schemas.microsoft.com/office/drawing/2014/main" id="{0D34B8A9-0A87-40D5-A34F-6A7C997B05EE}"/>
                </a:ext>
              </a:extLst>
            </p:cNvPr>
            <p:cNvSpPr/>
            <p:nvPr/>
          </p:nvSpPr>
          <p:spPr>
            <a:xfrm>
              <a:off x="2987687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145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5" y="69723"/>
                  </a:lnTo>
                  <a:lnTo>
                    <a:pt x="63245" y="25145"/>
                  </a:lnTo>
                  <a:lnTo>
                    <a:pt x="76200" y="25145"/>
                  </a:lnTo>
                  <a:close/>
                </a:path>
                <a:path w="576579" h="76200">
                  <a:moveTo>
                    <a:pt x="576071" y="51053"/>
                  </a:moveTo>
                  <a:lnTo>
                    <a:pt x="576071" y="25145"/>
                  </a:lnTo>
                  <a:lnTo>
                    <a:pt x="63245" y="25145"/>
                  </a:lnTo>
                  <a:lnTo>
                    <a:pt x="63245" y="51053"/>
                  </a:lnTo>
                  <a:lnTo>
                    <a:pt x="576071" y="51053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3"/>
                  </a:lnTo>
                  <a:lnTo>
                    <a:pt x="63245" y="51053"/>
                  </a:lnTo>
                  <a:lnTo>
                    <a:pt x="63245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>
              <a:extLst>
                <a:ext uri="{FF2B5EF4-FFF2-40B4-BE49-F238E27FC236}">
                  <a16:creationId xmlns:a16="http://schemas.microsoft.com/office/drawing/2014/main" id="{BE2C4E5D-E945-4F42-A3B5-AD8DE4FDAC31}"/>
                </a:ext>
              </a:extLst>
            </p:cNvPr>
            <p:cNvSpPr/>
            <p:nvPr/>
          </p:nvSpPr>
          <p:spPr>
            <a:xfrm>
              <a:off x="4526165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8">
              <a:extLst>
                <a:ext uri="{FF2B5EF4-FFF2-40B4-BE49-F238E27FC236}">
                  <a16:creationId xmlns:a16="http://schemas.microsoft.com/office/drawing/2014/main" id="{10F9E37E-CE52-4696-95D1-32B64CC6AC8B}"/>
                </a:ext>
              </a:extLst>
            </p:cNvPr>
            <p:cNvSpPr txBox="1"/>
            <p:nvPr/>
          </p:nvSpPr>
          <p:spPr>
            <a:xfrm>
              <a:off x="461632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5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7" name="object 19">
              <a:extLst>
                <a:ext uri="{FF2B5EF4-FFF2-40B4-BE49-F238E27FC236}">
                  <a16:creationId xmlns:a16="http://schemas.microsoft.com/office/drawing/2014/main" id="{9F574AE1-357D-4B70-AB98-7A0CD81789ED}"/>
                </a:ext>
              </a:extLst>
            </p:cNvPr>
            <p:cNvSpPr/>
            <p:nvPr/>
          </p:nvSpPr>
          <p:spPr>
            <a:xfrm>
              <a:off x="3950093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3"/>
                  </a:moveTo>
                  <a:lnTo>
                    <a:pt x="512825" y="25145"/>
                  </a:lnTo>
                  <a:lnTo>
                    <a:pt x="0" y="25145"/>
                  </a:lnTo>
                  <a:lnTo>
                    <a:pt x="0" y="51053"/>
                  </a:lnTo>
                  <a:lnTo>
                    <a:pt x="512825" y="51053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145"/>
                  </a:lnTo>
                  <a:lnTo>
                    <a:pt x="512825" y="25145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3"/>
                  </a:lnTo>
                  <a:lnTo>
                    <a:pt x="499872" y="51053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0">
              <a:extLst>
                <a:ext uri="{FF2B5EF4-FFF2-40B4-BE49-F238E27FC236}">
                  <a16:creationId xmlns:a16="http://schemas.microsoft.com/office/drawing/2014/main" id="{9801BD09-11E3-4BD5-AA16-6E8096350F45}"/>
                </a:ext>
              </a:extLst>
            </p:cNvPr>
            <p:cNvSpPr/>
            <p:nvPr/>
          </p:nvSpPr>
          <p:spPr>
            <a:xfrm>
              <a:off x="2786519" y="3092195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63096"/>
                  </a:moveTo>
                  <a:lnTo>
                    <a:pt x="266929" y="44679"/>
                  </a:lnTo>
                  <a:lnTo>
                    <a:pt x="0" y="310133"/>
                  </a:lnTo>
                  <a:lnTo>
                    <a:pt x="18287" y="328421"/>
                  </a:lnTo>
                  <a:lnTo>
                    <a:pt x="285087" y="63096"/>
                  </a:lnTo>
                  <a:close/>
                </a:path>
                <a:path w="330200" h="328929">
                  <a:moveTo>
                    <a:pt x="329945" y="0"/>
                  </a:moveTo>
                  <a:lnTo>
                    <a:pt x="249173" y="26669"/>
                  </a:lnTo>
                  <a:lnTo>
                    <a:pt x="266929" y="44679"/>
                  </a:lnTo>
                  <a:lnTo>
                    <a:pt x="275843" y="35813"/>
                  </a:lnTo>
                  <a:lnTo>
                    <a:pt x="294131" y="54101"/>
                  </a:lnTo>
                  <a:lnTo>
                    <a:pt x="294131" y="72270"/>
                  </a:lnTo>
                  <a:lnTo>
                    <a:pt x="302513" y="80771"/>
                  </a:lnTo>
                  <a:lnTo>
                    <a:pt x="329945" y="0"/>
                  </a:lnTo>
                  <a:close/>
                </a:path>
                <a:path w="330200" h="328929">
                  <a:moveTo>
                    <a:pt x="294131" y="54101"/>
                  </a:moveTo>
                  <a:lnTo>
                    <a:pt x="275843" y="35813"/>
                  </a:lnTo>
                  <a:lnTo>
                    <a:pt x="266929" y="44679"/>
                  </a:lnTo>
                  <a:lnTo>
                    <a:pt x="285087" y="63096"/>
                  </a:lnTo>
                  <a:lnTo>
                    <a:pt x="294131" y="54101"/>
                  </a:lnTo>
                  <a:close/>
                </a:path>
                <a:path w="330200" h="328929">
                  <a:moveTo>
                    <a:pt x="294131" y="72270"/>
                  </a:moveTo>
                  <a:lnTo>
                    <a:pt x="294131" y="54101"/>
                  </a:lnTo>
                  <a:lnTo>
                    <a:pt x="285087" y="63096"/>
                  </a:lnTo>
                  <a:lnTo>
                    <a:pt x="294131" y="72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1">
              <a:extLst>
                <a:ext uri="{FF2B5EF4-FFF2-40B4-BE49-F238E27FC236}">
                  <a16:creationId xmlns:a16="http://schemas.microsoft.com/office/drawing/2014/main" id="{EE194F55-7143-43DD-B528-05A8C1912C4C}"/>
                </a:ext>
              </a:extLst>
            </p:cNvPr>
            <p:cNvSpPr/>
            <p:nvPr/>
          </p:nvSpPr>
          <p:spPr>
            <a:xfrm>
              <a:off x="426860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5577" y="266817"/>
                  </a:moveTo>
                  <a:lnTo>
                    <a:pt x="27432" y="248411"/>
                  </a:lnTo>
                  <a:lnTo>
                    <a:pt x="0" y="329183"/>
                  </a:lnTo>
                  <a:lnTo>
                    <a:pt x="36576" y="317107"/>
                  </a:lnTo>
                  <a:lnTo>
                    <a:pt x="36576" y="275843"/>
                  </a:lnTo>
                  <a:lnTo>
                    <a:pt x="45577" y="266817"/>
                  </a:lnTo>
                  <a:close/>
                </a:path>
                <a:path w="330200" h="329564">
                  <a:moveTo>
                    <a:pt x="62992" y="284479"/>
                  </a:moveTo>
                  <a:lnTo>
                    <a:pt x="45577" y="266817"/>
                  </a:lnTo>
                  <a:lnTo>
                    <a:pt x="36576" y="275843"/>
                  </a:lnTo>
                  <a:lnTo>
                    <a:pt x="54102" y="293369"/>
                  </a:lnTo>
                  <a:lnTo>
                    <a:pt x="62992" y="284479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992" y="284479"/>
                  </a:lnTo>
                  <a:lnTo>
                    <a:pt x="54102" y="293369"/>
                  </a:lnTo>
                  <a:lnTo>
                    <a:pt x="36576" y="275843"/>
                  </a:lnTo>
                  <a:lnTo>
                    <a:pt x="36576" y="317107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5577" y="266817"/>
                  </a:lnTo>
                  <a:lnTo>
                    <a:pt x="62992" y="284479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2">
              <a:extLst>
                <a:ext uri="{FF2B5EF4-FFF2-40B4-BE49-F238E27FC236}">
                  <a16:creationId xmlns:a16="http://schemas.microsoft.com/office/drawing/2014/main" id="{728EB9A6-12B4-4F45-B54F-2D4BFE0FA457}"/>
                </a:ext>
              </a:extLst>
            </p:cNvPr>
            <p:cNvSpPr/>
            <p:nvPr/>
          </p:nvSpPr>
          <p:spPr>
            <a:xfrm>
              <a:off x="3363353" y="3083051"/>
              <a:ext cx="329565" cy="328930"/>
            </a:xfrm>
            <a:custGeom>
              <a:avLst/>
              <a:gdLst/>
              <a:ahLst/>
              <a:cxnLst/>
              <a:rect l="l" t="t" r="r" b="b"/>
              <a:pathLst>
                <a:path w="329564" h="328929">
                  <a:moveTo>
                    <a:pt x="284582" y="265581"/>
                  </a:moveTo>
                  <a:lnTo>
                    <a:pt x="17525" y="0"/>
                  </a:lnTo>
                  <a:lnTo>
                    <a:pt x="0" y="18288"/>
                  </a:lnTo>
                  <a:lnTo>
                    <a:pt x="266306" y="283857"/>
                  </a:lnTo>
                  <a:lnTo>
                    <a:pt x="284582" y="265581"/>
                  </a:lnTo>
                  <a:close/>
                </a:path>
                <a:path w="329564" h="328929">
                  <a:moveTo>
                    <a:pt x="293369" y="316596"/>
                  </a:moveTo>
                  <a:lnTo>
                    <a:pt x="293369" y="274320"/>
                  </a:lnTo>
                  <a:lnTo>
                    <a:pt x="275081" y="292608"/>
                  </a:lnTo>
                  <a:lnTo>
                    <a:pt x="266306" y="283857"/>
                  </a:lnTo>
                  <a:lnTo>
                    <a:pt x="248411" y="301752"/>
                  </a:lnTo>
                  <a:lnTo>
                    <a:pt x="293369" y="316596"/>
                  </a:lnTo>
                  <a:close/>
                </a:path>
                <a:path w="329564" h="328929">
                  <a:moveTo>
                    <a:pt x="293369" y="274320"/>
                  </a:moveTo>
                  <a:lnTo>
                    <a:pt x="284582" y="265581"/>
                  </a:lnTo>
                  <a:lnTo>
                    <a:pt x="266306" y="283857"/>
                  </a:lnTo>
                  <a:lnTo>
                    <a:pt x="275081" y="292608"/>
                  </a:lnTo>
                  <a:lnTo>
                    <a:pt x="293369" y="274320"/>
                  </a:lnTo>
                  <a:close/>
                </a:path>
                <a:path w="329564" h="328929">
                  <a:moveTo>
                    <a:pt x="329183" y="328422"/>
                  </a:moveTo>
                  <a:lnTo>
                    <a:pt x="302513" y="247650"/>
                  </a:lnTo>
                  <a:lnTo>
                    <a:pt x="284582" y="265581"/>
                  </a:lnTo>
                  <a:lnTo>
                    <a:pt x="293369" y="274320"/>
                  </a:lnTo>
                  <a:lnTo>
                    <a:pt x="293369" y="316596"/>
                  </a:lnTo>
                  <a:lnTo>
                    <a:pt x="329183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3">
              <a:extLst>
                <a:ext uri="{FF2B5EF4-FFF2-40B4-BE49-F238E27FC236}">
                  <a16:creationId xmlns:a16="http://schemas.microsoft.com/office/drawing/2014/main" id="{8BCF0DE3-DE51-4AEC-9CCD-AB485AF1310C}"/>
                </a:ext>
              </a:extLst>
            </p:cNvPr>
            <p:cNvSpPr/>
            <p:nvPr/>
          </p:nvSpPr>
          <p:spPr>
            <a:xfrm>
              <a:off x="4388243" y="3083051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265325"/>
                  </a:moveTo>
                  <a:lnTo>
                    <a:pt x="18287" y="0"/>
                  </a:lnTo>
                  <a:lnTo>
                    <a:pt x="0" y="18288"/>
                  </a:lnTo>
                  <a:lnTo>
                    <a:pt x="266929" y="283742"/>
                  </a:lnTo>
                  <a:lnTo>
                    <a:pt x="285087" y="265325"/>
                  </a:lnTo>
                  <a:close/>
                </a:path>
                <a:path w="330200" h="328929">
                  <a:moveTo>
                    <a:pt x="294131" y="316596"/>
                  </a:moveTo>
                  <a:lnTo>
                    <a:pt x="294131" y="274320"/>
                  </a:lnTo>
                  <a:lnTo>
                    <a:pt x="275844" y="292608"/>
                  </a:lnTo>
                  <a:lnTo>
                    <a:pt x="266929" y="283742"/>
                  </a:lnTo>
                  <a:lnTo>
                    <a:pt x="249173" y="301752"/>
                  </a:lnTo>
                  <a:lnTo>
                    <a:pt x="294131" y="316596"/>
                  </a:lnTo>
                  <a:close/>
                </a:path>
                <a:path w="330200" h="328929">
                  <a:moveTo>
                    <a:pt x="294131" y="274320"/>
                  </a:moveTo>
                  <a:lnTo>
                    <a:pt x="285087" y="265325"/>
                  </a:lnTo>
                  <a:lnTo>
                    <a:pt x="266929" y="283742"/>
                  </a:lnTo>
                  <a:lnTo>
                    <a:pt x="275844" y="292608"/>
                  </a:lnTo>
                  <a:lnTo>
                    <a:pt x="294131" y="274320"/>
                  </a:lnTo>
                  <a:close/>
                </a:path>
                <a:path w="330200" h="328929">
                  <a:moveTo>
                    <a:pt x="329945" y="328422"/>
                  </a:moveTo>
                  <a:lnTo>
                    <a:pt x="302513" y="247650"/>
                  </a:lnTo>
                  <a:lnTo>
                    <a:pt x="285087" y="265325"/>
                  </a:lnTo>
                  <a:lnTo>
                    <a:pt x="294131" y="274320"/>
                  </a:lnTo>
                  <a:lnTo>
                    <a:pt x="294131" y="316596"/>
                  </a:lnTo>
                  <a:lnTo>
                    <a:pt x="329945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4">
              <a:extLst>
                <a:ext uri="{FF2B5EF4-FFF2-40B4-BE49-F238E27FC236}">
                  <a16:creationId xmlns:a16="http://schemas.microsoft.com/office/drawing/2014/main" id="{84453CBE-3BA5-41A0-8E0F-342BC898C634}"/>
                </a:ext>
              </a:extLst>
            </p:cNvPr>
            <p:cNvSpPr/>
            <p:nvPr/>
          </p:nvSpPr>
          <p:spPr>
            <a:xfrm>
              <a:off x="291529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368" y="266817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6953" y="284480"/>
                  </a:lnTo>
                  <a:lnTo>
                    <a:pt x="284368" y="266817"/>
                  </a:lnTo>
                  <a:close/>
                </a:path>
                <a:path w="330200" h="329564">
                  <a:moveTo>
                    <a:pt x="293370" y="317107"/>
                  </a:moveTo>
                  <a:lnTo>
                    <a:pt x="293370" y="275844"/>
                  </a:lnTo>
                  <a:lnTo>
                    <a:pt x="275844" y="293370"/>
                  </a:lnTo>
                  <a:lnTo>
                    <a:pt x="266953" y="284480"/>
                  </a:lnTo>
                  <a:lnTo>
                    <a:pt x="249173" y="302514"/>
                  </a:lnTo>
                  <a:lnTo>
                    <a:pt x="293370" y="317107"/>
                  </a:lnTo>
                  <a:close/>
                </a:path>
                <a:path w="330200" h="329564">
                  <a:moveTo>
                    <a:pt x="293370" y="275844"/>
                  </a:moveTo>
                  <a:lnTo>
                    <a:pt x="284368" y="266817"/>
                  </a:lnTo>
                  <a:lnTo>
                    <a:pt x="266953" y="284480"/>
                  </a:lnTo>
                  <a:lnTo>
                    <a:pt x="275844" y="293370"/>
                  </a:lnTo>
                  <a:lnTo>
                    <a:pt x="293370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2513" y="248411"/>
                  </a:lnTo>
                  <a:lnTo>
                    <a:pt x="284368" y="266817"/>
                  </a:lnTo>
                  <a:lnTo>
                    <a:pt x="293370" y="275844"/>
                  </a:lnTo>
                  <a:lnTo>
                    <a:pt x="293370" y="317107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5">
              <a:extLst>
                <a:ext uri="{FF2B5EF4-FFF2-40B4-BE49-F238E27FC236}">
                  <a16:creationId xmlns:a16="http://schemas.microsoft.com/office/drawing/2014/main" id="{69190FC5-5DBD-4ACA-9A6A-2472BAFFB54E}"/>
                </a:ext>
              </a:extLst>
            </p:cNvPr>
            <p:cNvSpPr/>
            <p:nvPr/>
          </p:nvSpPr>
          <p:spPr>
            <a:xfrm>
              <a:off x="387541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988" y="266700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7080" y="284607"/>
                  </a:lnTo>
                  <a:lnTo>
                    <a:pt x="284988" y="266700"/>
                  </a:lnTo>
                  <a:close/>
                </a:path>
                <a:path w="330200" h="329564">
                  <a:moveTo>
                    <a:pt x="294131" y="317358"/>
                  </a:moveTo>
                  <a:lnTo>
                    <a:pt x="294131" y="275844"/>
                  </a:lnTo>
                  <a:lnTo>
                    <a:pt x="275844" y="293370"/>
                  </a:lnTo>
                  <a:lnTo>
                    <a:pt x="267080" y="284607"/>
                  </a:lnTo>
                  <a:lnTo>
                    <a:pt x="249173" y="302514"/>
                  </a:lnTo>
                  <a:lnTo>
                    <a:pt x="294131" y="317358"/>
                  </a:lnTo>
                  <a:close/>
                </a:path>
                <a:path w="330200" h="329564">
                  <a:moveTo>
                    <a:pt x="294131" y="275844"/>
                  </a:moveTo>
                  <a:lnTo>
                    <a:pt x="284988" y="266700"/>
                  </a:lnTo>
                  <a:lnTo>
                    <a:pt x="267080" y="284607"/>
                  </a:lnTo>
                  <a:lnTo>
                    <a:pt x="275844" y="293370"/>
                  </a:lnTo>
                  <a:lnTo>
                    <a:pt x="294131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3276" y="248411"/>
                  </a:lnTo>
                  <a:lnTo>
                    <a:pt x="284988" y="266700"/>
                  </a:lnTo>
                  <a:lnTo>
                    <a:pt x="294131" y="275844"/>
                  </a:lnTo>
                  <a:lnTo>
                    <a:pt x="294131" y="317358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6">
              <a:extLst>
                <a:ext uri="{FF2B5EF4-FFF2-40B4-BE49-F238E27FC236}">
                  <a16:creationId xmlns:a16="http://schemas.microsoft.com/office/drawing/2014/main" id="{C0C713AB-68A2-4404-942E-8BB04A358C68}"/>
                </a:ext>
              </a:extLst>
            </p:cNvPr>
            <p:cNvSpPr/>
            <p:nvPr/>
          </p:nvSpPr>
          <p:spPr>
            <a:xfrm>
              <a:off x="3758069" y="3083051"/>
              <a:ext cx="327660" cy="328930"/>
            </a:xfrm>
            <a:custGeom>
              <a:avLst/>
              <a:gdLst/>
              <a:ahLst/>
              <a:cxnLst/>
              <a:rect l="l" t="t" r="r" b="b"/>
              <a:pathLst>
                <a:path w="327660" h="328929">
                  <a:moveTo>
                    <a:pt x="44704" y="265430"/>
                  </a:moveTo>
                  <a:lnTo>
                    <a:pt x="26670" y="247649"/>
                  </a:lnTo>
                  <a:lnTo>
                    <a:pt x="0" y="328422"/>
                  </a:lnTo>
                  <a:lnTo>
                    <a:pt x="35814" y="316258"/>
                  </a:lnTo>
                  <a:lnTo>
                    <a:pt x="35814" y="274320"/>
                  </a:lnTo>
                  <a:lnTo>
                    <a:pt x="44704" y="265430"/>
                  </a:lnTo>
                  <a:close/>
                </a:path>
                <a:path w="327660" h="328929">
                  <a:moveTo>
                    <a:pt x="62738" y="283209"/>
                  </a:moveTo>
                  <a:lnTo>
                    <a:pt x="44704" y="265430"/>
                  </a:lnTo>
                  <a:lnTo>
                    <a:pt x="35814" y="274320"/>
                  </a:lnTo>
                  <a:lnTo>
                    <a:pt x="53340" y="292608"/>
                  </a:lnTo>
                  <a:lnTo>
                    <a:pt x="62738" y="283209"/>
                  </a:lnTo>
                  <a:close/>
                </a:path>
                <a:path w="327660" h="328929">
                  <a:moveTo>
                    <a:pt x="80772" y="300990"/>
                  </a:moveTo>
                  <a:lnTo>
                    <a:pt x="62738" y="283209"/>
                  </a:lnTo>
                  <a:lnTo>
                    <a:pt x="53340" y="292608"/>
                  </a:lnTo>
                  <a:lnTo>
                    <a:pt x="35814" y="274320"/>
                  </a:lnTo>
                  <a:lnTo>
                    <a:pt x="35814" y="316258"/>
                  </a:lnTo>
                  <a:lnTo>
                    <a:pt x="80772" y="300990"/>
                  </a:lnTo>
                  <a:close/>
                </a:path>
                <a:path w="327660" h="328929">
                  <a:moveTo>
                    <a:pt x="327660" y="18287"/>
                  </a:moveTo>
                  <a:lnTo>
                    <a:pt x="310134" y="0"/>
                  </a:lnTo>
                  <a:lnTo>
                    <a:pt x="44704" y="265430"/>
                  </a:lnTo>
                  <a:lnTo>
                    <a:pt x="62738" y="283209"/>
                  </a:lnTo>
                  <a:lnTo>
                    <a:pt x="327660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827F5A94-7352-4CEA-A5D2-139BF43723C9}"/>
                </a:ext>
              </a:extLst>
            </p:cNvPr>
            <p:cNvSpPr/>
            <p:nvPr/>
          </p:nvSpPr>
          <p:spPr>
            <a:xfrm>
              <a:off x="330848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4958" y="266699"/>
                  </a:moveTo>
                  <a:lnTo>
                    <a:pt x="26670" y="248411"/>
                  </a:lnTo>
                  <a:lnTo>
                    <a:pt x="0" y="329183"/>
                  </a:lnTo>
                  <a:lnTo>
                    <a:pt x="35814" y="317358"/>
                  </a:lnTo>
                  <a:lnTo>
                    <a:pt x="35814" y="275843"/>
                  </a:lnTo>
                  <a:lnTo>
                    <a:pt x="44958" y="266699"/>
                  </a:lnTo>
                  <a:close/>
                </a:path>
                <a:path w="330200" h="329564">
                  <a:moveTo>
                    <a:pt x="62865" y="284606"/>
                  </a:moveTo>
                  <a:lnTo>
                    <a:pt x="44958" y="266699"/>
                  </a:lnTo>
                  <a:lnTo>
                    <a:pt x="35814" y="275843"/>
                  </a:lnTo>
                  <a:lnTo>
                    <a:pt x="54102" y="293369"/>
                  </a:lnTo>
                  <a:lnTo>
                    <a:pt x="62865" y="284606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865" y="284606"/>
                  </a:lnTo>
                  <a:lnTo>
                    <a:pt x="54102" y="293369"/>
                  </a:lnTo>
                  <a:lnTo>
                    <a:pt x="35814" y="275843"/>
                  </a:lnTo>
                  <a:lnTo>
                    <a:pt x="35814" y="317358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4958" y="266699"/>
                  </a:lnTo>
                  <a:lnTo>
                    <a:pt x="62865" y="284606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8">
              <a:extLst>
                <a:ext uri="{FF2B5EF4-FFF2-40B4-BE49-F238E27FC236}">
                  <a16:creationId xmlns:a16="http://schemas.microsoft.com/office/drawing/2014/main" id="{5F2ADFB7-E27F-4BC1-93BB-3EFE7E768CE7}"/>
                </a:ext>
              </a:extLst>
            </p:cNvPr>
            <p:cNvSpPr txBox="1"/>
            <p:nvPr/>
          </p:nvSpPr>
          <p:spPr>
            <a:xfrm>
              <a:off x="2454535" y="3452114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08" name="object 31">
              <a:extLst>
                <a:ext uri="{FF2B5EF4-FFF2-40B4-BE49-F238E27FC236}">
                  <a16:creationId xmlns:a16="http://schemas.microsoft.com/office/drawing/2014/main" id="{7A9F3E47-A60E-4F30-AB46-A99A7A483901}"/>
                </a:ext>
              </a:extLst>
            </p:cNvPr>
            <p:cNvSpPr txBox="1"/>
            <p:nvPr/>
          </p:nvSpPr>
          <p:spPr>
            <a:xfrm>
              <a:off x="2911735" y="2741167"/>
              <a:ext cx="4349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3840" algn="l"/>
                </a:tabLst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2700" b="1" i="1" spc="-7" baseline="-15432" dirty="0">
                  <a:latin typeface="Times New Roman"/>
                  <a:cs typeface="Times New Roman"/>
                </a:rPr>
                <a:t>v</a:t>
              </a:r>
              <a:r>
                <a:rPr sz="1800" b="1" baseline="-46296" dirty="0">
                  <a:latin typeface="Times New Roman"/>
                  <a:cs typeface="Times New Roman"/>
                </a:rPr>
                <a:t>1</a:t>
              </a:r>
              <a:endParaRPr sz="1800" baseline="-46296" dirty="0">
                <a:latin typeface="Times New Roman"/>
                <a:cs typeface="Times New Roman"/>
              </a:endParaRPr>
            </a:p>
          </p:txBody>
        </p:sp>
        <p:sp>
          <p:nvSpPr>
            <p:cNvPr id="109" name="object 32">
              <a:extLst>
                <a:ext uri="{FF2B5EF4-FFF2-40B4-BE49-F238E27FC236}">
                  <a16:creationId xmlns:a16="http://schemas.microsoft.com/office/drawing/2014/main" id="{EABEE877-40EA-4134-AEFD-4DE011C1A9CE}"/>
                </a:ext>
              </a:extLst>
            </p:cNvPr>
            <p:cNvSpPr txBox="1"/>
            <p:nvPr/>
          </p:nvSpPr>
          <p:spPr>
            <a:xfrm>
              <a:off x="3167681" y="4087621"/>
              <a:ext cx="284467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spc="-7" baseline="-23148" dirty="0">
                  <a:latin typeface="Times New Roman"/>
                  <a:cs typeface="Times New Roman"/>
                </a:rPr>
                <a:t>6</a:t>
              </a:r>
              <a:endParaRPr sz="1800" baseline="-23148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object 30">
            <a:extLst>
              <a:ext uri="{FF2B5EF4-FFF2-40B4-BE49-F238E27FC236}">
                <a16:creationId xmlns:a16="http://schemas.microsoft.com/office/drawing/2014/main" id="{6D609F7E-C2ED-4B11-991C-EA59E87A32FC}"/>
              </a:ext>
            </a:extLst>
          </p:cNvPr>
          <p:cNvSpPr txBox="1"/>
          <p:nvPr/>
        </p:nvSpPr>
        <p:spPr>
          <a:xfrm>
            <a:off x="5883534" y="2575080"/>
            <a:ext cx="2296275" cy="8944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765175" algn="l"/>
              </a:tabLst>
            </a:pPr>
            <a:r>
              <a:rPr lang="en-US" altLang="zh-CN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1950" baseline="-21367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774065" algn="l"/>
              </a:tabLst>
            </a:pPr>
            <a:r>
              <a:rPr sz="3000" b="1" spc="-7" baseline="277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00" b="1" spc="-7" baseline="2777" dirty="0">
                <a:latin typeface="Times New Roman"/>
                <a:cs typeface="Times New Roman"/>
              </a:rPr>
              <a:t>: </a:t>
            </a:r>
            <a:r>
              <a:rPr sz="3000" b="1" baseline="2777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Wingdings"/>
                <a:cs typeface="Wingdings"/>
              </a:rPr>
              <a:t>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1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87C5322C-ADB2-40A8-99E1-8869BAD924F5}"/>
              </a:ext>
            </a:extLst>
          </p:cNvPr>
          <p:cNvSpPr txBox="1"/>
          <p:nvPr/>
        </p:nvSpPr>
        <p:spPr>
          <a:xfrm>
            <a:off x="2911735" y="2741167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" algn="l"/>
              </a:tabLst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2700" b="1" i="1" spc="-7" baseline="-15432" dirty="0">
                <a:latin typeface="Times New Roman"/>
                <a:cs typeface="Times New Roman"/>
              </a:rPr>
              <a:t>v</a:t>
            </a:r>
            <a:r>
              <a:rPr sz="1800" b="1" baseline="-46296" dirty="0">
                <a:latin typeface="Times New Roman"/>
                <a:cs typeface="Times New Roman"/>
              </a:rPr>
              <a:t>1</a:t>
            </a:r>
            <a:endParaRPr sz="1800" baseline="-46296" dirty="0">
              <a:latin typeface="Times New Roman"/>
              <a:cs typeface="Times New Roman"/>
            </a:endParaRP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33D231E3-7AD4-4A71-B360-DD1D6F3CB959}"/>
              </a:ext>
            </a:extLst>
          </p:cNvPr>
          <p:cNvSpPr txBox="1"/>
          <p:nvPr/>
        </p:nvSpPr>
        <p:spPr>
          <a:xfrm>
            <a:off x="2987928" y="4087621"/>
            <a:ext cx="42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baseline="-694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b="1" spc="52" baseline="-69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i="1" spc="-5" dirty="0">
                <a:latin typeface="Times New Roman"/>
                <a:cs typeface="Times New Roman"/>
              </a:rPr>
              <a:t> </a:t>
            </a:r>
            <a:endParaRPr sz="1800" baseline="-23148" dirty="0">
              <a:latin typeface="Times New Roman"/>
              <a:cs typeface="Times New Roman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3E684166-7EBA-4466-B482-DB7A385DBC34}"/>
              </a:ext>
            </a:extLst>
          </p:cNvPr>
          <p:cNvSpPr txBox="1"/>
          <p:nvPr/>
        </p:nvSpPr>
        <p:spPr>
          <a:xfrm>
            <a:off x="3978533" y="329970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2" name="object 33">
            <a:extLst>
              <a:ext uri="{FF2B5EF4-FFF2-40B4-BE49-F238E27FC236}">
                <a16:creationId xmlns:a16="http://schemas.microsoft.com/office/drawing/2014/main" id="{11AC49FA-0D9E-4352-8809-FF3E4F66E7E9}"/>
              </a:ext>
            </a:extLst>
          </p:cNvPr>
          <p:cNvSpPr txBox="1"/>
          <p:nvPr/>
        </p:nvSpPr>
        <p:spPr>
          <a:xfrm>
            <a:off x="4435735" y="276631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7" name="object 35">
            <a:extLst>
              <a:ext uri="{FF2B5EF4-FFF2-40B4-BE49-F238E27FC236}">
                <a16:creationId xmlns:a16="http://schemas.microsoft.com/office/drawing/2014/main" id="{4FC6F250-7018-44D1-8847-3E810354ABAA}"/>
              </a:ext>
            </a:extLst>
          </p:cNvPr>
          <p:cNvSpPr txBox="1"/>
          <p:nvPr/>
        </p:nvSpPr>
        <p:spPr>
          <a:xfrm>
            <a:off x="5883535" y="3491738"/>
            <a:ext cx="2309032" cy="76431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774065" algn="l"/>
              </a:tabLst>
            </a:pPr>
            <a:r>
              <a:rPr sz="3000" b="1" spc="-7" baseline="55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00" b="1" spc="-7" baseline="5555" dirty="0">
                <a:latin typeface="Times New Roman"/>
                <a:cs typeface="Times New Roman"/>
              </a:rPr>
              <a:t>: </a:t>
            </a:r>
            <a:r>
              <a:rPr sz="3000" b="1" baseline="5555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Wingdings"/>
                <a:cs typeface="Wingdings"/>
              </a:rPr>
              <a:t></a:t>
            </a:r>
            <a:r>
              <a:rPr sz="3600" baseline="4629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2 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4</a:t>
            </a:r>
            <a:endParaRPr sz="1950" baseline="-21367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74065" algn="l"/>
              </a:tabLst>
            </a:pPr>
            <a:endParaRPr sz="1950" baseline="-21367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485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45">
            <a:extLst>
              <a:ext uri="{FF2B5EF4-FFF2-40B4-BE49-F238E27FC236}">
                <a16:creationId xmlns:a16="http://schemas.microsoft.com/office/drawing/2014/main" id="{7DB94795-ECAC-417F-A77D-0C881CFD99D4}"/>
              </a:ext>
            </a:extLst>
          </p:cNvPr>
          <p:cNvSpPr/>
          <p:nvPr/>
        </p:nvSpPr>
        <p:spPr>
          <a:xfrm>
            <a:off x="2593088" y="3381174"/>
            <a:ext cx="412250" cy="446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80" name="object 40">
            <a:extLst>
              <a:ext uri="{FF2B5EF4-FFF2-40B4-BE49-F238E27FC236}">
                <a16:creationId xmlns:a16="http://schemas.microsoft.com/office/drawing/2014/main" id="{39019740-17F8-4B13-A0A6-CFCA25ABF79A}"/>
              </a:ext>
            </a:extLst>
          </p:cNvPr>
          <p:cNvSpPr txBox="1"/>
          <p:nvPr/>
        </p:nvSpPr>
        <p:spPr>
          <a:xfrm>
            <a:off x="1463935" y="1688845"/>
            <a:ext cx="93662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 indent="-5346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547370" algn="l"/>
                <a:tab pos="548005" algn="l"/>
              </a:tabLst>
            </a:pP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按照</a:t>
            </a:r>
            <a:r>
              <a:rPr sz="2800" b="1" dirty="0" err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递增（非递减）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的顺序找出到各个顶点的最短路</a:t>
            </a:r>
            <a:endParaRPr sz="28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  <p:sp>
        <p:nvSpPr>
          <p:cNvPr id="53" name="object 30">
            <a:extLst>
              <a:ext uri="{FF2B5EF4-FFF2-40B4-BE49-F238E27FC236}">
                <a16:creationId xmlns:a16="http://schemas.microsoft.com/office/drawing/2014/main" id="{FCF16944-D0DE-4D28-AAAD-4EA6C8A608C9}"/>
              </a:ext>
            </a:extLst>
          </p:cNvPr>
          <p:cNvSpPr txBox="1"/>
          <p:nvPr/>
        </p:nvSpPr>
        <p:spPr>
          <a:xfrm>
            <a:off x="5883534" y="2541524"/>
            <a:ext cx="2296275" cy="96011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76517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b="1" spc="-5" dirty="0">
                <a:latin typeface="Times New Roman"/>
                <a:cs typeface="Times New Roman"/>
              </a:rPr>
              <a:t>: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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774065" algn="l"/>
              </a:tabLst>
            </a:pPr>
            <a:r>
              <a:rPr sz="3000" b="1" spc="-7" baseline="277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00" b="1" spc="-7" baseline="2777" dirty="0">
                <a:latin typeface="Times New Roman"/>
                <a:cs typeface="Times New Roman"/>
              </a:rPr>
              <a:t>: </a:t>
            </a:r>
            <a:r>
              <a:rPr sz="3000" b="1" baseline="2777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Wingdings"/>
                <a:cs typeface="Wingdings"/>
              </a:rPr>
              <a:t>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1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4" name="object 35">
            <a:extLst>
              <a:ext uri="{FF2B5EF4-FFF2-40B4-BE49-F238E27FC236}">
                <a16:creationId xmlns:a16="http://schemas.microsoft.com/office/drawing/2014/main" id="{0734B483-5DD3-4D9D-8D61-C59BC12A4361}"/>
              </a:ext>
            </a:extLst>
          </p:cNvPr>
          <p:cNvSpPr txBox="1"/>
          <p:nvPr/>
        </p:nvSpPr>
        <p:spPr>
          <a:xfrm>
            <a:off x="5883535" y="3491738"/>
            <a:ext cx="2309032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774065" algn="l"/>
              </a:tabLst>
            </a:pPr>
            <a:r>
              <a:rPr sz="3000" b="1" spc="-7" baseline="55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00" b="1" spc="-7" baseline="5555" dirty="0">
                <a:latin typeface="Times New Roman"/>
                <a:cs typeface="Times New Roman"/>
              </a:rPr>
              <a:t>: </a:t>
            </a:r>
            <a:r>
              <a:rPr sz="3000" b="1" baseline="5555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Wingdings"/>
                <a:cs typeface="Wingdings"/>
              </a:rPr>
              <a:t></a:t>
            </a:r>
            <a:r>
              <a:rPr sz="3600" baseline="4629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2 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74065" algn="l"/>
              </a:tabLst>
            </a:pPr>
            <a:r>
              <a:rPr sz="3000" b="1" spc="-7" baseline="555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3000" b="1" spc="-7" baseline="5555" dirty="0">
                <a:latin typeface="Times New Roman"/>
                <a:cs typeface="Times New Roman"/>
              </a:rPr>
              <a:t>: </a:t>
            </a:r>
            <a:r>
              <a:rPr sz="3000" b="1" baseline="5555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Wingdings"/>
                <a:cs typeface="Wingdings"/>
              </a:rPr>
              <a:t></a:t>
            </a:r>
            <a:r>
              <a:rPr sz="3600" baseline="4629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5 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7C72901-C0FD-4396-A909-374264852E78}"/>
              </a:ext>
            </a:extLst>
          </p:cNvPr>
          <p:cNvGrpSpPr/>
          <p:nvPr/>
        </p:nvGrpSpPr>
        <p:grpSpPr>
          <a:xfrm>
            <a:off x="2454535" y="2741167"/>
            <a:ext cx="2642235" cy="1695958"/>
            <a:chOff x="2454535" y="2741167"/>
            <a:chExt cx="2642235" cy="1695958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13E6B9F8-737E-4AE7-BFC1-B21FF8BC4CAC}"/>
                </a:ext>
              </a:extLst>
            </p:cNvPr>
            <p:cNvSpPr/>
            <p:nvPr/>
          </p:nvSpPr>
          <p:spPr>
            <a:xfrm>
              <a:off x="305321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7796" y="5078"/>
                  </a:lnTo>
                  <a:lnTo>
                    <a:pt x="107302" y="19540"/>
                  </a:lnTo>
                  <a:lnTo>
                    <a:pt x="71659" y="42227"/>
                  </a:lnTo>
                  <a:lnTo>
                    <a:pt x="41987" y="71979"/>
                  </a:lnTo>
                  <a:lnTo>
                    <a:pt x="19407" y="107635"/>
                  </a:lnTo>
                  <a:lnTo>
                    <a:pt x="5038" y="148036"/>
                  </a:lnTo>
                  <a:lnTo>
                    <a:pt x="0" y="192024"/>
                  </a:lnTo>
                  <a:lnTo>
                    <a:pt x="5038" y="236011"/>
                  </a:lnTo>
                  <a:lnTo>
                    <a:pt x="19407" y="276412"/>
                  </a:lnTo>
                  <a:lnTo>
                    <a:pt x="41987" y="312068"/>
                  </a:lnTo>
                  <a:lnTo>
                    <a:pt x="71659" y="341820"/>
                  </a:lnTo>
                  <a:lnTo>
                    <a:pt x="107302" y="364507"/>
                  </a:lnTo>
                  <a:lnTo>
                    <a:pt x="14779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BA508B68-759C-4C27-BB20-FD30BECA0E1C}"/>
                </a:ext>
              </a:extLst>
            </p:cNvPr>
            <p:cNvSpPr/>
            <p:nvPr/>
          </p:nvSpPr>
          <p:spPr>
            <a:xfrm>
              <a:off x="401333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011"/>
                  </a:lnTo>
                  <a:lnTo>
                    <a:pt x="19540" y="276412"/>
                  </a:lnTo>
                  <a:lnTo>
                    <a:pt x="42227" y="312068"/>
                  </a:lnTo>
                  <a:lnTo>
                    <a:pt x="71979" y="341820"/>
                  </a:lnTo>
                  <a:lnTo>
                    <a:pt x="107635" y="364507"/>
                  </a:lnTo>
                  <a:lnTo>
                    <a:pt x="14803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">
              <a:extLst>
                <a:ext uri="{FF2B5EF4-FFF2-40B4-BE49-F238E27FC236}">
                  <a16:creationId xmlns:a16="http://schemas.microsoft.com/office/drawing/2014/main" id="{FB55BECA-179C-4C26-98C0-4B6FF0B7BE4D}"/>
                </a:ext>
              </a:extLst>
            </p:cNvPr>
            <p:cNvSpPr txBox="1"/>
            <p:nvPr/>
          </p:nvSpPr>
          <p:spPr>
            <a:xfrm>
              <a:off x="4103503" y="2806700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2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59" name="object 7">
              <a:extLst>
                <a:ext uri="{FF2B5EF4-FFF2-40B4-BE49-F238E27FC236}">
                  <a16:creationId xmlns:a16="http://schemas.microsoft.com/office/drawing/2014/main" id="{7457A231-5943-4C80-8A30-3BD7C934A9BE}"/>
                </a:ext>
              </a:extLst>
            </p:cNvPr>
            <p:cNvSpPr/>
            <p:nvPr/>
          </p:nvSpPr>
          <p:spPr>
            <a:xfrm>
              <a:off x="3437267" y="292531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4"/>
                  </a:moveTo>
                  <a:lnTo>
                    <a:pt x="512825" y="25908"/>
                  </a:lnTo>
                  <a:lnTo>
                    <a:pt x="0" y="25908"/>
                  </a:lnTo>
                  <a:lnTo>
                    <a:pt x="0" y="51054"/>
                  </a:lnTo>
                  <a:lnTo>
                    <a:pt x="512825" y="51054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908"/>
                  </a:lnTo>
                  <a:lnTo>
                    <a:pt x="512825" y="25908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4"/>
                  </a:lnTo>
                  <a:lnTo>
                    <a:pt x="499872" y="51054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8">
              <a:extLst>
                <a:ext uri="{FF2B5EF4-FFF2-40B4-BE49-F238E27FC236}">
                  <a16:creationId xmlns:a16="http://schemas.microsoft.com/office/drawing/2014/main" id="{C862661D-51F0-4F61-8427-4E37D2174011}"/>
                </a:ext>
              </a:extLst>
            </p:cNvPr>
            <p:cNvSpPr/>
            <p:nvPr/>
          </p:nvSpPr>
          <p:spPr>
            <a:xfrm>
              <a:off x="311646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011" y="379729"/>
                  </a:lnTo>
                  <a:lnTo>
                    <a:pt x="276412" y="365251"/>
                  </a:lnTo>
                  <a:lnTo>
                    <a:pt x="312068" y="342522"/>
                  </a:lnTo>
                  <a:lnTo>
                    <a:pt x="341820" y="312688"/>
                  </a:lnTo>
                  <a:lnTo>
                    <a:pt x="364507" y="276897"/>
                  </a:lnTo>
                  <a:lnTo>
                    <a:pt x="378969" y="236293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24296449-1485-4F04-8199-0004B834CE6F}"/>
                </a:ext>
              </a:extLst>
            </p:cNvPr>
            <p:cNvSpPr/>
            <p:nvPr/>
          </p:nvSpPr>
          <p:spPr>
            <a:xfrm>
              <a:off x="407658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251" y="379729"/>
                  </a:lnTo>
                  <a:lnTo>
                    <a:pt x="276745" y="365251"/>
                  </a:lnTo>
                  <a:lnTo>
                    <a:pt x="312388" y="342522"/>
                  </a:lnTo>
                  <a:lnTo>
                    <a:pt x="342060" y="312688"/>
                  </a:lnTo>
                  <a:lnTo>
                    <a:pt x="364640" y="276897"/>
                  </a:lnTo>
                  <a:lnTo>
                    <a:pt x="379009" y="236293"/>
                  </a:lnTo>
                  <a:lnTo>
                    <a:pt x="384048" y="192023"/>
                  </a:lnTo>
                  <a:lnTo>
                    <a:pt x="379009" y="148036"/>
                  </a:lnTo>
                  <a:lnTo>
                    <a:pt x="364640" y="107635"/>
                  </a:lnTo>
                  <a:lnTo>
                    <a:pt x="342060" y="71979"/>
                  </a:lnTo>
                  <a:lnTo>
                    <a:pt x="312388" y="42227"/>
                  </a:lnTo>
                  <a:lnTo>
                    <a:pt x="276745" y="19540"/>
                  </a:lnTo>
                  <a:lnTo>
                    <a:pt x="23625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0">
              <a:extLst>
                <a:ext uri="{FF2B5EF4-FFF2-40B4-BE49-F238E27FC236}">
                  <a16:creationId xmlns:a16="http://schemas.microsoft.com/office/drawing/2014/main" id="{C17ED6F0-C9C4-4E1B-9348-E897CFE35E46}"/>
                </a:ext>
              </a:extLst>
            </p:cNvPr>
            <p:cNvSpPr txBox="1"/>
            <p:nvPr/>
          </p:nvSpPr>
          <p:spPr>
            <a:xfrm>
              <a:off x="4167511" y="408762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7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63" name="object 11">
              <a:extLst>
                <a:ext uri="{FF2B5EF4-FFF2-40B4-BE49-F238E27FC236}">
                  <a16:creationId xmlns:a16="http://schemas.microsoft.com/office/drawing/2014/main" id="{557534C9-3049-4F8F-86F1-14F6592245CB}"/>
                </a:ext>
              </a:extLst>
            </p:cNvPr>
            <p:cNvSpPr/>
            <p:nvPr/>
          </p:nvSpPr>
          <p:spPr>
            <a:xfrm>
              <a:off x="3500513" y="4206240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90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25908"/>
                  </a:lnTo>
                  <a:lnTo>
                    <a:pt x="76200" y="25908"/>
                  </a:lnTo>
                  <a:close/>
                </a:path>
                <a:path w="576579" h="76200">
                  <a:moveTo>
                    <a:pt x="576072" y="51054"/>
                  </a:moveTo>
                  <a:lnTo>
                    <a:pt x="576072" y="25908"/>
                  </a:lnTo>
                  <a:lnTo>
                    <a:pt x="63246" y="25908"/>
                  </a:lnTo>
                  <a:lnTo>
                    <a:pt x="63246" y="51054"/>
                  </a:lnTo>
                  <a:lnTo>
                    <a:pt x="576072" y="51054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4"/>
                  </a:lnTo>
                  <a:lnTo>
                    <a:pt x="63246" y="51054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2">
              <a:extLst>
                <a:ext uri="{FF2B5EF4-FFF2-40B4-BE49-F238E27FC236}">
                  <a16:creationId xmlns:a16="http://schemas.microsoft.com/office/drawing/2014/main" id="{FA963ADC-B5B3-444B-8AE5-31F504028E89}"/>
                </a:ext>
              </a:extLst>
            </p:cNvPr>
            <p:cNvSpPr/>
            <p:nvPr/>
          </p:nvSpPr>
          <p:spPr>
            <a:xfrm>
              <a:off x="2603639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3">
              <a:extLst>
                <a:ext uri="{FF2B5EF4-FFF2-40B4-BE49-F238E27FC236}">
                  <a16:creationId xmlns:a16="http://schemas.microsoft.com/office/drawing/2014/main" id="{E73C99DA-E6E6-4308-8A83-29CC5CE1B8CF}"/>
                </a:ext>
              </a:extLst>
            </p:cNvPr>
            <p:cNvSpPr txBox="1"/>
            <p:nvPr/>
          </p:nvSpPr>
          <p:spPr>
            <a:xfrm>
              <a:off x="2693803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solidFill>
                    <a:srgbClr val="7030A0"/>
                  </a:solidFill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solidFill>
                    <a:srgbClr val="7030A0"/>
                  </a:solidFill>
                  <a:latin typeface="Times New Roman"/>
                  <a:cs typeface="Times New Roman"/>
                </a:rPr>
                <a:t>3</a:t>
              </a:r>
              <a:endParaRPr sz="1800" baseline="-23148" dirty="0">
                <a:solidFill>
                  <a:srgbClr val="7030A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6" name="object 14">
              <a:extLst>
                <a:ext uri="{FF2B5EF4-FFF2-40B4-BE49-F238E27FC236}">
                  <a16:creationId xmlns:a16="http://schemas.microsoft.com/office/drawing/2014/main" id="{0D15066B-25AF-478F-BB21-E1151E2E3D85}"/>
                </a:ext>
              </a:extLst>
            </p:cNvPr>
            <p:cNvSpPr/>
            <p:nvPr/>
          </p:nvSpPr>
          <p:spPr>
            <a:xfrm>
              <a:off x="3563759" y="3411473"/>
              <a:ext cx="386715" cy="386080"/>
            </a:xfrm>
            <a:custGeom>
              <a:avLst/>
              <a:gdLst/>
              <a:ahLst/>
              <a:cxnLst/>
              <a:rect l="l" t="t" r="r" b="b"/>
              <a:pathLst>
                <a:path w="386714" h="386079">
                  <a:moveTo>
                    <a:pt x="193548" y="0"/>
                  </a:moveTo>
                  <a:lnTo>
                    <a:pt x="149236" y="5080"/>
                  </a:lnTo>
                  <a:lnTo>
                    <a:pt x="108523" y="19558"/>
                  </a:lnTo>
                  <a:lnTo>
                    <a:pt x="72583" y="42287"/>
                  </a:lnTo>
                  <a:lnTo>
                    <a:pt x="42587" y="72121"/>
                  </a:lnTo>
                  <a:lnTo>
                    <a:pt x="19709" y="107912"/>
                  </a:lnTo>
                  <a:lnTo>
                    <a:pt x="5122" y="148516"/>
                  </a:lnTo>
                  <a:lnTo>
                    <a:pt x="0" y="192786"/>
                  </a:lnTo>
                  <a:lnTo>
                    <a:pt x="5122" y="237055"/>
                  </a:lnTo>
                  <a:lnTo>
                    <a:pt x="19709" y="277659"/>
                  </a:lnTo>
                  <a:lnTo>
                    <a:pt x="42587" y="313450"/>
                  </a:lnTo>
                  <a:lnTo>
                    <a:pt x="72583" y="343284"/>
                  </a:lnTo>
                  <a:lnTo>
                    <a:pt x="108523" y="366013"/>
                  </a:lnTo>
                  <a:lnTo>
                    <a:pt x="149236" y="380491"/>
                  </a:lnTo>
                  <a:lnTo>
                    <a:pt x="193548" y="385572"/>
                  </a:lnTo>
                  <a:lnTo>
                    <a:pt x="237577" y="380491"/>
                  </a:lnTo>
                  <a:lnTo>
                    <a:pt x="278087" y="366013"/>
                  </a:lnTo>
                  <a:lnTo>
                    <a:pt x="313892" y="343284"/>
                  </a:lnTo>
                  <a:lnTo>
                    <a:pt x="343806" y="313450"/>
                  </a:lnTo>
                  <a:lnTo>
                    <a:pt x="366641" y="277659"/>
                  </a:lnTo>
                  <a:lnTo>
                    <a:pt x="381213" y="237055"/>
                  </a:lnTo>
                  <a:lnTo>
                    <a:pt x="386334" y="192785"/>
                  </a:lnTo>
                  <a:lnTo>
                    <a:pt x="381213" y="148516"/>
                  </a:lnTo>
                  <a:lnTo>
                    <a:pt x="366641" y="107912"/>
                  </a:lnTo>
                  <a:lnTo>
                    <a:pt x="343806" y="72121"/>
                  </a:lnTo>
                  <a:lnTo>
                    <a:pt x="313892" y="42287"/>
                  </a:lnTo>
                  <a:lnTo>
                    <a:pt x="278087" y="19558"/>
                  </a:lnTo>
                  <a:lnTo>
                    <a:pt x="237577" y="5080"/>
                  </a:lnTo>
                  <a:lnTo>
                    <a:pt x="193548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5">
              <a:extLst>
                <a:ext uri="{FF2B5EF4-FFF2-40B4-BE49-F238E27FC236}">
                  <a16:creationId xmlns:a16="http://schemas.microsoft.com/office/drawing/2014/main" id="{29512E3C-CB6E-4C22-BDD6-2174C084794B}"/>
                </a:ext>
              </a:extLst>
            </p:cNvPr>
            <p:cNvSpPr txBox="1"/>
            <p:nvPr/>
          </p:nvSpPr>
          <p:spPr>
            <a:xfrm>
              <a:off x="365620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4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68" name="object 16">
              <a:extLst>
                <a:ext uri="{FF2B5EF4-FFF2-40B4-BE49-F238E27FC236}">
                  <a16:creationId xmlns:a16="http://schemas.microsoft.com/office/drawing/2014/main" id="{80C5E658-038D-4C80-AD77-D5713470DD3B}"/>
                </a:ext>
              </a:extLst>
            </p:cNvPr>
            <p:cNvSpPr/>
            <p:nvPr/>
          </p:nvSpPr>
          <p:spPr>
            <a:xfrm>
              <a:off x="2987687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145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5" y="69723"/>
                  </a:lnTo>
                  <a:lnTo>
                    <a:pt x="63245" y="25145"/>
                  </a:lnTo>
                  <a:lnTo>
                    <a:pt x="76200" y="25145"/>
                  </a:lnTo>
                  <a:close/>
                </a:path>
                <a:path w="576579" h="76200">
                  <a:moveTo>
                    <a:pt x="576071" y="51053"/>
                  </a:moveTo>
                  <a:lnTo>
                    <a:pt x="576071" y="25145"/>
                  </a:lnTo>
                  <a:lnTo>
                    <a:pt x="63245" y="25145"/>
                  </a:lnTo>
                  <a:lnTo>
                    <a:pt x="63245" y="51053"/>
                  </a:lnTo>
                  <a:lnTo>
                    <a:pt x="576071" y="51053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3"/>
                  </a:lnTo>
                  <a:lnTo>
                    <a:pt x="63245" y="51053"/>
                  </a:lnTo>
                  <a:lnTo>
                    <a:pt x="63245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7">
              <a:extLst>
                <a:ext uri="{FF2B5EF4-FFF2-40B4-BE49-F238E27FC236}">
                  <a16:creationId xmlns:a16="http://schemas.microsoft.com/office/drawing/2014/main" id="{35E9E6C1-5032-4381-B75C-6A5629D5CF33}"/>
                </a:ext>
              </a:extLst>
            </p:cNvPr>
            <p:cNvSpPr/>
            <p:nvPr/>
          </p:nvSpPr>
          <p:spPr>
            <a:xfrm>
              <a:off x="4526165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8">
              <a:extLst>
                <a:ext uri="{FF2B5EF4-FFF2-40B4-BE49-F238E27FC236}">
                  <a16:creationId xmlns:a16="http://schemas.microsoft.com/office/drawing/2014/main" id="{415211C6-EF59-40DF-A3A8-A36A52D2ACC0}"/>
                </a:ext>
              </a:extLst>
            </p:cNvPr>
            <p:cNvSpPr txBox="1"/>
            <p:nvPr/>
          </p:nvSpPr>
          <p:spPr>
            <a:xfrm>
              <a:off x="461632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5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72" name="object 19">
              <a:extLst>
                <a:ext uri="{FF2B5EF4-FFF2-40B4-BE49-F238E27FC236}">
                  <a16:creationId xmlns:a16="http://schemas.microsoft.com/office/drawing/2014/main" id="{7D5F43EE-E498-43C0-9E22-F7E2AA9C91E9}"/>
                </a:ext>
              </a:extLst>
            </p:cNvPr>
            <p:cNvSpPr/>
            <p:nvPr/>
          </p:nvSpPr>
          <p:spPr>
            <a:xfrm>
              <a:off x="3950093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3"/>
                  </a:moveTo>
                  <a:lnTo>
                    <a:pt x="512825" y="25145"/>
                  </a:lnTo>
                  <a:lnTo>
                    <a:pt x="0" y="25145"/>
                  </a:lnTo>
                  <a:lnTo>
                    <a:pt x="0" y="51053"/>
                  </a:lnTo>
                  <a:lnTo>
                    <a:pt x="512825" y="51053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145"/>
                  </a:lnTo>
                  <a:lnTo>
                    <a:pt x="512825" y="25145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3"/>
                  </a:lnTo>
                  <a:lnTo>
                    <a:pt x="499872" y="51053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0">
              <a:extLst>
                <a:ext uri="{FF2B5EF4-FFF2-40B4-BE49-F238E27FC236}">
                  <a16:creationId xmlns:a16="http://schemas.microsoft.com/office/drawing/2014/main" id="{A00F1695-72A9-4655-B076-EEB46AFBFED7}"/>
                </a:ext>
              </a:extLst>
            </p:cNvPr>
            <p:cNvSpPr/>
            <p:nvPr/>
          </p:nvSpPr>
          <p:spPr>
            <a:xfrm>
              <a:off x="2786519" y="3092195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63096"/>
                  </a:moveTo>
                  <a:lnTo>
                    <a:pt x="266929" y="44679"/>
                  </a:lnTo>
                  <a:lnTo>
                    <a:pt x="0" y="310133"/>
                  </a:lnTo>
                  <a:lnTo>
                    <a:pt x="18287" y="328421"/>
                  </a:lnTo>
                  <a:lnTo>
                    <a:pt x="285087" y="63096"/>
                  </a:lnTo>
                  <a:close/>
                </a:path>
                <a:path w="330200" h="328929">
                  <a:moveTo>
                    <a:pt x="329945" y="0"/>
                  </a:moveTo>
                  <a:lnTo>
                    <a:pt x="249173" y="26669"/>
                  </a:lnTo>
                  <a:lnTo>
                    <a:pt x="266929" y="44679"/>
                  </a:lnTo>
                  <a:lnTo>
                    <a:pt x="275843" y="35813"/>
                  </a:lnTo>
                  <a:lnTo>
                    <a:pt x="294131" y="54101"/>
                  </a:lnTo>
                  <a:lnTo>
                    <a:pt x="294131" y="72270"/>
                  </a:lnTo>
                  <a:lnTo>
                    <a:pt x="302513" y="80771"/>
                  </a:lnTo>
                  <a:lnTo>
                    <a:pt x="329945" y="0"/>
                  </a:lnTo>
                  <a:close/>
                </a:path>
                <a:path w="330200" h="328929">
                  <a:moveTo>
                    <a:pt x="294131" y="54101"/>
                  </a:moveTo>
                  <a:lnTo>
                    <a:pt x="275843" y="35813"/>
                  </a:lnTo>
                  <a:lnTo>
                    <a:pt x="266929" y="44679"/>
                  </a:lnTo>
                  <a:lnTo>
                    <a:pt x="285087" y="63096"/>
                  </a:lnTo>
                  <a:lnTo>
                    <a:pt x="294131" y="54101"/>
                  </a:lnTo>
                  <a:close/>
                </a:path>
                <a:path w="330200" h="328929">
                  <a:moveTo>
                    <a:pt x="294131" y="72270"/>
                  </a:moveTo>
                  <a:lnTo>
                    <a:pt x="294131" y="54101"/>
                  </a:lnTo>
                  <a:lnTo>
                    <a:pt x="285087" y="63096"/>
                  </a:lnTo>
                  <a:lnTo>
                    <a:pt x="294131" y="72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1">
              <a:extLst>
                <a:ext uri="{FF2B5EF4-FFF2-40B4-BE49-F238E27FC236}">
                  <a16:creationId xmlns:a16="http://schemas.microsoft.com/office/drawing/2014/main" id="{818705F5-A0DF-4FD4-B74A-A9407084184B}"/>
                </a:ext>
              </a:extLst>
            </p:cNvPr>
            <p:cNvSpPr/>
            <p:nvPr/>
          </p:nvSpPr>
          <p:spPr>
            <a:xfrm>
              <a:off x="426860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5577" y="266817"/>
                  </a:moveTo>
                  <a:lnTo>
                    <a:pt x="27432" y="248411"/>
                  </a:lnTo>
                  <a:lnTo>
                    <a:pt x="0" y="329183"/>
                  </a:lnTo>
                  <a:lnTo>
                    <a:pt x="36576" y="317107"/>
                  </a:lnTo>
                  <a:lnTo>
                    <a:pt x="36576" y="275843"/>
                  </a:lnTo>
                  <a:lnTo>
                    <a:pt x="45577" y="266817"/>
                  </a:lnTo>
                  <a:close/>
                </a:path>
                <a:path w="330200" h="329564">
                  <a:moveTo>
                    <a:pt x="62992" y="284479"/>
                  </a:moveTo>
                  <a:lnTo>
                    <a:pt x="45577" y="266817"/>
                  </a:lnTo>
                  <a:lnTo>
                    <a:pt x="36576" y="275843"/>
                  </a:lnTo>
                  <a:lnTo>
                    <a:pt x="54102" y="293369"/>
                  </a:lnTo>
                  <a:lnTo>
                    <a:pt x="62992" y="284479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992" y="284479"/>
                  </a:lnTo>
                  <a:lnTo>
                    <a:pt x="54102" y="293369"/>
                  </a:lnTo>
                  <a:lnTo>
                    <a:pt x="36576" y="275843"/>
                  </a:lnTo>
                  <a:lnTo>
                    <a:pt x="36576" y="317107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5577" y="266817"/>
                  </a:lnTo>
                  <a:lnTo>
                    <a:pt x="62992" y="284479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2">
              <a:extLst>
                <a:ext uri="{FF2B5EF4-FFF2-40B4-BE49-F238E27FC236}">
                  <a16:creationId xmlns:a16="http://schemas.microsoft.com/office/drawing/2014/main" id="{304EAD01-965F-4DDD-A66C-9F19079A80E0}"/>
                </a:ext>
              </a:extLst>
            </p:cNvPr>
            <p:cNvSpPr/>
            <p:nvPr/>
          </p:nvSpPr>
          <p:spPr>
            <a:xfrm>
              <a:off x="3363353" y="3083051"/>
              <a:ext cx="329565" cy="328930"/>
            </a:xfrm>
            <a:custGeom>
              <a:avLst/>
              <a:gdLst/>
              <a:ahLst/>
              <a:cxnLst/>
              <a:rect l="l" t="t" r="r" b="b"/>
              <a:pathLst>
                <a:path w="329564" h="328929">
                  <a:moveTo>
                    <a:pt x="284582" y="265581"/>
                  </a:moveTo>
                  <a:lnTo>
                    <a:pt x="17525" y="0"/>
                  </a:lnTo>
                  <a:lnTo>
                    <a:pt x="0" y="18288"/>
                  </a:lnTo>
                  <a:lnTo>
                    <a:pt x="266306" y="283857"/>
                  </a:lnTo>
                  <a:lnTo>
                    <a:pt x="284582" y="265581"/>
                  </a:lnTo>
                  <a:close/>
                </a:path>
                <a:path w="329564" h="328929">
                  <a:moveTo>
                    <a:pt x="293369" y="316596"/>
                  </a:moveTo>
                  <a:lnTo>
                    <a:pt x="293369" y="274320"/>
                  </a:lnTo>
                  <a:lnTo>
                    <a:pt x="275081" y="292608"/>
                  </a:lnTo>
                  <a:lnTo>
                    <a:pt x="266306" y="283857"/>
                  </a:lnTo>
                  <a:lnTo>
                    <a:pt x="248411" y="301752"/>
                  </a:lnTo>
                  <a:lnTo>
                    <a:pt x="293369" y="316596"/>
                  </a:lnTo>
                  <a:close/>
                </a:path>
                <a:path w="329564" h="328929">
                  <a:moveTo>
                    <a:pt x="293369" y="274320"/>
                  </a:moveTo>
                  <a:lnTo>
                    <a:pt x="284582" y="265581"/>
                  </a:lnTo>
                  <a:lnTo>
                    <a:pt x="266306" y="283857"/>
                  </a:lnTo>
                  <a:lnTo>
                    <a:pt x="275081" y="292608"/>
                  </a:lnTo>
                  <a:lnTo>
                    <a:pt x="293369" y="274320"/>
                  </a:lnTo>
                  <a:close/>
                </a:path>
                <a:path w="329564" h="328929">
                  <a:moveTo>
                    <a:pt x="329183" y="328422"/>
                  </a:moveTo>
                  <a:lnTo>
                    <a:pt x="302513" y="247650"/>
                  </a:lnTo>
                  <a:lnTo>
                    <a:pt x="284582" y="265581"/>
                  </a:lnTo>
                  <a:lnTo>
                    <a:pt x="293369" y="274320"/>
                  </a:lnTo>
                  <a:lnTo>
                    <a:pt x="293369" y="316596"/>
                  </a:lnTo>
                  <a:lnTo>
                    <a:pt x="329183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3">
              <a:extLst>
                <a:ext uri="{FF2B5EF4-FFF2-40B4-BE49-F238E27FC236}">
                  <a16:creationId xmlns:a16="http://schemas.microsoft.com/office/drawing/2014/main" id="{0C37649A-9F67-48AB-A833-B2882717D21F}"/>
                </a:ext>
              </a:extLst>
            </p:cNvPr>
            <p:cNvSpPr/>
            <p:nvPr/>
          </p:nvSpPr>
          <p:spPr>
            <a:xfrm>
              <a:off x="4388243" y="3083051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265325"/>
                  </a:moveTo>
                  <a:lnTo>
                    <a:pt x="18287" y="0"/>
                  </a:lnTo>
                  <a:lnTo>
                    <a:pt x="0" y="18288"/>
                  </a:lnTo>
                  <a:lnTo>
                    <a:pt x="266929" y="283742"/>
                  </a:lnTo>
                  <a:lnTo>
                    <a:pt x="285087" y="265325"/>
                  </a:lnTo>
                  <a:close/>
                </a:path>
                <a:path w="330200" h="328929">
                  <a:moveTo>
                    <a:pt x="294131" y="316596"/>
                  </a:moveTo>
                  <a:lnTo>
                    <a:pt x="294131" y="274320"/>
                  </a:lnTo>
                  <a:lnTo>
                    <a:pt x="275844" y="292608"/>
                  </a:lnTo>
                  <a:lnTo>
                    <a:pt x="266929" y="283742"/>
                  </a:lnTo>
                  <a:lnTo>
                    <a:pt x="249173" y="301752"/>
                  </a:lnTo>
                  <a:lnTo>
                    <a:pt x="294131" y="316596"/>
                  </a:lnTo>
                  <a:close/>
                </a:path>
                <a:path w="330200" h="328929">
                  <a:moveTo>
                    <a:pt x="294131" y="274320"/>
                  </a:moveTo>
                  <a:lnTo>
                    <a:pt x="285087" y="265325"/>
                  </a:lnTo>
                  <a:lnTo>
                    <a:pt x="266929" y="283742"/>
                  </a:lnTo>
                  <a:lnTo>
                    <a:pt x="275844" y="292608"/>
                  </a:lnTo>
                  <a:lnTo>
                    <a:pt x="294131" y="274320"/>
                  </a:lnTo>
                  <a:close/>
                </a:path>
                <a:path w="330200" h="328929">
                  <a:moveTo>
                    <a:pt x="329945" y="328422"/>
                  </a:moveTo>
                  <a:lnTo>
                    <a:pt x="302513" y="247650"/>
                  </a:lnTo>
                  <a:lnTo>
                    <a:pt x="285087" y="265325"/>
                  </a:lnTo>
                  <a:lnTo>
                    <a:pt x="294131" y="274320"/>
                  </a:lnTo>
                  <a:lnTo>
                    <a:pt x="294131" y="316596"/>
                  </a:lnTo>
                  <a:lnTo>
                    <a:pt x="329945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4">
              <a:extLst>
                <a:ext uri="{FF2B5EF4-FFF2-40B4-BE49-F238E27FC236}">
                  <a16:creationId xmlns:a16="http://schemas.microsoft.com/office/drawing/2014/main" id="{6D473A5C-3F02-488F-88F6-A7FE0E01E638}"/>
                </a:ext>
              </a:extLst>
            </p:cNvPr>
            <p:cNvSpPr/>
            <p:nvPr/>
          </p:nvSpPr>
          <p:spPr>
            <a:xfrm>
              <a:off x="291529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368" y="266817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6953" y="284480"/>
                  </a:lnTo>
                  <a:lnTo>
                    <a:pt x="284368" y="266817"/>
                  </a:lnTo>
                  <a:close/>
                </a:path>
                <a:path w="330200" h="329564">
                  <a:moveTo>
                    <a:pt x="293370" y="317107"/>
                  </a:moveTo>
                  <a:lnTo>
                    <a:pt x="293370" y="275844"/>
                  </a:lnTo>
                  <a:lnTo>
                    <a:pt x="275844" y="293370"/>
                  </a:lnTo>
                  <a:lnTo>
                    <a:pt x="266953" y="284480"/>
                  </a:lnTo>
                  <a:lnTo>
                    <a:pt x="249173" y="302514"/>
                  </a:lnTo>
                  <a:lnTo>
                    <a:pt x="293370" y="317107"/>
                  </a:lnTo>
                  <a:close/>
                </a:path>
                <a:path w="330200" h="329564">
                  <a:moveTo>
                    <a:pt x="293370" y="275844"/>
                  </a:moveTo>
                  <a:lnTo>
                    <a:pt x="284368" y="266817"/>
                  </a:lnTo>
                  <a:lnTo>
                    <a:pt x="266953" y="284480"/>
                  </a:lnTo>
                  <a:lnTo>
                    <a:pt x="275844" y="293370"/>
                  </a:lnTo>
                  <a:lnTo>
                    <a:pt x="293370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2513" y="248411"/>
                  </a:lnTo>
                  <a:lnTo>
                    <a:pt x="284368" y="266817"/>
                  </a:lnTo>
                  <a:lnTo>
                    <a:pt x="293370" y="275844"/>
                  </a:lnTo>
                  <a:lnTo>
                    <a:pt x="293370" y="317107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5">
              <a:extLst>
                <a:ext uri="{FF2B5EF4-FFF2-40B4-BE49-F238E27FC236}">
                  <a16:creationId xmlns:a16="http://schemas.microsoft.com/office/drawing/2014/main" id="{866B6C4C-B0D7-49C6-A02C-03D5E463E609}"/>
                </a:ext>
              </a:extLst>
            </p:cNvPr>
            <p:cNvSpPr/>
            <p:nvPr/>
          </p:nvSpPr>
          <p:spPr>
            <a:xfrm>
              <a:off x="387541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988" y="266700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7080" y="284607"/>
                  </a:lnTo>
                  <a:lnTo>
                    <a:pt x="284988" y="266700"/>
                  </a:lnTo>
                  <a:close/>
                </a:path>
                <a:path w="330200" h="329564">
                  <a:moveTo>
                    <a:pt x="294131" y="317358"/>
                  </a:moveTo>
                  <a:lnTo>
                    <a:pt x="294131" y="275844"/>
                  </a:lnTo>
                  <a:lnTo>
                    <a:pt x="275844" y="293370"/>
                  </a:lnTo>
                  <a:lnTo>
                    <a:pt x="267080" y="284607"/>
                  </a:lnTo>
                  <a:lnTo>
                    <a:pt x="249173" y="302514"/>
                  </a:lnTo>
                  <a:lnTo>
                    <a:pt x="294131" y="317358"/>
                  </a:lnTo>
                  <a:close/>
                </a:path>
                <a:path w="330200" h="329564">
                  <a:moveTo>
                    <a:pt x="294131" y="275844"/>
                  </a:moveTo>
                  <a:lnTo>
                    <a:pt x="284988" y="266700"/>
                  </a:lnTo>
                  <a:lnTo>
                    <a:pt x="267080" y="284607"/>
                  </a:lnTo>
                  <a:lnTo>
                    <a:pt x="275844" y="293370"/>
                  </a:lnTo>
                  <a:lnTo>
                    <a:pt x="294131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3276" y="248411"/>
                  </a:lnTo>
                  <a:lnTo>
                    <a:pt x="284988" y="266700"/>
                  </a:lnTo>
                  <a:lnTo>
                    <a:pt x="294131" y="275844"/>
                  </a:lnTo>
                  <a:lnTo>
                    <a:pt x="294131" y="317358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6">
              <a:extLst>
                <a:ext uri="{FF2B5EF4-FFF2-40B4-BE49-F238E27FC236}">
                  <a16:creationId xmlns:a16="http://schemas.microsoft.com/office/drawing/2014/main" id="{EE50127F-AE3F-4FF2-BD9C-063A01389205}"/>
                </a:ext>
              </a:extLst>
            </p:cNvPr>
            <p:cNvSpPr/>
            <p:nvPr/>
          </p:nvSpPr>
          <p:spPr>
            <a:xfrm>
              <a:off x="3758069" y="3083051"/>
              <a:ext cx="327660" cy="328930"/>
            </a:xfrm>
            <a:custGeom>
              <a:avLst/>
              <a:gdLst/>
              <a:ahLst/>
              <a:cxnLst/>
              <a:rect l="l" t="t" r="r" b="b"/>
              <a:pathLst>
                <a:path w="327660" h="328929">
                  <a:moveTo>
                    <a:pt x="44704" y="265430"/>
                  </a:moveTo>
                  <a:lnTo>
                    <a:pt x="26670" y="247649"/>
                  </a:lnTo>
                  <a:lnTo>
                    <a:pt x="0" y="328422"/>
                  </a:lnTo>
                  <a:lnTo>
                    <a:pt x="35814" y="316258"/>
                  </a:lnTo>
                  <a:lnTo>
                    <a:pt x="35814" y="274320"/>
                  </a:lnTo>
                  <a:lnTo>
                    <a:pt x="44704" y="265430"/>
                  </a:lnTo>
                  <a:close/>
                </a:path>
                <a:path w="327660" h="328929">
                  <a:moveTo>
                    <a:pt x="62738" y="283209"/>
                  </a:moveTo>
                  <a:lnTo>
                    <a:pt x="44704" y="265430"/>
                  </a:lnTo>
                  <a:lnTo>
                    <a:pt x="35814" y="274320"/>
                  </a:lnTo>
                  <a:lnTo>
                    <a:pt x="53340" y="292608"/>
                  </a:lnTo>
                  <a:lnTo>
                    <a:pt x="62738" y="283209"/>
                  </a:lnTo>
                  <a:close/>
                </a:path>
                <a:path w="327660" h="328929">
                  <a:moveTo>
                    <a:pt x="80772" y="300990"/>
                  </a:moveTo>
                  <a:lnTo>
                    <a:pt x="62738" y="283209"/>
                  </a:lnTo>
                  <a:lnTo>
                    <a:pt x="53340" y="292608"/>
                  </a:lnTo>
                  <a:lnTo>
                    <a:pt x="35814" y="274320"/>
                  </a:lnTo>
                  <a:lnTo>
                    <a:pt x="35814" y="316258"/>
                  </a:lnTo>
                  <a:lnTo>
                    <a:pt x="80772" y="300990"/>
                  </a:lnTo>
                  <a:close/>
                </a:path>
                <a:path w="327660" h="328929">
                  <a:moveTo>
                    <a:pt x="327660" y="18287"/>
                  </a:moveTo>
                  <a:lnTo>
                    <a:pt x="310134" y="0"/>
                  </a:lnTo>
                  <a:lnTo>
                    <a:pt x="44704" y="265430"/>
                  </a:lnTo>
                  <a:lnTo>
                    <a:pt x="62738" y="283209"/>
                  </a:lnTo>
                  <a:lnTo>
                    <a:pt x="327660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27">
              <a:extLst>
                <a:ext uri="{FF2B5EF4-FFF2-40B4-BE49-F238E27FC236}">
                  <a16:creationId xmlns:a16="http://schemas.microsoft.com/office/drawing/2014/main" id="{EA273D67-56F5-4B29-B5AA-0514E8BB3725}"/>
                </a:ext>
              </a:extLst>
            </p:cNvPr>
            <p:cNvSpPr/>
            <p:nvPr/>
          </p:nvSpPr>
          <p:spPr>
            <a:xfrm>
              <a:off x="330848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4958" y="266699"/>
                  </a:moveTo>
                  <a:lnTo>
                    <a:pt x="26670" y="248411"/>
                  </a:lnTo>
                  <a:lnTo>
                    <a:pt x="0" y="329183"/>
                  </a:lnTo>
                  <a:lnTo>
                    <a:pt x="35814" y="317358"/>
                  </a:lnTo>
                  <a:lnTo>
                    <a:pt x="35814" y="275843"/>
                  </a:lnTo>
                  <a:lnTo>
                    <a:pt x="44958" y="266699"/>
                  </a:lnTo>
                  <a:close/>
                </a:path>
                <a:path w="330200" h="329564">
                  <a:moveTo>
                    <a:pt x="62865" y="284606"/>
                  </a:moveTo>
                  <a:lnTo>
                    <a:pt x="44958" y="266699"/>
                  </a:lnTo>
                  <a:lnTo>
                    <a:pt x="35814" y="275843"/>
                  </a:lnTo>
                  <a:lnTo>
                    <a:pt x="54102" y="293369"/>
                  </a:lnTo>
                  <a:lnTo>
                    <a:pt x="62865" y="284606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865" y="284606"/>
                  </a:lnTo>
                  <a:lnTo>
                    <a:pt x="54102" y="293369"/>
                  </a:lnTo>
                  <a:lnTo>
                    <a:pt x="35814" y="275843"/>
                  </a:lnTo>
                  <a:lnTo>
                    <a:pt x="35814" y="317358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4958" y="266699"/>
                  </a:lnTo>
                  <a:lnTo>
                    <a:pt x="62865" y="284606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8">
              <a:extLst>
                <a:ext uri="{FF2B5EF4-FFF2-40B4-BE49-F238E27FC236}">
                  <a16:creationId xmlns:a16="http://schemas.microsoft.com/office/drawing/2014/main" id="{B97EF757-125A-4720-A9FA-838A97D22388}"/>
                </a:ext>
              </a:extLst>
            </p:cNvPr>
            <p:cNvSpPr txBox="1"/>
            <p:nvPr/>
          </p:nvSpPr>
          <p:spPr>
            <a:xfrm>
              <a:off x="2454535" y="3452114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1" name="object 31">
              <a:extLst>
                <a:ext uri="{FF2B5EF4-FFF2-40B4-BE49-F238E27FC236}">
                  <a16:creationId xmlns:a16="http://schemas.microsoft.com/office/drawing/2014/main" id="{515DB5A0-53EA-4249-AF7D-4A3264AC5540}"/>
                </a:ext>
              </a:extLst>
            </p:cNvPr>
            <p:cNvSpPr txBox="1"/>
            <p:nvPr/>
          </p:nvSpPr>
          <p:spPr>
            <a:xfrm>
              <a:off x="2911735" y="2741167"/>
              <a:ext cx="4349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3840" algn="l"/>
                </a:tabLst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	</a:t>
              </a:r>
              <a:r>
                <a:rPr sz="2700" b="1" i="1" spc="-7" baseline="-15432" dirty="0">
                  <a:latin typeface="Times New Roman"/>
                  <a:cs typeface="Times New Roman"/>
                </a:rPr>
                <a:t>v</a:t>
              </a:r>
              <a:r>
                <a:rPr sz="1800" b="1" baseline="-46296" dirty="0">
                  <a:latin typeface="Times New Roman"/>
                  <a:cs typeface="Times New Roman"/>
                </a:rPr>
                <a:t>1</a:t>
              </a:r>
              <a:endParaRPr sz="1800" baseline="-46296">
                <a:latin typeface="Times New Roman"/>
                <a:cs typeface="Times New Roman"/>
              </a:endParaRPr>
            </a:p>
          </p:txBody>
        </p:sp>
        <p:sp>
          <p:nvSpPr>
            <p:cNvPr id="112" name="object 32">
              <a:extLst>
                <a:ext uri="{FF2B5EF4-FFF2-40B4-BE49-F238E27FC236}">
                  <a16:creationId xmlns:a16="http://schemas.microsoft.com/office/drawing/2014/main" id="{07A7578C-5F15-4083-B729-50AC27784178}"/>
                </a:ext>
              </a:extLst>
            </p:cNvPr>
            <p:cNvSpPr txBox="1"/>
            <p:nvPr/>
          </p:nvSpPr>
          <p:spPr>
            <a:xfrm>
              <a:off x="2987928" y="4087621"/>
              <a:ext cx="4222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baseline="-694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r>
                <a:rPr sz="2400" b="1" spc="52" baseline="-694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spc="-7" baseline="-23148" dirty="0">
                  <a:latin typeface="Times New Roman"/>
                  <a:cs typeface="Times New Roman"/>
                </a:rPr>
                <a:t>6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113" name="object 33">
              <a:extLst>
                <a:ext uri="{FF2B5EF4-FFF2-40B4-BE49-F238E27FC236}">
                  <a16:creationId xmlns:a16="http://schemas.microsoft.com/office/drawing/2014/main" id="{DF746355-5BA4-4368-B5E3-DED778AA9E3C}"/>
                </a:ext>
              </a:extLst>
            </p:cNvPr>
            <p:cNvSpPr txBox="1"/>
            <p:nvPr/>
          </p:nvSpPr>
          <p:spPr>
            <a:xfrm>
              <a:off x="4435735" y="2766313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4" name="object 34">
              <a:extLst>
                <a:ext uri="{FF2B5EF4-FFF2-40B4-BE49-F238E27FC236}">
                  <a16:creationId xmlns:a16="http://schemas.microsoft.com/office/drawing/2014/main" id="{BEDA8F21-C7B8-44D3-A130-1B9860425586}"/>
                </a:ext>
              </a:extLst>
            </p:cNvPr>
            <p:cNvSpPr txBox="1"/>
            <p:nvPr/>
          </p:nvSpPr>
          <p:spPr>
            <a:xfrm>
              <a:off x="3978533" y="3299709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5" name="object 36">
              <a:extLst>
                <a:ext uri="{FF2B5EF4-FFF2-40B4-BE49-F238E27FC236}">
                  <a16:creationId xmlns:a16="http://schemas.microsoft.com/office/drawing/2014/main" id="{7541785F-6FC0-4189-B61D-123A8B95BB43}"/>
                </a:ext>
              </a:extLst>
            </p:cNvPr>
            <p:cNvSpPr txBox="1"/>
            <p:nvPr/>
          </p:nvSpPr>
          <p:spPr>
            <a:xfrm>
              <a:off x="4969135" y="3452114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6" name="object 37">
              <a:extLst>
                <a:ext uri="{FF2B5EF4-FFF2-40B4-BE49-F238E27FC236}">
                  <a16:creationId xmlns:a16="http://schemas.microsoft.com/office/drawing/2014/main" id="{B86F79FD-1D09-4B6C-A016-9CA619CBB264}"/>
                </a:ext>
              </a:extLst>
            </p:cNvPr>
            <p:cNvSpPr txBox="1"/>
            <p:nvPr/>
          </p:nvSpPr>
          <p:spPr>
            <a:xfrm>
              <a:off x="4511933" y="4137916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44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5">
            <a:extLst>
              <a:ext uri="{FF2B5EF4-FFF2-40B4-BE49-F238E27FC236}">
                <a16:creationId xmlns:a16="http://schemas.microsoft.com/office/drawing/2014/main" id="{9171DF56-0549-41BC-B544-EF88A1BF7B09}"/>
              </a:ext>
            </a:extLst>
          </p:cNvPr>
          <p:cNvSpPr/>
          <p:nvPr/>
        </p:nvSpPr>
        <p:spPr>
          <a:xfrm>
            <a:off x="2593088" y="3381174"/>
            <a:ext cx="412250" cy="446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D1723448-7E0E-48CD-AFB7-BDB41FE307C0}"/>
              </a:ext>
            </a:extLst>
          </p:cNvPr>
          <p:cNvSpPr txBox="1"/>
          <p:nvPr/>
        </p:nvSpPr>
        <p:spPr>
          <a:xfrm>
            <a:off x="5883534" y="2541524"/>
            <a:ext cx="2296275" cy="96011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76517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b="1" spc="-5" dirty="0">
                <a:latin typeface="Times New Roman"/>
                <a:cs typeface="Times New Roman"/>
              </a:rPr>
              <a:t>: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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774065" algn="l"/>
              </a:tabLst>
            </a:pPr>
            <a:r>
              <a:rPr sz="3000" b="1" spc="-7" baseline="277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00" b="1" spc="-7" baseline="2777" dirty="0">
                <a:latin typeface="Times New Roman"/>
                <a:cs typeface="Times New Roman"/>
              </a:rPr>
              <a:t>: </a:t>
            </a:r>
            <a:r>
              <a:rPr sz="3000" b="1" baseline="2777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Wingdings"/>
                <a:cs typeface="Wingdings"/>
              </a:rPr>
              <a:t>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1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5" name="object 35">
            <a:extLst>
              <a:ext uri="{FF2B5EF4-FFF2-40B4-BE49-F238E27FC236}">
                <a16:creationId xmlns:a16="http://schemas.microsoft.com/office/drawing/2014/main" id="{7B781AB9-8C19-420F-8EEA-72C0B45E89EC}"/>
              </a:ext>
            </a:extLst>
          </p:cNvPr>
          <p:cNvSpPr txBox="1"/>
          <p:nvPr/>
        </p:nvSpPr>
        <p:spPr>
          <a:xfrm>
            <a:off x="5883535" y="3491738"/>
            <a:ext cx="2309032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774065" algn="l"/>
              </a:tabLst>
            </a:pPr>
            <a:r>
              <a:rPr sz="3000" b="1" spc="-7" baseline="55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00" b="1" spc="-7" baseline="5555" dirty="0">
                <a:latin typeface="Times New Roman"/>
                <a:cs typeface="Times New Roman"/>
              </a:rPr>
              <a:t>: </a:t>
            </a:r>
            <a:r>
              <a:rPr sz="3000" b="1" baseline="5555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Wingdings"/>
                <a:cs typeface="Wingdings"/>
              </a:rPr>
              <a:t></a:t>
            </a:r>
            <a:r>
              <a:rPr sz="3600" baseline="4629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2 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74065" algn="l"/>
              </a:tabLst>
            </a:pPr>
            <a:r>
              <a:rPr sz="3000" b="1" spc="-7" baseline="555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3000" b="1" spc="-7" baseline="5555" dirty="0">
                <a:latin typeface="Times New Roman"/>
                <a:cs typeface="Times New Roman"/>
              </a:rPr>
              <a:t>: </a:t>
            </a:r>
            <a:r>
              <a:rPr sz="3000" b="1" baseline="5555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Wingdings"/>
                <a:cs typeface="Wingdings"/>
              </a:rPr>
              <a:t></a:t>
            </a:r>
            <a:r>
              <a:rPr sz="3600" baseline="4629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5 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0" name="object 40">
            <a:extLst>
              <a:ext uri="{FF2B5EF4-FFF2-40B4-BE49-F238E27FC236}">
                <a16:creationId xmlns:a16="http://schemas.microsoft.com/office/drawing/2014/main" id="{39019740-17F8-4B13-A0A6-CFCA25ABF79A}"/>
              </a:ext>
            </a:extLst>
          </p:cNvPr>
          <p:cNvSpPr txBox="1"/>
          <p:nvPr/>
        </p:nvSpPr>
        <p:spPr>
          <a:xfrm>
            <a:off x="1463935" y="1688845"/>
            <a:ext cx="93662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 indent="-5346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547370" algn="l"/>
                <a:tab pos="548005" algn="l"/>
              </a:tabLst>
            </a:pP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按照</a:t>
            </a:r>
            <a:r>
              <a:rPr sz="2800" b="1" dirty="0" err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递增（非递减）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的顺序找出到各个顶点的最短路</a:t>
            </a:r>
            <a:endParaRPr sz="28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6D9781B-2AC6-433B-939C-C6C8635F5637}"/>
              </a:ext>
            </a:extLst>
          </p:cNvPr>
          <p:cNvGrpSpPr/>
          <p:nvPr/>
        </p:nvGrpSpPr>
        <p:grpSpPr>
          <a:xfrm>
            <a:off x="2454535" y="2741167"/>
            <a:ext cx="2642235" cy="1695958"/>
            <a:chOff x="2454535" y="2741167"/>
            <a:chExt cx="2642235" cy="1695958"/>
          </a:xfrm>
        </p:grpSpPr>
        <p:sp>
          <p:nvSpPr>
            <p:cNvPr id="82" name="object 4">
              <a:extLst>
                <a:ext uri="{FF2B5EF4-FFF2-40B4-BE49-F238E27FC236}">
                  <a16:creationId xmlns:a16="http://schemas.microsoft.com/office/drawing/2014/main" id="{5C519A3B-ED38-4C37-B1EE-BA03646ECDFE}"/>
                </a:ext>
              </a:extLst>
            </p:cNvPr>
            <p:cNvSpPr/>
            <p:nvPr/>
          </p:nvSpPr>
          <p:spPr>
            <a:xfrm>
              <a:off x="305321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7796" y="5078"/>
                  </a:lnTo>
                  <a:lnTo>
                    <a:pt x="107302" y="19540"/>
                  </a:lnTo>
                  <a:lnTo>
                    <a:pt x="71659" y="42227"/>
                  </a:lnTo>
                  <a:lnTo>
                    <a:pt x="41987" y="71979"/>
                  </a:lnTo>
                  <a:lnTo>
                    <a:pt x="19407" y="107635"/>
                  </a:lnTo>
                  <a:lnTo>
                    <a:pt x="5038" y="148036"/>
                  </a:lnTo>
                  <a:lnTo>
                    <a:pt x="0" y="192024"/>
                  </a:lnTo>
                  <a:lnTo>
                    <a:pt x="5038" y="236011"/>
                  </a:lnTo>
                  <a:lnTo>
                    <a:pt x="19407" y="276412"/>
                  </a:lnTo>
                  <a:lnTo>
                    <a:pt x="41987" y="312068"/>
                  </a:lnTo>
                  <a:lnTo>
                    <a:pt x="71659" y="341820"/>
                  </a:lnTo>
                  <a:lnTo>
                    <a:pt x="107302" y="364507"/>
                  </a:lnTo>
                  <a:lnTo>
                    <a:pt x="14779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5">
              <a:extLst>
                <a:ext uri="{FF2B5EF4-FFF2-40B4-BE49-F238E27FC236}">
                  <a16:creationId xmlns:a16="http://schemas.microsoft.com/office/drawing/2014/main" id="{DB2A5899-BBB2-4ED5-930A-2EE40DE3FE1E}"/>
                </a:ext>
              </a:extLst>
            </p:cNvPr>
            <p:cNvSpPr/>
            <p:nvPr/>
          </p:nvSpPr>
          <p:spPr>
            <a:xfrm>
              <a:off x="4013339" y="277139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011"/>
                  </a:lnTo>
                  <a:lnTo>
                    <a:pt x="19540" y="276412"/>
                  </a:lnTo>
                  <a:lnTo>
                    <a:pt x="42227" y="312068"/>
                  </a:lnTo>
                  <a:lnTo>
                    <a:pt x="71979" y="341820"/>
                  </a:lnTo>
                  <a:lnTo>
                    <a:pt x="107635" y="364507"/>
                  </a:lnTo>
                  <a:lnTo>
                    <a:pt x="148036" y="378969"/>
                  </a:lnTo>
                  <a:lnTo>
                    <a:pt x="192024" y="384048"/>
                  </a:lnTo>
                  <a:lnTo>
                    <a:pt x="236011" y="378969"/>
                  </a:lnTo>
                  <a:lnTo>
                    <a:pt x="276412" y="364507"/>
                  </a:lnTo>
                  <a:lnTo>
                    <a:pt x="312068" y="341820"/>
                  </a:lnTo>
                  <a:lnTo>
                    <a:pt x="341820" y="312068"/>
                  </a:lnTo>
                  <a:lnTo>
                    <a:pt x="364507" y="276412"/>
                  </a:lnTo>
                  <a:lnTo>
                    <a:pt x="378969" y="236011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6">
              <a:extLst>
                <a:ext uri="{FF2B5EF4-FFF2-40B4-BE49-F238E27FC236}">
                  <a16:creationId xmlns:a16="http://schemas.microsoft.com/office/drawing/2014/main" id="{3E06EB9F-B8CD-4AB2-86F4-AB0670C15C0B}"/>
                </a:ext>
              </a:extLst>
            </p:cNvPr>
            <p:cNvSpPr txBox="1"/>
            <p:nvPr/>
          </p:nvSpPr>
          <p:spPr>
            <a:xfrm>
              <a:off x="4103503" y="2806700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2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85" name="object 7">
              <a:extLst>
                <a:ext uri="{FF2B5EF4-FFF2-40B4-BE49-F238E27FC236}">
                  <a16:creationId xmlns:a16="http://schemas.microsoft.com/office/drawing/2014/main" id="{05D921F3-078B-462A-8538-29C0667D378F}"/>
                </a:ext>
              </a:extLst>
            </p:cNvPr>
            <p:cNvSpPr/>
            <p:nvPr/>
          </p:nvSpPr>
          <p:spPr>
            <a:xfrm>
              <a:off x="3437267" y="292531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4"/>
                  </a:moveTo>
                  <a:lnTo>
                    <a:pt x="512825" y="25908"/>
                  </a:lnTo>
                  <a:lnTo>
                    <a:pt x="0" y="25908"/>
                  </a:lnTo>
                  <a:lnTo>
                    <a:pt x="0" y="51054"/>
                  </a:lnTo>
                  <a:lnTo>
                    <a:pt x="512825" y="51054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908"/>
                  </a:lnTo>
                  <a:lnTo>
                    <a:pt x="512825" y="25908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4"/>
                  </a:lnTo>
                  <a:lnTo>
                    <a:pt x="499872" y="51054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">
              <a:extLst>
                <a:ext uri="{FF2B5EF4-FFF2-40B4-BE49-F238E27FC236}">
                  <a16:creationId xmlns:a16="http://schemas.microsoft.com/office/drawing/2014/main" id="{B73049BC-AACE-4B32-84AD-A855C9FB9ABD}"/>
                </a:ext>
              </a:extLst>
            </p:cNvPr>
            <p:cNvSpPr/>
            <p:nvPr/>
          </p:nvSpPr>
          <p:spPr>
            <a:xfrm>
              <a:off x="311646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011" y="379729"/>
                  </a:lnTo>
                  <a:lnTo>
                    <a:pt x="276412" y="365251"/>
                  </a:lnTo>
                  <a:lnTo>
                    <a:pt x="312068" y="342522"/>
                  </a:lnTo>
                  <a:lnTo>
                    <a:pt x="341820" y="312688"/>
                  </a:lnTo>
                  <a:lnTo>
                    <a:pt x="364507" y="276897"/>
                  </a:lnTo>
                  <a:lnTo>
                    <a:pt x="378969" y="236293"/>
                  </a:lnTo>
                  <a:lnTo>
                    <a:pt x="384048" y="192023"/>
                  </a:lnTo>
                  <a:lnTo>
                    <a:pt x="378969" y="148036"/>
                  </a:lnTo>
                  <a:lnTo>
                    <a:pt x="364507" y="107635"/>
                  </a:lnTo>
                  <a:lnTo>
                    <a:pt x="341820" y="71979"/>
                  </a:lnTo>
                  <a:lnTo>
                    <a:pt x="312068" y="42227"/>
                  </a:lnTo>
                  <a:lnTo>
                    <a:pt x="276412" y="19540"/>
                  </a:lnTo>
                  <a:lnTo>
                    <a:pt x="23601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9">
              <a:extLst>
                <a:ext uri="{FF2B5EF4-FFF2-40B4-BE49-F238E27FC236}">
                  <a16:creationId xmlns:a16="http://schemas.microsoft.com/office/drawing/2014/main" id="{98E9F007-D20E-48C9-9CDE-21768BFA76E4}"/>
                </a:ext>
              </a:extLst>
            </p:cNvPr>
            <p:cNvSpPr/>
            <p:nvPr/>
          </p:nvSpPr>
          <p:spPr>
            <a:xfrm>
              <a:off x="4076585" y="4052315"/>
              <a:ext cx="384175" cy="384810"/>
            </a:xfrm>
            <a:custGeom>
              <a:avLst/>
              <a:gdLst/>
              <a:ahLst/>
              <a:cxnLst/>
              <a:rect l="l" t="t" r="r" b="b"/>
              <a:pathLst>
                <a:path w="384175" h="384810">
                  <a:moveTo>
                    <a:pt x="192024" y="0"/>
                  </a:moveTo>
                  <a:lnTo>
                    <a:pt x="148036" y="5078"/>
                  </a:lnTo>
                  <a:lnTo>
                    <a:pt x="107635" y="19540"/>
                  </a:lnTo>
                  <a:lnTo>
                    <a:pt x="71979" y="42227"/>
                  </a:lnTo>
                  <a:lnTo>
                    <a:pt x="42227" y="71979"/>
                  </a:lnTo>
                  <a:lnTo>
                    <a:pt x="19540" y="107635"/>
                  </a:lnTo>
                  <a:lnTo>
                    <a:pt x="5078" y="148036"/>
                  </a:lnTo>
                  <a:lnTo>
                    <a:pt x="0" y="192024"/>
                  </a:lnTo>
                  <a:lnTo>
                    <a:pt x="5078" y="236293"/>
                  </a:lnTo>
                  <a:lnTo>
                    <a:pt x="19540" y="276897"/>
                  </a:lnTo>
                  <a:lnTo>
                    <a:pt x="42227" y="312688"/>
                  </a:lnTo>
                  <a:lnTo>
                    <a:pt x="71979" y="342522"/>
                  </a:lnTo>
                  <a:lnTo>
                    <a:pt x="107635" y="365251"/>
                  </a:lnTo>
                  <a:lnTo>
                    <a:pt x="148036" y="379729"/>
                  </a:lnTo>
                  <a:lnTo>
                    <a:pt x="192024" y="384810"/>
                  </a:lnTo>
                  <a:lnTo>
                    <a:pt x="236251" y="379729"/>
                  </a:lnTo>
                  <a:lnTo>
                    <a:pt x="276745" y="365251"/>
                  </a:lnTo>
                  <a:lnTo>
                    <a:pt x="312388" y="342522"/>
                  </a:lnTo>
                  <a:lnTo>
                    <a:pt x="342060" y="312688"/>
                  </a:lnTo>
                  <a:lnTo>
                    <a:pt x="364640" y="276897"/>
                  </a:lnTo>
                  <a:lnTo>
                    <a:pt x="379009" y="236293"/>
                  </a:lnTo>
                  <a:lnTo>
                    <a:pt x="384048" y="192023"/>
                  </a:lnTo>
                  <a:lnTo>
                    <a:pt x="379009" y="148036"/>
                  </a:lnTo>
                  <a:lnTo>
                    <a:pt x="364640" y="107635"/>
                  </a:lnTo>
                  <a:lnTo>
                    <a:pt x="342060" y="71979"/>
                  </a:lnTo>
                  <a:lnTo>
                    <a:pt x="312388" y="42227"/>
                  </a:lnTo>
                  <a:lnTo>
                    <a:pt x="276745" y="19540"/>
                  </a:lnTo>
                  <a:lnTo>
                    <a:pt x="236251" y="5078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0">
              <a:extLst>
                <a:ext uri="{FF2B5EF4-FFF2-40B4-BE49-F238E27FC236}">
                  <a16:creationId xmlns:a16="http://schemas.microsoft.com/office/drawing/2014/main" id="{D399368C-1200-497B-977A-4BCF947E490B}"/>
                </a:ext>
              </a:extLst>
            </p:cNvPr>
            <p:cNvSpPr txBox="1"/>
            <p:nvPr/>
          </p:nvSpPr>
          <p:spPr>
            <a:xfrm>
              <a:off x="4167511" y="408762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7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89" name="object 11">
              <a:extLst>
                <a:ext uri="{FF2B5EF4-FFF2-40B4-BE49-F238E27FC236}">
                  <a16:creationId xmlns:a16="http://schemas.microsoft.com/office/drawing/2014/main" id="{B7BB7AD6-EA03-44F6-B416-BCEE02DE654F}"/>
                </a:ext>
              </a:extLst>
            </p:cNvPr>
            <p:cNvSpPr/>
            <p:nvPr/>
          </p:nvSpPr>
          <p:spPr>
            <a:xfrm>
              <a:off x="3500513" y="4206240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90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25908"/>
                  </a:lnTo>
                  <a:lnTo>
                    <a:pt x="76200" y="25908"/>
                  </a:lnTo>
                  <a:close/>
                </a:path>
                <a:path w="576579" h="76200">
                  <a:moveTo>
                    <a:pt x="576072" y="51054"/>
                  </a:moveTo>
                  <a:lnTo>
                    <a:pt x="576072" y="25908"/>
                  </a:lnTo>
                  <a:lnTo>
                    <a:pt x="63246" y="25908"/>
                  </a:lnTo>
                  <a:lnTo>
                    <a:pt x="63246" y="51054"/>
                  </a:lnTo>
                  <a:lnTo>
                    <a:pt x="576072" y="51054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4"/>
                  </a:lnTo>
                  <a:lnTo>
                    <a:pt x="63246" y="51054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2">
              <a:extLst>
                <a:ext uri="{FF2B5EF4-FFF2-40B4-BE49-F238E27FC236}">
                  <a16:creationId xmlns:a16="http://schemas.microsoft.com/office/drawing/2014/main" id="{1064683D-3A87-42F0-948E-3D973E63FDD8}"/>
                </a:ext>
              </a:extLst>
            </p:cNvPr>
            <p:cNvSpPr/>
            <p:nvPr/>
          </p:nvSpPr>
          <p:spPr>
            <a:xfrm>
              <a:off x="2603639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>
              <a:extLst>
                <a:ext uri="{FF2B5EF4-FFF2-40B4-BE49-F238E27FC236}">
                  <a16:creationId xmlns:a16="http://schemas.microsoft.com/office/drawing/2014/main" id="{04720E45-C104-484B-926D-A2003AF656E2}"/>
                </a:ext>
              </a:extLst>
            </p:cNvPr>
            <p:cNvSpPr txBox="1"/>
            <p:nvPr/>
          </p:nvSpPr>
          <p:spPr>
            <a:xfrm>
              <a:off x="2693803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solidFill>
                    <a:srgbClr val="7030A0"/>
                  </a:solidFill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solidFill>
                    <a:srgbClr val="7030A0"/>
                  </a:solidFill>
                  <a:latin typeface="Times New Roman"/>
                  <a:cs typeface="Times New Roman"/>
                </a:rPr>
                <a:t>3</a:t>
              </a:r>
              <a:endParaRPr sz="1800" baseline="-23148" dirty="0">
                <a:solidFill>
                  <a:srgbClr val="7030A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" name="object 14">
              <a:extLst>
                <a:ext uri="{FF2B5EF4-FFF2-40B4-BE49-F238E27FC236}">
                  <a16:creationId xmlns:a16="http://schemas.microsoft.com/office/drawing/2014/main" id="{19E0657F-31D5-4568-BC1C-C49F51826FAA}"/>
                </a:ext>
              </a:extLst>
            </p:cNvPr>
            <p:cNvSpPr/>
            <p:nvPr/>
          </p:nvSpPr>
          <p:spPr>
            <a:xfrm>
              <a:off x="3563759" y="3411473"/>
              <a:ext cx="386715" cy="386080"/>
            </a:xfrm>
            <a:custGeom>
              <a:avLst/>
              <a:gdLst/>
              <a:ahLst/>
              <a:cxnLst/>
              <a:rect l="l" t="t" r="r" b="b"/>
              <a:pathLst>
                <a:path w="386714" h="386079">
                  <a:moveTo>
                    <a:pt x="193548" y="0"/>
                  </a:moveTo>
                  <a:lnTo>
                    <a:pt x="149236" y="5080"/>
                  </a:lnTo>
                  <a:lnTo>
                    <a:pt x="108523" y="19558"/>
                  </a:lnTo>
                  <a:lnTo>
                    <a:pt x="72583" y="42287"/>
                  </a:lnTo>
                  <a:lnTo>
                    <a:pt x="42587" y="72121"/>
                  </a:lnTo>
                  <a:lnTo>
                    <a:pt x="19709" y="107912"/>
                  </a:lnTo>
                  <a:lnTo>
                    <a:pt x="5122" y="148516"/>
                  </a:lnTo>
                  <a:lnTo>
                    <a:pt x="0" y="192786"/>
                  </a:lnTo>
                  <a:lnTo>
                    <a:pt x="5122" y="237055"/>
                  </a:lnTo>
                  <a:lnTo>
                    <a:pt x="19709" y="277659"/>
                  </a:lnTo>
                  <a:lnTo>
                    <a:pt x="42587" y="313450"/>
                  </a:lnTo>
                  <a:lnTo>
                    <a:pt x="72583" y="343284"/>
                  </a:lnTo>
                  <a:lnTo>
                    <a:pt x="108523" y="366013"/>
                  </a:lnTo>
                  <a:lnTo>
                    <a:pt x="149236" y="380491"/>
                  </a:lnTo>
                  <a:lnTo>
                    <a:pt x="193548" y="385572"/>
                  </a:lnTo>
                  <a:lnTo>
                    <a:pt x="237577" y="380491"/>
                  </a:lnTo>
                  <a:lnTo>
                    <a:pt x="278087" y="366013"/>
                  </a:lnTo>
                  <a:lnTo>
                    <a:pt x="313892" y="343284"/>
                  </a:lnTo>
                  <a:lnTo>
                    <a:pt x="343806" y="313450"/>
                  </a:lnTo>
                  <a:lnTo>
                    <a:pt x="366641" y="277659"/>
                  </a:lnTo>
                  <a:lnTo>
                    <a:pt x="381213" y="237055"/>
                  </a:lnTo>
                  <a:lnTo>
                    <a:pt x="386334" y="192785"/>
                  </a:lnTo>
                  <a:lnTo>
                    <a:pt x="381213" y="148516"/>
                  </a:lnTo>
                  <a:lnTo>
                    <a:pt x="366641" y="107912"/>
                  </a:lnTo>
                  <a:lnTo>
                    <a:pt x="343806" y="72121"/>
                  </a:lnTo>
                  <a:lnTo>
                    <a:pt x="313892" y="42287"/>
                  </a:lnTo>
                  <a:lnTo>
                    <a:pt x="278087" y="19558"/>
                  </a:lnTo>
                  <a:lnTo>
                    <a:pt x="237577" y="5080"/>
                  </a:lnTo>
                  <a:lnTo>
                    <a:pt x="193548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>
              <a:extLst>
                <a:ext uri="{FF2B5EF4-FFF2-40B4-BE49-F238E27FC236}">
                  <a16:creationId xmlns:a16="http://schemas.microsoft.com/office/drawing/2014/main" id="{01442954-7E75-4B91-B8C8-8DFDEBD4FD9F}"/>
                </a:ext>
              </a:extLst>
            </p:cNvPr>
            <p:cNvSpPr txBox="1"/>
            <p:nvPr/>
          </p:nvSpPr>
          <p:spPr>
            <a:xfrm>
              <a:off x="365620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4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4" name="object 16">
              <a:extLst>
                <a:ext uri="{FF2B5EF4-FFF2-40B4-BE49-F238E27FC236}">
                  <a16:creationId xmlns:a16="http://schemas.microsoft.com/office/drawing/2014/main" id="{0D34B8A9-0A87-40D5-A34F-6A7C997B05EE}"/>
                </a:ext>
              </a:extLst>
            </p:cNvPr>
            <p:cNvSpPr/>
            <p:nvPr/>
          </p:nvSpPr>
          <p:spPr>
            <a:xfrm>
              <a:off x="2987687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76200" y="25145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5" y="69723"/>
                  </a:lnTo>
                  <a:lnTo>
                    <a:pt x="63245" y="25145"/>
                  </a:lnTo>
                  <a:lnTo>
                    <a:pt x="76200" y="25145"/>
                  </a:lnTo>
                  <a:close/>
                </a:path>
                <a:path w="576579" h="76200">
                  <a:moveTo>
                    <a:pt x="576071" y="51053"/>
                  </a:moveTo>
                  <a:lnTo>
                    <a:pt x="576071" y="25145"/>
                  </a:lnTo>
                  <a:lnTo>
                    <a:pt x="63245" y="25145"/>
                  </a:lnTo>
                  <a:lnTo>
                    <a:pt x="63245" y="51053"/>
                  </a:lnTo>
                  <a:lnTo>
                    <a:pt x="576071" y="51053"/>
                  </a:lnTo>
                  <a:close/>
                </a:path>
                <a:path w="576579" h="76200">
                  <a:moveTo>
                    <a:pt x="76200" y="76200"/>
                  </a:moveTo>
                  <a:lnTo>
                    <a:pt x="76200" y="51053"/>
                  </a:lnTo>
                  <a:lnTo>
                    <a:pt x="63245" y="51053"/>
                  </a:lnTo>
                  <a:lnTo>
                    <a:pt x="63245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>
              <a:extLst>
                <a:ext uri="{FF2B5EF4-FFF2-40B4-BE49-F238E27FC236}">
                  <a16:creationId xmlns:a16="http://schemas.microsoft.com/office/drawing/2014/main" id="{BE2C4E5D-E945-4F42-A3B5-AD8DE4FDAC31}"/>
                </a:ext>
              </a:extLst>
            </p:cNvPr>
            <p:cNvSpPr/>
            <p:nvPr/>
          </p:nvSpPr>
          <p:spPr>
            <a:xfrm>
              <a:off x="4526165" y="3411473"/>
              <a:ext cx="384175" cy="386080"/>
            </a:xfrm>
            <a:custGeom>
              <a:avLst/>
              <a:gdLst/>
              <a:ahLst/>
              <a:cxnLst/>
              <a:rect l="l" t="t" r="r" b="b"/>
              <a:pathLst>
                <a:path w="384175" h="386079">
                  <a:moveTo>
                    <a:pt x="192024" y="0"/>
                  </a:moveTo>
                  <a:lnTo>
                    <a:pt x="148036" y="5080"/>
                  </a:lnTo>
                  <a:lnTo>
                    <a:pt x="107635" y="19558"/>
                  </a:lnTo>
                  <a:lnTo>
                    <a:pt x="71979" y="42287"/>
                  </a:lnTo>
                  <a:lnTo>
                    <a:pt x="42227" y="72121"/>
                  </a:lnTo>
                  <a:lnTo>
                    <a:pt x="19540" y="107912"/>
                  </a:lnTo>
                  <a:lnTo>
                    <a:pt x="5078" y="148516"/>
                  </a:lnTo>
                  <a:lnTo>
                    <a:pt x="0" y="192786"/>
                  </a:lnTo>
                  <a:lnTo>
                    <a:pt x="5078" y="237055"/>
                  </a:lnTo>
                  <a:lnTo>
                    <a:pt x="19540" y="277659"/>
                  </a:lnTo>
                  <a:lnTo>
                    <a:pt x="42227" y="313450"/>
                  </a:lnTo>
                  <a:lnTo>
                    <a:pt x="71979" y="343284"/>
                  </a:lnTo>
                  <a:lnTo>
                    <a:pt x="107635" y="366013"/>
                  </a:lnTo>
                  <a:lnTo>
                    <a:pt x="148036" y="380491"/>
                  </a:lnTo>
                  <a:lnTo>
                    <a:pt x="192024" y="385572"/>
                  </a:lnTo>
                  <a:lnTo>
                    <a:pt x="236011" y="380491"/>
                  </a:lnTo>
                  <a:lnTo>
                    <a:pt x="276412" y="366013"/>
                  </a:lnTo>
                  <a:lnTo>
                    <a:pt x="312068" y="343284"/>
                  </a:lnTo>
                  <a:lnTo>
                    <a:pt x="341820" y="313450"/>
                  </a:lnTo>
                  <a:lnTo>
                    <a:pt x="364507" y="277659"/>
                  </a:lnTo>
                  <a:lnTo>
                    <a:pt x="378969" y="237055"/>
                  </a:lnTo>
                  <a:lnTo>
                    <a:pt x="384048" y="192785"/>
                  </a:lnTo>
                  <a:lnTo>
                    <a:pt x="378969" y="148516"/>
                  </a:lnTo>
                  <a:lnTo>
                    <a:pt x="364507" y="107912"/>
                  </a:lnTo>
                  <a:lnTo>
                    <a:pt x="341820" y="72121"/>
                  </a:lnTo>
                  <a:lnTo>
                    <a:pt x="312068" y="42287"/>
                  </a:lnTo>
                  <a:lnTo>
                    <a:pt x="276412" y="19558"/>
                  </a:lnTo>
                  <a:lnTo>
                    <a:pt x="236011" y="5080"/>
                  </a:lnTo>
                  <a:lnTo>
                    <a:pt x="19202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8">
              <a:extLst>
                <a:ext uri="{FF2B5EF4-FFF2-40B4-BE49-F238E27FC236}">
                  <a16:creationId xmlns:a16="http://schemas.microsoft.com/office/drawing/2014/main" id="{10F9E37E-CE52-4696-95D1-32B64CC6AC8B}"/>
                </a:ext>
              </a:extLst>
            </p:cNvPr>
            <p:cNvSpPr txBox="1"/>
            <p:nvPr/>
          </p:nvSpPr>
          <p:spPr>
            <a:xfrm>
              <a:off x="4616329" y="3447541"/>
              <a:ext cx="2032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baseline="-23148" dirty="0">
                  <a:latin typeface="Times New Roman"/>
                  <a:cs typeface="Times New Roman"/>
                </a:rPr>
                <a:t>5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97" name="object 19">
              <a:extLst>
                <a:ext uri="{FF2B5EF4-FFF2-40B4-BE49-F238E27FC236}">
                  <a16:creationId xmlns:a16="http://schemas.microsoft.com/office/drawing/2014/main" id="{9F574AE1-357D-4B70-AB98-7A0CD81789ED}"/>
                </a:ext>
              </a:extLst>
            </p:cNvPr>
            <p:cNvSpPr/>
            <p:nvPr/>
          </p:nvSpPr>
          <p:spPr>
            <a:xfrm>
              <a:off x="3950093" y="3566921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512825" y="51053"/>
                  </a:moveTo>
                  <a:lnTo>
                    <a:pt x="512825" y="25145"/>
                  </a:lnTo>
                  <a:lnTo>
                    <a:pt x="0" y="25145"/>
                  </a:lnTo>
                  <a:lnTo>
                    <a:pt x="0" y="51053"/>
                  </a:lnTo>
                  <a:lnTo>
                    <a:pt x="512825" y="51053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25145"/>
                  </a:lnTo>
                  <a:lnTo>
                    <a:pt x="512825" y="25145"/>
                  </a:lnTo>
                  <a:lnTo>
                    <a:pt x="512825" y="69723"/>
                  </a:lnTo>
                  <a:lnTo>
                    <a:pt x="576072" y="38100"/>
                  </a:lnTo>
                  <a:close/>
                </a:path>
                <a:path w="576579" h="76200">
                  <a:moveTo>
                    <a:pt x="512825" y="69723"/>
                  </a:moveTo>
                  <a:lnTo>
                    <a:pt x="512825" y="51053"/>
                  </a:lnTo>
                  <a:lnTo>
                    <a:pt x="499872" y="51053"/>
                  </a:lnTo>
                  <a:lnTo>
                    <a:pt x="499872" y="76200"/>
                  </a:lnTo>
                  <a:lnTo>
                    <a:pt x="512825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0">
              <a:extLst>
                <a:ext uri="{FF2B5EF4-FFF2-40B4-BE49-F238E27FC236}">
                  <a16:creationId xmlns:a16="http://schemas.microsoft.com/office/drawing/2014/main" id="{9801BD09-11E3-4BD5-AA16-6E8096350F45}"/>
                </a:ext>
              </a:extLst>
            </p:cNvPr>
            <p:cNvSpPr/>
            <p:nvPr/>
          </p:nvSpPr>
          <p:spPr>
            <a:xfrm>
              <a:off x="2786519" y="3092195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63096"/>
                  </a:moveTo>
                  <a:lnTo>
                    <a:pt x="266929" y="44679"/>
                  </a:lnTo>
                  <a:lnTo>
                    <a:pt x="0" y="310133"/>
                  </a:lnTo>
                  <a:lnTo>
                    <a:pt x="18287" y="328421"/>
                  </a:lnTo>
                  <a:lnTo>
                    <a:pt x="285087" y="63096"/>
                  </a:lnTo>
                  <a:close/>
                </a:path>
                <a:path w="330200" h="328929">
                  <a:moveTo>
                    <a:pt x="329945" y="0"/>
                  </a:moveTo>
                  <a:lnTo>
                    <a:pt x="249173" y="26669"/>
                  </a:lnTo>
                  <a:lnTo>
                    <a:pt x="266929" y="44679"/>
                  </a:lnTo>
                  <a:lnTo>
                    <a:pt x="275843" y="35813"/>
                  </a:lnTo>
                  <a:lnTo>
                    <a:pt x="294131" y="54101"/>
                  </a:lnTo>
                  <a:lnTo>
                    <a:pt x="294131" y="72270"/>
                  </a:lnTo>
                  <a:lnTo>
                    <a:pt x="302513" y="80771"/>
                  </a:lnTo>
                  <a:lnTo>
                    <a:pt x="329945" y="0"/>
                  </a:lnTo>
                  <a:close/>
                </a:path>
                <a:path w="330200" h="328929">
                  <a:moveTo>
                    <a:pt x="294131" y="54101"/>
                  </a:moveTo>
                  <a:lnTo>
                    <a:pt x="275843" y="35813"/>
                  </a:lnTo>
                  <a:lnTo>
                    <a:pt x="266929" y="44679"/>
                  </a:lnTo>
                  <a:lnTo>
                    <a:pt x="285087" y="63096"/>
                  </a:lnTo>
                  <a:lnTo>
                    <a:pt x="294131" y="54101"/>
                  </a:lnTo>
                  <a:close/>
                </a:path>
                <a:path w="330200" h="328929">
                  <a:moveTo>
                    <a:pt x="294131" y="72270"/>
                  </a:moveTo>
                  <a:lnTo>
                    <a:pt x="294131" y="54101"/>
                  </a:lnTo>
                  <a:lnTo>
                    <a:pt x="285087" y="63096"/>
                  </a:lnTo>
                  <a:lnTo>
                    <a:pt x="294131" y="72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1">
              <a:extLst>
                <a:ext uri="{FF2B5EF4-FFF2-40B4-BE49-F238E27FC236}">
                  <a16:creationId xmlns:a16="http://schemas.microsoft.com/office/drawing/2014/main" id="{EE194F55-7143-43DD-B528-05A8C1912C4C}"/>
                </a:ext>
              </a:extLst>
            </p:cNvPr>
            <p:cNvSpPr/>
            <p:nvPr/>
          </p:nvSpPr>
          <p:spPr>
            <a:xfrm>
              <a:off x="426860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5577" y="266817"/>
                  </a:moveTo>
                  <a:lnTo>
                    <a:pt x="27432" y="248411"/>
                  </a:lnTo>
                  <a:lnTo>
                    <a:pt x="0" y="329183"/>
                  </a:lnTo>
                  <a:lnTo>
                    <a:pt x="36576" y="317107"/>
                  </a:lnTo>
                  <a:lnTo>
                    <a:pt x="36576" y="275843"/>
                  </a:lnTo>
                  <a:lnTo>
                    <a:pt x="45577" y="266817"/>
                  </a:lnTo>
                  <a:close/>
                </a:path>
                <a:path w="330200" h="329564">
                  <a:moveTo>
                    <a:pt x="62992" y="284479"/>
                  </a:moveTo>
                  <a:lnTo>
                    <a:pt x="45577" y="266817"/>
                  </a:lnTo>
                  <a:lnTo>
                    <a:pt x="36576" y="275843"/>
                  </a:lnTo>
                  <a:lnTo>
                    <a:pt x="54102" y="293369"/>
                  </a:lnTo>
                  <a:lnTo>
                    <a:pt x="62992" y="284479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992" y="284479"/>
                  </a:lnTo>
                  <a:lnTo>
                    <a:pt x="54102" y="293369"/>
                  </a:lnTo>
                  <a:lnTo>
                    <a:pt x="36576" y="275843"/>
                  </a:lnTo>
                  <a:lnTo>
                    <a:pt x="36576" y="317107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5577" y="266817"/>
                  </a:lnTo>
                  <a:lnTo>
                    <a:pt x="62992" y="284479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2">
              <a:extLst>
                <a:ext uri="{FF2B5EF4-FFF2-40B4-BE49-F238E27FC236}">
                  <a16:creationId xmlns:a16="http://schemas.microsoft.com/office/drawing/2014/main" id="{728EB9A6-12B4-4F45-B54F-2D4BFE0FA457}"/>
                </a:ext>
              </a:extLst>
            </p:cNvPr>
            <p:cNvSpPr/>
            <p:nvPr/>
          </p:nvSpPr>
          <p:spPr>
            <a:xfrm>
              <a:off x="3363353" y="3083051"/>
              <a:ext cx="329565" cy="328930"/>
            </a:xfrm>
            <a:custGeom>
              <a:avLst/>
              <a:gdLst/>
              <a:ahLst/>
              <a:cxnLst/>
              <a:rect l="l" t="t" r="r" b="b"/>
              <a:pathLst>
                <a:path w="329564" h="328929">
                  <a:moveTo>
                    <a:pt x="284582" y="265581"/>
                  </a:moveTo>
                  <a:lnTo>
                    <a:pt x="17525" y="0"/>
                  </a:lnTo>
                  <a:lnTo>
                    <a:pt x="0" y="18288"/>
                  </a:lnTo>
                  <a:lnTo>
                    <a:pt x="266306" y="283857"/>
                  </a:lnTo>
                  <a:lnTo>
                    <a:pt x="284582" y="265581"/>
                  </a:lnTo>
                  <a:close/>
                </a:path>
                <a:path w="329564" h="328929">
                  <a:moveTo>
                    <a:pt x="293369" y="316596"/>
                  </a:moveTo>
                  <a:lnTo>
                    <a:pt x="293369" y="274320"/>
                  </a:lnTo>
                  <a:lnTo>
                    <a:pt x="275081" y="292608"/>
                  </a:lnTo>
                  <a:lnTo>
                    <a:pt x="266306" y="283857"/>
                  </a:lnTo>
                  <a:lnTo>
                    <a:pt x="248411" y="301752"/>
                  </a:lnTo>
                  <a:lnTo>
                    <a:pt x="293369" y="316596"/>
                  </a:lnTo>
                  <a:close/>
                </a:path>
                <a:path w="329564" h="328929">
                  <a:moveTo>
                    <a:pt x="293369" y="274320"/>
                  </a:moveTo>
                  <a:lnTo>
                    <a:pt x="284582" y="265581"/>
                  </a:lnTo>
                  <a:lnTo>
                    <a:pt x="266306" y="283857"/>
                  </a:lnTo>
                  <a:lnTo>
                    <a:pt x="275081" y="292608"/>
                  </a:lnTo>
                  <a:lnTo>
                    <a:pt x="293369" y="274320"/>
                  </a:lnTo>
                  <a:close/>
                </a:path>
                <a:path w="329564" h="328929">
                  <a:moveTo>
                    <a:pt x="329183" y="328422"/>
                  </a:moveTo>
                  <a:lnTo>
                    <a:pt x="302513" y="247650"/>
                  </a:lnTo>
                  <a:lnTo>
                    <a:pt x="284582" y="265581"/>
                  </a:lnTo>
                  <a:lnTo>
                    <a:pt x="293369" y="274320"/>
                  </a:lnTo>
                  <a:lnTo>
                    <a:pt x="293369" y="316596"/>
                  </a:lnTo>
                  <a:lnTo>
                    <a:pt x="329183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3">
              <a:extLst>
                <a:ext uri="{FF2B5EF4-FFF2-40B4-BE49-F238E27FC236}">
                  <a16:creationId xmlns:a16="http://schemas.microsoft.com/office/drawing/2014/main" id="{8BCF0DE3-DE51-4AEC-9CCD-AB485AF1310C}"/>
                </a:ext>
              </a:extLst>
            </p:cNvPr>
            <p:cNvSpPr/>
            <p:nvPr/>
          </p:nvSpPr>
          <p:spPr>
            <a:xfrm>
              <a:off x="4388243" y="3083051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285087" y="265325"/>
                  </a:moveTo>
                  <a:lnTo>
                    <a:pt x="18287" y="0"/>
                  </a:lnTo>
                  <a:lnTo>
                    <a:pt x="0" y="18288"/>
                  </a:lnTo>
                  <a:lnTo>
                    <a:pt x="266929" y="283742"/>
                  </a:lnTo>
                  <a:lnTo>
                    <a:pt x="285087" y="265325"/>
                  </a:lnTo>
                  <a:close/>
                </a:path>
                <a:path w="330200" h="328929">
                  <a:moveTo>
                    <a:pt x="294131" y="316596"/>
                  </a:moveTo>
                  <a:lnTo>
                    <a:pt x="294131" y="274320"/>
                  </a:lnTo>
                  <a:lnTo>
                    <a:pt x="275844" y="292608"/>
                  </a:lnTo>
                  <a:lnTo>
                    <a:pt x="266929" y="283742"/>
                  </a:lnTo>
                  <a:lnTo>
                    <a:pt x="249173" y="301752"/>
                  </a:lnTo>
                  <a:lnTo>
                    <a:pt x="294131" y="316596"/>
                  </a:lnTo>
                  <a:close/>
                </a:path>
                <a:path w="330200" h="328929">
                  <a:moveTo>
                    <a:pt x="294131" y="274320"/>
                  </a:moveTo>
                  <a:lnTo>
                    <a:pt x="285087" y="265325"/>
                  </a:lnTo>
                  <a:lnTo>
                    <a:pt x="266929" y="283742"/>
                  </a:lnTo>
                  <a:lnTo>
                    <a:pt x="275844" y="292608"/>
                  </a:lnTo>
                  <a:lnTo>
                    <a:pt x="294131" y="274320"/>
                  </a:lnTo>
                  <a:close/>
                </a:path>
                <a:path w="330200" h="328929">
                  <a:moveTo>
                    <a:pt x="329945" y="328422"/>
                  </a:moveTo>
                  <a:lnTo>
                    <a:pt x="302513" y="247650"/>
                  </a:lnTo>
                  <a:lnTo>
                    <a:pt x="285087" y="265325"/>
                  </a:lnTo>
                  <a:lnTo>
                    <a:pt x="294131" y="274320"/>
                  </a:lnTo>
                  <a:lnTo>
                    <a:pt x="294131" y="316596"/>
                  </a:lnTo>
                  <a:lnTo>
                    <a:pt x="329945" y="328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4">
              <a:extLst>
                <a:ext uri="{FF2B5EF4-FFF2-40B4-BE49-F238E27FC236}">
                  <a16:creationId xmlns:a16="http://schemas.microsoft.com/office/drawing/2014/main" id="{84453CBE-3BA5-41A0-8E0F-342BC898C634}"/>
                </a:ext>
              </a:extLst>
            </p:cNvPr>
            <p:cNvSpPr/>
            <p:nvPr/>
          </p:nvSpPr>
          <p:spPr>
            <a:xfrm>
              <a:off x="291529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368" y="266817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6953" y="284480"/>
                  </a:lnTo>
                  <a:lnTo>
                    <a:pt x="284368" y="266817"/>
                  </a:lnTo>
                  <a:close/>
                </a:path>
                <a:path w="330200" h="329564">
                  <a:moveTo>
                    <a:pt x="293370" y="317107"/>
                  </a:moveTo>
                  <a:lnTo>
                    <a:pt x="293370" y="275844"/>
                  </a:lnTo>
                  <a:lnTo>
                    <a:pt x="275844" y="293370"/>
                  </a:lnTo>
                  <a:lnTo>
                    <a:pt x="266953" y="284480"/>
                  </a:lnTo>
                  <a:lnTo>
                    <a:pt x="249173" y="302514"/>
                  </a:lnTo>
                  <a:lnTo>
                    <a:pt x="293370" y="317107"/>
                  </a:lnTo>
                  <a:close/>
                </a:path>
                <a:path w="330200" h="329564">
                  <a:moveTo>
                    <a:pt x="293370" y="275844"/>
                  </a:moveTo>
                  <a:lnTo>
                    <a:pt x="284368" y="266817"/>
                  </a:lnTo>
                  <a:lnTo>
                    <a:pt x="266953" y="284480"/>
                  </a:lnTo>
                  <a:lnTo>
                    <a:pt x="275844" y="293370"/>
                  </a:lnTo>
                  <a:lnTo>
                    <a:pt x="293370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2513" y="248411"/>
                  </a:lnTo>
                  <a:lnTo>
                    <a:pt x="284368" y="266817"/>
                  </a:lnTo>
                  <a:lnTo>
                    <a:pt x="293370" y="275844"/>
                  </a:lnTo>
                  <a:lnTo>
                    <a:pt x="293370" y="317107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5">
              <a:extLst>
                <a:ext uri="{FF2B5EF4-FFF2-40B4-BE49-F238E27FC236}">
                  <a16:creationId xmlns:a16="http://schemas.microsoft.com/office/drawing/2014/main" id="{69190FC5-5DBD-4ACA-9A6A-2472BAFFB54E}"/>
                </a:ext>
              </a:extLst>
            </p:cNvPr>
            <p:cNvSpPr/>
            <p:nvPr/>
          </p:nvSpPr>
          <p:spPr>
            <a:xfrm>
              <a:off x="3875417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284988" y="266700"/>
                  </a:moveTo>
                  <a:lnTo>
                    <a:pt x="18287" y="0"/>
                  </a:lnTo>
                  <a:lnTo>
                    <a:pt x="0" y="17526"/>
                  </a:lnTo>
                  <a:lnTo>
                    <a:pt x="267080" y="284607"/>
                  </a:lnTo>
                  <a:lnTo>
                    <a:pt x="284988" y="266700"/>
                  </a:lnTo>
                  <a:close/>
                </a:path>
                <a:path w="330200" h="329564">
                  <a:moveTo>
                    <a:pt x="294131" y="317358"/>
                  </a:moveTo>
                  <a:lnTo>
                    <a:pt x="294131" y="275844"/>
                  </a:lnTo>
                  <a:lnTo>
                    <a:pt x="275844" y="293370"/>
                  </a:lnTo>
                  <a:lnTo>
                    <a:pt x="267080" y="284607"/>
                  </a:lnTo>
                  <a:lnTo>
                    <a:pt x="249173" y="302514"/>
                  </a:lnTo>
                  <a:lnTo>
                    <a:pt x="294131" y="317358"/>
                  </a:lnTo>
                  <a:close/>
                </a:path>
                <a:path w="330200" h="329564">
                  <a:moveTo>
                    <a:pt x="294131" y="275844"/>
                  </a:moveTo>
                  <a:lnTo>
                    <a:pt x="284988" y="266700"/>
                  </a:lnTo>
                  <a:lnTo>
                    <a:pt x="267080" y="284607"/>
                  </a:lnTo>
                  <a:lnTo>
                    <a:pt x="275844" y="293370"/>
                  </a:lnTo>
                  <a:lnTo>
                    <a:pt x="294131" y="275844"/>
                  </a:lnTo>
                  <a:close/>
                </a:path>
                <a:path w="330200" h="329564">
                  <a:moveTo>
                    <a:pt x="329945" y="329184"/>
                  </a:moveTo>
                  <a:lnTo>
                    <a:pt x="303276" y="248411"/>
                  </a:lnTo>
                  <a:lnTo>
                    <a:pt x="284988" y="266700"/>
                  </a:lnTo>
                  <a:lnTo>
                    <a:pt x="294131" y="275844"/>
                  </a:lnTo>
                  <a:lnTo>
                    <a:pt x="294131" y="317358"/>
                  </a:lnTo>
                  <a:lnTo>
                    <a:pt x="329945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6">
              <a:extLst>
                <a:ext uri="{FF2B5EF4-FFF2-40B4-BE49-F238E27FC236}">
                  <a16:creationId xmlns:a16="http://schemas.microsoft.com/office/drawing/2014/main" id="{C0C713AB-68A2-4404-942E-8BB04A358C68}"/>
                </a:ext>
              </a:extLst>
            </p:cNvPr>
            <p:cNvSpPr/>
            <p:nvPr/>
          </p:nvSpPr>
          <p:spPr>
            <a:xfrm>
              <a:off x="3758069" y="3083051"/>
              <a:ext cx="327660" cy="328930"/>
            </a:xfrm>
            <a:custGeom>
              <a:avLst/>
              <a:gdLst/>
              <a:ahLst/>
              <a:cxnLst/>
              <a:rect l="l" t="t" r="r" b="b"/>
              <a:pathLst>
                <a:path w="327660" h="328929">
                  <a:moveTo>
                    <a:pt x="44704" y="265430"/>
                  </a:moveTo>
                  <a:lnTo>
                    <a:pt x="26670" y="247649"/>
                  </a:lnTo>
                  <a:lnTo>
                    <a:pt x="0" y="328422"/>
                  </a:lnTo>
                  <a:lnTo>
                    <a:pt x="35814" y="316258"/>
                  </a:lnTo>
                  <a:lnTo>
                    <a:pt x="35814" y="274320"/>
                  </a:lnTo>
                  <a:lnTo>
                    <a:pt x="44704" y="265430"/>
                  </a:lnTo>
                  <a:close/>
                </a:path>
                <a:path w="327660" h="328929">
                  <a:moveTo>
                    <a:pt x="62738" y="283209"/>
                  </a:moveTo>
                  <a:lnTo>
                    <a:pt x="44704" y="265430"/>
                  </a:lnTo>
                  <a:lnTo>
                    <a:pt x="35814" y="274320"/>
                  </a:lnTo>
                  <a:lnTo>
                    <a:pt x="53340" y="292608"/>
                  </a:lnTo>
                  <a:lnTo>
                    <a:pt x="62738" y="283209"/>
                  </a:lnTo>
                  <a:close/>
                </a:path>
                <a:path w="327660" h="328929">
                  <a:moveTo>
                    <a:pt x="80772" y="300990"/>
                  </a:moveTo>
                  <a:lnTo>
                    <a:pt x="62738" y="283209"/>
                  </a:lnTo>
                  <a:lnTo>
                    <a:pt x="53340" y="292608"/>
                  </a:lnTo>
                  <a:lnTo>
                    <a:pt x="35814" y="274320"/>
                  </a:lnTo>
                  <a:lnTo>
                    <a:pt x="35814" y="316258"/>
                  </a:lnTo>
                  <a:lnTo>
                    <a:pt x="80772" y="300990"/>
                  </a:lnTo>
                  <a:close/>
                </a:path>
                <a:path w="327660" h="328929">
                  <a:moveTo>
                    <a:pt x="327660" y="18287"/>
                  </a:moveTo>
                  <a:lnTo>
                    <a:pt x="310134" y="0"/>
                  </a:lnTo>
                  <a:lnTo>
                    <a:pt x="44704" y="265430"/>
                  </a:lnTo>
                  <a:lnTo>
                    <a:pt x="62738" y="283209"/>
                  </a:lnTo>
                  <a:lnTo>
                    <a:pt x="327660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827F5A94-7352-4CEA-A5D2-139BF43723C9}"/>
                </a:ext>
              </a:extLst>
            </p:cNvPr>
            <p:cNvSpPr/>
            <p:nvPr/>
          </p:nvSpPr>
          <p:spPr>
            <a:xfrm>
              <a:off x="3308489" y="3723132"/>
              <a:ext cx="330200" cy="329565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44958" y="266699"/>
                  </a:moveTo>
                  <a:lnTo>
                    <a:pt x="26670" y="248411"/>
                  </a:lnTo>
                  <a:lnTo>
                    <a:pt x="0" y="329183"/>
                  </a:lnTo>
                  <a:lnTo>
                    <a:pt x="35814" y="317358"/>
                  </a:lnTo>
                  <a:lnTo>
                    <a:pt x="35814" y="275843"/>
                  </a:lnTo>
                  <a:lnTo>
                    <a:pt x="44958" y="266699"/>
                  </a:lnTo>
                  <a:close/>
                </a:path>
                <a:path w="330200" h="329564">
                  <a:moveTo>
                    <a:pt x="62865" y="284606"/>
                  </a:moveTo>
                  <a:lnTo>
                    <a:pt x="44958" y="266699"/>
                  </a:lnTo>
                  <a:lnTo>
                    <a:pt x="35814" y="275843"/>
                  </a:lnTo>
                  <a:lnTo>
                    <a:pt x="54102" y="293369"/>
                  </a:lnTo>
                  <a:lnTo>
                    <a:pt x="62865" y="284606"/>
                  </a:lnTo>
                  <a:close/>
                </a:path>
                <a:path w="330200" h="329564">
                  <a:moveTo>
                    <a:pt x="80772" y="302513"/>
                  </a:moveTo>
                  <a:lnTo>
                    <a:pt x="62865" y="284606"/>
                  </a:lnTo>
                  <a:lnTo>
                    <a:pt x="54102" y="293369"/>
                  </a:lnTo>
                  <a:lnTo>
                    <a:pt x="35814" y="275843"/>
                  </a:lnTo>
                  <a:lnTo>
                    <a:pt x="35814" y="317358"/>
                  </a:lnTo>
                  <a:lnTo>
                    <a:pt x="80772" y="302513"/>
                  </a:lnTo>
                  <a:close/>
                </a:path>
                <a:path w="330200" h="329564">
                  <a:moveTo>
                    <a:pt x="329946" y="17525"/>
                  </a:moveTo>
                  <a:lnTo>
                    <a:pt x="311658" y="0"/>
                  </a:lnTo>
                  <a:lnTo>
                    <a:pt x="44958" y="266699"/>
                  </a:lnTo>
                  <a:lnTo>
                    <a:pt x="62865" y="284606"/>
                  </a:lnTo>
                  <a:lnTo>
                    <a:pt x="329946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8">
              <a:extLst>
                <a:ext uri="{FF2B5EF4-FFF2-40B4-BE49-F238E27FC236}">
                  <a16:creationId xmlns:a16="http://schemas.microsoft.com/office/drawing/2014/main" id="{5F2ADFB7-E27F-4BC1-93BB-3EFE7E768CE7}"/>
                </a:ext>
              </a:extLst>
            </p:cNvPr>
            <p:cNvSpPr txBox="1"/>
            <p:nvPr/>
          </p:nvSpPr>
          <p:spPr>
            <a:xfrm>
              <a:off x="2454535" y="3452114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08" name="object 31">
              <a:extLst>
                <a:ext uri="{FF2B5EF4-FFF2-40B4-BE49-F238E27FC236}">
                  <a16:creationId xmlns:a16="http://schemas.microsoft.com/office/drawing/2014/main" id="{7A9F3E47-A60E-4F30-AB46-A99A7A483901}"/>
                </a:ext>
              </a:extLst>
            </p:cNvPr>
            <p:cNvSpPr txBox="1"/>
            <p:nvPr/>
          </p:nvSpPr>
          <p:spPr>
            <a:xfrm>
              <a:off x="2911735" y="2741167"/>
              <a:ext cx="4349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3840" algn="l"/>
                </a:tabLst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	</a:t>
              </a:r>
              <a:r>
                <a:rPr sz="2700" b="1" i="1" spc="-7" baseline="-15432" dirty="0">
                  <a:latin typeface="Times New Roman"/>
                  <a:cs typeface="Times New Roman"/>
                </a:rPr>
                <a:t>v</a:t>
              </a:r>
              <a:r>
                <a:rPr sz="1800" b="1" baseline="-46296" dirty="0">
                  <a:latin typeface="Times New Roman"/>
                  <a:cs typeface="Times New Roman"/>
                </a:rPr>
                <a:t>1</a:t>
              </a:r>
              <a:endParaRPr sz="1800" baseline="-46296">
                <a:latin typeface="Times New Roman"/>
                <a:cs typeface="Times New Roman"/>
              </a:endParaRPr>
            </a:p>
          </p:txBody>
        </p:sp>
        <p:sp>
          <p:nvSpPr>
            <p:cNvPr id="109" name="object 32">
              <a:extLst>
                <a:ext uri="{FF2B5EF4-FFF2-40B4-BE49-F238E27FC236}">
                  <a16:creationId xmlns:a16="http://schemas.microsoft.com/office/drawing/2014/main" id="{EABEE877-40EA-4134-AEFD-4DE011C1A9CE}"/>
                </a:ext>
              </a:extLst>
            </p:cNvPr>
            <p:cNvSpPr txBox="1"/>
            <p:nvPr/>
          </p:nvSpPr>
          <p:spPr>
            <a:xfrm>
              <a:off x="2987928" y="4087621"/>
              <a:ext cx="4222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baseline="-694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r>
                <a:rPr sz="2400" b="1" spc="52" baseline="-694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1800" b="1" i="1" spc="-5" dirty="0">
                  <a:latin typeface="Times New Roman"/>
                  <a:cs typeface="Times New Roman"/>
                </a:rPr>
                <a:t>v</a:t>
              </a:r>
              <a:r>
                <a:rPr sz="1800" b="1" spc="-7" baseline="-23148" dirty="0">
                  <a:latin typeface="Times New Roman"/>
                  <a:cs typeface="Times New Roman"/>
                </a:rPr>
                <a:t>6</a:t>
              </a:r>
              <a:endParaRPr sz="1800" baseline="-23148">
                <a:latin typeface="Times New Roman"/>
                <a:cs typeface="Times New Roman"/>
              </a:endParaRPr>
            </a:p>
          </p:txBody>
        </p:sp>
        <p:sp>
          <p:nvSpPr>
            <p:cNvPr id="110" name="object 33">
              <a:extLst>
                <a:ext uri="{FF2B5EF4-FFF2-40B4-BE49-F238E27FC236}">
                  <a16:creationId xmlns:a16="http://schemas.microsoft.com/office/drawing/2014/main" id="{17066603-AD66-4558-A643-80E7C71FABD5}"/>
                </a:ext>
              </a:extLst>
            </p:cNvPr>
            <p:cNvSpPr txBox="1"/>
            <p:nvPr/>
          </p:nvSpPr>
          <p:spPr>
            <a:xfrm>
              <a:off x="4435735" y="2766313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1" name="object 34">
              <a:extLst>
                <a:ext uri="{FF2B5EF4-FFF2-40B4-BE49-F238E27FC236}">
                  <a16:creationId xmlns:a16="http://schemas.microsoft.com/office/drawing/2014/main" id="{423FD9BD-47A2-4E21-B4FC-4BD1F7FB3A1B}"/>
                </a:ext>
              </a:extLst>
            </p:cNvPr>
            <p:cNvSpPr txBox="1"/>
            <p:nvPr/>
          </p:nvSpPr>
          <p:spPr>
            <a:xfrm>
              <a:off x="3978533" y="3299709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2" name="object 36">
              <a:extLst>
                <a:ext uri="{FF2B5EF4-FFF2-40B4-BE49-F238E27FC236}">
                  <a16:creationId xmlns:a16="http://schemas.microsoft.com/office/drawing/2014/main" id="{740656EB-2ED5-4332-B64F-F43CD4DEF483}"/>
                </a:ext>
              </a:extLst>
            </p:cNvPr>
            <p:cNvSpPr txBox="1"/>
            <p:nvPr/>
          </p:nvSpPr>
          <p:spPr>
            <a:xfrm>
              <a:off x="4969135" y="3452114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3" name="object 37">
              <a:extLst>
                <a:ext uri="{FF2B5EF4-FFF2-40B4-BE49-F238E27FC236}">
                  <a16:creationId xmlns:a16="http://schemas.microsoft.com/office/drawing/2014/main" id="{F9C60F9F-E738-47A2-A8A5-1A69BC0CD419}"/>
                </a:ext>
              </a:extLst>
            </p:cNvPr>
            <p:cNvSpPr txBox="1"/>
            <p:nvPr/>
          </p:nvSpPr>
          <p:spPr>
            <a:xfrm>
              <a:off x="4511933" y="4137916"/>
              <a:ext cx="12763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  <p:sp>
        <p:nvSpPr>
          <p:cNvPr id="114" name="object 39">
            <a:extLst>
              <a:ext uri="{FF2B5EF4-FFF2-40B4-BE49-F238E27FC236}">
                <a16:creationId xmlns:a16="http://schemas.microsoft.com/office/drawing/2014/main" id="{986BB0F8-7148-4DC2-A1A7-CF979404EF70}"/>
              </a:ext>
            </a:extLst>
          </p:cNvPr>
          <p:cNvSpPr txBox="1"/>
          <p:nvPr/>
        </p:nvSpPr>
        <p:spPr>
          <a:xfrm>
            <a:off x="3275977" y="5253175"/>
            <a:ext cx="49269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71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BFS</a:t>
            </a:r>
            <a:r>
              <a:rPr sz="4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00FF"/>
                </a:solidFill>
                <a:latin typeface="Times New Roman"/>
                <a:cs typeface="Times New Roman"/>
              </a:rPr>
              <a:t>!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924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3137BA-24A5-4BBD-ADAC-CA449F41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3" y="1395793"/>
            <a:ext cx="4010437" cy="3449453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D6306F18-2ACA-4771-B061-638B635A93C3}"/>
              </a:ext>
            </a:extLst>
          </p:cNvPr>
          <p:cNvSpPr txBox="1"/>
          <p:nvPr/>
        </p:nvSpPr>
        <p:spPr>
          <a:xfrm>
            <a:off x="908863" y="4845246"/>
            <a:ext cx="3158490" cy="755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>
              <a:lnSpc>
                <a:spcPct val="138900"/>
              </a:lnSpc>
              <a:spcBef>
                <a:spcPts val="1500"/>
              </a:spcBef>
            </a:pPr>
            <a:r>
              <a:rPr sz="1800" b="1" spc="-5" dirty="0" err="1">
                <a:latin typeface="Courier New"/>
                <a:cs typeface="Courier New"/>
              </a:rPr>
              <a:t>dist</a:t>
            </a:r>
            <a:r>
              <a:rPr sz="1800" b="1" spc="-5" dirty="0">
                <a:latin typeface="Courier New"/>
                <a:cs typeface="Courier New"/>
              </a:rPr>
              <a:t>[W]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宋体"/>
                <a:cs typeface="宋体"/>
              </a:rPr>
              <a:t>到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dirty="0">
                <a:latin typeface="宋体"/>
                <a:cs typeface="宋体"/>
              </a:rPr>
              <a:t>的最短距离 </a:t>
            </a:r>
            <a:r>
              <a:rPr sz="1800" b="1" spc="-10" dirty="0">
                <a:latin typeface="Courier New"/>
                <a:cs typeface="Courier New"/>
              </a:rPr>
              <a:t>dist[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8DB41E9-8CFB-4A52-8571-549409AF0927}"/>
              </a:ext>
            </a:extLst>
          </p:cNvPr>
          <p:cNvSpPr txBox="1"/>
          <p:nvPr/>
        </p:nvSpPr>
        <p:spPr>
          <a:xfrm>
            <a:off x="1011629" y="5712853"/>
            <a:ext cx="396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path[W]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宋体"/>
                <a:cs typeface="宋体"/>
              </a:rPr>
              <a:t>到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dirty="0">
                <a:latin typeface="宋体"/>
                <a:cs typeface="宋体"/>
              </a:rPr>
              <a:t>的路上经过的某顶点</a:t>
            </a:r>
            <a:endParaRPr sz="1800" dirty="0">
              <a:latin typeface="宋体"/>
              <a:cs typeface="宋体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D229389-69EE-4C2B-AF8F-0E28A879C4B5}"/>
              </a:ext>
            </a:extLst>
          </p:cNvPr>
          <p:cNvCxnSpPr/>
          <p:nvPr/>
        </p:nvCxnSpPr>
        <p:spPr>
          <a:xfrm>
            <a:off x="908863" y="2000250"/>
            <a:ext cx="236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E6F31C7-5A28-40CA-A255-8753DD75081C}"/>
              </a:ext>
            </a:extLst>
          </p:cNvPr>
          <p:cNvCxnSpPr/>
          <p:nvPr/>
        </p:nvCxnSpPr>
        <p:spPr>
          <a:xfrm>
            <a:off x="1447025" y="3181350"/>
            <a:ext cx="236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2945CF9-1198-4E76-877C-3FFF118A9CF6}"/>
              </a:ext>
            </a:extLst>
          </p:cNvPr>
          <p:cNvCxnSpPr/>
          <p:nvPr/>
        </p:nvCxnSpPr>
        <p:spPr>
          <a:xfrm>
            <a:off x="1704378" y="3429000"/>
            <a:ext cx="236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3137BA-24A5-4BBD-ADAC-CA449F41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3" y="1395793"/>
            <a:ext cx="4010437" cy="3449453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D6306F18-2ACA-4771-B061-638B635A93C3}"/>
              </a:ext>
            </a:extLst>
          </p:cNvPr>
          <p:cNvSpPr txBox="1"/>
          <p:nvPr/>
        </p:nvSpPr>
        <p:spPr>
          <a:xfrm>
            <a:off x="908863" y="4845246"/>
            <a:ext cx="3158490" cy="755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>
              <a:lnSpc>
                <a:spcPct val="138900"/>
              </a:lnSpc>
              <a:spcBef>
                <a:spcPts val="1500"/>
              </a:spcBef>
            </a:pPr>
            <a:r>
              <a:rPr sz="1800" b="1" spc="-5" dirty="0" err="1">
                <a:latin typeface="Courier New"/>
                <a:cs typeface="Courier New"/>
              </a:rPr>
              <a:t>dist</a:t>
            </a:r>
            <a:r>
              <a:rPr sz="1800" b="1" spc="-5" dirty="0">
                <a:latin typeface="Courier New"/>
                <a:cs typeface="Courier New"/>
              </a:rPr>
              <a:t>[W]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宋体"/>
                <a:cs typeface="宋体"/>
              </a:rPr>
              <a:t>到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dirty="0">
                <a:latin typeface="宋体"/>
                <a:cs typeface="宋体"/>
              </a:rPr>
              <a:t>的最短距离 </a:t>
            </a:r>
            <a:r>
              <a:rPr sz="1800" b="1" spc="-10" dirty="0">
                <a:latin typeface="Courier New"/>
                <a:cs typeface="Courier New"/>
              </a:rPr>
              <a:t>dist[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8DB41E9-8CFB-4A52-8571-549409AF0927}"/>
              </a:ext>
            </a:extLst>
          </p:cNvPr>
          <p:cNvSpPr txBox="1"/>
          <p:nvPr/>
        </p:nvSpPr>
        <p:spPr>
          <a:xfrm>
            <a:off x="1011629" y="5712853"/>
            <a:ext cx="396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path[W]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宋体"/>
                <a:cs typeface="宋体"/>
              </a:rPr>
              <a:t>到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dirty="0">
                <a:latin typeface="宋体"/>
                <a:cs typeface="宋体"/>
              </a:rPr>
              <a:t>的路上经过的某顶点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F7BFD752-6D14-4512-90A3-18EF4A4AD337}"/>
              </a:ext>
            </a:extLst>
          </p:cNvPr>
          <p:cNvSpPr/>
          <p:nvPr/>
        </p:nvSpPr>
        <p:spPr>
          <a:xfrm>
            <a:off x="5585669" y="1395793"/>
            <a:ext cx="3962387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83C590BA-B041-4A78-AAFC-A4C4EA8E36D7}"/>
              </a:ext>
            </a:extLst>
          </p:cNvPr>
          <p:cNvSpPr/>
          <p:nvPr/>
        </p:nvSpPr>
        <p:spPr>
          <a:xfrm>
            <a:off x="9239459" y="4206050"/>
            <a:ext cx="308610" cy="238125"/>
          </a:xfrm>
          <a:custGeom>
            <a:avLst/>
            <a:gdLst/>
            <a:ahLst/>
            <a:cxnLst/>
            <a:rect l="l" t="t" r="r" b="b"/>
            <a:pathLst>
              <a:path w="308609" h="238125">
                <a:moveTo>
                  <a:pt x="308610" y="0"/>
                </a:moveTo>
                <a:lnTo>
                  <a:pt x="243285" y="21646"/>
                </a:lnTo>
                <a:lnTo>
                  <a:pt x="186885" y="32906"/>
                </a:lnTo>
                <a:lnTo>
                  <a:pt x="140287" y="34180"/>
                </a:lnTo>
                <a:lnTo>
                  <a:pt x="104369" y="25871"/>
                </a:lnTo>
                <a:lnTo>
                  <a:pt x="80009" y="8381"/>
                </a:lnTo>
                <a:lnTo>
                  <a:pt x="0" y="237743"/>
                </a:lnTo>
                <a:lnTo>
                  <a:pt x="30861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2E6DFEE-CF75-4E77-919F-04836404FEF7}"/>
              </a:ext>
            </a:extLst>
          </p:cNvPr>
          <p:cNvSpPr/>
          <p:nvPr/>
        </p:nvSpPr>
        <p:spPr>
          <a:xfrm>
            <a:off x="5704789" y="1452144"/>
            <a:ext cx="3962400" cy="3048000"/>
          </a:xfrm>
          <a:custGeom>
            <a:avLst/>
            <a:gdLst/>
            <a:ahLst/>
            <a:cxnLst/>
            <a:rect l="l" t="t" r="r" b="b"/>
            <a:pathLst>
              <a:path w="3962400" h="3048000">
                <a:moveTo>
                  <a:pt x="0" y="0"/>
                </a:moveTo>
                <a:lnTo>
                  <a:pt x="0" y="3048000"/>
                </a:lnTo>
                <a:lnTo>
                  <a:pt x="3653790" y="3047999"/>
                </a:lnTo>
                <a:lnTo>
                  <a:pt x="3962400" y="2810255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032B0F78-9C2F-4336-B097-6963187547CB}"/>
              </a:ext>
            </a:extLst>
          </p:cNvPr>
          <p:cNvSpPr/>
          <p:nvPr/>
        </p:nvSpPr>
        <p:spPr>
          <a:xfrm>
            <a:off x="9239459" y="4206050"/>
            <a:ext cx="308610" cy="238125"/>
          </a:xfrm>
          <a:custGeom>
            <a:avLst/>
            <a:gdLst/>
            <a:ahLst/>
            <a:cxnLst/>
            <a:rect l="l" t="t" r="r" b="b"/>
            <a:pathLst>
              <a:path w="308609" h="238125">
                <a:moveTo>
                  <a:pt x="0" y="237744"/>
                </a:moveTo>
                <a:lnTo>
                  <a:pt x="80009" y="8382"/>
                </a:lnTo>
                <a:lnTo>
                  <a:pt x="104369" y="25871"/>
                </a:lnTo>
                <a:lnTo>
                  <a:pt x="140287" y="34180"/>
                </a:lnTo>
                <a:lnTo>
                  <a:pt x="186885" y="32906"/>
                </a:lnTo>
                <a:lnTo>
                  <a:pt x="243285" y="21646"/>
                </a:lnTo>
                <a:lnTo>
                  <a:pt x="30861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22E95F3D-209D-481B-83A2-4BCCE89A172D}"/>
              </a:ext>
            </a:extLst>
          </p:cNvPr>
          <p:cNvSpPr txBox="1"/>
          <p:nvPr/>
        </p:nvSpPr>
        <p:spPr>
          <a:xfrm>
            <a:off x="5704789" y="1450149"/>
            <a:ext cx="3449320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Unweighted ( Vertex S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 Enqueue(S,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Q);</a:t>
            </a:r>
            <a:endParaRPr sz="1600" dirty="0">
              <a:latin typeface="Courier New"/>
              <a:cs typeface="Courier New"/>
            </a:endParaRPr>
          </a:p>
          <a:p>
            <a:pPr marL="501015" marR="861060" indent="-24511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whil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(!IsEmpty(Q)){   V 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Dequeue(Q);</a:t>
            </a:r>
            <a:endParaRPr sz="1600" dirty="0">
              <a:latin typeface="Courier New"/>
              <a:cs typeface="Courier New"/>
            </a:endParaRPr>
          </a:p>
          <a:p>
            <a:pPr marL="746125" marR="127635" indent="-245745">
              <a:lnSpc>
                <a:spcPct val="100000"/>
              </a:lnSpc>
              <a:spcBef>
                <a:spcPts val="15"/>
              </a:spcBef>
              <a:tabLst>
                <a:tab pos="2946400" algn="l"/>
              </a:tabLst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宋体"/>
                <a:cs typeface="宋体"/>
              </a:rPr>
              <a:t>的每个邻接</a:t>
            </a:r>
            <a:r>
              <a:rPr sz="1600" b="1" spc="-5" dirty="0">
                <a:latin typeface="宋体"/>
                <a:cs typeface="宋体"/>
              </a:rPr>
              <a:t>点</a:t>
            </a:r>
            <a:r>
              <a:rPr sz="1600" b="1" spc="155" dirty="0">
                <a:latin typeface="宋体"/>
                <a:cs typeface="宋体"/>
              </a:rPr>
              <a:t> 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dist[W]==-1	)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89965" marR="508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dist[W] =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dist[V]+1;  path[W] = V;  Enqueue(W,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Q);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CF9FA71C-5420-4E1B-B87C-13CDB3EB5DD3}"/>
              </a:ext>
            </a:extLst>
          </p:cNvPr>
          <p:cNvSpPr txBox="1"/>
          <p:nvPr/>
        </p:nvSpPr>
        <p:spPr>
          <a:xfrm>
            <a:off x="6438586" y="3649976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51FD706-E557-48D3-879B-AB9237A99EA4}"/>
              </a:ext>
            </a:extLst>
          </p:cNvPr>
          <p:cNvSpPr txBox="1"/>
          <p:nvPr/>
        </p:nvSpPr>
        <p:spPr>
          <a:xfrm>
            <a:off x="5704789" y="3894568"/>
            <a:ext cx="39179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1C5548B4-8A43-45BE-9E11-AE782718C501}"/>
              </a:ext>
            </a:extLst>
          </p:cNvPr>
          <p:cNvSpPr txBox="1"/>
          <p:nvPr/>
        </p:nvSpPr>
        <p:spPr>
          <a:xfrm>
            <a:off x="6670877" y="5132007"/>
            <a:ext cx="179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T </a:t>
            </a:r>
            <a:r>
              <a:rPr sz="2000" b="1" spc="-5" dirty="0">
                <a:latin typeface="Times New Roman"/>
                <a:cs typeface="Times New Roman"/>
              </a:rPr>
              <a:t>= O( |V| + |E|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6EBA843-A804-44BF-AE90-2877FF9AD582}"/>
              </a:ext>
            </a:extLst>
          </p:cNvPr>
          <p:cNvCxnSpPr/>
          <p:nvPr/>
        </p:nvCxnSpPr>
        <p:spPr>
          <a:xfrm>
            <a:off x="908863" y="2000250"/>
            <a:ext cx="236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0A345C1-0C19-49E4-A12B-BE10B15C485C}"/>
              </a:ext>
            </a:extLst>
          </p:cNvPr>
          <p:cNvCxnSpPr/>
          <p:nvPr/>
        </p:nvCxnSpPr>
        <p:spPr>
          <a:xfrm>
            <a:off x="1447025" y="3181350"/>
            <a:ext cx="236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3A22838-227F-4ED8-8C52-CADDC0962CE6}"/>
              </a:ext>
            </a:extLst>
          </p:cNvPr>
          <p:cNvCxnSpPr/>
          <p:nvPr/>
        </p:nvCxnSpPr>
        <p:spPr>
          <a:xfrm>
            <a:off x="1704378" y="3429000"/>
            <a:ext cx="236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7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44">
            <a:extLst>
              <a:ext uri="{FF2B5EF4-FFF2-40B4-BE49-F238E27FC236}">
                <a16:creationId xmlns:a16="http://schemas.microsoft.com/office/drawing/2014/main" id="{C90E829B-8B9C-4032-A0EB-8F346EACDFBD}"/>
              </a:ext>
            </a:extLst>
          </p:cNvPr>
          <p:cNvSpPr/>
          <p:nvPr/>
        </p:nvSpPr>
        <p:spPr>
          <a:xfrm>
            <a:off x="2070239" y="3320796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BF8E5411-11D4-41DA-A7E5-3BFA132917A6}"/>
              </a:ext>
            </a:extLst>
          </p:cNvPr>
          <p:cNvSpPr/>
          <p:nvPr/>
        </p:nvSpPr>
        <p:spPr>
          <a:xfrm>
            <a:off x="1994039" y="2025395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有权图的单源最短路算法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D7443E1C-1E5E-46CC-85B8-873F8C3E65B1}"/>
              </a:ext>
            </a:extLst>
          </p:cNvPr>
          <p:cNvSpPr/>
          <p:nvPr/>
        </p:nvSpPr>
        <p:spPr>
          <a:xfrm>
            <a:off x="198641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78"/>
                </a:lnTo>
                <a:lnTo>
                  <a:pt x="107302" y="19540"/>
                </a:lnTo>
                <a:lnTo>
                  <a:pt x="71659" y="42227"/>
                </a:lnTo>
                <a:lnTo>
                  <a:pt x="41987" y="71979"/>
                </a:lnTo>
                <a:lnTo>
                  <a:pt x="19407" y="107635"/>
                </a:lnTo>
                <a:lnTo>
                  <a:pt x="5038" y="14803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6DDE9B54-EAAF-4097-BED3-B803DAAF1DE2}"/>
              </a:ext>
            </a:extLst>
          </p:cNvPr>
          <p:cNvSpPr txBox="1"/>
          <p:nvPr/>
        </p:nvSpPr>
        <p:spPr>
          <a:xfrm>
            <a:off x="207658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33DF944-2D4B-49D9-A40B-5350CFA788C9}"/>
              </a:ext>
            </a:extLst>
          </p:cNvPr>
          <p:cNvSpPr txBox="1"/>
          <p:nvPr/>
        </p:nvSpPr>
        <p:spPr>
          <a:xfrm>
            <a:off x="217792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EF48FD41-2384-4713-85D0-8570F7D5A375}"/>
              </a:ext>
            </a:extLst>
          </p:cNvPr>
          <p:cNvSpPr/>
          <p:nvPr/>
        </p:nvSpPr>
        <p:spPr>
          <a:xfrm>
            <a:off x="294653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B247F892-B409-43F1-AC1A-5331692DA128}"/>
              </a:ext>
            </a:extLst>
          </p:cNvPr>
          <p:cNvSpPr txBox="1"/>
          <p:nvPr/>
        </p:nvSpPr>
        <p:spPr>
          <a:xfrm>
            <a:off x="303670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311F9823-8DBB-4F75-8C41-67285EE4D1C3}"/>
              </a:ext>
            </a:extLst>
          </p:cNvPr>
          <p:cNvSpPr txBox="1"/>
          <p:nvPr/>
        </p:nvSpPr>
        <p:spPr>
          <a:xfrm>
            <a:off x="313804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E5CFE2DE-9274-4FAD-B145-A88F2ED187A3}"/>
              </a:ext>
            </a:extLst>
          </p:cNvPr>
          <p:cNvSpPr/>
          <p:nvPr/>
        </p:nvSpPr>
        <p:spPr>
          <a:xfrm>
            <a:off x="2370467" y="2179320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512825" y="51053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1053"/>
                </a:lnTo>
                <a:lnTo>
                  <a:pt x="512825" y="51053"/>
                </a:lnTo>
                <a:close/>
              </a:path>
              <a:path w="576580" h="76200">
                <a:moveTo>
                  <a:pt x="576071" y="38099"/>
                </a:moveTo>
                <a:lnTo>
                  <a:pt x="499871" y="0"/>
                </a:lnTo>
                <a:lnTo>
                  <a:pt x="499871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1" y="38099"/>
                </a:lnTo>
                <a:close/>
              </a:path>
              <a:path w="576580" h="76200">
                <a:moveTo>
                  <a:pt x="512825" y="69722"/>
                </a:moveTo>
                <a:lnTo>
                  <a:pt x="512825" y="51053"/>
                </a:lnTo>
                <a:lnTo>
                  <a:pt x="499871" y="51053"/>
                </a:lnTo>
                <a:lnTo>
                  <a:pt x="499871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1C04898-8203-4F4A-985D-93800412268A}"/>
              </a:ext>
            </a:extLst>
          </p:cNvPr>
          <p:cNvSpPr/>
          <p:nvPr/>
        </p:nvSpPr>
        <p:spPr>
          <a:xfrm>
            <a:off x="204966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011" y="379009"/>
                </a:lnTo>
                <a:lnTo>
                  <a:pt x="276412" y="364640"/>
                </a:lnTo>
                <a:lnTo>
                  <a:pt x="312068" y="342060"/>
                </a:lnTo>
                <a:lnTo>
                  <a:pt x="341820" y="312388"/>
                </a:lnTo>
                <a:lnTo>
                  <a:pt x="364507" y="276745"/>
                </a:lnTo>
                <a:lnTo>
                  <a:pt x="378969" y="23625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816829B4-0D27-40E9-AB9B-708A6F07D6F6}"/>
              </a:ext>
            </a:extLst>
          </p:cNvPr>
          <p:cNvSpPr txBox="1"/>
          <p:nvPr/>
        </p:nvSpPr>
        <p:spPr>
          <a:xfrm>
            <a:off x="2139829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6579FE14-B80C-4BEF-919E-CF2BAE627E1F}"/>
              </a:ext>
            </a:extLst>
          </p:cNvPr>
          <p:cNvSpPr txBox="1"/>
          <p:nvPr/>
        </p:nvSpPr>
        <p:spPr>
          <a:xfrm>
            <a:off x="2241175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D35AB901-E7C0-4DF7-85B8-539F360ABF5F}"/>
              </a:ext>
            </a:extLst>
          </p:cNvPr>
          <p:cNvSpPr/>
          <p:nvPr/>
        </p:nvSpPr>
        <p:spPr>
          <a:xfrm>
            <a:off x="300978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251" y="379009"/>
                </a:lnTo>
                <a:lnTo>
                  <a:pt x="276745" y="364640"/>
                </a:lnTo>
                <a:lnTo>
                  <a:pt x="312388" y="342060"/>
                </a:lnTo>
                <a:lnTo>
                  <a:pt x="342060" y="312388"/>
                </a:lnTo>
                <a:lnTo>
                  <a:pt x="364640" y="276745"/>
                </a:lnTo>
                <a:lnTo>
                  <a:pt x="379009" y="23625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6E41E545-D6F8-4C77-90D6-AEC8C8FD988E}"/>
              </a:ext>
            </a:extLst>
          </p:cNvPr>
          <p:cNvSpPr txBox="1"/>
          <p:nvPr/>
        </p:nvSpPr>
        <p:spPr>
          <a:xfrm>
            <a:off x="3100711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976341DD-D983-43FA-82A5-201B0C11E591}"/>
              </a:ext>
            </a:extLst>
          </p:cNvPr>
          <p:cNvSpPr txBox="1"/>
          <p:nvPr/>
        </p:nvSpPr>
        <p:spPr>
          <a:xfrm>
            <a:off x="3202057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A945D339-D760-4915-AE54-918495278084}"/>
              </a:ext>
            </a:extLst>
          </p:cNvPr>
          <p:cNvSpPr/>
          <p:nvPr/>
        </p:nvSpPr>
        <p:spPr>
          <a:xfrm>
            <a:off x="2433713" y="3460241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908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908"/>
                </a:lnTo>
                <a:lnTo>
                  <a:pt x="76200" y="25908"/>
                </a:lnTo>
                <a:close/>
              </a:path>
              <a:path w="576580" h="76200">
                <a:moveTo>
                  <a:pt x="576071" y="51054"/>
                </a:moveTo>
                <a:lnTo>
                  <a:pt x="576071" y="25908"/>
                </a:lnTo>
                <a:lnTo>
                  <a:pt x="63245" y="25908"/>
                </a:lnTo>
                <a:lnTo>
                  <a:pt x="63245" y="51054"/>
                </a:lnTo>
                <a:lnTo>
                  <a:pt x="576071" y="51054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1054"/>
                </a:lnTo>
                <a:lnTo>
                  <a:pt x="63245" y="51054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E65A4B5A-CD03-4042-9DAB-3524E0E7C72F}"/>
              </a:ext>
            </a:extLst>
          </p:cNvPr>
          <p:cNvSpPr/>
          <p:nvPr/>
        </p:nvSpPr>
        <p:spPr>
          <a:xfrm>
            <a:off x="1536839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0C182E8E-93B6-4DBF-A3FD-23F4FE8A01CB}"/>
              </a:ext>
            </a:extLst>
          </p:cNvPr>
          <p:cNvSpPr txBox="1"/>
          <p:nvPr/>
        </p:nvSpPr>
        <p:spPr>
          <a:xfrm>
            <a:off x="1627003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4122E430-B431-46DF-B9B1-7F1AB9A8B0AE}"/>
              </a:ext>
            </a:extLst>
          </p:cNvPr>
          <p:cNvSpPr/>
          <p:nvPr/>
        </p:nvSpPr>
        <p:spPr>
          <a:xfrm>
            <a:off x="2496959" y="2665476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080"/>
                </a:lnTo>
                <a:lnTo>
                  <a:pt x="108523" y="19558"/>
                </a:lnTo>
                <a:lnTo>
                  <a:pt x="72583" y="42287"/>
                </a:lnTo>
                <a:lnTo>
                  <a:pt x="42587" y="72121"/>
                </a:lnTo>
                <a:lnTo>
                  <a:pt x="19709" y="107912"/>
                </a:lnTo>
                <a:lnTo>
                  <a:pt x="5122" y="148516"/>
                </a:lnTo>
                <a:lnTo>
                  <a:pt x="0" y="192786"/>
                </a:lnTo>
                <a:lnTo>
                  <a:pt x="5122" y="236815"/>
                </a:lnTo>
                <a:lnTo>
                  <a:pt x="19709" y="277325"/>
                </a:lnTo>
                <a:lnTo>
                  <a:pt x="42587" y="313130"/>
                </a:lnTo>
                <a:lnTo>
                  <a:pt x="72583" y="343044"/>
                </a:lnTo>
                <a:lnTo>
                  <a:pt x="108523" y="365879"/>
                </a:lnTo>
                <a:lnTo>
                  <a:pt x="149236" y="380451"/>
                </a:lnTo>
                <a:lnTo>
                  <a:pt x="193548" y="385572"/>
                </a:lnTo>
                <a:lnTo>
                  <a:pt x="237577" y="380451"/>
                </a:lnTo>
                <a:lnTo>
                  <a:pt x="278087" y="365879"/>
                </a:lnTo>
                <a:lnTo>
                  <a:pt x="313892" y="343044"/>
                </a:lnTo>
                <a:lnTo>
                  <a:pt x="343806" y="313130"/>
                </a:lnTo>
                <a:lnTo>
                  <a:pt x="366641" y="277325"/>
                </a:lnTo>
                <a:lnTo>
                  <a:pt x="381213" y="236815"/>
                </a:lnTo>
                <a:lnTo>
                  <a:pt x="386334" y="192785"/>
                </a:lnTo>
                <a:lnTo>
                  <a:pt x="381213" y="148516"/>
                </a:lnTo>
                <a:lnTo>
                  <a:pt x="366641" y="107912"/>
                </a:lnTo>
                <a:lnTo>
                  <a:pt x="343806" y="72121"/>
                </a:lnTo>
                <a:lnTo>
                  <a:pt x="313892" y="42287"/>
                </a:lnTo>
                <a:lnTo>
                  <a:pt x="278087" y="19558"/>
                </a:lnTo>
                <a:lnTo>
                  <a:pt x="237577" y="508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CF2086F9-5829-44A3-B9B0-641E3D99600A}"/>
              </a:ext>
            </a:extLst>
          </p:cNvPr>
          <p:cNvSpPr/>
          <p:nvPr/>
        </p:nvSpPr>
        <p:spPr>
          <a:xfrm>
            <a:off x="1920887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14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146"/>
                </a:lnTo>
                <a:lnTo>
                  <a:pt x="76200" y="25146"/>
                </a:lnTo>
                <a:close/>
              </a:path>
              <a:path w="576580" h="76200">
                <a:moveTo>
                  <a:pt x="576071" y="50292"/>
                </a:moveTo>
                <a:lnTo>
                  <a:pt x="576071" y="25146"/>
                </a:lnTo>
                <a:lnTo>
                  <a:pt x="63245" y="25146"/>
                </a:lnTo>
                <a:lnTo>
                  <a:pt x="63245" y="50292"/>
                </a:lnTo>
                <a:lnTo>
                  <a:pt x="576071" y="50292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0292"/>
                </a:lnTo>
                <a:lnTo>
                  <a:pt x="63245" y="50292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51F44640-F698-4812-ADC7-5FF6BFE326AC}"/>
              </a:ext>
            </a:extLst>
          </p:cNvPr>
          <p:cNvSpPr/>
          <p:nvPr/>
        </p:nvSpPr>
        <p:spPr>
          <a:xfrm>
            <a:off x="3459365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D2E52A8A-E9C2-43CB-A919-37C81AE5122F}"/>
              </a:ext>
            </a:extLst>
          </p:cNvPr>
          <p:cNvSpPr txBox="1"/>
          <p:nvPr/>
        </p:nvSpPr>
        <p:spPr>
          <a:xfrm>
            <a:off x="3549529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C05FC736-00D8-4611-8067-5C56F60A7193}"/>
              </a:ext>
            </a:extLst>
          </p:cNvPr>
          <p:cNvSpPr/>
          <p:nvPr/>
        </p:nvSpPr>
        <p:spPr>
          <a:xfrm>
            <a:off x="2883293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6"/>
                </a:lnTo>
                <a:lnTo>
                  <a:pt x="0" y="50292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A8EEE058-4227-4410-A85E-83C10AAA96D7}"/>
              </a:ext>
            </a:extLst>
          </p:cNvPr>
          <p:cNvSpPr/>
          <p:nvPr/>
        </p:nvSpPr>
        <p:spPr>
          <a:xfrm>
            <a:off x="1719719" y="2346198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62711"/>
                </a:moveTo>
                <a:lnTo>
                  <a:pt x="266929" y="44679"/>
                </a:lnTo>
                <a:lnTo>
                  <a:pt x="0" y="310133"/>
                </a:lnTo>
                <a:lnTo>
                  <a:pt x="18287" y="327659"/>
                </a:lnTo>
                <a:lnTo>
                  <a:pt x="284708" y="62711"/>
                </a:lnTo>
                <a:close/>
              </a:path>
              <a:path w="330200" h="327660">
                <a:moveTo>
                  <a:pt x="329945" y="0"/>
                </a:moveTo>
                <a:lnTo>
                  <a:pt x="249173" y="26669"/>
                </a:lnTo>
                <a:lnTo>
                  <a:pt x="266929" y="44679"/>
                </a:lnTo>
                <a:lnTo>
                  <a:pt x="275843" y="35813"/>
                </a:lnTo>
                <a:lnTo>
                  <a:pt x="294131" y="53339"/>
                </a:lnTo>
                <a:lnTo>
                  <a:pt x="294131" y="72270"/>
                </a:lnTo>
                <a:lnTo>
                  <a:pt x="302513" y="80771"/>
                </a:lnTo>
                <a:lnTo>
                  <a:pt x="329945" y="0"/>
                </a:lnTo>
                <a:close/>
              </a:path>
              <a:path w="330200" h="327660">
                <a:moveTo>
                  <a:pt x="294131" y="53339"/>
                </a:moveTo>
                <a:lnTo>
                  <a:pt x="275843" y="35813"/>
                </a:lnTo>
                <a:lnTo>
                  <a:pt x="266929" y="44679"/>
                </a:lnTo>
                <a:lnTo>
                  <a:pt x="284708" y="62711"/>
                </a:lnTo>
                <a:lnTo>
                  <a:pt x="294131" y="53339"/>
                </a:lnTo>
                <a:close/>
              </a:path>
              <a:path w="330200" h="327660">
                <a:moveTo>
                  <a:pt x="294131" y="72270"/>
                </a:moveTo>
                <a:lnTo>
                  <a:pt x="294131" y="53339"/>
                </a:lnTo>
                <a:lnTo>
                  <a:pt x="284708" y="62711"/>
                </a:lnTo>
                <a:lnTo>
                  <a:pt x="294131" y="72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A49E8471-B9BE-4892-BA09-8D156560088D}"/>
              </a:ext>
            </a:extLst>
          </p:cNvPr>
          <p:cNvSpPr/>
          <p:nvPr/>
        </p:nvSpPr>
        <p:spPr>
          <a:xfrm>
            <a:off x="320180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5577" y="266817"/>
                </a:moveTo>
                <a:lnTo>
                  <a:pt x="27431" y="248411"/>
                </a:lnTo>
                <a:lnTo>
                  <a:pt x="0" y="329183"/>
                </a:lnTo>
                <a:lnTo>
                  <a:pt x="36575" y="317107"/>
                </a:lnTo>
                <a:lnTo>
                  <a:pt x="36575" y="275843"/>
                </a:lnTo>
                <a:lnTo>
                  <a:pt x="45577" y="266817"/>
                </a:lnTo>
                <a:close/>
              </a:path>
              <a:path w="330200" h="329564">
                <a:moveTo>
                  <a:pt x="62991" y="284479"/>
                </a:moveTo>
                <a:lnTo>
                  <a:pt x="45577" y="266817"/>
                </a:lnTo>
                <a:lnTo>
                  <a:pt x="36575" y="275843"/>
                </a:lnTo>
                <a:lnTo>
                  <a:pt x="54101" y="293369"/>
                </a:lnTo>
                <a:lnTo>
                  <a:pt x="62991" y="284479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991" y="284479"/>
                </a:lnTo>
                <a:lnTo>
                  <a:pt x="54101" y="293369"/>
                </a:lnTo>
                <a:lnTo>
                  <a:pt x="36575" y="275843"/>
                </a:lnTo>
                <a:lnTo>
                  <a:pt x="36575" y="317107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5577" y="266817"/>
                </a:lnTo>
                <a:lnTo>
                  <a:pt x="62991" y="284479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D625F2F3-C72A-4657-B8B6-B7AAC83609DE}"/>
              </a:ext>
            </a:extLst>
          </p:cNvPr>
          <p:cNvSpPr/>
          <p:nvPr/>
        </p:nvSpPr>
        <p:spPr>
          <a:xfrm>
            <a:off x="2296553" y="2337054"/>
            <a:ext cx="329565" cy="328930"/>
          </a:xfrm>
          <a:custGeom>
            <a:avLst/>
            <a:gdLst/>
            <a:ahLst/>
            <a:cxnLst/>
            <a:rect l="l" t="t" r="r" b="b"/>
            <a:pathLst>
              <a:path w="329564" h="328930">
                <a:moveTo>
                  <a:pt x="284455" y="265454"/>
                </a:moveTo>
                <a:lnTo>
                  <a:pt x="17525" y="0"/>
                </a:lnTo>
                <a:lnTo>
                  <a:pt x="0" y="18288"/>
                </a:lnTo>
                <a:lnTo>
                  <a:pt x="266049" y="283600"/>
                </a:lnTo>
                <a:lnTo>
                  <a:pt x="284455" y="265454"/>
                </a:lnTo>
                <a:close/>
              </a:path>
              <a:path w="329564" h="328930">
                <a:moveTo>
                  <a:pt x="293369" y="316258"/>
                </a:moveTo>
                <a:lnTo>
                  <a:pt x="293369" y="274320"/>
                </a:lnTo>
                <a:lnTo>
                  <a:pt x="275081" y="292608"/>
                </a:lnTo>
                <a:lnTo>
                  <a:pt x="266049" y="283600"/>
                </a:lnTo>
                <a:lnTo>
                  <a:pt x="248411" y="300990"/>
                </a:lnTo>
                <a:lnTo>
                  <a:pt x="293369" y="316258"/>
                </a:lnTo>
                <a:close/>
              </a:path>
              <a:path w="329564" h="328930">
                <a:moveTo>
                  <a:pt x="293369" y="274320"/>
                </a:moveTo>
                <a:lnTo>
                  <a:pt x="284455" y="265454"/>
                </a:lnTo>
                <a:lnTo>
                  <a:pt x="266049" y="283600"/>
                </a:lnTo>
                <a:lnTo>
                  <a:pt x="275081" y="292608"/>
                </a:lnTo>
                <a:lnTo>
                  <a:pt x="293369" y="274320"/>
                </a:lnTo>
                <a:close/>
              </a:path>
              <a:path w="329564" h="328930">
                <a:moveTo>
                  <a:pt x="329183" y="328422"/>
                </a:moveTo>
                <a:lnTo>
                  <a:pt x="302513" y="247650"/>
                </a:lnTo>
                <a:lnTo>
                  <a:pt x="284455" y="265454"/>
                </a:lnTo>
                <a:lnTo>
                  <a:pt x="293369" y="274320"/>
                </a:lnTo>
                <a:lnTo>
                  <a:pt x="293369" y="316258"/>
                </a:lnTo>
                <a:lnTo>
                  <a:pt x="329183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>
            <a:extLst>
              <a:ext uri="{FF2B5EF4-FFF2-40B4-BE49-F238E27FC236}">
                <a16:creationId xmlns:a16="http://schemas.microsoft.com/office/drawing/2014/main" id="{BCA0837C-C8EF-422F-B662-FF586EF227D2}"/>
              </a:ext>
            </a:extLst>
          </p:cNvPr>
          <p:cNvSpPr/>
          <p:nvPr/>
        </p:nvSpPr>
        <p:spPr>
          <a:xfrm>
            <a:off x="3321443" y="2337054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265201"/>
                </a:moveTo>
                <a:lnTo>
                  <a:pt x="18287" y="0"/>
                </a:lnTo>
                <a:lnTo>
                  <a:pt x="0" y="18288"/>
                </a:lnTo>
                <a:lnTo>
                  <a:pt x="266674" y="283489"/>
                </a:lnTo>
                <a:lnTo>
                  <a:pt x="284962" y="265201"/>
                </a:lnTo>
                <a:close/>
              </a:path>
              <a:path w="330200" h="328930">
                <a:moveTo>
                  <a:pt x="294131" y="316258"/>
                </a:moveTo>
                <a:lnTo>
                  <a:pt x="294131" y="274320"/>
                </a:lnTo>
                <a:lnTo>
                  <a:pt x="275844" y="292608"/>
                </a:lnTo>
                <a:lnTo>
                  <a:pt x="266674" y="283489"/>
                </a:lnTo>
                <a:lnTo>
                  <a:pt x="249173" y="300990"/>
                </a:lnTo>
                <a:lnTo>
                  <a:pt x="294131" y="316258"/>
                </a:lnTo>
                <a:close/>
              </a:path>
              <a:path w="330200" h="328930">
                <a:moveTo>
                  <a:pt x="294131" y="274320"/>
                </a:moveTo>
                <a:lnTo>
                  <a:pt x="284962" y="265201"/>
                </a:lnTo>
                <a:lnTo>
                  <a:pt x="266674" y="283489"/>
                </a:lnTo>
                <a:lnTo>
                  <a:pt x="275844" y="292608"/>
                </a:lnTo>
                <a:lnTo>
                  <a:pt x="294131" y="274320"/>
                </a:lnTo>
                <a:close/>
              </a:path>
              <a:path w="330200" h="328930">
                <a:moveTo>
                  <a:pt x="329945" y="328422"/>
                </a:moveTo>
                <a:lnTo>
                  <a:pt x="302513" y="247650"/>
                </a:lnTo>
                <a:lnTo>
                  <a:pt x="284962" y="265201"/>
                </a:lnTo>
                <a:lnTo>
                  <a:pt x="294131" y="274320"/>
                </a:lnTo>
                <a:lnTo>
                  <a:pt x="294131" y="316258"/>
                </a:lnTo>
                <a:lnTo>
                  <a:pt x="329945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>
            <a:extLst>
              <a:ext uri="{FF2B5EF4-FFF2-40B4-BE49-F238E27FC236}">
                <a16:creationId xmlns:a16="http://schemas.microsoft.com/office/drawing/2014/main" id="{5A3D2CFA-17C5-4578-B65C-B55727D42ED0}"/>
              </a:ext>
            </a:extLst>
          </p:cNvPr>
          <p:cNvSpPr/>
          <p:nvPr/>
        </p:nvSpPr>
        <p:spPr>
          <a:xfrm>
            <a:off x="184849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368" y="266817"/>
                </a:moveTo>
                <a:lnTo>
                  <a:pt x="18287" y="0"/>
                </a:lnTo>
                <a:lnTo>
                  <a:pt x="0" y="17526"/>
                </a:lnTo>
                <a:lnTo>
                  <a:pt x="266953" y="284480"/>
                </a:lnTo>
                <a:lnTo>
                  <a:pt x="284368" y="266817"/>
                </a:lnTo>
                <a:close/>
              </a:path>
              <a:path w="330200" h="329564">
                <a:moveTo>
                  <a:pt x="293370" y="317107"/>
                </a:moveTo>
                <a:lnTo>
                  <a:pt x="293370" y="275844"/>
                </a:lnTo>
                <a:lnTo>
                  <a:pt x="275844" y="293370"/>
                </a:lnTo>
                <a:lnTo>
                  <a:pt x="266953" y="284480"/>
                </a:lnTo>
                <a:lnTo>
                  <a:pt x="249173" y="302514"/>
                </a:lnTo>
                <a:lnTo>
                  <a:pt x="293370" y="317107"/>
                </a:lnTo>
                <a:close/>
              </a:path>
              <a:path w="330200" h="329564">
                <a:moveTo>
                  <a:pt x="293370" y="275844"/>
                </a:moveTo>
                <a:lnTo>
                  <a:pt x="284368" y="266817"/>
                </a:lnTo>
                <a:lnTo>
                  <a:pt x="266953" y="284480"/>
                </a:lnTo>
                <a:lnTo>
                  <a:pt x="275844" y="293370"/>
                </a:lnTo>
                <a:lnTo>
                  <a:pt x="293370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2513" y="248411"/>
                </a:lnTo>
                <a:lnTo>
                  <a:pt x="284368" y="266817"/>
                </a:lnTo>
                <a:lnTo>
                  <a:pt x="293370" y="275844"/>
                </a:lnTo>
                <a:lnTo>
                  <a:pt x="293370" y="317107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86FE7C82-F298-4255-A3B9-D979F69C8C7F}"/>
              </a:ext>
            </a:extLst>
          </p:cNvPr>
          <p:cNvSpPr/>
          <p:nvPr/>
        </p:nvSpPr>
        <p:spPr>
          <a:xfrm>
            <a:off x="280861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988" y="266700"/>
                </a:moveTo>
                <a:lnTo>
                  <a:pt x="18287" y="0"/>
                </a:lnTo>
                <a:lnTo>
                  <a:pt x="0" y="17526"/>
                </a:lnTo>
                <a:lnTo>
                  <a:pt x="267080" y="284607"/>
                </a:lnTo>
                <a:lnTo>
                  <a:pt x="284988" y="266700"/>
                </a:lnTo>
                <a:close/>
              </a:path>
              <a:path w="330200" h="329564">
                <a:moveTo>
                  <a:pt x="294131" y="317358"/>
                </a:moveTo>
                <a:lnTo>
                  <a:pt x="294131" y="275844"/>
                </a:lnTo>
                <a:lnTo>
                  <a:pt x="275844" y="293370"/>
                </a:lnTo>
                <a:lnTo>
                  <a:pt x="267080" y="284607"/>
                </a:lnTo>
                <a:lnTo>
                  <a:pt x="249173" y="302514"/>
                </a:lnTo>
                <a:lnTo>
                  <a:pt x="294131" y="317358"/>
                </a:lnTo>
                <a:close/>
              </a:path>
              <a:path w="330200" h="329564">
                <a:moveTo>
                  <a:pt x="294131" y="275844"/>
                </a:moveTo>
                <a:lnTo>
                  <a:pt x="284988" y="266700"/>
                </a:lnTo>
                <a:lnTo>
                  <a:pt x="267080" y="284607"/>
                </a:lnTo>
                <a:lnTo>
                  <a:pt x="275844" y="293370"/>
                </a:lnTo>
                <a:lnTo>
                  <a:pt x="294131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3276" y="248411"/>
                </a:lnTo>
                <a:lnTo>
                  <a:pt x="284988" y="266700"/>
                </a:lnTo>
                <a:lnTo>
                  <a:pt x="294131" y="275844"/>
                </a:lnTo>
                <a:lnTo>
                  <a:pt x="294131" y="317358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0">
            <a:extLst>
              <a:ext uri="{FF2B5EF4-FFF2-40B4-BE49-F238E27FC236}">
                <a16:creationId xmlns:a16="http://schemas.microsoft.com/office/drawing/2014/main" id="{37B41618-5209-493A-85EB-2E70F9AEB2E3}"/>
              </a:ext>
            </a:extLst>
          </p:cNvPr>
          <p:cNvSpPr/>
          <p:nvPr/>
        </p:nvSpPr>
        <p:spPr>
          <a:xfrm>
            <a:off x="2691269" y="2337054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44958" y="265176"/>
                </a:moveTo>
                <a:lnTo>
                  <a:pt x="26670" y="246887"/>
                </a:lnTo>
                <a:lnTo>
                  <a:pt x="0" y="328422"/>
                </a:lnTo>
                <a:lnTo>
                  <a:pt x="35814" y="316258"/>
                </a:lnTo>
                <a:lnTo>
                  <a:pt x="35814" y="274320"/>
                </a:lnTo>
                <a:lnTo>
                  <a:pt x="44958" y="265176"/>
                </a:lnTo>
                <a:close/>
              </a:path>
              <a:path w="327660" h="328930">
                <a:moveTo>
                  <a:pt x="62496" y="282714"/>
                </a:moveTo>
                <a:lnTo>
                  <a:pt x="44958" y="265176"/>
                </a:lnTo>
                <a:lnTo>
                  <a:pt x="35814" y="274320"/>
                </a:lnTo>
                <a:lnTo>
                  <a:pt x="53340" y="291845"/>
                </a:lnTo>
                <a:lnTo>
                  <a:pt x="62496" y="282714"/>
                </a:lnTo>
                <a:close/>
              </a:path>
              <a:path w="327660" h="328930">
                <a:moveTo>
                  <a:pt x="80772" y="300990"/>
                </a:moveTo>
                <a:lnTo>
                  <a:pt x="62496" y="282714"/>
                </a:lnTo>
                <a:lnTo>
                  <a:pt x="53340" y="291845"/>
                </a:lnTo>
                <a:lnTo>
                  <a:pt x="35814" y="274320"/>
                </a:lnTo>
                <a:lnTo>
                  <a:pt x="35814" y="316258"/>
                </a:lnTo>
                <a:lnTo>
                  <a:pt x="80772" y="300990"/>
                </a:lnTo>
                <a:close/>
              </a:path>
              <a:path w="327660" h="328930">
                <a:moveTo>
                  <a:pt x="327660" y="18287"/>
                </a:moveTo>
                <a:lnTo>
                  <a:pt x="310134" y="0"/>
                </a:lnTo>
                <a:lnTo>
                  <a:pt x="44958" y="265176"/>
                </a:lnTo>
                <a:lnTo>
                  <a:pt x="62496" y="282714"/>
                </a:lnTo>
                <a:lnTo>
                  <a:pt x="32766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1">
            <a:extLst>
              <a:ext uri="{FF2B5EF4-FFF2-40B4-BE49-F238E27FC236}">
                <a16:creationId xmlns:a16="http://schemas.microsoft.com/office/drawing/2014/main" id="{10B0E25E-7C85-486B-B59A-870832ED06F8}"/>
              </a:ext>
            </a:extLst>
          </p:cNvPr>
          <p:cNvSpPr/>
          <p:nvPr/>
        </p:nvSpPr>
        <p:spPr>
          <a:xfrm>
            <a:off x="224168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4957" y="266699"/>
                </a:moveTo>
                <a:lnTo>
                  <a:pt x="26669" y="248411"/>
                </a:lnTo>
                <a:lnTo>
                  <a:pt x="0" y="329183"/>
                </a:lnTo>
                <a:lnTo>
                  <a:pt x="35813" y="317358"/>
                </a:lnTo>
                <a:lnTo>
                  <a:pt x="35813" y="275843"/>
                </a:lnTo>
                <a:lnTo>
                  <a:pt x="44957" y="266699"/>
                </a:lnTo>
                <a:close/>
              </a:path>
              <a:path w="330200" h="329564">
                <a:moveTo>
                  <a:pt x="62864" y="284606"/>
                </a:moveTo>
                <a:lnTo>
                  <a:pt x="44957" y="266699"/>
                </a:lnTo>
                <a:lnTo>
                  <a:pt x="35813" y="275843"/>
                </a:lnTo>
                <a:lnTo>
                  <a:pt x="54101" y="293369"/>
                </a:lnTo>
                <a:lnTo>
                  <a:pt x="62864" y="284606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864" y="284606"/>
                </a:lnTo>
                <a:lnTo>
                  <a:pt x="54101" y="293369"/>
                </a:lnTo>
                <a:lnTo>
                  <a:pt x="35813" y="275843"/>
                </a:lnTo>
                <a:lnTo>
                  <a:pt x="35813" y="317358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4957" y="266699"/>
                </a:lnTo>
                <a:lnTo>
                  <a:pt x="62864" y="284606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2">
            <a:extLst>
              <a:ext uri="{FF2B5EF4-FFF2-40B4-BE49-F238E27FC236}">
                <a16:creationId xmlns:a16="http://schemas.microsoft.com/office/drawing/2014/main" id="{44D8AACF-8E3B-4D6B-B350-BE32BA3B5B1E}"/>
              </a:ext>
            </a:extLst>
          </p:cNvPr>
          <p:cNvSpPr txBox="1"/>
          <p:nvPr/>
        </p:nvSpPr>
        <p:spPr>
          <a:xfrm>
            <a:off x="2606935" y="194411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33">
            <a:extLst>
              <a:ext uri="{FF2B5EF4-FFF2-40B4-BE49-F238E27FC236}">
                <a16:creationId xmlns:a16="http://schemas.microsoft.com/office/drawing/2014/main" id="{851032B7-69D0-4577-A8B0-FD9A4627425E}"/>
              </a:ext>
            </a:extLst>
          </p:cNvPr>
          <p:cNvSpPr txBox="1"/>
          <p:nvPr/>
        </p:nvSpPr>
        <p:spPr>
          <a:xfrm>
            <a:off x="1692531" y="2280161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67053322-9DED-4599-B20A-BFEE2E4505C5}"/>
              </a:ext>
            </a:extLst>
          </p:cNvPr>
          <p:cNvSpPr txBox="1"/>
          <p:nvPr/>
        </p:nvSpPr>
        <p:spPr>
          <a:xfrm>
            <a:off x="2149733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C0EE4C1B-CD65-41FA-9F13-78169C28522E}"/>
              </a:ext>
            </a:extLst>
          </p:cNvPr>
          <p:cNvSpPr txBox="1"/>
          <p:nvPr/>
        </p:nvSpPr>
        <p:spPr>
          <a:xfrm>
            <a:off x="2454527" y="2280161"/>
            <a:ext cx="5086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00" b="1" dirty="0">
                <a:latin typeface="Times New Roman"/>
                <a:cs typeface="Times New Roman"/>
              </a:rPr>
              <a:t>1	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36">
            <a:extLst>
              <a:ext uri="{FF2B5EF4-FFF2-40B4-BE49-F238E27FC236}">
                <a16:creationId xmlns:a16="http://schemas.microsoft.com/office/drawing/2014/main" id="{609D5455-6489-4031-A821-50051C6357F8}"/>
              </a:ext>
            </a:extLst>
          </p:cNvPr>
          <p:cNvSpPr txBox="1"/>
          <p:nvPr/>
        </p:nvSpPr>
        <p:spPr>
          <a:xfrm>
            <a:off x="3445145" y="2280161"/>
            <a:ext cx="229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E85A966F-C68C-40EC-BA13-FBC96B38ECC4}"/>
              </a:ext>
            </a:extLst>
          </p:cNvPr>
          <p:cNvSpPr txBox="1"/>
          <p:nvPr/>
        </p:nvSpPr>
        <p:spPr>
          <a:xfrm>
            <a:off x="3064137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38">
            <a:extLst>
              <a:ext uri="{FF2B5EF4-FFF2-40B4-BE49-F238E27FC236}">
                <a16:creationId xmlns:a16="http://schemas.microsoft.com/office/drawing/2014/main" id="{9671AB47-DB96-444E-87AC-3C277CA004F0}"/>
              </a:ext>
            </a:extLst>
          </p:cNvPr>
          <p:cNvSpPr txBox="1"/>
          <p:nvPr/>
        </p:nvSpPr>
        <p:spPr>
          <a:xfrm>
            <a:off x="1844939" y="3042157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D0F43C5-8D78-4097-8DDB-516F3BDBBCFD}"/>
              </a:ext>
            </a:extLst>
          </p:cNvPr>
          <p:cNvSpPr txBox="1"/>
          <p:nvPr/>
        </p:nvSpPr>
        <p:spPr>
          <a:xfrm>
            <a:off x="2302140" y="288974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40">
            <a:extLst>
              <a:ext uri="{FF2B5EF4-FFF2-40B4-BE49-F238E27FC236}">
                <a16:creationId xmlns:a16="http://schemas.microsoft.com/office/drawing/2014/main" id="{CF5FCAB8-4595-4B9F-B38E-CA8E9DB02825}"/>
              </a:ext>
            </a:extLst>
          </p:cNvPr>
          <p:cNvSpPr txBox="1"/>
          <p:nvPr/>
        </p:nvSpPr>
        <p:spPr>
          <a:xfrm>
            <a:off x="2987943" y="293471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41">
            <a:extLst>
              <a:ext uri="{FF2B5EF4-FFF2-40B4-BE49-F238E27FC236}">
                <a16:creationId xmlns:a16="http://schemas.microsoft.com/office/drawing/2014/main" id="{C60344A4-5777-4C85-B857-E938BC459058}"/>
              </a:ext>
            </a:extLst>
          </p:cNvPr>
          <p:cNvSpPr txBox="1"/>
          <p:nvPr/>
        </p:nvSpPr>
        <p:spPr>
          <a:xfrm>
            <a:off x="3445145" y="301090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42">
            <a:extLst>
              <a:ext uri="{FF2B5EF4-FFF2-40B4-BE49-F238E27FC236}">
                <a16:creationId xmlns:a16="http://schemas.microsoft.com/office/drawing/2014/main" id="{AFCA8E34-ED50-4FDA-816B-2BCD479BFAD6}"/>
              </a:ext>
            </a:extLst>
          </p:cNvPr>
          <p:cNvSpPr txBox="1"/>
          <p:nvPr/>
        </p:nvSpPr>
        <p:spPr>
          <a:xfrm>
            <a:off x="2589409" y="2701544"/>
            <a:ext cx="220979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497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44">
            <a:extLst>
              <a:ext uri="{FF2B5EF4-FFF2-40B4-BE49-F238E27FC236}">
                <a16:creationId xmlns:a16="http://schemas.microsoft.com/office/drawing/2014/main" id="{B53E404C-08C7-49BB-BC1E-81546069CCA5}"/>
              </a:ext>
            </a:extLst>
          </p:cNvPr>
          <p:cNvSpPr/>
          <p:nvPr/>
        </p:nvSpPr>
        <p:spPr>
          <a:xfrm>
            <a:off x="2070239" y="3320796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BF8E5411-11D4-41DA-A7E5-3BFA132917A6}"/>
              </a:ext>
            </a:extLst>
          </p:cNvPr>
          <p:cNvSpPr/>
          <p:nvPr/>
        </p:nvSpPr>
        <p:spPr>
          <a:xfrm>
            <a:off x="1994039" y="2025395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有权图的单源最短路算法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D7443E1C-1E5E-46CC-85B8-873F8C3E65B1}"/>
              </a:ext>
            </a:extLst>
          </p:cNvPr>
          <p:cNvSpPr/>
          <p:nvPr/>
        </p:nvSpPr>
        <p:spPr>
          <a:xfrm>
            <a:off x="198641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78"/>
                </a:lnTo>
                <a:lnTo>
                  <a:pt x="107302" y="19540"/>
                </a:lnTo>
                <a:lnTo>
                  <a:pt x="71659" y="42227"/>
                </a:lnTo>
                <a:lnTo>
                  <a:pt x="41987" y="71979"/>
                </a:lnTo>
                <a:lnTo>
                  <a:pt x="19407" y="107635"/>
                </a:lnTo>
                <a:lnTo>
                  <a:pt x="5038" y="14803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6DDE9B54-EAAF-4097-BED3-B803DAAF1DE2}"/>
              </a:ext>
            </a:extLst>
          </p:cNvPr>
          <p:cNvSpPr txBox="1"/>
          <p:nvPr/>
        </p:nvSpPr>
        <p:spPr>
          <a:xfrm>
            <a:off x="207658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33DF944-2D4B-49D9-A40B-5350CFA788C9}"/>
              </a:ext>
            </a:extLst>
          </p:cNvPr>
          <p:cNvSpPr txBox="1"/>
          <p:nvPr/>
        </p:nvSpPr>
        <p:spPr>
          <a:xfrm>
            <a:off x="217792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EF48FD41-2384-4713-85D0-8570F7D5A375}"/>
              </a:ext>
            </a:extLst>
          </p:cNvPr>
          <p:cNvSpPr/>
          <p:nvPr/>
        </p:nvSpPr>
        <p:spPr>
          <a:xfrm>
            <a:off x="294653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B247F892-B409-43F1-AC1A-5331692DA128}"/>
              </a:ext>
            </a:extLst>
          </p:cNvPr>
          <p:cNvSpPr txBox="1"/>
          <p:nvPr/>
        </p:nvSpPr>
        <p:spPr>
          <a:xfrm>
            <a:off x="303670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311F9823-8DBB-4F75-8C41-67285EE4D1C3}"/>
              </a:ext>
            </a:extLst>
          </p:cNvPr>
          <p:cNvSpPr txBox="1"/>
          <p:nvPr/>
        </p:nvSpPr>
        <p:spPr>
          <a:xfrm>
            <a:off x="313804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E5CFE2DE-9274-4FAD-B145-A88F2ED187A3}"/>
              </a:ext>
            </a:extLst>
          </p:cNvPr>
          <p:cNvSpPr/>
          <p:nvPr/>
        </p:nvSpPr>
        <p:spPr>
          <a:xfrm>
            <a:off x="2370467" y="2179320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512825" y="51053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1053"/>
                </a:lnTo>
                <a:lnTo>
                  <a:pt x="512825" y="51053"/>
                </a:lnTo>
                <a:close/>
              </a:path>
              <a:path w="576580" h="76200">
                <a:moveTo>
                  <a:pt x="576071" y="38099"/>
                </a:moveTo>
                <a:lnTo>
                  <a:pt x="499871" y="0"/>
                </a:lnTo>
                <a:lnTo>
                  <a:pt x="499871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1" y="38099"/>
                </a:lnTo>
                <a:close/>
              </a:path>
              <a:path w="576580" h="76200">
                <a:moveTo>
                  <a:pt x="512825" y="69722"/>
                </a:moveTo>
                <a:lnTo>
                  <a:pt x="512825" y="51053"/>
                </a:lnTo>
                <a:lnTo>
                  <a:pt x="499871" y="51053"/>
                </a:lnTo>
                <a:lnTo>
                  <a:pt x="499871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1C04898-8203-4F4A-985D-93800412268A}"/>
              </a:ext>
            </a:extLst>
          </p:cNvPr>
          <p:cNvSpPr/>
          <p:nvPr/>
        </p:nvSpPr>
        <p:spPr>
          <a:xfrm>
            <a:off x="204966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011" y="379009"/>
                </a:lnTo>
                <a:lnTo>
                  <a:pt x="276412" y="364640"/>
                </a:lnTo>
                <a:lnTo>
                  <a:pt x="312068" y="342060"/>
                </a:lnTo>
                <a:lnTo>
                  <a:pt x="341820" y="312388"/>
                </a:lnTo>
                <a:lnTo>
                  <a:pt x="364507" y="276745"/>
                </a:lnTo>
                <a:lnTo>
                  <a:pt x="378969" y="23625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816829B4-0D27-40E9-AB9B-708A6F07D6F6}"/>
              </a:ext>
            </a:extLst>
          </p:cNvPr>
          <p:cNvSpPr txBox="1"/>
          <p:nvPr/>
        </p:nvSpPr>
        <p:spPr>
          <a:xfrm>
            <a:off x="2139829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6579FE14-B80C-4BEF-919E-CF2BAE627E1F}"/>
              </a:ext>
            </a:extLst>
          </p:cNvPr>
          <p:cNvSpPr txBox="1"/>
          <p:nvPr/>
        </p:nvSpPr>
        <p:spPr>
          <a:xfrm>
            <a:off x="2241175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D35AB901-E7C0-4DF7-85B8-539F360ABF5F}"/>
              </a:ext>
            </a:extLst>
          </p:cNvPr>
          <p:cNvSpPr/>
          <p:nvPr/>
        </p:nvSpPr>
        <p:spPr>
          <a:xfrm>
            <a:off x="300978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251" y="379009"/>
                </a:lnTo>
                <a:lnTo>
                  <a:pt x="276745" y="364640"/>
                </a:lnTo>
                <a:lnTo>
                  <a:pt x="312388" y="342060"/>
                </a:lnTo>
                <a:lnTo>
                  <a:pt x="342060" y="312388"/>
                </a:lnTo>
                <a:lnTo>
                  <a:pt x="364640" y="276745"/>
                </a:lnTo>
                <a:lnTo>
                  <a:pt x="379009" y="23625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6E41E545-D6F8-4C77-90D6-AEC8C8FD988E}"/>
              </a:ext>
            </a:extLst>
          </p:cNvPr>
          <p:cNvSpPr txBox="1"/>
          <p:nvPr/>
        </p:nvSpPr>
        <p:spPr>
          <a:xfrm>
            <a:off x="3100711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976341DD-D983-43FA-82A5-201B0C11E591}"/>
              </a:ext>
            </a:extLst>
          </p:cNvPr>
          <p:cNvSpPr txBox="1"/>
          <p:nvPr/>
        </p:nvSpPr>
        <p:spPr>
          <a:xfrm>
            <a:off x="3202057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A945D339-D760-4915-AE54-918495278084}"/>
              </a:ext>
            </a:extLst>
          </p:cNvPr>
          <p:cNvSpPr/>
          <p:nvPr/>
        </p:nvSpPr>
        <p:spPr>
          <a:xfrm>
            <a:off x="2433713" y="3460241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908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908"/>
                </a:lnTo>
                <a:lnTo>
                  <a:pt x="76200" y="25908"/>
                </a:lnTo>
                <a:close/>
              </a:path>
              <a:path w="576580" h="76200">
                <a:moveTo>
                  <a:pt x="576071" y="51054"/>
                </a:moveTo>
                <a:lnTo>
                  <a:pt x="576071" y="25908"/>
                </a:lnTo>
                <a:lnTo>
                  <a:pt x="63245" y="25908"/>
                </a:lnTo>
                <a:lnTo>
                  <a:pt x="63245" y="51054"/>
                </a:lnTo>
                <a:lnTo>
                  <a:pt x="576071" y="51054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1054"/>
                </a:lnTo>
                <a:lnTo>
                  <a:pt x="63245" y="51054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E65A4B5A-CD03-4042-9DAB-3524E0E7C72F}"/>
              </a:ext>
            </a:extLst>
          </p:cNvPr>
          <p:cNvSpPr/>
          <p:nvPr/>
        </p:nvSpPr>
        <p:spPr>
          <a:xfrm>
            <a:off x="1536839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0C182E8E-93B6-4DBF-A3FD-23F4FE8A01CB}"/>
              </a:ext>
            </a:extLst>
          </p:cNvPr>
          <p:cNvSpPr txBox="1"/>
          <p:nvPr/>
        </p:nvSpPr>
        <p:spPr>
          <a:xfrm>
            <a:off x="1627003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4122E430-B431-46DF-B9B1-7F1AB9A8B0AE}"/>
              </a:ext>
            </a:extLst>
          </p:cNvPr>
          <p:cNvSpPr/>
          <p:nvPr/>
        </p:nvSpPr>
        <p:spPr>
          <a:xfrm>
            <a:off x="2496959" y="2665476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080"/>
                </a:lnTo>
                <a:lnTo>
                  <a:pt x="108523" y="19558"/>
                </a:lnTo>
                <a:lnTo>
                  <a:pt x="72583" y="42287"/>
                </a:lnTo>
                <a:lnTo>
                  <a:pt x="42587" y="72121"/>
                </a:lnTo>
                <a:lnTo>
                  <a:pt x="19709" y="107912"/>
                </a:lnTo>
                <a:lnTo>
                  <a:pt x="5122" y="148516"/>
                </a:lnTo>
                <a:lnTo>
                  <a:pt x="0" y="192786"/>
                </a:lnTo>
                <a:lnTo>
                  <a:pt x="5122" y="236815"/>
                </a:lnTo>
                <a:lnTo>
                  <a:pt x="19709" y="277325"/>
                </a:lnTo>
                <a:lnTo>
                  <a:pt x="42587" y="313130"/>
                </a:lnTo>
                <a:lnTo>
                  <a:pt x="72583" y="343044"/>
                </a:lnTo>
                <a:lnTo>
                  <a:pt x="108523" y="365879"/>
                </a:lnTo>
                <a:lnTo>
                  <a:pt x="149236" y="380451"/>
                </a:lnTo>
                <a:lnTo>
                  <a:pt x="193548" y="385572"/>
                </a:lnTo>
                <a:lnTo>
                  <a:pt x="237577" y="380451"/>
                </a:lnTo>
                <a:lnTo>
                  <a:pt x="278087" y="365879"/>
                </a:lnTo>
                <a:lnTo>
                  <a:pt x="313892" y="343044"/>
                </a:lnTo>
                <a:lnTo>
                  <a:pt x="343806" y="313130"/>
                </a:lnTo>
                <a:lnTo>
                  <a:pt x="366641" y="277325"/>
                </a:lnTo>
                <a:lnTo>
                  <a:pt x="381213" y="236815"/>
                </a:lnTo>
                <a:lnTo>
                  <a:pt x="386334" y="192785"/>
                </a:lnTo>
                <a:lnTo>
                  <a:pt x="381213" y="148516"/>
                </a:lnTo>
                <a:lnTo>
                  <a:pt x="366641" y="107912"/>
                </a:lnTo>
                <a:lnTo>
                  <a:pt x="343806" y="72121"/>
                </a:lnTo>
                <a:lnTo>
                  <a:pt x="313892" y="42287"/>
                </a:lnTo>
                <a:lnTo>
                  <a:pt x="278087" y="19558"/>
                </a:lnTo>
                <a:lnTo>
                  <a:pt x="237577" y="508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CF2086F9-5829-44A3-B9B0-641E3D99600A}"/>
              </a:ext>
            </a:extLst>
          </p:cNvPr>
          <p:cNvSpPr/>
          <p:nvPr/>
        </p:nvSpPr>
        <p:spPr>
          <a:xfrm>
            <a:off x="1920887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14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146"/>
                </a:lnTo>
                <a:lnTo>
                  <a:pt x="76200" y="25146"/>
                </a:lnTo>
                <a:close/>
              </a:path>
              <a:path w="576580" h="76200">
                <a:moveTo>
                  <a:pt x="576071" y="50292"/>
                </a:moveTo>
                <a:lnTo>
                  <a:pt x="576071" y="25146"/>
                </a:lnTo>
                <a:lnTo>
                  <a:pt x="63245" y="25146"/>
                </a:lnTo>
                <a:lnTo>
                  <a:pt x="63245" y="50292"/>
                </a:lnTo>
                <a:lnTo>
                  <a:pt x="576071" y="50292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0292"/>
                </a:lnTo>
                <a:lnTo>
                  <a:pt x="63245" y="50292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51F44640-F698-4812-ADC7-5FF6BFE326AC}"/>
              </a:ext>
            </a:extLst>
          </p:cNvPr>
          <p:cNvSpPr/>
          <p:nvPr/>
        </p:nvSpPr>
        <p:spPr>
          <a:xfrm>
            <a:off x="3459365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D2E52A8A-E9C2-43CB-A919-37C81AE5122F}"/>
              </a:ext>
            </a:extLst>
          </p:cNvPr>
          <p:cNvSpPr txBox="1"/>
          <p:nvPr/>
        </p:nvSpPr>
        <p:spPr>
          <a:xfrm>
            <a:off x="3549529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C05FC736-00D8-4611-8067-5C56F60A7193}"/>
              </a:ext>
            </a:extLst>
          </p:cNvPr>
          <p:cNvSpPr/>
          <p:nvPr/>
        </p:nvSpPr>
        <p:spPr>
          <a:xfrm>
            <a:off x="2883293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6"/>
                </a:lnTo>
                <a:lnTo>
                  <a:pt x="0" y="50292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A8EEE058-4227-4410-A85E-83C10AAA96D7}"/>
              </a:ext>
            </a:extLst>
          </p:cNvPr>
          <p:cNvSpPr/>
          <p:nvPr/>
        </p:nvSpPr>
        <p:spPr>
          <a:xfrm>
            <a:off x="1719719" y="2346198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62711"/>
                </a:moveTo>
                <a:lnTo>
                  <a:pt x="266929" y="44679"/>
                </a:lnTo>
                <a:lnTo>
                  <a:pt x="0" y="310133"/>
                </a:lnTo>
                <a:lnTo>
                  <a:pt x="18287" y="327659"/>
                </a:lnTo>
                <a:lnTo>
                  <a:pt x="284708" y="62711"/>
                </a:lnTo>
                <a:close/>
              </a:path>
              <a:path w="330200" h="327660">
                <a:moveTo>
                  <a:pt x="329945" y="0"/>
                </a:moveTo>
                <a:lnTo>
                  <a:pt x="249173" y="26669"/>
                </a:lnTo>
                <a:lnTo>
                  <a:pt x="266929" y="44679"/>
                </a:lnTo>
                <a:lnTo>
                  <a:pt x="275843" y="35813"/>
                </a:lnTo>
                <a:lnTo>
                  <a:pt x="294131" y="53339"/>
                </a:lnTo>
                <a:lnTo>
                  <a:pt x="294131" y="72270"/>
                </a:lnTo>
                <a:lnTo>
                  <a:pt x="302513" y="80771"/>
                </a:lnTo>
                <a:lnTo>
                  <a:pt x="329945" y="0"/>
                </a:lnTo>
                <a:close/>
              </a:path>
              <a:path w="330200" h="327660">
                <a:moveTo>
                  <a:pt x="294131" y="53339"/>
                </a:moveTo>
                <a:lnTo>
                  <a:pt x="275843" y="35813"/>
                </a:lnTo>
                <a:lnTo>
                  <a:pt x="266929" y="44679"/>
                </a:lnTo>
                <a:lnTo>
                  <a:pt x="284708" y="62711"/>
                </a:lnTo>
                <a:lnTo>
                  <a:pt x="294131" y="53339"/>
                </a:lnTo>
                <a:close/>
              </a:path>
              <a:path w="330200" h="327660">
                <a:moveTo>
                  <a:pt x="294131" y="72270"/>
                </a:moveTo>
                <a:lnTo>
                  <a:pt x="294131" y="53339"/>
                </a:lnTo>
                <a:lnTo>
                  <a:pt x="284708" y="62711"/>
                </a:lnTo>
                <a:lnTo>
                  <a:pt x="294131" y="72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A49E8471-B9BE-4892-BA09-8D156560088D}"/>
              </a:ext>
            </a:extLst>
          </p:cNvPr>
          <p:cNvSpPr/>
          <p:nvPr/>
        </p:nvSpPr>
        <p:spPr>
          <a:xfrm>
            <a:off x="320180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5577" y="266817"/>
                </a:moveTo>
                <a:lnTo>
                  <a:pt x="27431" y="248411"/>
                </a:lnTo>
                <a:lnTo>
                  <a:pt x="0" y="329183"/>
                </a:lnTo>
                <a:lnTo>
                  <a:pt x="36575" y="317107"/>
                </a:lnTo>
                <a:lnTo>
                  <a:pt x="36575" y="275843"/>
                </a:lnTo>
                <a:lnTo>
                  <a:pt x="45577" y="266817"/>
                </a:lnTo>
                <a:close/>
              </a:path>
              <a:path w="330200" h="329564">
                <a:moveTo>
                  <a:pt x="62991" y="284479"/>
                </a:moveTo>
                <a:lnTo>
                  <a:pt x="45577" y="266817"/>
                </a:lnTo>
                <a:lnTo>
                  <a:pt x="36575" y="275843"/>
                </a:lnTo>
                <a:lnTo>
                  <a:pt x="54101" y="293369"/>
                </a:lnTo>
                <a:lnTo>
                  <a:pt x="62991" y="284479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991" y="284479"/>
                </a:lnTo>
                <a:lnTo>
                  <a:pt x="54101" y="293369"/>
                </a:lnTo>
                <a:lnTo>
                  <a:pt x="36575" y="275843"/>
                </a:lnTo>
                <a:lnTo>
                  <a:pt x="36575" y="317107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5577" y="266817"/>
                </a:lnTo>
                <a:lnTo>
                  <a:pt x="62991" y="284479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D625F2F3-C72A-4657-B8B6-B7AAC83609DE}"/>
              </a:ext>
            </a:extLst>
          </p:cNvPr>
          <p:cNvSpPr/>
          <p:nvPr/>
        </p:nvSpPr>
        <p:spPr>
          <a:xfrm>
            <a:off x="2296553" y="2337054"/>
            <a:ext cx="329565" cy="328930"/>
          </a:xfrm>
          <a:custGeom>
            <a:avLst/>
            <a:gdLst/>
            <a:ahLst/>
            <a:cxnLst/>
            <a:rect l="l" t="t" r="r" b="b"/>
            <a:pathLst>
              <a:path w="329564" h="328930">
                <a:moveTo>
                  <a:pt x="284455" y="265454"/>
                </a:moveTo>
                <a:lnTo>
                  <a:pt x="17525" y="0"/>
                </a:lnTo>
                <a:lnTo>
                  <a:pt x="0" y="18288"/>
                </a:lnTo>
                <a:lnTo>
                  <a:pt x="266049" y="283600"/>
                </a:lnTo>
                <a:lnTo>
                  <a:pt x="284455" y="265454"/>
                </a:lnTo>
                <a:close/>
              </a:path>
              <a:path w="329564" h="328930">
                <a:moveTo>
                  <a:pt x="293369" y="316258"/>
                </a:moveTo>
                <a:lnTo>
                  <a:pt x="293369" y="274320"/>
                </a:lnTo>
                <a:lnTo>
                  <a:pt x="275081" y="292608"/>
                </a:lnTo>
                <a:lnTo>
                  <a:pt x="266049" y="283600"/>
                </a:lnTo>
                <a:lnTo>
                  <a:pt x="248411" y="300990"/>
                </a:lnTo>
                <a:lnTo>
                  <a:pt x="293369" y="316258"/>
                </a:lnTo>
                <a:close/>
              </a:path>
              <a:path w="329564" h="328930">
                <a:moveTo>
                  <a:pt x="293369" y="274320"/>
                </a:moveTo>
                <a:lnTo>
                  <a:pt x="284455" y="265454"/>
                </a:lnTo>
                <a:lnTo>
                  <a:pt x="266049" y="283600"/>
                </a:lnTo>
                <a:lnTo>
                  <a:pt x="275081" y="292608"/>
                </a:lnTo>
                <a:lnTo>
                  <a:pt x="293369" y="274320"/>
                </a:lnTo>
                <a:close/>
              </a:path>
              <a:path w="329564" h="328930">
                <a:moveTo>
                  <a:pt x="329183" y="328422"/>
                </a:moveTo>
                <a:lnTo>
                  <a:pt x="302513" y="247650"/>
                </a:lnTo>
                <a:lnTo>
                  <a:pt x="284455" y="265454"/>
                </a:lnTo>
                <a:lnTo>
                  <a:pt x="293369" y="274320"/>
                </a:lnTo>
                <a:lnTo>
                  <a:pt x="293369" y="316258"/>
                </a:lnTo>
                <a:lnTo>
                  <a:pt x="329183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>
            <a:extLst>
              <a:ext uri="{FF2B5EF4-FFF2-40B4-BE49-F238E27FC236}">
                <a16:creationId xmlns:a16="http://schemas.microsoft.com/office/drawing/2014/main" id="{BCA0837C-C8EF-422F-B662-FF586EF227D2}"/>
              </a:ext>
            </a:extLst>
          </p:cNvPr>
          <p:cNvSpPr/>
          <p:nvPr/>
        </p:nvSpPr>
        <p:spPr>
          <a:xfrm>
            <a:off x="3321443" y="2337054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265201"/>
                </a:moveTo>
                <a:lnTo>
                  <a:pt x="18287" y="0"/>
                </a:lnTo>
                <a:lnTo>
                  <a:pt x="0" y="18288"/>
                </a:lnTo>
                <a:lnTo>
                  <a:pt x="266674" y="283489"/>
                </a:lnTo>
                <a:lnTo>
                  <a:pt x="284962" y="265201"/>
                </a:lnTo>
                <a:close/>
              </a:path>
              <a:path w="330200" h="328930">
                <a:moveTo>
                  <a:pt x="294131" y="316258"/>
                </a:moveTo>
                <a:lnTo>
                  <a:pt x="294131" y="274320"/>
                </a:lnTo>
                <a:lnTo>
                  <a:pt x="275844" y="292608"/>
                </a:lnTo>
                <a:lnTo>
                  <a:pt x="266674" y="283489"/>
                </a:lnTo>
                <a:lnTo>
                  <a:pt x="249173" y="300990"/>
                </a:lnTo>
                <a:lnTo>
                  <a:pt x="294131" y="316258"/>
                </a:lnTo>
                <a:close/>
              </a:path>
              <a:path w="330200" h="328930">
                <a:moveTo>
                  <a:pt x="294131" y="274320"/>
                </a:moveTo>
                <a:lnTo>
                  <a:pt x="284962" y="265201"/>
                </a:lnTo>
                <a:lnTo>
                  <a:pt x="266674" y="283489"/>
                </a:lnTo>
                <a:lnTo>
                  <a:pt x="275844" y="292608"/>
                </a:lnTo>
                <a:lnTo>
                  <a:pt x="294131" y="274320"/>
                </a:lnTo>
                <a:close/>
              </a:path>
              <a:path w="330200" h="328930">
                <a:moveTo>
                  <a:pt x="329945" y="328422"/>
                </a:moveTo>
                <a:lnTo>
                  <a:pt x="302513" y="247650"/>
                </a:lnTo>
                <a:lnTo>
                  <a:pt x="284962" y="265201"/>
                </a:lnTo>
                <a:lnTo>
                  <a:pt x="294131" y="274320"/>
                </a:lnTo>
                <a:lnTo>
                  <a:pt x="294131" y="316258"/>
                </a:lnTo>
                <a:lnTo>
                  <a:pt x="329945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>
            <a:extLst>
              <a:ext uri="{FF2B5EF4-FFF2-40B4-BE49-F238E27FC236}">
                <a16:creationId xmlns:a16="http://schemas.microsoft.com/office/drawing/2014/main" id="{5A3D2CFA-17C5-4578-B65C-B55727D42ED0}"/>
              </a:ext>
            </a:extLst>
          </p:cNvPr>
          <p:cNvSpPr/>
          <p:nvPr/>
        </p:nvSpPr>
        <p:spPr>
          <a:xfrm>
            <a:off x="184849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368" y="266817"/>
                </a:moveTo>
                <a:lnTo>
                  <a:pt x="18287" y="0"/>
                </a:lnTo>
                <a:lnTo>
                  <a:pt x="0" y="17526"/>
                </a:lnTo>
                <a:lnTo>
                  <a:pt x="266953" y="284480"/>
                </a:lnTo>
                <a:lnTo>
                  <a:pt x="284368" y="266817"/>
                </a:lnTo>
                <a:close/>
              </a:path>
              <a:path w="330200" h="329564">
                <a:moveTo>
                  <a:pt x="293370" y="317107"/>
                </a:moveTo>
                <a:lnTo>
                  <a:pt x="293370" y="275844"/>
                </a:lnTo>
                <a:lnTo>
                  <a:pt x="275844" y="293370"/>
                </a:lnTo>
                <a:lnTo>
                  <a:pt x="266953" y="284480"/>
                </a:lnTo>
                <a:lnTo>
                  <a:pt x="249173" y="302514"/>
                </a:lnTo>
                <a:lnTo>
                  <a:pt x="293370" y="317107"/>
                </a:lnTo>
                <a:close/>
              </a:path>
              <a:path w="330200" h="329564">
                <a:moveTo>
                  <a:pt x="293370" y="275844"/>
                </a:moveTo>
                <a:lnTo>
                  <a:pt x="284368" y="266817"/>
                </a:lnTo>
                <a:lnTo>
                  <a:pt x="266953" y="284480"/>
                </a:lnTo>
                <a:lnTo>
                  <a:pt x="275844" y="293370"/>
                </a:lnTo>
                <a:lnTo>
                  <a:pt x="293370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2513" y="248411"/>
                </a:lnTo>
                <a:lnTo>
                  <a:pt x="284368" y="266817"/>
                </a:lnTo>
                <a:lnTo>
                  <a:pt x="293370" y="275844"/>
                </a:lnTo>
                <a:lnTo>
                  <a:pt x="293370" y="317107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86FE7C82-F298-4255-A3B9-D979F69C8C7F}"/>
              </a:ext>
            </a:extLst>
          </p:cNvPr>
          <p:cNvSpPr/>
          <p:nvPr/>
        </p:nvSpPr>
        <p:spPr>
          <a:xfrm>
            <a:off x="280861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988" y="266700"/>
                </a:moveTo>
                <a:lnTo>
                  <a:pt x="18287" y="0"/>
                </a:lnTo>
                <a:lnTo>
                  <a:pt x="0" y="17526"/>
                </a:lnTo>
                <a:lnTo>
                  <a:pt x="267080" y="284607"/>
                </a:lnTo>
                <a:lnTo>
                  <a:pt x="284988" y="266700"/>
                </a:lnTo>
                <a:close/>
              </a:path>
              <a:path w="330200" h="329564">
                <a:moveTo>
                  <a:pt x="294131" y="317358"/>
                </a:moveTo>
                <a:lnTo>
                  <a:pt x="294131" y="275844"/>
                </a:lnTo>
                <a:lnTo>
                  <a:pt x="275844" y="293370"/>
                </a:lnTo>
                <a:lnTo>
                  <a:pt x="267080" y="284607"/>
                </a:lnTo>
                <a:lnTo>
                  <a:pt x="249173" y="302514"/>
                </a:lnTo>
                <a:lnTo>
                  <a:pt x="294131" y="317358"/>
                </a:lnTo>
                <a:close/>
              </a:path>
              <a:path w="330200" h="329564">
                <a:moveTo>
                  <a:pt x="294131" y="275844"/>
                </a:moveTo>
                <a:lnTo>
                  <a:pt x="284988" y="266700"/>
                </a:lnTo>
                <a:lnTo>
                  <a:pt x="267080" y="284607"/>
                </a:lnTo>
                <a:lnTo>
                  <a:pt x="275844" y="293370"/>
                </a:lnTo>
                <a:lnTo>
                  <a:pt x="294131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3276" y="248411"/>
                </a:lnTo>
                <a:lnTo>
                  <a:pt x="284988" y="266700"/>
                </a:lnTo>
                <a:lnTo>
                  <a:pt x="294131" y="275844"/>
                </a:lnTo>
                <a:lnTo>
                  <a:pt x="294131" y="317358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0">
            <a:extLst>
              <a:ext uri="{FF2B5EF4-FFF2-40B4-BE49-F238E27FC236}">
                <a16:creationId xmlns:a16="http://schemas.microsoft.com/office/drawing/2014/main" id="{37B41618-5209-493A-85EB-2E70F9AEB2E3}"/>
              </a:ext>
            </a:extLst>
          </p:cNvPr>
          <p:cNvSpPr/>
          <p:nvPr/>
        </p:nvSpPr>
        <p:spPr>
          <a:xfrm>
            <a:off x="2691269" y="2337054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44958" y="265176"/>
                </a:moveTo>
                <a:lnTo>
                  <a:pt x="26670" y="246887"/>
                </a:lnTo>
                <a:lnTo>
                  <a:pt x="0" y="328422"/>
                </a:lnTo>
                <a:lnTo>
                  <a:pt x="35814" y="316258"/>
                </a:lnTo>
                <a:lnTo>
                  <a:pt x="35814" y="274320"/>
                </a:lnTo>
                <a:lnTo>
                  <a:pt x="44958" y="265176"/>
                </a:lnTo>
                <a:close/>
              </a:path>
              <a:path w="327660" h="328930">
                <a:moveTo>
                  <a:pt x="62496" y="282714"/>
                </a:moveTo>
                <a:lnTo>
                  <a:pt x="44958" y="265176"/>
                </a:lnTo>
                <a:lnTo>
                  <a:pt x="35814" y="274320"/>
                </a:lnTo>
                <a:lnTo>
                  <a:pt x="53340" y="291845"/>
                </a:lnTo>
                <a:lnTo>
                  <a:pt x="62496" y="282714"/>
                </a:lnTo>
                <a:close/>
              </a:path>
              <a:path w="327660" h="328930">
                <a:moveTo>
                  <a:pt x="80772" y="300990"/>
                </a:moveTo>
                <a:lnTo>
                  <a:pt x="62496" y="282714"/>
                </a:lnTo>
                <a:lnTo>
                  <a:pt x="53340" y="291845"/>
                </a:lnTo>
                <a:lnTo>
                  <a:pt x="35814" y="274320"/>
                </a:lnTo>
                <a:lnTo>
                  <a:pt x="35814" y="316258"/>
                </a:lnTo>
                <a:lnTo>
                  <a:pt x="80772" y="300990"/>
                </a:lnTo>
                <a:close/>
              </a:path>
              <a:path w="327660" h="328930">
                <a:moveTo>
                  <a:pt x="327660" y="18287"/>
                </a:moveTo>
                <a:lnTo>
                  <a:pt x="310134" y="0"/>
                </a:lnTo>
                <a:lnTo>
                  <a:pt x="44958" y="265176"/>
                </a:lnTo>
                <a:lnTo>
                  <a:pt x="62496" y="282714"/>
                </a:lnTo>
                <a:lnTo>
                  <a:pt x="32766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1">
            <a:extLst>
              <a:ext uri="{FF2B5EF4-FFF2-40B4-BE49-F238E27FC236}">
                <a16:creationId xmlns:a16="http://schemas.microsoft.com/office/drawing/2014/main" id="{10B0E25E-7C85-486B-B59A-870832ED06F8}"/>
              </a:ext>
            </a:extLst>
          </p:cNvPr>
          <p:cNvSpPr/>
          <p:nvPr/>
        </p:nvSpPr>
        <p:spPr>
          <a:xfrm>
            <a:off x="224168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4957" y="266699"/>
                </a:moveTo>
                <a:lnTo>
                  <a:pt x="26669" y="248411"/>
                </a:lnTo>
                <a:lnTo>
                  <a:pt x="0" y="329183"/>
                </a:lnTo>
                <a:lnTo>
                  <a:pt x="35813" y="317358"/>
                </a:lnTo>
                <a:lnTo>
                  <a:pt x="35813" y="275843"/>
                </a:lnTo>
                <a:lnTo>
                  <a:pt x="44957" y="266699"/>
                </a:lnTo>
                <a:close/>
              </a:path>
              <a:path w="330200" h="329564">
                <a:moveTo>
                  <a:pt x="62864" y="284606"/>
                </a:moveTo>
                <a:lnTo>
                  <a:pt x="44957" y="266699"/>
                </a:lnTo>
                <a:lnTo>
                  <a:pt x="35813" y="275843"/>
                </a:lnTo>
                <a:lnTo>
                  <a:pt x="54101" y="293369"/>
                </a:lnTo>
                <a:lnTo>
                  <a:pt x="62864" y="284606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864" y="284606"/>
                </a:lnTo>
                <a:lnTo>
                  <a:pt x="54101" y="293369"/>
                </a:lnTo>
                <a:lnTo>
                  <a:pt x="35813" y="275843"/>
                </a:lnTo>
                <a:lnTo>
                  <a:pt x="35813" y="317358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4957" y="266699"/>
                </a:lnTo>
                <a:lnTo>
                  <a:pt x="62864" y="284606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2">
            <a:extLst>
              <a:ext uri="{FF2B5EF4-FFF2-40B4-BE49-F238E27FC236}">
                <a16:creationId xmlns:a16="http://schemas.microsoft.com/office/drawing/2014/main" id="{44D8AACF-8E3B-4D6B-B350-BE32BA3B5B1E}"/>
              </a:ext>
            </a:extLst>
          </p:cNvPr>
          <p:cNvSpPr txBox="1"/>
          <p:nvPr/>
        </p:nvSpPr>
        <p:spPr>
          <a:xfrm>
            <a:off x="2606935" y="194411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33">
            <a:extLst>
              <a:ext uri="{FF2B5EF4-FFF2-40B4-BE49-F238E27FC236}">
                <a16:creationId xmlns:a16="http://schemas.microsoft.com/office/drawing/2014/main" id="{851032B7-69D0-4577-A8B0-FD9A4627425E}"/>
              </a:ext>
            </a:extLst>
          </p:cNvPr>
          <p:cNvSpPr txBox="1"/>
          <p:nvPr/>
        </p:nvSpPr>
        <p:spPr>
          <a:xfrm>
            <a:off x="1692531" y="2280161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67053322-9DED-4599-B20A-BFEE2E4505C5}"/>
              </a:ext>
            </a:extLst>
          </p:cNvPr>
          <p:cNvSpPr txBox="1"/>
          <p:nvPr/>
        </p:nvSpPr>
        <p:spPr>
          <a:xfrm>
            <a:off x="2149733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C0EE4C1B-CD65-41FA-9F13-78169C28522E}"/>
              </a:ext>
            </a:extLst>
          </p:cNvPr>
          <p:cNvSpPr txBox="1"/>
          <p:nvPr/>
        </p:nvSpPr>
        <p:spPr>
          <a:xfrm>
            <a:off x="2454527" y="2280161"/>
            <a:ext cx="5086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00" b="1" dirty="0">
                <a:latin typeface="Times New Roman"/>
                <a:cs typeface="Times New Roman"/>
              </a:rPr>
              <a:t>1	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36">
            <a:extLst>
              <a:ext uri="{FF2B5EF4-FFF2-40B4-BE49-F238E27FC236}">
                <a16:creationId xmlns:a16="http://schemas.microsoft.com/office/drawing/2014/main" id="{609D5455-6489-4031-A821-50051C6357F8}"/>
              </a:ext>
            </a:extLst>
          </p:cNvPr>
          <p:cNvSpPr txBox="1"/>
          <p:nvPr/>
        </p:nvSpPr>
        <p:spPr>
          <a:xfrm>
            <a:off x="3445145" y="2280161"/>
            <a:ext cx="229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E85A966F-C68C-40EC-BA13-FBC96B38ECC4}"/>
              </a:ext>
            </a:extLst>
          </p:cNvPr>
          <p:cNvSpPr txBox="1"/>
          <p:nvPr/>
        </p:nvSpPr>
        <p:spPr>
          <a:xfrm>
            <a:off x="3064137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38">
            <a:extLst>
              <a:ext uri="{FF2B5EF4-FFF2-40B4-BE49-F238E27FC236}">
                <a16:creationId xmlns:a16="http://schemas.microsoft.com/office/drawing/2014/main" id="{9671AB47-DB96-444E-87AC-3C277CA004F0}"/>
              </a:ext>
            </a:extLst>
          </p:cNvPr>
          <p:cNvSpPr txBox="1"/>
          <p:nvPr/>
        </p:nvSpPr>
        <p:spPr>
          <a:xfrm>
            <a:off x="1844939" y="3042157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D0F43C5-8D78-4097-8DDB-516F3BDBBCFD}"/>
              </a:ext>
            </a:extLst>
          </p:cNvPr>
          <p:cNvSpPr txBox="1"/>
          <p:nvPr/>
        </p:nvSpPr>
        <p:spPr>
          <a:xfrm>
            <a:off x="2302140" y="288974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40">
            <a:extLst>
              <a:ext uri="{FF2B5EF4-FFF2-40B4-BE49-F238E27FC236}">
                <a16:creationId xmlns:a16="http://schemas.microsoft.com/office/drawing/2014/main" id="{CF5FCAB8-4595-4B9F-B38E-CA8E9DB02825}"/>
              </a:ext>
            </a:extLst>
          </p:cNvPr>
          <p:cNvSpPr txBox="1"/>
          <p:nvPr/>
        </p:nvSpPr>
        <p:spPr>
          <a:xfrm>
            <a:off x="2987943" y="293471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41">
            <a:extLst>
              <a:ext uri="{FF2B5EF4-FFF2-40B4-BE49-F238E27FC236}">
                <a16:creationId xmlns:a16="http://schemas.microsoft.com/office/drawing/2014/main" id="{C60344A4-5777-4C85-B857-E938BC459058}"/>
              </a:ext>
            </a:extLst>
          </p:cNvPr>
          <p:cNvSpPr txBox="1"/>
          <p:nvPr/>
        </p:nvSpPr>
        <p:spPr>
          <a:xfrm>
            <a:off x="3445145" y="301090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42">
            <a:extLst>
              <a:ext uri="{FF2B5EF4-FFF2-40B4-BE49-F238E27FC236}">
                <a16:creationId xmlns:a16="http://schemas.microsoft.com/office/drawing/2014/main" id="{AFCA8E34-ED50-4FDA-816B-2BCD479BFAD6}"/>
              </a:ext>
            </a:extLst>
          </p:cNvPr>
          <p:cNvSpPr txBox="1"/>
          <p:nvPr/>
        </p:nvSpPr>
        <p:spPr>
          <a:xfrm>
            <a:off x="2589409" y="2701544"/>
            <a:ext cx="220979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45">
            <a:extLst>
              <a:ext uri="{FF2B5EF4-FFF2-40B4-BE49-F238E27FC236}">
                <a16:creationId xmlns:a16="http://schemas.microsoft.com/office/drawing/2014/main" id="{AD40F621-46A4-46DD-8D7F-D7CFD03A7DCF}"/>
              </a:ext>
            </a:extLst>
          </p:cNvPr>
          <p:cNvSpPr/>
          <p:nvPr/>
        </p:nvSpPr>
        <p:spPr>
          <a:xfrm>
            <a:off x="2451239" y="3473196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152400" y="51053"/>
                </a:moveTo>
                <a:lnTo>
                  <a:pt x="152400" y="0"/>
                </a:lnTo>
                <a:lnTo>
                  <a:pt x="0" y="76200"/>
                </a:lnTo>
                <a:lnTo>
                  <a:pt x="127254" y="139826"/>
                </a:lnTo>
                <a:lnTo>
                  <a:pt x="127254" y="51053"/>
                </a:lnTo>
                <a:lnTo>
                  <a:pt x="152400" y="51053"/>
                </a:lnTo>
                <a:close/>
              </a:path>
              <a:path w="533400" h="152400">
                <a:moveTo>
                  <a:pt x="533400" y="101345"/>
                </a:moveTo>
                <a:lnTo>
                  <a:pt x="533400" y="51053"/>
                </a:lnTo>
                <a:lnTo>
                  <a:pt x="127254" y="51053"/>
                </a:lnTo>
                <a:lnTo>
                  <a:pt x="127254" y="101345"/>
                </a:lnTo>
                <a:lnTo>
                  <a:pt x="533400" y="101345"/>
                </a:lnTo>
                <a:close/>
              </a:path>
              <a:path w="533400" h="152400">
                <a:moveTo>
                  <a:pt x="152400" y="152400"/>
                </a:moveTo>
                <a:lnTo>
                  <a:pt x="152400" y="101345"/>
                </a:lnTo>
                <a:lnTo>
                  <a:pt x="127254" y="101345"/>
                </a:lnTo>
                <a:lnTo>
                  <a:pt x="127254" y="139826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46">
            <a:extLst>
              <a:ext uri="{FF2B5EF4-FFF2-40B4-BE49-F238E27FC236}">
                <a16:creationId xmlns:a16="http://schemas.microsoft.com/office/drawing/2014/main" id="{0946B23F-80DE-48F3-8063-1CD3646DAB79}"/>
              </a:ext>
            </a:extLst>
          </p:cNvPr>
          <p:cNvSpPr/>
          <p:nvPr/>
        </p:nvSpPr>
        <p:spPr>
          <a:xfrm>
            <a:off x="2813951" y="2997707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233204" y="197325"/>
                </a:moveTo>
                <a:lnTo>
                  <a:pt x="36575" y="0"/>
                </a:lnTo>
                <a:lnTo>
                  <a:pt x="0" y="36576"/>
                </a:lnTo>
                <a:lnTo>
                  <a:pt x="197325" y="233204"/>
                </a:lnTo>
                <a:lnTo>
                  <a:pt x="233204" y="197325"/>
                </a:lnTo>
                <a:close/>
              </a:path>
              <a:path w="323214" h="323214">
                <a:moveTo>
                  <a:pt x="251459" y="299099"/>
                </a:moveTo>
                <a:lnTo>
                  <a:pt x="251459" y="215646"/>
                </a:lnTo>
                <a:lnTo>
                  <a:pt x="215645" y="251460"/>
                </a:lnTo>
                <a:lnTo>
                  <a:pt x="197325" y="233204"/>
                </a:lnTo>
                <a:lnTo>
                  <a:pt x="161543" y="268986"/>
                </a:lnTo>
                <a:lnTo>
                  <a:pt x="251459" y="299099"/>
                </a:lnTo>
                <a:close/>
              </a:path>
              <a:path w="323214" h="323214">
                <a:moveTo>
                  <a:pt x="251459" y="215646"/>
                </a:moveTo>
                <a:lnTo>
                  <a:pt x="233204" y="197325"/>
                </a:lnTo>
                <a:lnTo>
                  <a:pt x="197325" y="233204"/>
                </a:lnTo>
                <a:lnTo>
                  <a:pt x="215645" y="251460"/>
                </a:lnTo>
                <a:lnTo>
                  <a:pt x="251459" y="215646"/>
                </a:lnTo>
                <a:close/>
              </a:path>
              <a:path w="323214" h="323214">
                <a:moveTo>
                  <a:pt x="323087" y="323088"/>
                </a:moveTo>
                <a:lnTo>
                  <a:pt x="268985" y="161544"/>
                </a:lnTo>
                <a:lnTo>
                  <a:pt x="233204" y="197325"/>
                </a:lnTo>
                <a:lnTo>
                  <a:pt x="251459" y="215646"/>
                </a:lnTo>
                <a:lnTo>
                  <a:pt x="251459" y="299099"/>
                </a:lnTo>
                <a:lnTo>
                  <a:pt x="323087" y="323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7">
            <a:extLst>
              <a:ext uri="{FF2B5EF4-FFF2-40B4-BE49-F238E27FC236}">
                <a16:creationId xmlns:a16="http://schemas.microsoft.com/office/drawing/2014/main" id="{19DCE177-35FE-47CB-AA8A-0B69E4FB9D22}"/>
              </a:ext>
            </a:extLst>
          </p:cNvPr>
          <p:cNvSpPr/>
          <p:nvPr/>
        </p:nvSpPr>
        <p:spPr>
          <a:xfrm>
            <a:off x="2283599" y="2385822"/>
            <a:ext cx="320040" cy="249554"/>
          </a:xfrm>
          <a:custGeom>
            <a:avLst/>
            <a:gdLst/>
            <a:ahLst/>
            <a:cxnLst/>
            <a:rect l="l" t="t" r="r" b="b"/>
            <a:pathLst>
              <a:path w="320039" h="249555">
                <a:moveTo>
                  <a:pt x="213564" y="137141"/>
                </a:moveTo>
                <a:lnTo>
                  <a:pt x="30480" y="0"/>
                </a:lnTo>
                <a:lnTo>
                  <a:pt x="0" y="41148"/>
                </a:lnTo>
                <a:lnTo>
                  <a:pt x="182840" y="178106"/>
                </a:lnTo>
                <a:lnTo>
                  <a:pt x="213564" y="137141"/>
                </a:lnTo>
                <a:close/>
              </a:path>
              <a:path w="320039" h="249555">
                <a:moveTo>
                  <a:pt x="233934" y="233518"/>
                </a:moveTo>
                <a:lnTo>
                  <a:pt x="233934" y="152399"/>
                </a:lnTo>
                <a:lnTo>
                  <a:pt x="203454" y="193548"/>
                </a:lnTo>
                <a:lnTo>
                  <a:pt x="182840" y="178106"/>
                </a:lnTo>
                <a:lnTo>
                  <a:pt x="152400" y="218694"/>
                </a:lnTo>
                <a:lnTo>
                  <a:pt x="233934" y="233518"/>
                </a:lnTo>
                <a:close/>
              </a:path>
              <a:path w="320039" h="249555">
                <a:moveTo>
                  <a:pt x="233934" y="152399"/>
                </a:moveTo>
                <a:lnTo>
                  <a:pt x="213564" y="137141"/>
                </a:lnTo>
                <a:lnTo>
                  <a:pt x="182840" y="178106"/>
                </a:lnTo>
                <a:lnTo>
                  <a:pt x="203454" y="193548"/>
                </a:lnTo>
                <a:lnTo>
                  <a:pt x="233934" y="152399"/>
                </a:lnTo>
                <a:close/>
              </a:path>
              <a:path w="320039" h="249555">
                <a:moveTo>
                  <a:pt x="320040" y="249174"/>
                </a:moveTo>
                <a:lnTo>
                  <a:pt x="243840" y="96773"/>
                </a:lnTo>
                <a:lnTo>
                  <a:pt x="213564" y="137141"/>
                </a:lnTo>
                <a:lnTo>
                  <a:pt x="233934" y="152399"/>
                </a:lnTo>
                <a:lnTo>
                  <a:pt x="233934" y="233518"/>
                </a:lnTo>
                <a:lnTo>
                  <a:pt x="320040" y="2491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343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44">
            <a:extLst>
              <a:ext uri="{FF2B5EF4-FFF2-40B4-BE49-F238E27FC236}">
                <a16:creationId xmlns:a16="http://schemas.microsoft.com/office/drawing/2014/main" id="{B53E404C-08C7-49BB-BC1E-81546069CCA5}"/>
              </a:ext>
            </a:extLst>
          </p:cNvPr>
          <p:cNvSpPr/>
          <p:nvPr/>
        </p:nvSpPr>
        <p:spPr>
          <a:xfrm>
            <a:off x="2070239" y="3320796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BF8E5411-11D4-41DA-A7E5-3BFA132917A6}"/>
              </a:ext>
            </a:extLst>
          </p:cNvPr>
          <p:cNvSpPr/>
          <p:nvPr/>
        </p:nvSpPr>
        <p:spPr>
          <a:xfrm>
            <a:off x="1994039" y="2025395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有权图的单源最短路算法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D7443E1C-1E5E-46CC-85B8-873F8C3E65B1}"/>
              </a:ext>
            </a:extLst>
          </p:cNvPr>
          <p:cNvSpPr/>
          <p:nvPr/>
        </p:nvSpPr>
        <p:spPr>
          <a:xfrm>
            <a:off x="198641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78"/>
                </a:lnTo>
                <a:lnTo>
                  <a:pt x="107302" y="19540"/>
                </a:lnTo>
                <a:lnTo>
                  <a:pt x="71659" y="42227"/>
                </a:lnTo>
                <a:lnTo>
                  <a:pt x="41987" y="71979"/>
                </a:lnTo>
                <a:lnTo>
                  <a:pt x="19407" y="107635"/>
                </a:lnTo>
                <a:lnTo>
                  <a:pt x="5038" y="14803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6DDE9B54-EAAF-4097-BED3-B803DAAF1DE2}"/>
              </a:ext>
            </a:extLst>
          </p:cNvPr>
          <p:cNvSpPr txBox="1"/>
          <p:nvPr/>
        </p:nvSpPr>
        <p:spPr>
          <a:xfrm>
            <a:off x="207658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33DF944-2D4B-49D9-A40B-5350CFA788C9}"/>
              </a:ext>
            </a:extLst>
          </p:cNvPr>
          <p:cNvSpPr txBox="1"/>
          <p:nvPr/>
        </p:nvSpPr>
        <p:spPr>
          <a:xfrm>
            <a:off x="217792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EF48FD41-2384-4713-85D0-8570F7D5A375}"/>
              </a:ext>
            </a:extLst>
          </p:cNvPr>
          <p:cNvSpPr/>
          <p:nvPr/>
        </p:nvSpPr>
        <p:spPr>
          <a:xfrm>
            <a:off x="294653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B247F892-B409-43F1-AC1A-5331692DA128}"/>
              </a:ext>
            </a:extLst>
          </p:cNvPr>
          <p:cNvSpPr txBox="1"/>
          <p:nvPr/>
        </p:nvSpPr>
        <p:spPr>
          <a:xfrm>
            <a:off x="303670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311F9823-8DBB-4F75-8C41-67285EE4D1C3}"/>
              </a:ext>
            </a:extLst>
          </p:cNvPr>
          <p:cNvSpPr txBox="1"/>
          <p:nvPr/>
        </p:nvSpPr>
        <p:spPr>
          <a:xfrm>
            <a:off x="313804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E5CFE2DE-9274-4FAD-B145-A88F2ED187A3}"/>
              </a:ext>
            </a:extLst>
          </p:cNvPr>
          <p:cNvSpPr/>
          <p:nvPr/>
        </p:nvSpPr>
        <p:spPr>
          <a:xfrm>
            <a:off x="2370467" y="2179320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512825" y="51053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1053"/>
                </a:lnTo>
                <a:lnTo>
                  <a:pt x="512825" y="51053"/>
                </a:lnTo>
                <a:close/>
              </a:path>
              <a:path w="576580" h="76200">
                <a:moveTo>
                  <a:pt x="576071" y="38099"/>
                </a:moveTo>
                <a:lnTo>
                  <a:pt x="499871" y="0"/>
                </a:lnTo>
                <a:lnTo>
                  <a:pt x="499871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1" y="38099"/>
                </a:lnTo>
                <a:close/>
              </a:path>
              <a:path w="576580" h="76200">
                <a:moveTo>
                  <a:pt x="512825" y="69722"/>
                </a:moveTo>
                <a:lnTo>
                  <a:pt x="512825" y="51053"/>
                </a:lnTo>
                <a:lnTo>
                  <a:pt x="499871" y="51053"/>
                </a:lnTo>
                <a:lnTo>
                  <a:pt x="499871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1C04898-8203-4F4A-985D-93800412268A}"/>
              </a:ext>
            </a:extLst>
          </p:cNvPr>
          <p:cNvSpPr/>
          <p:nvPr/>
        </p:nvSpPr>
        <p:spPr>
          <a:xfrm>
            <a:off x="204966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011" y="379009"/>
                </a:lnTo>
                <a:lnTo>
                  <a:pt x="276412" y="364640"/>
                </a:lnTo>
                <a:lnTo>
                  <a:pt x="312068" y="342060"/>
                </a:lnTo>
                <a:lnTo>
                  <a:pt x="341820" y="312388"/>
                </a:lnTo>
                <a:lnTo>
                  <a:pt x="364507" y="276745"/>
                </a:lnTo>
                <a:lnTo>
                  <a:pt x="378969" y="23625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816829B4-0D27-40E9-AB9B-708A6F07D6F6}"/>
              </a:ext>
            </a:extLst>
          </p:cNvPr>
          <p:cNvSpPr txBox="1"/>
          <p:nvPr/>
        </p:nvSpPr>
        <p:spPr>
          <a:xfrm>
            <a:off x="2139829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6579FE14-B80C-4BEF-919E-CF2BAE627E1F}"/>
              </a:ext>
            </a:extLst>
          </p:cNvPr>
          <p:cNvSpPr txBox="1"/>
          <p:nvPr/>
        </p:nvSpPr>
        <p:spPr>
          <a:xfrm>
            <a:off x="2241175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D35AB901-E7C0-4DF7-85B8-539F360ABF5F}"/>
              </a:ext>
            </a:extLst>
          </p:cNvPr>
          <p:cNvSpPr/>
          <p:nvPr/>
        </p:nvSpPr>
        <p:spPr>
          <a:xfrm>
            <a:off x="300978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251" y="379009"/>
                </a:lnTo>
                <a:lnTo>
                  <a:pt x="276745" y="364640"/>
                </a:lnTo>
                <a:lnTo>
                  <a:pt x="312388" y="342060"/>
                </a:lnTo>
                <a:lnTo>
                  <a:pt x="342060" y="312388"/>
                </a:lnTo>
                <a:lnTo>
                  <a:pt x="364640" y="276745"/>
                </a:lnTo>
                <a:lnTo>
                  <a:pt x="379009" y="23625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6E41E545-D6F8-4C77-90D6-AEC8C8FD988E}"/>
              </a:ext>
            </a:extLst>
          </p:cNvPr>
          <p:cNvSpPr txBox="1"/>
          <p:nvPr/>
        </p:nvSpPr>
        <p:spPr>
          <a:xfrm>
            <a:off x="3100711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976341DD-D983-43FA-82A5-201B0C11E591}"/>
              </a:ext>
            </a:extLst>
          </p:cNvPr>
          <p:cNvSpPr txBox="1"/>
          <p:nvPr/>
        </p:nvSpPr>
        <p:spPr>
          <a:xfrm>
            <a:off x="3202057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A945D339-D760-4915-AE54-918495278084}"/>
              </a:ext>
            </a:extLst>
          </p:cNvPr>
          <p:cNvSpPr/>
          <p:nvPr/>
        </p:nvSpPr>
        <p:spPr>
          <a:xfrm>
            <a:off x="2433713" y="3460241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908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908"/>
                </a:lnTo>
                <a:lnTo>
                  <a:pt x="76200" y="25908"/>
                </a:lnTo>
                <a:close/>
              </a:path>
              <a:path w="576580" h="76200">
                <a:moveTo>
                  <a:pt x="576071" y="51054"/>
                </a:moveTo>
                <a:lnTo>
                  <a:pt x="576071" y="25908"/>
                </a:lnTo>
                <a:lnTo>
                  <a:pt x="63245" y="25908"/>
                </a:lnTo>
                <a:lnTo>
                  <a:pt x="63245" y="51054"/>
                </a:lnTo>
                <a:lnTo>
                  <a:pt x="576071" y="51054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1054"/>
                </a:lnTo>
                <a:lnTo>
                  <a:pt x="63245" y="51054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E65A4B5A-CD03-4042-9DAB-3524E0E7C72F}"/>
              </a:ext>
            </a:extLst>
          </p:cNvPr>
          <p:cNvSpPr/>
          <p:nvPr/>
        </p:nvSpPr>
        <p:spPr>
          <a:xfrm>
            <a:off x="1536839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0C182E8E-93B6-4DBF-A3FD-23F4FE8A01CB}"/>
              </a:ext>
            </a:extLst>
          </p:cNvPr>
          <p:cNvSpPr txBox="1"/>
          <p:nvPr/>
        </p:nvSpPr>
        <p:spPr>
          <a:xfrm>
            <a:off x="1627003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4122E430-B431-46DF-B9B1-7F1AB9A8B0AE}"/>
              </a:ext>
            </a:extLst>
          </p:cNvPr>
          <p:cNvSpPr/>
          <p:nvPr/>
        </p:nvSpPr>
        <p:spPr>
          <a:xfrm>
            <a:off x="2496959" y="2665476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080"/>
                </a:lnTo>
                <a:lnTo>
                  <a:pt x="108523" y="19558"/>
                </a:lnTo>
                <a:lnTo>
                  <a:pt x="72583" y="42287"/>
                </a:lnTo>
                <a:lnTo>
                  <a:pt x="42587" y="72121"/>
                </a:lnTo>
                <a:lnTo>
                  <a:pt x="19709" y="107912"/>
                </a:lnTo>
                <a:lnTo>
                  <a:pt x="5122" y="148516"/>
                </a:lnTo>
                <a:lnTo>
                  <a:pt x="0" y="192786"/>
                </a:lnTo>
                <a:lnTo>
                  <a:pt x="5122" y="236815"/>
                </a:lnTo>
                <a:lnTo>
                  <a:pt x="19709" y="277325"/>
                </a:lnTo>
                <a:lnTo>
                  <a:pt x="42587" y="313130"/>
                </a:lnTo>
                <a:lnTo>
                  <a:pt x="72583" y="343044"/>
                </a:lnTo>
                <a:lnTo>
                  <a:pt x="108523" y="365879"/>
                </a:lnTo>
                <a:lnTo>
                  <a:pt x="149236" y="380451"/>
                </a:lnTo>
                <a:lnTo>
                  <a:pt x="193548" y="385572"/>
                </a:lnTo>
                <a:lnTo>
                  <a:pt x="237577" y="380451"/>
                </a:lnTo>
                <a:lnTo>
                  <a:pt x="278087" y="365879"/>
                </a:lnTo>
                <a:lnTo>
                  <a:pt x="313892" y="343044"/>
                </a:lnTo>
                <a:lnTo>
                  <a:pt x="343806" y="313130"/>
                </a:lnTo>
                <a:lnTo>
                  <a:pt x="366641" y="277325"/>
                </a:lnTo>
                <a:lnTo>
                  <a:pt x="381213" y="236815"/>
                </a:lnTo>
                <a:lnTo>
                  <a:pt x="386334" y="192785"/>
                </a:lnTo>
                <a:lnTo>
                  <a:pt x="381213" y="148516"/>
                </a:lnTo>
                <a:lnTo>
                  <a:pt x="366641" y="107912"/>
                </a:lnTo>
                <a:lnTo>
                  <a:pt x="343806" y="72121"/>
                </a:lnTo>
                <a:lnTo>
                  <a:pt x="313892" y="42287"/>
                </a:lnTo>
                <a:lnTo>
                  <a:pt x="278087" y="19558"/>
                </a:lnTo>
                <a:lnTo>
                  <a:pt x="237577" y="508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CF2086F9-5829-44A3-B9B0-641E3D99600A}"/>
              </a:ext>
            </a:extLst>
          </p:cNvPr>
          <p:cNvSpPr/>
          <p:nvPr/>
        </p:nvSpPr>
        <p:spPr>
          <a:xfrm>
            <a:off x="1920887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14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146"/>
                </a:lnTo>
                <a:lnTo>
                  <a:pt x="76200" y="25146"/>
                </a:lnTo>
                <a:close/>
              </a:path>
              <a:path w="576580" h="76200">
                <a:moveTo>
                  <a:pt x="576071" y="50292"/>
                </a:moveTo>
                <a:lnTo>
                  <a:pt x="576071" y="25146"/>
                </a:lnTo>
                <a:lnTo>
                  <a:pt x="63245" y="25146"/>
                </a:lnTo>
                <a:lnTo>
                  <a:pt x="63245" y="50292"/>
                </a:lnTo>
                <a:lnTo>
                  <a:pt x="576071" y="50292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0292"/>
                </a:lnTo>
                <a:lnTo>
                  <a:pt x="63245" y="50292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51F44640-F698-4812-ADC7-5FF6BFE326AC}"/>
              </a:ext>
            </a:extLst>
          </p:cNvPr>
          <p:cNvSpPr/>
          <p:nvPr/>
        </p:nvSpPr>
        <p:spPr>
          <a:xfrm>
            <a:off x="3459365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D2E52A8A-E9C2-43CB-A919-37C81AE5122F}"/>
              </a:ext>
            </a:extLst>
          </p:cNvPr>
          <p:cNvSpPr txBox="1"/>
          <p:nvPr/>
        </p:nvSpPr>
        <p:spPr>
          <a:xfrm>
            <a:off x="3549529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C05FC736-00D8-4611-8067-5C56F60A7193}"/>
              </a:ext>
            </a:extLst>
          </p:cNvPr>
          <p:cNvSpPr/>
          <p:nvPr/>
        </p:nvSpPr>
        <p:spPr>
          <a:xfrm>
            <a:off x="2883293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6"/>
                </a:lnTo>
                <a:lnTo>
                  <a:pt x="0" y="50292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A8EEE058-4227-4410-A85E-83C10AAA96D7}"/>
              </a:ext>
            </a:extLst>
          </p:cNvPr>
          <p:cNvSpPr/>
          <p:nvPr/>
        </p:nvSpPr>
        <p:spPr>
          <a:xfrm>
            <a:off x="1719719" y="2346198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62711"/>
                </a:moveTo>
                <a:lnTo>
                  <a:pt x="266929" y="44679"/>
                </a:lnTo>
                <a:lnTo>
                  <a:pt x="0" y="310133"/>
                </a:lnTo>
                <a:lnTo>
                  <a:pt x="18287" y="327659"/>
                </a:lnTo>
                <a:lnTo>
                  <a:pt x="284708" y="62711"/>
                </a:lnTo>
                <a:close/>
              </a:path>
              <a:path w="330200" h="327660">
                <a:moveTo>
                  <a:pt x="329945" y="0"/>
                </a:moveTo>
                <a:lnTo>
                  <a:pt x="249173" y="26669"/>
                </a:lnTo>
                <a:lnTo>
                  <a:pt x="266929" y="44679"/>
                </a:lnTo>
                <a:lnTo>
                  <a:pt x="275843" y="35813"/>
                </a:lnTo>
                <a:lnTo>
                  <a:pt x="294131" y="53339"/>
                </a:lnTo>
                <a:lnTo>
                  <a:pt x="294131" y="72270"/>
                </a:lnTo>
                <a:lnTo>
                  <a:pt x="302513" y="80771"/>
                </a:lnTo>
                <a:lnTo>
                  <a:pt x="329945" y="0"/>
                </a:lnTo>
                <a:close/>
              </a:path>
              <a:path w="330200" h="327660">
                <a:moveTo>
                  <a:pt x="294131" y="53339"/>
                </a:moveTo>
                <a:lnTo>
                  <a:pt x="275843" y="35813"/>
                </a:lnTo>
                <a:lnTo>
                  <a:pt x="266929" y="44679"/>
                </a:lnTo>
                <a:lnTo>
                  <a:pt x="284708" y="62711"/>
                </a:lnTo>
                <a:lnTo>
                  <a:pt x="294131" y="53339"/>
                </a:lnTo>
                <a:close/>
              </a:path>
              <a:path w="330200" h="327660">
                <a:moveTo>
                  <a:pt x="294131" y="72270"/>
                </a:moveTo>
                <a:lnTo>
                  <a:pt x="294131" y="53339"/>
                </a:lnTo>
                <a:lnTo>
                  <a:pt x="284708" y="62711"/>
                </a:lnTo>
                <a:lnTo>
                  <a:pt x="294131" y="72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A49E8471-B9BE-4892-BA09-8D156560088D}"/>
              </a:ext>
            </a:extLst>
          </p:cNvPr>
          <p:cNvSpPr/>
          <p:nvPr/>
        </p:nvSpPr>
        <p:spPr>
          <a:xfrm>
            <a:off x="320180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5577" y="266817"/>
                </a:moveTo>
                <a:lnTo>
                  <a:pt x="27431" y="248411"/>
                </a:lnTo>
                <a:lnTo>
                  <a:pt x="0" y="329183"/>
                </a:lnTo>
                <a:lnTo>
                  <a:pt x="36575" y="317107"/>
                </a:lnTo>
                <a:lnTo>
                  <a:pt x="36575" y="275843"/>
                </a:lnTo>
                <a:lnTo>
                  <a:pt x="45577" y="266817"/>
                </a:lnTo>
                <a:close/>
              </a:path>
              <a:path w="330200" h="329564">
                <a:moveTo>
                  <a:pt x="62991" y="284479"/>
                </a:moveTo>
                <a:lnTo>
                  <a:pt x="45577" y="266817"/>
                </a:lnTo>
                <a:lnTo>
                  <a:pt x="36575" y="275843"/>
                </a:lnTo>
                <a:lnTo>
                  <a:pt x="54101" y="293369"/>
                </a:lnTo>
                <a:lnTo>
                  <a:pt x="62991" y="284479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991" y="284479"/>
                </a:lnTo>
                <a:lnTo>
                  <a:pt x="54101" y="293369"/>
                </a:lnTo>
                <a:lnTo>
                  <a:pt x="36575" y="275843"/>
                </a:lnTo>
                <a:lnTo>
                  <a:pt x="36575" y="317107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5577" y="266817"/>
                </a:lnTo>
                <a:lnTo>
                  <a:pt x="62991" y="284479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D625F2F3-C72A-4657-B8B6-B7AAC83609DE}"/>
              </a:ext>
            </a:extLst>
          </p:cNvPr>
          <p:cNvSpPr/>
          <p:nvPr/>
        </p:nvSpPr>
        <p:spPr>
          <a:xfrm>
            <a:off x="2296553" y="2337054"/>
            <a:ext cx="329565" cy="328930"/>
          </a:xfrm>
          <a:custGeom>
            <a:avLst/>
            <a:gdLst/>
            <a:ahLst/>
            <a:cxnLst/>
            <a:rect l="l" t="t" r="r" b="b"/>
            <a:pathLst>
              <a:path w="329564" h="328930">
                <a:moveTo>
                  <a:pt x="284455" y="265454"/>
                </a:moveTo>
                <a:lnTo>
                  <a:pt x="17525" y="0"/>
                </a:lnTo>
                <a:lnTo>
                  <a:pt x="0" y="18288"/>
                </a:lnTo>
                <a:lnTo>
                  <a:pt x="266049" y="283600"/>
                </a:lnTo>
                <a:lnTo>
                  <a:pt x="284455" y="265454"/>
                </a:lnTo>
                <a:close/>
              </a:path>
              <a:path w="329564" h="328930">
                <a:moveTo>
                  <a:pt x="293369" y="316258"/>
                </a:moveTo>
                <a:lnTo>
                  <a:pt x="293369" y="274320"/>
                </a:lnTo>
                <a:lnTo>
                  <a:pt x="275081" y="292608"/>
                </a:lnTo>
                <a:lnTo>
                  <a:pt x="266049" y="283600"/>
                </a:lnTo>
                <a:lnTo>
                  <a:pt x="248411" y="300990"/>
                </a:lnTo>
                <a:lnTo>
                  <a:pt x="293369" y="316258"/>
                </a:lnTo>
                <a:close/>
              </a:path>
              <a:path w="329564" h="328930">
                <a:moveTo>
                  <a:pt x="293369" y="274320"/>
                </a:moveTo>
                <a:lnTo>
                  <a:pt x="284455" y="265454"/>
                </a:lnTo>
                <a:lnTo>
                  <a:pt x="266049" y="283600"/>
                </a:lnTo>
                <a:lnTo>
                  <a:pt x="275081" y="292608"/>
                </a:lnTo>
                <a:lnTo>
                  <a:pt x="293369" y="274320"/>
                </a:lnTo>
                <a:close/>
              </a:path>
              <a:path w="329564" h="328930">
                <a:moveTo>
                  <a:pt x="329183" y="328422"/>
                </a:moveTo>
                <a:lnTo>
                  <a:pt x="302513" y="247650"/>
                </a:lnTo>
                <a:lnTo>
                  <a:pt x="284455" y="265454"/>
                </a:lnTo>
                <a:lnTo>
                  <a:pt x="293369" y="274320"/>
                </a:lnTo>
                <a:lnTo>
                  <a:pt x="293369" y="316258"/>
                </a:lnTo>
                <a:lnTo>
                  <a:pt x="329183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>
            <a:extLst>
              <a:ext uri="{FF2B5EF4-FFF2-40B4-BE49-F238E27FC236}">
                <a16:creationId xmlns:a16="http://schemas.microsoft.com/office/drawing/2014/main" id="{BCA0837C-C8EF-422F-B662-FF586EF227D2}"/>
              </a:ext>
            </a:extLst>
          </p:cNvPr>
          <p:cNvSpPr/>
          <p:nvPr/>
        </p:nvSpPr>
        <p:spPr>
          <a:xfrm>
            <a:off x="3321443" y="2337054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265201"/>
                </a:moveTo>
                <a:lnTo>
                  <a:pt x="18287" y="0"/>
                </a:lnTo>
                <a:lnTo>
                  <a:pt x="0" y="18288"/>
                </a:lnTo>
                <a:lnTo>
                  <a:pt x="266674" y="283489"/>
                </a:lnTo>
                <a:lnTo>
                  <a:pt x="284962" y="265201"/>
                </a:lnTo>
                <a:close/>
              </a:path>
              <a:path w="330200" h="328930">
                <a:moveTo>
                  <a:pt x="294131" y="316258"/>
                </a:moveTo>
                <a:lnTo>
                  <a:pt x="294131" y="274320"/>
                </a:lnTo>
                <a:lnTo>
                  <a:pt x="275844" y="292608"/>
                </a:lnTo>
                <a:lnTo>
                  <a:pt x="266674" y="283489"/>
                </a:lnTo>
                <a:lnTo>
                  <a:pt x="249173" y="300990"/>
                </a:lnTo>
                <a:lnTo>
                  <a:pt x="294131" y="316258"/>
                </a:lnTo>
                <a:close/>
              </a:path>
              <a:path w="330200" h="328930">
                <a:moveTo>
                  <a:pt x="294131" y="274320"/>
                </a:moveTo>
                <a:lnTo>
                  <a:pt x="284962" y="265201"/>
                </a:lnTo>
                <a:lnTo>
                  <a:pt x="266674" y="283489"/>
                </a:lnTo>
                <a:lnTo>
                  <a:pt x="275844" y="292608"/>
                </a:lnTo>
                <a:lnTo>
                  <a:pt x="294131" y="274320"/>
                </a:lnTo>
                <a:close/>
              </a:path>
              <a:path w="330200" h="328930">
                <a:moveTo>
                  <a:pt x="329945" y="328422"/>
                </a:moveTo>
                <a:lnTo>
                  <a:pt x="302513" y="247650"/>
                </a:lnTo>
                <a:lnTo>
                  <a:pt x="284962" y="265201"/>
                </a:lnTo>
                <a:lnTo>
                  <a:pt x="294131" y="274320"/>
                </a:lnTo>
                <a:lnTo>
                  <a:pt x="294131" y="316258"/>
                </a:lnTo>
                <a:lnTo>
                  <a:pt x="329945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>
            <a:extLst>
              <a:ext uri="{FF2B5EF4-FFF2-40B4-BE49-F238E27FC236}">
                <a16:creationId xmlns:a16="http://schemas.microsoft.com/office/drawing/2014/main" id="{5A3D2CFA-17C5-4578-B65C-B55727D42ED0}"/>
              </a:ext>
            </a:extLst>
          </p:cNvPr>
          <p:cNvSpPr/>
          <p:nvPr/>
        </p:nvSpPr>
        <p:spPr>
          <a:xfrm>
            <a:off x="184849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368" y="266817"/>
                </a:moveTo>
                <a:lnTo>
                  <a:pt x="18287" y="0"/>
                </a:lnTo>
                <a:lnTo>
                  <a:pt x="0" y="17526"/>
                </a:lnTo>
                <a:lnTo>
                  <a:pt x="266953" y="284480"/>
                </a:lnTo>
                <a:lnTo>
                  <a:pt x="284368" y="266817"/>
                </a:lnTo>
                <a:close/>
              </a:path>
              <a:path w="330200" h="329564">
                <a:moveTo>
                  <a:pt x="293370" y="317107"/>
                </a:moveTo>
                <a:lnTo>
                  <a:pt x="293370" y="275844"/>
                </a:lnTo>
                <a:lnTo>
                  <a:pt x="275844" y="293370"/>
                </a:lnTo>
                <a:lnTo>
                  <a:pt x="266953" y="284480"/>
                </a:lnTo>
                <a:lnTo>
                  <a:pt x="249173" y="302514"/>
                </a:lnTo>
                <a:lnTo>
                  <a:pt x="293370" y="317107"/>
                </a:lnTo>
                <a:close/>
              </a:path>
              <a:path w="330200" h="329564">
                <a:moveTo>
                  <a:pt x="293370" y="275844"/>
                </a:moveTo>
                <a:lnTo>
                  <a:pt x="284368" y="266817"/>
                </a:lnTo>
                <a:lnTo>
                  <a:pt x="266953" y="284480"/>
                </a:lnTo>
                <a:lnTo>
                  <a:pt x="275844" y="293370"/>
                </a:lnTo>
                <a:lnTo>
                  <a:pt x="293370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2513" y="248411"/>
                </a:lnTo>
                <a:lnTo>
                  <a:pt x="284368" y="266817"/>
                </a:lnTo>
                <a:lnTo>
                  <a:pt x="293370" y="275844"/>
                </a:lnTo>
                <a:lnTo>
                  <a:pt x="293370" y="317107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86FE7C82-F298-4255-A3B9-D979F69C8C7F}"/>
              </a:ext>
            </a:extLst>
          </p:cNvPr>
          <p:cNvSpPr/>
          <p:nvPr/>
        </p:nvSpPr>
        <p:spPr>
          <a:xfrm>
            <a:off x="280861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988" y="266700"/>
                </a:moveTo>
                <a:lnTo>
                  <a:pt x="18287" y="0"/>
                </a:lnTo>
                <a:lnTo>
                  <a:pt x="0" y="17526"/>
                </a:lnTo>
                <a:lnTo>
                  <a:pt x="267080" y="284607"/>
                </a:lnTo>
                <a:lnTo>
                  <a:pt x="284988" y="266700"/>
                </a:lnTo>
                <a:close/>
              </a:path>
              <a:path w="330200" h="329564">
                <a:moveTo>
                  <a:pt x="294131" y="317358"/>
                </a:moveTo>
                <a:lnTo>
                  <a:pt x="294131" y="275844"/>
                </a:lnTo>
                <a:lnTo>
                  <a:pt x="275844" y="293370"/>
                </a:lnTo>
                <a:lnTo>
                  <a:pt x="267080" y="284607"/>
                </a:lnTo>
                <a:lnTo>
                  <a:pt x="249173" y="302514"/>
                </a:lnTo>
                <a:lnTo>
                  <a:pt x="294131" y="317358"/>
                </a:lnTo>
                <a:close/>
              </a:path>
              <a:path w="330200" h="329564">
                <a:moveTo>
                  <a:pt x="294131" y="275844"/>
                </a:moveTo>
                <a:lnTo>
                  <a:pt x="284988" y="266700"/>
                </a:lnTo>
                <a:lnTo>
                  <a:pt x="267080" y="284607"/>
                </a:lnTo>
                <a:lnTo>
                  <a:pt x="275844" y="293370"/>
                </a:lnTo>
                <a:lnTo>
                  <a:pt x="294131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3276" y="248411"/>
                </a:lnTo>
                <a:lnTo>
                  <a:pt x="284988" y="266700"/>
                </a:lnTo>
                <a:lnTo>
                  <a:pt x="294131" y="275844"/>
                </a:lnTo>
                <a:lnTo>
                  <a:pt x="294131" y="317358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0">
            <a:extLst>
              <a:ext uri="{FF2B5EF4-FFF2-40B4-BE49-F238E27FC236}">
                <a16:creationId xmlns:a16="http://schemas.microsoft.com/office/drawing/2014/main" id="{37B41618-5209-493A-85EB-2E70F9AEB2E3}"/>
              </a:ext>
            </a:extLst>
          </p:cNvPr>
          <p:cNvSpPr/>
          <p:nvPr/>
        </p:nvSpPr>
        <p:spPr>
          <a:xfrm>
            <a:off x="2691269" y="2337054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44958" y="265176"/>
                </a:moveTo>
                <a:lnTo>
                  <a:pt x="26670" y="246887"/>
                </a:lnTo>
                <a:lnTo>
                  <a:pt x="0" y="328422"/>
                </a:lnTo>
                <a:lnTo>
                  <a:pt x="35814" y="316258"/>
                </a:lnTo>
                <a:lnTo>
                  <a:pt x="35814" y="274320"/>
                </a:lnTo>
                <a:lnTo>
                  <a:pt x="44958" y="265176"/>
                </a:lnTo>
                <a:close/>
              </a:path>
              <a:path w="327660" h="328930">
                <a:moveTo>
                  <a:pt x="62496" y="282714"/>
                </a:moveTo>
                <a:lnTo>
                  <a:pt x="44958" y="265176"/>
                </a:lnTo>
                <a:lnTo>
                  <a:pt x="35814" y="274320"/>
                </a:lnTo>
                <a:lnTo>
                  <a:pt x="53340" y="291845"/>
                </a:lnTo>
                <a:lnTo>
                  <a:pt x="62496" y="282714"/>
                </a:lnTo>
                <a:close/>
              </a:path>
              <a:path w="327660" h="328930">
                <a:moveTo>
                  <a:pt x="80772" y="300990"/>
                </a:moveTo>
                <a:lnTo>
                  <a:pt x="62496" y="282714"/>
                </a:lnTo>
                <a:lnTo>
                  <a:pt x="53340" y="291845"/>
                </a:lnTo>
                <a:lnTo>
                  <a:pt x="35814" y="274320"/>
                </a:lnTo>
                <a:lnTo>
                  <a:pt x="35814" y="316258"/>
                </a:lnTo>
                <a:lnTo>
                  <a:pt x="80772" y="300990"/>
                </a:lnTo>
                <a:close/>
              </a:path>
              <a:path w="327660" h="328930">
                <a:moveTo>
                  <a:pt x="327660" y="18287"/>
                </a:moveTo>
                <a:lnTo>
                  <a:pt x="310134" y="0"/>
                </a:lnTo>
                <a:lnTo>
                  <a:pt x="44958" y="265176"/>
                </a:lnTo>
                <a:lnTo>
                  <a:pt x="62496" y="282714"/>
                </a:lnTo>
                <a:lnTo>
                  <a:pt x="32766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1">
            <a:extLst>
              <a:ext uri="{FF2B5EF4-FFF2-40B4-BE49-F238E27FC236}">
                <a16:creationId xmlns:a16="http://schemas.microsoft.com/office/drawing/2014/main" id="{10B0E25E-7C85-486B-B59A-870832ED06F8}"/>
              </a:ext>
            </a:extLst>
          </p:cNvPr>
          <p:cNvSpPr/>
          <p:nvPr/>
        </p:nvSpPr>
        <p:spPr>
          <a:xfrm>
            <a:off x="224168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4957" y="266699"/>
                </a:moveTo>
                <a:lnTo>
                  <a:pt x="26669" y="248411"/>
                </a:lnTo>
                <a:lnTo>
                  <a:pt x="0" y="329183"/>
                </a:lnTo>
                <a:lnTo>
                  <a:pt x="35813" y="317358"/>
                </a:lnTo>
                <a:lnTo>
                  <a:pt x="35813" y="275843"/>
                </a:lnTo>
                <a:lnTo>
                  <a:pt x="44957" y="266699"/>
                </a:lnTo>
                <a:close/>
              </a:path>
              <a:path w="330200" h="329564">
                <a:moveTo>
                  <a:pt x="62864" y="284606"/>
                </a:moveTo>
                <a:lnTo>
                  <a:pt x="44957" y="266699"/>
                </a:lnTo>
                <a:lnTo>
                  <a:pt x="35813" y="275843"/>
                </a:lnTo>
                <a:lnTo>
                  <a:pt x="54101" y="293369"/>
                </a:lnTo>
                <a:lnTo>
                  <a:pt x="62864" y="284606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864" y="284606"/>
                </a:lnTo>
                <a:lnTo>
                  <a:pt x="54101" y="293369"/>
                </a:lnTo>
                <a:lnTo>
                  <a:pt x="35813" y="275843"/>
                </a:lnTo>
                <a:lnTo>
                  <a:pt x="35813" y="317358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4957" y="266699"/>
                </a:lnTo>
                <a:lnTo>
                  <a:pt x="62864" y="284606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2">
            <a:extLst>
              <a:ext uri="{FF2B5EF4-FFF2-40B4-BE49-F238E27FC236}">
                <a16:creationId xmlns:a16="http://schemas.microsoft.com/office/drawing/2014/main" id="{44D8AACF-8E3B-4D6B-B350-BE32BA3B5B1E}"/>
              </a:ext>
            </a:extLst>
          </p:cNvPr>
          <p:cNvSpPr txBox="1"/>
          <p:nvPr/>
        </p:nvSpPr>
        <p:spPr>
          <a:xfrm>
            <a:off x="2606935" y="194411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33">
            <a:extLst>
              <a:ext uri="{FF2B5EF4-FFF2-40B4-BE49-F238E27FC236}">
                <a16:creationId xmlns:a16="http://schemas.microsoft.com/office/drawing/2014/main" id="{851032B7-69D0-4577-A8B0-FD9A4627425E}"/>
              </a:ext>
            </a:extLst>
          </p:cNvPr>
          <p:cNvSpPr txBox="1"/>
          <p:nvPr/>
        </p:nvSpPr>
        <p:spPr>
          <a:xfrm>
            <a:off x="1692531" y="2280161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67053322-9DED-4599-B20A-BFEE2E4505C5}"/>
              </a:ext>
            </a:extLst>
          </p:cNvPr>
          <p:cNvSpPr txBox="1"/>
          <p:nvPr/>
        </p:nvSpPr>
        <p:spPr>
          <a:xfrm>
            <a:off x="2149733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C0EE4C1B-CD65-41FA-9F13-78169C28522E}"/>
              </a:ext>
            </a:extLst>
          </p:cNvPr>
          <p:cNvSpPr txBox="1"/>
          <p:nvPr/>
        </p:nvSpPr>
        <p:spPr>
          <a:xfrm>
            <a:off x="2454527" y="2280161"/>
            <a:ext cx="5086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00" b="1" dirty="0">
                <a:latin typeface="Times New Roman"/>
                <a:cs typeface="Times New Roman"/>
              </a:rPr>
              <a:t>1	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36">
            <a:extLst>
              <a:ext uri="{FF2B5EF4-FFF2-40B4-BE49-F238E27FC236}">
                <a16:creationId xmlns:a16="http://schemas.microsoft.com/office/drawing/2014/main" id="{609D5455-6489-4031-A821-50051C6357F8}"/>
              </a:ext>
            </a:extLst>
          </p:cNvPr>
          <p:cNvSpPr txBox="1"/>
          <p:nvPr/>
        </p:nvSpPr>
        <p:spPr>
          <a:xfrm>
            <a:off x="3445145" y="2280161"/>
            <a:ext cx="229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E85A966F-C68C-40EC-BA13-FBC96B38ECC4}"/>
              </a:ext>
            </a:extLst>
          </p:cNvPr>
          <p:cNvSpPr txBox="1"/>
          <p:nvPr/>
        </p:nvSpPr>
        <p:spPr>
          <a:xfrm>
            <a:off x="3064137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38">
            <a:extLst>
              <a:ext uri="{FF2B5EF4-FFF2-40B4-BE49-F238E27FC236}">
                <a16:creationId xmlns:a16="http://schemas.microsoft.com/office/drawing/2014/main" id="{9671AB47-DB96-444E-87AC-3C277CA004F0}"/>
              </a:ext>
            </a:extLst>
          </p:cNvPr>
          <p:cNvSpPr txBox="1"/>
          <p:nvPr/>
        </p:nvSpPr>
        <p:spPr>
          <a:xfrm>
            <a:off x="1844939" y="3042157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D0F43C5-8D78-4097-8DDB-516F3BDBBCFD}"/>
              </a:ext>
            </a:extLst>
          </p:cNvPr>
          <p:cNvSpPr txBox="1"/>
          <p:nvPr/>
        </p:nvSpPr>
        <p:spPr>
          <a:xfrm>
            <a:off x="2302140" y="288974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40">
            <a:extLst>
              <a:ext uri="{FF2B5EF4-FFF2-40B4-BE49-F238E27FC236}">
                <a16:creationId xmlns:a16="http://schemas.microsoft.com/office/drawing/2014/main" id="{CF5FCAB8-4595-4B9F-B38E-CA8E9DB02825}"/>
              </a:ext>
            </a:extLst>
          </p:cNvPr>
          <p:cNvSpPr txBox="1"/>
          <p:nvPr/>
        </p:nvSpPr>
        <p:spPr>
          <a:xfrm>
            <a:off x="2987943" y="293471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41">
            <a:extLst>
              <a:ext uri="{FF2B5EF4-FFF2-40B4-BE49-F238E27FC236}">
                <a16:creationId xmlns:a16="http://schemas.microsoft.com/office/drawing/2014/main" id="{C60344A4-5777-4C85-B857-E938BC459058}"/>
              </a:ext>
            </a:extLst>
          </p:cNvPr>
          <p:cNvSpPr txBox="1"/>
          <p:nvPr/>
        </p:nvSpPr>
        <p:spPr>
          <a:xfrm>
            <a:off x="3445145" y="301090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42">
            <a:extLst>
              <a:ext uri="{FF2B5EF4-FFF2-40B4-BE49-F238E27FC236}">
                <a16:creationId xmlns:a16="http://schemas.microsoft.com/office/drawing/2014/main" id="{AFCA8E34-ED50-4FDA-816B-2BCD479BFAD6}"/>
              </a:ext>
            </a:extLst>
          </p:cNvPr>
          <p:cNvSpPr txBox="1"/>
          <p:nvPr/>
        </p:nvSpPr>
        <p:spPr>
          <a:xfrm>
            <a:off x="2589409" y="2701544"/>
            <a:ext cx="220979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45">
            <a:extLst>
              <a:ext uri="{FF2B5EF4-FFF2-40B4-BE49-F238E27FC236}">
                <a16:creationId xmlns:a16="http://schemas.microsoft.com/office/drawing/2014/main" id="{AD40F621-46A4-46DD-8D7F-D7CFD03A7DCF}"/>
              </a:ext>
            </a:extLst>
          </p:cNvPr>
          <p:cNvSpPr/>
          <p:nvPr/>
        </p:nvSpPr>
        <p:spPr>
          <a:xfrm>
            <a:off x="2451239" y="3473196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152400" y="51053"/>
                </a:moveTo>
                <a:lnTo>
                  <a:pt x="152400" y="0"/>
                </a:lnTo>
                <a:lnTo>
                  <a:pt x="0" y="76200"/>
                </a:lnTo>
                <a:lnTo>
                  <a:pt x="127254" y="139826"/>
                </a:lnTo>
                <a:lnTo>
                  <a:pt x="127254" y="51053"/>
                </a:lnTo>
                <a:lnTo>
                  <a:pt x="152400" y="51053"/>
                </a:lnTo>
                <a:close/>
              </a:path>
              <a:path w="533400" h="152400">
                <a:moveTo>
                  <a:pt x="533400" y="101345"/>
                </a:moveTo>
                <a:lnTo>
                  <a:pt x="533400" y="51053"/>
                </a:lnTo>
                <a:lnTo>
                  <a:pt x="127254" y="51053"/>
                </a:lnTo>
                <a:lnTo>
                  <a:pt x="127254" y="101345"/>
                </a:lnTo>
                <a:lnTo>
                  <a:pt x="533400" y="101345"/>
                </a:lnTo>
                <a:close/>
              </a:path>
              <a:path w="533400" h="152400">
                <a:moveTo>
                  <a:pt x="152400" y="152400"/>
                </a:moveTo>
                <a:lnTo>
                  <a:pt x="152400" y="101345"/>
                </a:lnTo>
                <a:lnTo>
                  <a:pt x="127254" y="101345"/>
                </a:lnTo>
                <a:lnTo>
                  <a:pt x="127254" y="139826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46">
            <a:extLst>
              <a:ext uri="{FF2B5EF4-FFF2-40B4-BE49-F238E27FC236}">
                <a16:creationId xmlns:a16="http://schemas.microsoft.com/office/drawing/2014/main" id="{0946B23F-80DE-48F3-8063-1CD3646DAB79}"/>
              </a:ext>
            </a:extLst>
          </p:cNvPr>
          <p:cNvSpPr/>
          <p:nvPr/>
        </p:nvSpPr>
        <p:spPr>
          <a:xfrm>
            <a:off x="2813951" y="2997707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233204" y="197325"/>
                </a:moveTo>
                <a:lnTo>
                  <a:pt x="36575" y="0"/>
                </a:lnTo>
                <a:lnTo>
                  <a:pt x="0" y="36576"/>
                </a:lnTo>
                <a:lnTo>
                  <a:pt x="197325" y="233204"/>
                </a:lnTo>
                <a:lnTo>
                  <a:pt x="233204" y="197325"/>
                </a:lnTo>
                <a:close/>
              </a:path>
              <a:path w="323214" h="323214">
                <a:moveTo>
                  <a:pt x="251459" y="299099"/>
                </a:moveTo>
                <a:lnTo>
                  <a:pt x="251459" y="215646"/>
                </a:lnTo>
                <a:lnTo>
                  <a:pt x="215645" y="251460"/>
                </a:lnTo>
                <a:lnTo>
                  <a:pt x="197325" y="233204"/>
                </a:lnTo>
                <a:lnTo>
                  <a:pt x="161543" y="268986"/>
                </a:lnTo>
                <a:lnTo>
                  <a:pt x="251459" y="299099"/>
                </a:lnTo>
                <a:close/>
              </a:path>
              <a:path w="323214" h="323214">
                <a:moveTo>
                  <a:pt x="251459" y="215646"/>
                </a:moveTo>
                <a:lnTo>
                  <a:pt x="233204" y="197325"/>
                </a:lnTo>
                <a:lnTo>
                  <a:pt x="197325" y="233204"/>
                </a:lnTo>
                <a:lnTo>
                  <a:pt x="215645" y="251460"/>
                </a:lnTo>
                <a:lnTo>
                  <a:pt x="251459" y="215646"/>
                </a:lnTo>
                <a:close/>
              </a:path>
              <a:path w="323214" h="323214">
                <a:moveTo>
                  <a:pt x="323087" y="323088"/>
                </a:moveTo>
                <a:lnTo>
                  <a:pt x="268985" y="161544"/>
                </a:lnTo>
                <a:lnTo>
                  <a:pt x="233204" y="197325"/>
                </a:lnTo>
                <a:lnTo>
                  <a:pt x="251459" y="215646"/>
                </a:lnTo>
                <a:lnTo>
                  <a:pt x="251459" y="299099"/>
                </a:lnTo>
                <a:lnTo>
                  <a:pt x="323087" y="323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7">
            <a:extLst>
              <a:ext uri="{FF2B5EF4-FFF2-40B4-BE49-F238E27FC236}">
                <a16:creationId xmlns:a16="http://schemas.microsoft.com/office/drawing/2014/main" id="{19DCE177-35FE-47CB-AA8A-0B69E4FB9D22}"/>
              </a:ext>
            </a:extLst>
          </p:cNvPr>
          <p:cNvSpPr/>
          <p:nvPr/>
        </p:nvSpPr>
        <p:spPr>
          <a:xfrm>
            <a:off x="2283599" y="2385822"/>
            <a:ext cx="320040" cy="249554"/>
          </a:xfrm>
          <a:custGeom>
            <a:avLst/>
            <a:gdLst/>
            <a:ahLst/>
            <a:cxnLst/>
            <a:rect l="l" t="t" r="r" b="b"/>
            <a:pathLst>
              <a:path w="320039" h="249555">
                <a:moveTo>
                  <a:pt x="213564" y="137141"/>
                </a:moveTo>
                <a:lnTo>
                  <a:pt x="30480" y="0"/>
                </a:lnTo>
                <a:lnTo>
                  <a:pt x="0" y="41148"/>
                </a:lnTo>
                <a:lnTo>
                  <a:pt x="182840" y="178106"/>
                </a:lnTo>
                <a:lnTo>
                  <a:pt x="213564" y="137141"/>
                </a:lnTo>
                <a:close/>
              </a:path>
              <a:path w="320039" h="249555">
                <a:moveTo>
                  <a:pt x="233934" y="233518"/>
                </a:moveTo>
                <a:lnTo>
                  <a:pt x="233934" y="152399"/>
                </a:lnTo>
                <a:lnTo>
                  <a:pt x="203454" y="193548"/>
                </a:lnTo>
                <a:lnTo>
                  <a:pt x="182840" y="178106"/>
                </a:lnTo>
                <a:lnTo>
                  <a:pt x="152400" y="218694"/>
                </a:lnTo>
                <a:lnTo>
                  <a:pt x="233934" y="233518"/>
                </a:lnTo>
                <a:close/>
              </a:path>
              <a:path w="320039" h="249555">
                <a:moveTo>
                  <a:pt x="233934" y="152399"/>
                </a:moveTo>
                <a:lnTo>
                  <a:pt x="213564" y="137141"/>
                </a:lnTo>
                <a:lnTo>
                  <a:pt x="182840" y="178106"/>
                </a:lnTo>
                <a:lnTo>
                  <a:pt x="203454" y="193548"/>
                </a:lnTo>
                <a:lnTo>
                  <a:pt x="233934" y="152399"/>
                </a:lnTo>
                <a:close/>
              </a:path>
              <a:path w="320039" h="249555">
                <a:moveTo>
                  <a:pt x="320040" y="249174"/>
                </a:moveTo>
                <a:lnTo>
                  <a:pt x="243840" y="96773"/>
                </a:lnTo>
                <a:lnTo>
                  <a:pt x="213564" y="137141"/>
                </a:lnTo>
                <a:lnTo>
                  <a:pt x="233934" y="152399"/>
                </a:lnTo>
                <a:lnTo>
                  <a:pt x="233934" y="233518"/>
                </a:lnTo>
                <a:lnTo>
                  <a:pt x="320040" y="2491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8">
            <a:extLst>
              <a:ext uri="{FF2B5EF4-FFF2-40B4-BE49-F238E27FC236}">
                <a16:creationId xmlns:a16="http://schemas.microsoft.com/office/drawing/2014/main" id="{740616E1-C2A3-4B9E-BE55-B6408D5BEBEB}"/>
              </a:ext>
            </a:extLst>
          </p:cNvPr>
          <p:cNvSpPr/>
          <p:nvPr/>
        </p:nvSpPr>
        <p:spPr>
          <a:xfrm>
            <a:off x="4501019" y="205740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38"/>
                </a:lnTo>
                <a:lnTo>
                  <a:pt x="107302" y="19407"/>
                </a:lnTo>
                <a:lnTo>
                  <a:pt x="71659" y="41987"/>
                </a:lnTo>
                <a:lnTo>
                  <a:pt x="41987" y="71659"/>
                </a:lnTo>
                <a:lnTo>
                  <a:pt x="19407" y="107302"/>
                </a:lnTo>
                <a:lnTo>
                  <a:pt x="5038" y="14779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7796"/>
                </a:lnTo>
                <a:lnTo>
                  <a:pt x="364507" y="107302"/>
                </a:lnTo>
                <a:lnTo>
                  <a:pt x="341820" y="71659"/>
                </a:lnTo>
                <a:lnTo>
                  <a:pt x="312068" y="41987"/>
                </a:lnTo>
                <a:lnTo>
                  <a:pt x="276412" y="19407"/>
                </a:lnTo>
                <a:lnTo>
                  <a:pt x="236011" y="503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9">
            <a:extLst>
              <a:ext uri="{FF2B5EF4-FFF2-40B4-BE49-F238E27FC236}">
                <a16:creationId xmlns:a16="http://schemas.microsoft.com/office/drawing/2014/main" id="{66989334-133E-464C-B587-0698C6B14911}"/>
              </a:ext>
            </a:extLst>
          </p:cNvPr>
          <p:cNvSpPr txBox="1"/>
          <p:nvPr/>
        </p:nvSpPr>
        <p:spPr>
          <a:xfrm>
            <a:off x="4591183" y="20919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50">
            <a:extLst>
              <a:ext uri="{FF2B5EF4-FFF2-40B4-BE49-F238E27FC236}">
                <a16:creationId xmlns:a16="http://schemas.microsoft.com/office/drawing/2014/main" id="{5BB91532-99A5-4606-8E79-B22CA276B8FF}"/>
              </a:ext>
            </a:extLst>
          </p:cNvPr>
          <p:cNvSpPr txBox="1"/>
          <p:nvPr/>
        </p:nvSpPr>
        <p:spPr>
          <a:xfrm>
            <a:off x="4692529" y="223139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51">
            <a:extLst>
              <a:ext uri="{FF2B5EF4-FFF2-40B4-BE49-F238E27FC236}">
                <a16:creationId xmlns:a16="http://schemas.microsoft.com/office/drawing/2014/main" id="{E47A21C1-9A38-4DB0-986B-15F24265A9BA}"/>
              </a:ext>
            </a:extLst>
          </p:cNvPr>
          <p:cNvSpPr/>
          <p:nvPr/>
        </p:nvSpPr>
        <p:spPr>
          <a:xfrm>
            <a:off x="5461139" y="205740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7796"/>
                </a:lnTo>
                <a:lnTo>
                  <a:pt x="364507" y="107302"/>
                </a:lnTo>
                <a:lnTo>
                  <a:pt x="341820" y="71659"/>
                </a:lnTo>
                <a:lnTo>
                  <a:pt x="312068" y="41987"/>
                </a:lnTo>
                <a:lnTo>
                  <a:pt x="276412" y="19407"/>
                </a:lnTo>
                <a:lnTo>
                  <a:pt x="236011" y="503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2">
            <a:extLst>
              <a:ext uri="{FF2B5EF4-FFF2-40B4-BE49-F238E27FC236}">
                <a16:creationId xmlns:a16="http://schemas.microsoft.com/office/drawing/2014/main" id="{FEAF9051-88A9-4B80-8099-4F541EB3CEE6}"/>
              </a:ext>
            </a:extLst>
          </p:cNvPr>
          <p:cNvSpPr txBox="1"/>
          <p:nvPr/>
        </p:nvSpPr>
        <p:spPr>
          <a:xfrm>
            <a:off x="5551303" y="20919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53">
            <a:extLst>
              <a:ext uri="{FF2B5EF4-FFF2-40B4-BE49-F238E27FC236}">
                <a16:creationId xmlns:a16="http://schemas.microsoft.com/office/drawing/2014/main" id="{658D19E6-F097-401D-964C-6335D8F1177D}"/>
              </a:ext>
            </a:extLst>
          </p:cNvPr>
          <p:cNvSpPr txBox="1"/>
          <p:nvPr/>
        </p:nvSpPr>
        <p:spPr>
          <a:xfrm>
            <a:off x="5652649" y="223139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54">
            <a:extLst>
              <a:ext uri="{FF2B5EF4-FFF2-40B4-BE49-F238E27FC236}">
                <a16:creationId xmlns:a16="http://schemas.microsoft.com/office/drawing/2014/main" id="{259A8510-AF46-4119-9599-FE84218C23FF}"/>
              </a:ext>
            </a:extLst>
          </p:cNvPr>
          <p:cNvSpPr/>
          <p:nvPr/>
        </p:nvSpPr>
        <p:spPr>
          <a:xfrm>
            <a:off x="4885067" y="22113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0291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5">
            <a:extLst>
              <a:ext uri="{FF2B5EF4-FFF2-40B4-BE49-F238E27FC236}">
                <a16:creationId xmlns:a16="http://schemas.microsoft.com/office/drawing/2014/main" id="{7D5B1F3A-2987-413F-96F8-42ABF3BC8B2C}"/>
              </a:ext>
            </a:extLst>
          </p:cNvPr>
          <p:cNvSpPr/>
          <p:nvPr/>
        </p:nvSpPr>
        <p:spPr>
          <a:xfrm>
            <a:off x="4564265" y="3338321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6">
            <a:extLst>
              <a:ext uri="{FF2B5EF4-FFF2-40B4-BE49-F238E27FC236}">
                <a16:creationId xmlns:a16="http://schemas.microsoft.com/office/drawing/2014/main" id="{D716F67F-98A1-4645-ACE5-08F5B91CDE6C}"/>
              </a:ext>
            </a:extLst>
          </p:cNvPr>
          <p:cNvSpPr txBox="1"/>
          <p:nvPr/>
        </p:nvSpPr>
        <p:spPr>
          <a:xfrm>
            <a:off x="4654429" y="337286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57">
            <a:extLst>
              <a:ext uri="{FF2B5EF4-FFF2-40B4-BE49-F238E27FC236}">
                <a16:creationId xmlns:a16="http://schemas.microsoft.com/office/drawing/2014/main" id="{D14D3ED1-F203-4BB7-9781-71FEF4DA4255}"/>
              </a:ext>
            </a:extLst>
          </p:cNvPr>
          <p:cNvSpPr txBox="1"/>
          <p:nvPr/>
        </p:nvSpPr>
        <p:spPr>
          <a:xfrm>
            <a:off x="4755775" y="35123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58">
            <a:extLst>
              <a:ext uri="{FF2B5EF4-FFF2-40B4-BE49-F238E27FC236}">
                <a16:creationId xmlns:a16="http://schemas.microsoft.com/office/drawing/2014/main" id="{97E8607E-2F34-4F34-9938-6C94ECE897CE}"/>
              </a:ext>
            </a:extLst>
          </p:cNvPr>
          <p:cNvSpPr/>
          <p:nvPr/>
        </p:nvSpPr>
        <p:spPr>
          <a:xfrm>
            <a:off x="5524385" y="3338321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9">
            <a:extLst>
              <a:ext uri="{FF2B5EF4-FFF2-40B4-BE49-F238E27FC236}">
                <a16:creationId xmlns:a16="http://schemas.microsoft.com/office/drawing/2014/main" id="{E9B414B2-D76D-43FE-A8C5-739A08330C3E}"/>
              </a:ext>
            </a:extLst>
          </p:cNvPr>
          <p:cNvSpPr txBox="1"/>
          <p:nvPr/>
        </p:nvSpPr>
        <p:spPr>
          <a:xfrm>
            <a:off x="5615311" y="337286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1" name="object 60">
            <a:extLst>
              <a:ext uri="{FF2B5EF4-FFF2-40B4-BE49-F238E27FC236}">
                <a16:creationId xmlns:a16="http://schemas.microsoft.com/office/drawing/2014/main" id="{8B1872AF-FFB1-4AAC-B598-051A2DCB981A}"/>
              </a:ext>
            </a:extLst>
          </p:cNvPr>
          <p:cNvSpPr txBox="1"/>
          <p:nvPr/>
        </p:nvSpPr>
        <p:spPr>
          <a:xfrm>
            <a:off x="5716657" y="35123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61">
            <a:extLst>
              <a:ext uri="{FF2B5EF4-FFF2-40B4-BE49-F238E27FC236}">
                <a16:creationId xmlns:a16="http://schemas.microsoft.com/office/drawing/2014/main" id="{68F8A376-55B1-4573-B1F2-75D1DA5EAE4C}"/>
              </a:ext>
            </a:extLst>
          </p:cNvPr>
          <p:cNvSpPr/>
          <p:nvPr/>
        </p:nvSpPr>
        <p:spPr>
          <a:xfrm>
            <a:off x="4948313" y="349224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145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145"/>
                </a:lnTo>
                <a:lnTo>
                  <a:pt x="76200" y="25145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145"/>
                </a:lnTo>
                <a:lnTo>
                  <a:pt x="63246" y="25145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62">
            <a:extLst>
              <a:ext uri="{FF2B5EF4-FFF2-40B4-BE49-F238E27FC236}">
                <a16:creationId xmlns:a16="http://schemas.microsoft.com/office/drawing/2014/main" id="{713B6DEC-AD21-43C1-BE5B-7A5443D7A1C8}"/>
              </a:ext>
            </a:extLst>
          </p:cNvPr>
          <p:cNvSpPr/>
          <p:nvPr/>
        </p:nvSpPr>
        <p:spPr>
          <a:xfrm>
            <a:off x="4051439" y="2696717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120"/>
                </a:lnTo>
                <a:lnTo>
                  <a:pt x="107635" y="19692"/>
                </a:lnTo>
                <a:lnTo>
                  <a:pt x="71979" y="42527"/>
                </a:lnTo>
                <a:lnTo>
                  <a:pt x="42227" y="72441"/>
                </a:lnTo>
                <a:lnTo>
                  <a:pt x="19540" y="108246"/>
                </a:lnTo>
                <a:lnTo>
                  <a:pt x="5078" y="148756"/>
                </a:lnTo>
                <a:lnTo>
                  <a:pt x="0" y="192786"/>
                </a:lnTo>
                <a:lnTo>
                  <a:pt x="5078" y="237055"/>
                </a:lnTo>
                <a:lnTo>
                  <a:pt x="19540" y="277659"/>
                </a:lnTo>
                <a:lnTo>
                  <a:pt x="42227" y="313450"/>
                </a:lnTo>
                <a:lnTo>
                  <a:pt x="71979" y="343284"/>
                </a:lnTo>
                <a:lnTo>
                  <a:pt x="107635" y="366013"/>
                </a:lnTo>
                <a:lnTo>
                  <a:pt x="148036" y="380491"/>
                </a:lnTo>
                <a:lnTo>
                  <a:pt x="192024" y="385572"/>
                </a:lnTo>
                <a:lnTo>
                  <a:pt x="236011" y="380491"/>
                </a:lnTo>
                <a:lnTo>
                  <a:pt x="276412" y="366013"/>
                </a:lnTo>
                <a:lnTo>
                  <a:pt x="312068" y="343284"/>
                </a:lnTo>
                <a:lnTo>
                  <a:pt x="341820" y="313450"/>
                </a:lnTo>
                <a:lnTo>
                  <a:pt x="364507" y="277659"/>
                </a:lnTo>
                <a:lnTo>
                  <a:pt x="378969" y="237055"/>
                </a:lnTo>
                <a:lnTo>
                  <a:pt x="384048" y="192785"/>
                </a:lnTo>
                <a:lnTo>
                  <a:pt x="378969" y="148756"/>
                </a:lnTo>
                <a:lnTo>
                  <a:pt x="364507" y="108246"/>
                </a:lnTo>
                <a:lnTo>
                  <a:pt x="341820" y="72441"/>
                </a:lnTo>
                <a:lnTo>
                  <a:pt x="312068" y="42527"/>
                </a:lnTo>
                <a:lnTo>
                  <a:pt x="276412" y="19692"/>
                </a:lnTo>
                <a:lnTo>
                  <a:pt x="236011" y="512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63">
            <a:extLst>
              <a:ext uri="{FF2B5EF4-FFF2-40B4-BE49-F238E27FC236}">
                <a16:creationId xmlns:a16="http://schemas.microsoft.com/office/drawing/2014/main" id="{620DDB31-4AD0-4835-9856-47FF3E18CA69}"/>
              </a:ext>
            </a:extLst>
          </p:cNvPr>
          <p:cNvSpPr txBox="1"/>
          <p:nvPr/>
        </p:nvSpPr>
        <p:spPr>
          <a:xfrm>
            <a:off x="4141603" y="273354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95" name="object 64">
            <a:extLst>
              <a:ext uri="{FF2B5EF4-FFF2-40B4-BE49-F238E27FC236}">
                <a16:creationId xmlns:a16="http://schemas.microsoft.com/office/drawing/2014/main" id="{A15B8788-C338-4DE3-AADF-79E632FF0E62}"/>
              </a:ext>
            </a:extLst>
          </p:cNvPr>
          <p:cNvSpPr/>
          <p:nvPr/>
        </p:nvSpPr>
        <p:spPr>
          <a:xfrm>
            <a:off x="5011559" y="2696717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120"/>
                </a:lnTo>
                <a:lnTo>
                  <a:pt x="108523" y="19692"/>
                </a:lnTo>
                <a:lnTo>
                  <a:pt x="72583" y="42527"/>
                </a:lnTo>
                <a:lnTo>
                  <a:pt x="42587" y="72441"/>
                </a:lnTo>
                <a:lnTo>
                  <a:pt x="19709" y="108246"/>
                </a:lnTo>
                <a:lnTo>
                  <a:pt x="5122" y="148756"/>
                </a:lnTo>
                <a:lnTo>
                  <a:pt x="0" y="192786"/>
                </a:lnTo>
                <a:lnTo>
                  <a:pt x="5122" y="237055"/>
                </a:lnTo>
                <a:lnTo>
                  <a:pt x="19709" y="277659"/>
                </a:lnTo>
                <a:lnTo>
                  <a:pt x="42587" y="313450"/>
                </a:lnTo>
                <a:lnTo>
                  <a:pt x="72583" y="343284"/>
                </a:lnTo>
                <a:lnTo>
                  <a:pt x="108523" y="366013"/>
                </a:lnTo>
                <a:lnTo>
                  <a:pt x="149236" y="380491"/>
                </a:lnTo>
                <a:lnTo>
                  <a:pt x="193548" y="385572"/>
                </a:lnTo>
                <a:lnTo>
                  <a:pt x="237577" y="380491"/>
                </a:lnTo>
                <a:lnTo>
                  <a:pt x="278087" y="366013"/>
                </a:lnTo>
                <a:lnTo>
                  <a:pt x="313892" y="343284"/>
                </a:lnTo>
                <a:lnTo>
                  <a:pt x="343806" y="313450"/>
                </a:lnTo>
                <a:lnTo>
                  <a:pt x="366641" y="277659"/>
                </a:lnTo>
                <a:lnTo>
                  <a:pt x="381213" y="237055"/>
                </a:lnTo>
                <a:lnTo>
                  <a:pt x="386334" y="192785"/>
                </a:lnTo>
                <a:lnTo>
                  <a:pt x="381213" y="148756"/>
                </a:lnTo>
                <a:lnTo>
                  <a:pt x="366641" y="108246"/>
                </a:lnTo>
                <a:lnTo>
                  <a:pt x="343806" y="72441"/>
                </a:lnTo>
                <a:lnTo>
                  <a:pt x="313892" y="42527"/>
                </a:lnTo>
                <a:lnTo>
                  <a:pt x="278087" y="19692"/>
                </a:lnTo>
                <a:lnTo>
                  <a:pt x="237577" y="512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5">
            <a:extLst>
              <a:ext uri="{FF2B5EF4-FFF2-40B4-BE49-F238E27FC236}">
                <a16:creationId xmlns:a16="http://schemas.microsoft.com/office/drawing/2014/main" id="{B2E6375A-7ECF-4A89-9553-30C1B7AF64ED}"/>
              </a:ext>
            </a:extLst>
          </p:cNvPr>
          <p:cNvSpPr/>
          <p:nvPr/>
        </p:nvSpPr>
        <p:spPr>
          <a:xfrm>
            <a:off x="4435487" y="285216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907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907"/>
                </a:lnTo>
                <a:lnTo>
                  <a:pt x="76200" y="25907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907"/>
                </a:lnTo>
                <a:lnTo>
                  <a:pt x="63246" y="25907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6">
            <a:extLst>
              <a:ext uri="{FF2B5EF4-FFF2-40B4-BE49-F238E27FC236}">
                <a16:creationId xmlns:a16="http://schemas.microsoft.com/office/drawing/2014/main" id="{5699B789-C023-4E84-A03F-4B1119A5B34B}"/>
              </a:ext>
            </a:extLst>
          </p:cNvPr>
          <p:cNvSpPr/>
          <p:nvPr/>
        </p:nvSpPr>
        <p:spPr>
          <a:xfrm>
            <a:off x="5973965" y="2696717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120"/>
                </a:lnTo>
                <a:lnTo>
                  <a:pt x="107635" y="19692"/>
                </a:lnTo>
                <a:lnTo>
                  <a:pt x="71979" y="42527"/>
                </a:lnTo>
                <a:lnTo>
                  <a:pt x="42227" y="72441"/>
                </a:lnTo>
                <a:lnTo>
                  <a:pt x="19540" y="108246"/>
                </a:lnTo>
                <a:lnTo>
                  <a:pt x="5078" y="148756"/>
                </a:lnTo>
                <a:lnTo>
                  <a:pt x="0" y="192786"/>
                </a:lnTo>
                <a:lnTo>
                  <a:pt x="5078" y="237055"/>
                </a:lnTo>
                <a:lnTo>
                  <a:pt x="19540" y="277659"/>
                </a:lnTo>
                <a:lnTo>
                  <a:pt x="42227" y="313450"/>
                </a:lnTo>
                <a:lnTo>
                  <a:pt x="71979" y="343284"/>
                </a:lnTo>
                <a:lnTo>
                  <a:pt x="107635" y="366013"/>
                </a:lnTo>
                <a:lnTo>
                  <a:pt x="148036" y="380491"/>
                </a:lnTo>
                <a:lnTo>
                  <a:pt x="192024" y="385572"/>
                </a:lnTo>
                <a:lnTo>
                  <a:pt x="236011" y="380491"/>
                </a:lnTo>
                <a:lnTo>
                  <a:pt x="276412" y="366013"/>
                </a:lnTo>
                <a:lnTo>
                  <a:pt x="312068" y="343284"/>
                </a:lnTo>
                <a:lnTo>
                  <a:pt x="341820" y="313450"/>
                </a:lnTo>
                <a:lnTo>
                  <a:pt x="364507" y="277659"/>
                </a:lnTo>
                <a:lnTo>
                  <a:pt x="378969" y="237055"/>
                </a:lnTo>
                <a:lnTo>
                  <a:pt x="384048" y="192785"/>
                </a:lnTo>
                <a:lnTo>
                  <a:pt x="378969" y="148756"/>
                </a:lnTo>
                <a:lnTo>
                  <a:pt x="364507" y="108246"/>
                </a:lnTo>
                <a:lnTo>
                  <a:pt x="341820" y="72441"/>
                </a:lnTo>
                <a:lnTo>
                  <a:pt x="312068" y="42527"/>
                </a:lnTo>
                <a:lnTo>
                  <a:pt x="276412" y="19692"/>
                </a:lnTo>
                <a:lnTo>
                  <a:pt x="236011" y="512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7">
            <a:extLst>
              <a:ext uri="{FF2B5EF4-FFF2-40B4-BE49-F238E27FC236}">
                <a16:creationId xmlns:a16="http://schemas.microsoft.com/office/drawing/2014/main" id="{A29E532B-A429-4E68-918A-5EBAFFC8702E}"/>
              </a:ext>
            </a:extLst>
          </p:cNvPr>
          <p:cNvSpPr txBox="1"/>
          <p:nvPr/>
        </p:nvSpPr>
        <p:spPr>
          <a:xfrm>
            <a:off x="6064129" y="273354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99" name="object 68">
            <a:extLst>
              <a:ext uri="{FF2B5EF4-FFF2-40B4-BE49-F238E27FC236}">
                <a16:creationId xmlns:a16="http://schemas.microsoft.com/office/drawing/2014/main" id="{07ABECAE-4EC9-4E92-A43D-5CD791E550D5}"/>
              </a:ext>
            </a:extLst>
          </p:cNvPr>
          <p:cNvSpPr/>
          <p:nvPr/>
        </p:nvSpPr>
        <p:spPr>
          <a:xfrm>
            <a:off x="5397893" y="285216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907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907"/>
                </a:lnTo>
                <a:lnTo>
                  <a:pt x="76200" y="25907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907"/>
                </a:lnTo>
                <a:lnTo>
                  <a:pt x="63246" y="25907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9">
            <a:extLst>
              <a:ext uri="{FF2B5EF4-FFF2-40B4-BE49-F238E27FC236}">
                <a16:creationId xmlns:a16="http://schemas.microsoft.com/office/drawing/2014/main" id="{C58918F3-B0CF-4F24-ADC4-40FC2386F361}"/>
              </a:ext>
            </a:extLst>
          </p:cNvPr>
          <p:cNvSpPr/>
          <p:nvPr/>
        </p:nvSpPr>
        <p:spPr>
          <a:xfrm>
            <a:off x="4234319" y="2377439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63220"/>
                </a:moveTo>
                <a:lnTo>
                  <a:pt x="266674" y="44932"/>
                </a:lnTo>
                <a:lnTo>
                  <a:pt x="0" y="310133"/>
                </a:lnTo>
                <a:lnTo>
                  <a:pt x="18288" y="328421"/>
                </a:lnTo>
                <a:lnTo>
                  <a:pt x="284962" y="63220"/>
                </a:lnTo>
                <a:close/>
              </a:path>
              <a:path w="330200" h="328930">
                <a:moveTo>
                  <a:pt x="329946" y="0"/>
                </a:moveTo>
                <a:lnTo>
                  <a:pt x="249174" y="27431"/>
                </a:lnTo>
                <a:lnTo>
                  <a:pt x="266674" y="44932"/>
                </a:lnTo>
                <a:lnTo>
                  <a:pt x="275844" y="35813"/>
                </a:lnTo>
                <a:lnTo>
                  <a:pt x="294132" y="54101"/>
                </a:lnTo>
                <a:lnTo>
                  <a:pt x="294132" y="72389"/>
                </a:lnTo>
                <a:lnTo>
                  <a:pt x="302514" y="80771"/>
                </a:lnTo>
                <a:lnTo>
                  <a:pt x="329946" y="0"/>
                </a:lnTo>
                <a:close/>
              </a:path>
              <a:path w="330200" h="328930">
                <a:moveTo>
                  <a:pt x="294132" y="54101"/>
                </a:moveTo>
                <a:lnTo>
                  <a:pt x="275844" y="35813"/>
                </a:lnTo>
                <a:lnTo>
                  <a:pt x="266674" y="44932"/>
                </a:lnTo>
                <a:lnTo>
                  <a:pt x="284962" y="63220"/>
                </a:lnTo>
                <a:lnTo>
                  <a:pt x="294132" y="54101"/>
                </a:lnTo>
                <a:close/>
              </a:path>
              <a:path w="330200" h="328930">
                <a:moveTo>
                  <a:pt x="294132" y="72389"/>
                </a:moveTo>
                <a:lnTo>
                  <a:pt x="294132" y="54101"/>
                </a:lnTo>
                <a:lnTo>
                  <a:pt x="284962" y="63220"/>
                </a:lnTo>
                <a:lnTo>
                  <a:pt x="294132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70">
            <a:extLst>
              <a:ext uri="{FF2B5EF4-FFF2-40B4-BE49-F238E27FC236}">
                <a16:creationId xmlns:a16="http://schemas.microsoft.com/office/drawing/2014/main" id="{EBE76BBA-2422-466C-ADF2-841CCA47DFDE}"/>
              </a:ext>
            </a:extLst>
          </p:cNvPr>
          <p:cNvSpPr/>
          <p:nvPr/>
        </p:nvSpPr>
        <p:spPr>
          <a:xfrm>
            <a:off x="5716409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45200" y="267195"/>
                </a:moveTo>
                <a:lnTo>
                  <a:pt x="27432" y="249173"/>
                </a:lnTo>
                <a:lnTo>
                  <a:pt x="0" y="329945"/>
                </a:lnTo>
                <a:lnTo>
                  <a:pt x="36576" y="317869"/>
                </a:lnTo>
                <a:lnTo>
                  <a:pt x="36576" y="275844"/>
                </a:lnTo>
                <a:lnTo>
                  <a:pt x="45200" y="267195"/>
                </a:lnTo>
                <a:close/>
              </a:path>
              <a:path w="330200" h="330200">
                <a:moveTo>
                  <a:pt x="62992" y="285241"/>
                </a:moveTo>
                <a:lnTo>
                  <a:pt x="45200" y="267195"/>
                </a:lnTo>
                <a:lnTo>
                  <a:pt x="36576" y="275844"/>
                </a:lnTo>
                <a:lnTo>
                  <a:pt x="54102" y="294131"/>
                </a:lnTo>
                <a:lnTo>
                  <a:pt x="62992" y="285241"/>
                </a:lnTo>
                <a:close/>
              </a:path>
              <a:path w="330200" h="330200">
                <a:moveTo>
                  <a:pt x="80772" y="303276"/>
                </a:moveTo>
                <a:lnTo>
                  <a:pt x="62992" y="285241"/>
                </a:lnTo>
                <a:lnTo>
                  <a:pt x="54102" y="294131"/>
                </a:lnTo>
                <a:lnTo>
                  <a:pt x="36576" y="275844"/>
                </a:lnTo>
                <a:lnTo>
                  <a:pt x="36576" y="317869"/>
                </a:lnTo>
                <a:lnTo>
                  <a:pt x="80772" y="303276"/>
                </a:lnTo>
                <a:close/>
              </a:path>
              <a:path w="330200" h="330200">
                <a:moveTo>
                  <a:pt x="329946" y="18287"/>
                </a:moveTo>
                <a:lnTo>
                  <a:pt x="311658" y="0"/>
                </a:lnTo>
                <a:lnTo>
                  <a:pt x="45200" y="267195"/>
                </a:lnTo>
                <a:lnTo>
                  <a:pt x="62992" y="285241"/>
                </a:lnTo>
                <a:lnTo>
                  <a:pt x="32994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1">
            <a:extLst>
              <a:ext uri="{FF2B5EF4-FFF2-40B4-BE49-F238E27FC236}">
                <a16:creationId xmlns:a16="http://schemas.microsoft.com/office/drawing/2014/main" id="{A6B7156D-95B6-4BF3-9F58-CBE3025860BB}"/>
              </a:ext>
            </a:extLst>
          </p:cNvPr>
          <p:cNvSpPr/>
          <p:nvPr/>
        </p:nvSpPr>
        <p:spPr>
          <a:xfrm>
            <a:off x="4811153" y="2369057"/>
            <a:ext cx="329565" cy="327660"/>
          </a:xfrm>
          <a:custGeom>
            <a:avLst/>
            <a:gdLst/>
            <a:ahLst/>
            <a:cxnLst/>
            <a:rect l="l" t="t" r="r" b="b"/>
            <a:pathLst>
              <a:path w="329564" h="327660">
                <a:moveTo>
                  <a:pt x="284200" y="265201"/>
                </a:moveTo>
                <a:lnTo>
                  <a:pt x="17525" y="0"/>
                </a:lnTo>
                <a:lnTo>
                  <a:pt x="0" y="17526"/>
                </a:lnTo>
                <a:lnTo>
                  <a:pt x="266306" y="283095"/>
                </a:lnTo>
                <a:lnTo>
                  <a:pt x="284200" y="265201"/>
                </a:lnTo>
                <a:close/>
              </a:path>
              <a:path w="329564" h="327660">
                <a:moveTo>
                  <a:pt x="293369" y="315834"/>
                </a:moveTo>
                <a:lnTo>
                  <a:pt x="293369" y="274320"/>
                </a:lnTo>
                <a:lnTo>
                  <a:pt x="275081" y="291846"/>
                </a:lnTo>
                <a:lnTo>
                  <a:pt x="266306" y="283095"/>
                </a:lnTo>
                <a:lnTo>
                  <a:pt x="248411" y="300990"/>
                </a:lnTo>
                <a:lnTo>
                  <a:pt x="293369" y="315834"/>
                </a:lnTo>
                <a:close/>
              </a:path>
              <a:path w="329564" h="327660">
                <a:moveTo>
                  <a:pt x="293369" y="274320"/>
                </a:moveTo>
                <a:lnTo>
                  <a:pt x="284200" y="265201"/>
                </a:lnTo>
                <a:lnTo>
                  <a:pt x="266306" y="283095"/>
                </a:lnTo>
                <a:lnTo>
                  <a:pt x="275081" y="291846"/>
                </a:lnTo>
                <a:lnTo>
                  <a:pt x="293369" y="274320"/>
                </a:lnTo>
                <a:close/>
              </a:path>
              <a:path w="329564" h="327660">
                <a:moveTo>
                  <a:pt x="329183" y="327660"/>
                </a:moveTo>
                <a:lnTo>
                  <a:pt x="302513" y="246888"/>
                </a:lnTo>
                <a:lnTo>
                  <a:pt x="284200" y="265201"/>
                </a:lnTo>
                <a:lnTo>
                  <a:pt x="293369" y="274320"/>
                </a:lnTo>
                <a:lnTo>
                  <a:pt x="293369" y="315834"/>
                </a:lnTo>
                <a:lnTo>
                  <a:pt x="329183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72">
            <a:extLst>
              <a:ext uri="{FF2B5EF4-FFF2-40B4-BE49-F238E27FC236}">
                <a16:creationId xmlns:a16="http://schemas.microsoft.com/office/drawing/2014/main" id="{8A9E9DFD-C405-40D1-880F-6D7883166A44}"/>
              </a:ext>
            </a:extLst>
          </p:cNvPr>
          <p:cNvSpPr/>
          <p:nvPr/>
        </p:nvSpPr>
        <p:spPr>
          <a:xfrm>
            <a:off x="5836043" y="2369057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264948"/>
                </a:moveTo>
                <a:lnTo>
                  <a:pt x="18287" y="0"/>
                </a:lnTo>
                <a:lnTo>
                  <a:pt x="0" y="17526"/>
                </a:lnTo>
                <a:lnTo>
                  <a:pt x="266929" y="282980"/>
                </a:lnTo>
                <a:lnTo>
                  <a:pt x="284708" y="264948"/>
                </a:lnTo>
                <a:close/>
              </a:path>
              <a:path w="330200" h="327660">
                <a:moveTo>
                  <a:pt x="294131" y="315834"/>
                </a:moveTo>
                <a:lnTo>
                  <a:pt x="294131" y="274320"/>
                </a:lnTo>
                <a:lnTo>
                  <a:pt x="275844" y="291846"/>
                </a:lnTo>
                <a:lnTo>
                  <a:pt x="266929" y="282980"/>
                </a:lnTo>
                <a:lnTo>
                  <a:pt x="249173" y="300990"/>
                </a:lnTo>
                <a:lnTo>
                  <a:pt x="294131" y="315834"/>
                </a:lnTo>
                <a:close/>
              </a:path>
              <a:path w="330200" h="327660">
                <a:moveTo>
                  <a:pt x="294131" y="274320"/>
                </a:moveTo>
                <a:lnTo>
                  <a:pt x="284708" y="264948"/>
                </a:lnTo>
                <a:lnTo>
                  <a:pt x="266929" y="282980"/>
                </a:lnTo>
                <a:lnTo>
                  <a:pt x="275844" y="291846"/>
                </a:lnTo>
                <a:lnTo>
                  <a:pt x="294131" y="274320"/>
                </a:lnTo>
                <a:close/>
              </a:path>
              <a:path w="330200" h="327660">
                <a:moveTo>
                  <a:pt x="329945" y="327660"/>
                </a:moveTo>
                <a:lnTo>
                  <a:pt x="302513" y="246888"/>
                </a:lnTo>
                <a:lnTo>
                  <a:pt x="284708" y="264948"/>
                </a:lnTo>
                <a:lnTo>
                  <a:pt x="294131" y="274320"/>
                </a:lnTo>
                <a:lnTo>
                  <a:pt x="294131" y="315834"/>
                </a:lnTo>
                <a:lnTo>
                  <a:pt x="329945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73">
            <a:extLst>
              <a:ext uri="{FF2B5EF4-FFF2-40B4-BE49-F238E27FC236}">
                <a16:creationId xmlns:a16="http://schemas.microsoft.com/office/drawing/2014/main" id="{D8B6A42B-86E0-4952-A26D-99D5A2A14B8B}"/>
              </a:ext>
            </a:extLst>
          </p:cNvPr>
          <p:cNvSpPr/>
          <p:nvPr/>
        </p:nvSpPr>
        <p:spPr>
          <a:xfrm>
            <a:off x="4363097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284745" y="267195"/>
                </a:moveTo>
                <a:lnTo>
                  <a:pt x="18287" y="0"/>
                </a:lnTo>
                <a:lnTo>
                  <a:pt x="0" y="18288"/>
                </a:lnTo>
                <a:lnTo>
                  <a:pt x="266953" y="285242"/>
                </a:lnTo>
                <a:lnTo>
                  <a:pt x="284745" y="267195"/>
                </a:lnTo>
                <a:close/>
              </a:path>
              <a:path w="330200" h="330200">
                <a:moveTo>
                  <a:pt x="293370" y="317869"/>
                </a:moveTo>
                <a:lnTo>
                  <a:pt x="293370" y="275844"/>
                </a:lnTo>
                <a:lnTo>
                  <a:pt x="275844" y="294132"/>
                </a:lnTo>
                <a:lnTo>
                  <a:pt x="266953" y="285242"/>
                </a:lnTo>
                <a:lnTo>
                  <a:pt x="249173" y="303276"/>
                </a:lnTo>
                <a:lnTo>
                  <a:pt x="293370" y="317869"/>
                </a:lnTo>
                <a:close/>
              </a:path>
              <a:path w="330200" h="330200">
                <a:moveTo>
                  <a:pt x="293370" y="275844"/>
                </a:moveTo>
                <a:lnTo>
                  <a:pt x="284745" y="267195"/>
                </a:lnTo>
                <a:lnTo>
                  <a:pt x="266953" y="285242"/>
                </a:lnTo>
                <a:lnTo>
                  <a:pt x="275844" y="294132"/>
                </a:lnTo>
                <a:lnTo>
                  <a:pt x="293370" y="275844"/>
                </a:lnTo>
                <a:close/>
              </a:path>
              <a:path w="330200" h="330200">
                <a:moveTo>
                  <a:pt x="329945" y="329946"/>
                </a:moveTo>
                <a:lnTo>
                  <a:pt x="302513" y="249174"/>
                </a:lnTo>
                <a:lnTo>
                  <a:pt x="284745" y="267195"/>
                </a:lnTo>
                <a:lnTo>
                  <a:pt x="293370" y="275844"/>
                </a:lnTo>
                <a:lnTo>
                  <a:pt x="293370" y="317869"/>
                </a:lnTo>
                <a:lnTo>
                  <a:pt x="329945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74">
            <a:extLst>
              <a:ext uri="{FF2B5EF4-FFF2-40B4-BE49-F238E27FC236}">
                <a16:creationId xmlns:a16="http://schemas.microsoft.com/office/drawing/2014/main" id="{75EC9F3B-4ADB-4566-85D1-4BEA60878072}"/>
              </a:ext>
            </a:extLst>
          </p:cNvPr>
          <p:cNvSpPr/>
          <p:nvPr/>
        </p:nvSpPr>
        <p:spPr>
          <a:xfrm>
            <a:off x="5323217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285369" y="267081"/>
                </a:moveTo>
                <a:lnTo>
                  <a:pt x="18287" y="0"/>
                </a:lnTo>
                <a:lnTo>
                  <a:pt x="0" y="18288"/>
                </a:lnTo>
                <a:lnTo>
                  <a:pt x="267080" y="285369"/>
                </a:lnTo>
                <a:lnTo>
                  <a:pt x="285369" y="267081"/>
                </a:lnTo>
                <a:close/>
              </a:path>
              <a:path w="330200" h="330200">
                <a:moveTo>
                  <a:pt x="294131" y="318120"/>
                </a:moveTo>
                <a:lnTo>
                  <a:pt x="294131" y="275844"/>
                </a:lnTo>
                <a:lnTo>
                  <a:pt x="275844" y="294132"/>
                </a:lnTo>
                <a:lnTo>
                  <a:pt x="267080" y="285369"/>
                </a:lnTo>
                <a:lnTo>
                  <a:pt x="249173" y="303276"/>
                </a:lnTo>
                <a:lnTo>
                  <a:pt x="294131" y="318120"/>
                </a:lnTo>
                <a:close/>
              </a:path>
              <a:path w="330200" h="330200">
                <a:moveTo>
                  <a:pt x="294131" y="275844"/>
                </a:moveTo>
                <a:lnTo>
                  <a:pt x="285369" y="267081"/>
                </a:lnTo>
                <a:lnTo>
                  <a:pt x="267080" y="285369"/>
                </a:lnTo>
                <a:lnTo>
                  <a:pt x="275844" y="294132"/>
                </a:lnTo>
                <a:lnTo>
                  <a:pt x="294131" y="275844"/>
                </a:lnTo>
                <a:close/>
              </a:path>
              <a:path w="330200" h="330200">
                <a:moveTo>
                  <a:pt x="329945" y="329946"/>
                </a:moveTo>
                <a:lnTo>
                  <a:pt x="303276" y="249174"/>
                </a:lnTo>
                <a:lnTo>
                  <a:pt x="285369" y="267081"/>
                </a:lnTo>
                <a:lnTo>
                  <a:pt x="294131" y="275844"/>
                </a:lnTo>
                <a:lnTo>
                  <a:pt x="294131" y="318120"/>
                </a:lnTo>
                <a:lnTo>
                  <a:pt x="329945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75">
            <a:extLst>
              <a:ext uri="{FF2B5EF4-FFF2-40B4-BE49-F238E27FC236}">
                <a16:creationId xmlns:a16="http://schemas.microsoft.com/office/drawing/2014/main" id="{6EEA459F-04A0-4D44-B7FE-4B348433DB10}"/>
              </a:ext>
            </a:extLst>
          </p:cNvPr>
          <p:cNvSpPr/>
          <p:nvPr/>
        </p:nvSpPr>
        <p:spPr>
          <a:xfrm>
            <a:off x="5196725" y="2377439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282702" y="63245"/>
                </a:moveTo>
                <a:lnTo>
                  <a:pt x="265163" y="45707"/>
                </a:lnTo>
                <a:lnTo>
                  <a:pt x="0" y="310133"/>
                </a:lnTo>
                <a:lnTo>
                  <a:pt x="17526" y="328421"/>
                </a:lnTo>
                <a:lnTo>
                  <a:pt x="282702" y="63245"/>
                </a:lnTo>
                <a:close/>
              </a:path>
              <a:path w="327660" h="328930">
                <a:moveTo>
                  <a:pt x="327660" y="0"/>
                </a:moveTo>
                <a:lnTo>
                  <a:pt x="246888" y="27431"/>
                </a:lnTo>
                <a:lnTo>
                  <a:pt x="265163" y="45707"/>
                </a:lnTo>
                <a:lnTo>
                  <a:pt x="274320" y="36575"/>
                </a:lnTo>
                <a:lnTo>
                  <a:pt x="291846" y="54101"/>
                </a:lnTo>
                <a:lnTo>
                  <a:pt x="291846" y="72389"/>
                </a:lnTo>
                <a:lnTo>
                  <a:pt x="300990" y="81533"/>
                </a:lnTo>
                <a:lnTo>
                  <a:pt x="327660" y="0"/>
                </a:lnTo>
                <a:close/>
              </a:path>
              <a:path w="327660" h="328930">
                <a:moveTo>
                  <a:pt x="291846" y="54101"/>
                </a:moveTo>
                <a:lnTo>
                  <a:pt x="274320" y="36575"/>
                </a:lnTo>
                <a:lnTo>
                  <a:pt x="265163" y="45707"/>
                </a:lnTo>
                <a:lnTo>
                  <a:pt x="282702" y="63245"/>
                </a:lnTo>
                <a:lnTo>
                  <a:pt x="291846" y="54101"/>
                </a:lnTo>
                <a:close/>
              </a:path>
              <a:path w="327660" h="328930">
                <a:moveTo>
                  <a:pt x="291846" y="72389"/>
                </a:moveTo>
                <a:lnTo>
                  <a:pt x="291846" y="54101"/>
                </a:lnTo>
                <a:lnTo>
                  <a:pt x="282702" y="63245"/>
                </a:lnTo>
                <a:lnTo>
                  <a:pt x="291846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76">
            <a:extLst>
              <a:ext uri="{FF2B5EF4-FFF2-40B4-BE49-F238E27FC236}">
                <a16:creationId xmlns:a16="http://schemas.microsoft.com/office/drawing/2014/main" id="{F1444DA9-6C7C-4CC9-880F-4EFF063E2DC6}"/>
              </a:ext>
            </a:extLst>
          </p:cNvPr>
          <p:cNvSpPr/>
          <p:nvPr/>
        </p:nvSpPr>
        <p:spPr>
          <a:xfrm>
            <a:off x="4756289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44577" y="267080"/>
                </a:moveTo>
                <a:lnTo>
                  <a:pt x="26670" y="249173"/>
                </a:lnTo>
                <a:lnTo>
                  <a:pt x="0" y="329945"/>
                </a:lnTo>
                <a:lnTo>
                  <a:pt x="35814" y="318120"/>
                </a:lnTo>
                <a:lnTo>
                  <a:pt x="35814" y="275844"/>
                </a:lnTo>
                <a:lnTo>
                  <a:pt x="44577" y="267080"/>
                </a:lnTo>
                <a:close/>
              </a:path>
              <a:path w="330200" h="330200">
                <a:moveTo>
                  <a:pt x="62865" y="285369"/>
                </a:moveTo>
                <a:lnTo>
                  <a:pt x="44577" y="267080"/>
                </a:lnTo>
                <a:lnTo>
                  <a:pt x="35814" y="275844"/>
                </a:lnTo>
                <a:lnTo>
                  <a:pt x="54102" y="294131"/>
                </a:lnTo>
                <a:lnTo>
                  <a:pt x="62865" y="285369"/>
                </a:lnTo>
                <a:close/>
              </a:path>
              <a:path w="330200" h="330200">
                <a:moveTo>
                  <a:pt x="80772" y="303276"/>
                </a:moveTo>
                <a:lnTo>
                  <a:pt x="62865" y="285369"/>
                </a:lnTo>
                <a:lnTo>
                  <a:pt x="54102" y="294131"/>
                </a:lnTo>
                <a:lnTo>
                  <a:pt x="35814" y="275844"/>
                </a:lnTo>
                <a:lnTo>
                  <a:pt x="35814" y="318120"/>
                </a:lnTo>
                <a:lnTo>
                  <a:pt x="80772" y="303276"/>
                </a:lnTo>
                <a:close/>
              </a:path>
              <a:path w="330200" h="330200">
                <a:moveTo>
                  <a:pt x="329946" y="18287"/>
                </a:moveTo>
                <a:lnTo>
                  <a:pt x="311658" y="0"/>
                </a:lnTo>
                <a:lnTo>
                  <a:pt x="44577" y="267080"/>
                </a:lnTo>
                <a:lnTo>
                  <a:pt x="62865" y="285369"/>
                </a:lnTo>
                <a:lnTo>
                  <a:pt x="32994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77">
            <a:extLst>
              <a:ext uri="{FF2B5EF4-FFF2-40B4-BE49-F238E27FC236}">
                <a16:creationId xmlns:a16="http://schemas.microsoft.com/office/drawing/2014/main" id="{7978F6B3-5565-403C-A5ED-AEAF75A73D16}"/>
              </a:ext>
            </a:extLst>
          </p:cNvPr>
          <p:cNvSpPr txBox="1"/>
          <p:nvPr/>
        </p:nvSpPr>
        <p:spPr>
          <a:xfrm>
            <a:off x="5121535" y="1975357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1" name="object 78">
            <a:extLst>
              <a:ext uri="{FF2B5EF4-FFF2-40B4-BE49-F238E27FC236}">
                <a16:creationId xmlns:a16="http://schemas.microsoft.com/office/drawing/2014/main" id="{DEDA56A7-3D5C-438D-92F9-5F8AEE050FB0}"/>
              </a:ext>
            </a:extLst>
          </p:cNvPr>
          <p:cNvSpPr txBox="1"/>
          <p:nvPr/>
        </p:nvSpPr>
        <p:spPr>
          <a:xfrm>
            <a:off x="4207131" y="23121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2" name="object 79">
            <a:extLst>
              <a:ext uri="{FF2B5EF4-FFF2-40B4-BE49-F238E27FC236}">
                <a16:creationId xmlns:a16="http://schemas.microsoft.com/office/drawing/2014/main" id="{DE70F0DD-FF47-476C-AE90-45CFA28E3824}"/>
              </a:ext>
            </a:extLst>
          </p:cNvPr>
          <p:cNvSpPr txBox="1"/>
          <p:nvPr/>
        </p:nvSpPr>
        <p:spPr>
          <a:xfrm>
            <a:off x="4664333" y="261695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80">
            <a:extLst>
              <a:ext uri="{FF2B5EF4-FFF2-40B4-BE49-F238E27FC236}">
                <a16:creationId xmlns:a16="http://schemas.microsoft.com/office/drawing/2014/main" id="{08C4CF4C-C6CD-4A5E-A2A1-01E2AC34939A}"/>
              </a:ext>
            </a:extLst>
          </p:cNvPr>
          <p:cNvSpPr txBox="1"/>
          <p:nvPr/>
        </p:nvSpPr>
        <p:spPr>
          <a:xfrm>
            <a:off x="4969128" y="23121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4" name="object 81">
            <a:extLst>
              <a:ext uri="{FF2B5EF4-FFF2-40B4-BE49-F238E27FC236}">
                <a16:creationId xmlns:a16="http://schemas.microsoft.com/office/drawing/2014/main" id="{6676622D-C323-4DA1-BB97-FC8541719068}"/>
              </a:ext>
            </a:extLst>
          </p:cNvPr>
          <p:cNvSpPr txBox="1"/>
          <p:nvPr/>
        </p:nvSpPr>
        <p:spPr>
          <a:xfrm>
            <a:off x="5350136" y="250875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82">
            <a:extLst>
              <a:ext uri="{FF2B5EF4-FFF2-40B4-BE49-F238E27FC236}">
                <a16:creationId xmlns:a16="http://schemas.microsoft.com/office/drawing/2014/main" id="{4F64749C-CC87-440E-B1D2-3B779CEF5BEB}"/>
              </a:ext>
            </a:extLst>
          </p:cNvPr>
          <p:cNvSpPr txBox="1"/>
          <p:nvPr/>
        </p:nvSpPr>
        <p:spPr>
          <a:xfrm>
            <a:off x="6035938" y="2312155"/>
            <a:ext cx="330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–10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6" name="object 83">
            <a:extLst>
              <a:ext uri="{FF2B5EF4-FFF2-40B4-BE49-F238E27FC236}">
                <a16:creationId xmlns:a16="http://schemas.microsoft.com/office/drawing/2014/main" id="{3615E616-B1B5-4528-B316-E4E81D7531DC}"/>
              </a:ext>
            </a:extLst>
          </p:cNvPr>
          <p:cNvSpPr txBox="1"/>
          <p:nvPr/>
        </p:nvSpPr>
        <p:spPr>
          <a:xfrm>
            <a:off x="5731144" y="261695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7" name="object 84">
            <a:extLst>
              <a:ext uri="{FF2B5EF4-FFF2-40B4-BE49-F238E27FC236}">
                <a16:creationId xmlns:a16="http://schemas.microsoft.com/office/drawing/2014/main" id="{6A0F7F04-6B0F-4301-8B31-B458197E9CDA}"/>
              </a:ext>
            </a:extLst>
          </p:cNvPr>
          <p:cNvSpPr txBox="1"/>
          <p:nvPr/>
        </p:nvSpPr>
        <p:spPr>
          <a:xfrm>
            <a:off x="4359538" y="307415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85">
            <a:extLst>
              <a:ext uri="{FF2B5EF4-FFF2-40B4-BE49-F238E27FC236}">
                <a16:creationId xmlns:a16="http://schemas.microsoft.com/office/drawing/2014/main" id="{1E964402-433B-4720-AC66-194153DF30FE}"/>
              </a:ext>
            </a:extLst>
          </p:cNvPr>
          <p:cNvSpPr txBox="1"/>
          <p:nvPr/>
        </p:nvSpPr>
        <p:spPr>
          <a:xfrm>
            <a:off x="4816740" y="292174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9" name="object 86">
            <a:extLst>
              <a:ext uri="{FF2B5EF4-FFF2-40B4-BE49-F238E27FC236}">
                <a16:creationId xmlns:a16="http://schemas.microsoft.com/office/drawing/2014/main" id="{C07E8B77-72EF-443F-AF30-CF68A9DB3641}"/>
              </a:ext>
            </a:extLst>
          </p:cNvPr>
          <p:cNvSpPr txBox="1"/>
          <p:nvPr/>
        </p:nvSpPr>
        <p:spPr>
          <a:xfrm>
            <a:off x="5502543" y="296593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87">
            <a:extLst>
              <a:ext uri="{FF2B5EF4-FFF2-40B4-BE49-F238E27FC236}">
                <a16:creationId xmlns:a16="http://schemas.microsoft.com/office/drawing/2014/main" id="{87F64EE0-535D-48DC-86AC-2681A238B9E3}"/>
              </a:ext>
            </a:extLst>
          </p:cNvPr>
          <p:cNvSpPr txBox="1"/>
          <p:nvPr/>
        </p:nvSpPr>
        <p:spPr>
          <a:xfrm>
            <a:off x="5959745" y="304212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88">
            <a:extLst>
              <a:ext uri="{FF2B5EF4-FFF2-40B4-BE49-F238E27FC236}">
                <a16:creationId xmlns:a16="http://schemas.microsoft.com/office/drawing/2014/main" id="{A9789731-2041-47D6-B401-06B471A69932}"/>
              </a:ext>
            </a:extLst>
          </p:cNvPr>
          <p:cNvSpPr txBox="1"/>
          <p:nvPr/>
        </p:nvSpPr>
        <p:spPr>
          <a:xfrm>
            <a:off x="5104009" y="2733547"/>
            <a:ext cx="220979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776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90">
            <a:extLst>
              <a:ext uri="{FF2B5EF4-FFF2-40B4-BE49-F238E27FC236}">
                <a16:creationId xmlns:a16="http://schemas.microsoft.com/office/drawing/2014/main" id="{D726213E-805F-4346-9DBE-EF4DC2D7D8FE}"/>
              </a:ext>
            </a:extLst>
          </p:cNvPr>
          <p:cNvSpPr/>
          <p:nvPr/>
        </p:nvSpPr>
        <p:spPr>
          <a:xfrm>
            <a:off x="5042039" y="2711195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89">
            <a:extLst>
              <a:ext uri="{FF2B5EF4-FFF2-40B4-BE49-F238E27FC236}">
                <a16:creationId xmlns:a16="http://schemas.microsoft.com/office/drawing/2014/main" id="{917DDAC8-30DF-4B0B-B8B3-383B785DEFFE}"/>
              </a:ext>
            </a:extLst>
          </p:cNvPr>
          <p:cNvSpPr/>
          <p:nvPr/>
        </p:nvSpPr>
        <p:spPr>
          <a:xfrm>
            <a:off x="5989967" y="2711195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4">
            <a:extLst>
              <a:ext uri="{FF2B5EF4-FFF2-40B4-BE49-F238E27FC236}">
                <a16:creationId xmlns:a16="http://schemas.microsoft.com/office/drawing/2014/main" id="{B53E404C-08C7-49BB-BC1E-81546069CCA5}"/>
              </a:ext>
            </a:extLst>
          </p:cNvPr>
          <p:cNvSpPr/>
          <p:nvPr/>
        </p:nvSpPr>
        <p:spPr>
          <a:xfrm>
            <a:off x="2070239" y="3320796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BF8E5411-11D4-41DA-A7E5-3BFA132917A6}"/>
              </a:ext>
            </a:extLst>
          </p:cNvPr>
          <p:cNvSpPr/>
          <p:nvPr/>
        </p:nvSpPr>
        <p:spPr>
          <a:xfrm>
            <a:off x="1994039" y="2025395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有权图的单源最短路算法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D7443E1C-1E5E-46CC-85B8-873F8C3E65B1}"/>
              </a:ext>
            </a:extLst>
          </p:cNvPr>
          <p:cNvSpPr/>
          <p:nvPr/>
        </p:nvSpPr>
        <p:spPr>
          <a:xfrm>
            <a:off x="198641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78"/>
                </a:lnTo>
                <a:lnTo>
                  <a:pt x="107302" y="19540"/>
                </a:lnTo>
                <a:lnTo>
                  <a:pt x="71659" y="42227"/>
                </a:lnTo>
                <a:lnTo>
                  <a:pt x="41987" y="71979"/>
                </a:lnTo>
                <a:lnTo>
                  <a:pt x="19407" y="107635"/>
                </a:lnTo>
                <a:lnTo>
                  <a:pt x="5038" y="14803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6DDE9B54-EAAF-4097-BED3-B803DAAF1DE2}"/>
              </a:ext>
            </a:extLst>
          </p:cNvPr>
          <p:cNvSpPr txBox="1"/>
          <p:nvPr/>
        </p:nvSpPr>
        <p:spPr>
          <a:xfrm>
            <a:off x="207658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33DF944-2D4B-49D9-A40B-5350CFA788C9}"/>
              </a:ext>
            </a:extLst>
          </p:cNvPr>
          <p:cNvSpPr txBox="1"/>
          <p:nvPr/>
        </p:nvSpPr>
        <p:spPr>
          <a:xfrm>
            <a:off x="217792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EF48FD41-2384-4713-85D0-8570F7D5A375}"/>
              </a:ext>
            </a:extLst>
          </p:cNvPr>
          <p:cNvSpPr/>
          <p:nvPr/>
        </p:nvSpPr>
        <p:spPr>
          <a:xfrm>
            <a:off x="294653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B247F892-B409-43F1-AC1A-5331692DA128}"/>
              </a:ext>
            </a:extLst>
          </p:cNvPr>
          <p:cNvSpPr txBox="1"/>
          <p:nvPr/>
        </p:nvSpPr>
        <p:spPr>
          <a:xfrm>
            <a:off x="303670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311F9823-8DBB-4F75-8C41-67285EE4D1C3}"/>
              </a:ext>
            </a:extLst>
          </p:cNvPr>
          <p:cNvSpPr txBox="1"/>
          <p:nvPr/>
        </p:nvSpPr>
        <p:spPr>
          <a:xfrm>
            <a:off x="313804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E5CFE2DE-9274-4FAD-B145-A88F2ED187A3}"/>
              </a:ext>
            </a:extLst>
          </p:cNvPr>
          <p:cNvSpPr/>
          <p:nvPr/>
        </p:nvSpPr>
        <p:spPr>
          <a:xfrm>
            <a:off x="2370467" y="2179320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512825" y="51053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1053"/>
                </a:lnTo>
                <a:lnTo>
                  <a:pt x="512825" y="51053"/>
                </a:lnTo>
                <a:close/>
              </a:path>
              <a:path w="576580" h="76200">
                <a:moveTo>
                  <a:pt x="576071" y="38099"/>
                </a:moveTo>
                <a:lnTo>
                  <a:pt x="499871" y="0"/>
                </a:lnTo>
                <a:lnTo>
                  <a:pt x="499871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1" y="38099"/>
                </a:lnTo>
                <a:close/>
              </a:path>
              <a:path w="576580" h="76200">
                <a:moveTo>
                  <a:pt x="512825" y="69722"/>
                </a:moveTo>
                <a:lnTo>
                  <a:pt x="512825" y="51053"/>
                </a:lnTo>
                <a:lnTo>
                  <a:pt x="499871" y="51053"/>
                </a:lnTo>
                <a:lnTo>
                  <a:pt x="499871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1C04898-8203-4F4A-985D-93800412268A}"/>
              </a:ext>
            </a:extLst>
          </p:cNvPr>
          <p:cNvSpPr/>
          <p:nvPr/>
        </p:nvSpPr>
        <p:spPr>
          <a:xfrm>
            <a:off x="204966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011" y="379009"/>
                </a:lnTo>
                <a:lnTo>
                  <a:pt x="276412" y="364640"/>
                </a:lnTo>
                <a:lnTo>
                  <a:pt x="312068" y="342060"/>
                </a:lnTo>
                <a:lnTo>
                  <a:pt x="341820" y="312388"/>
                </a:lnTo>
                <a:lnTo>
                  <a:pt x="364507" y="276745"/>
                </a:lnTo>
                <a:lnTo>
                  <a:pt x="378969" y="23625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816829B4-0D27-40E9-AB9B-708A6F07D6F6}"/>
              </a:ext>
            </a:extLst>
          </p:cNvPr>
          <p:cNvSpPr txBox="1"/>
          <p:nvPr/>
        </p:nvSpPr>
        <p:spPr>
          <a:xfrm>
            <a:off x="2139829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6579FE14-B80C-4BEF-919E-CF2BAE627E1F}"/>
              </a:ext>
            </a:extLst>
          </p:cNvPr>
          <p:cNvSpPr txBox="1"/>
          <p:nvPr/>
        </p:nvSpPr>
        <p:spPr>
          <a:xfrm>
            <a:off x="2241175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D35AB901-E7C0-4DF7-85B8-539F360ABF5F}"/>
              </a:ext>
            </a:extLst>
          </p:cNvPr>
          <p:cNvSpPr/>
          <p:nvPr/>
        </p:nvSpPr>
        <p:spPr>
          <a:xfrm>
            <a:off x="300978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251" y="379009"/>
                </a:lnTo>
                <a:lnTo>
                  <a:pt x="276745" y="364640"/>
                </a:lnTo>
                <a:lnTo>
                  <a:pt x="312388" y="342060"/>
                </a:lnTo>
                <a:lnTo>
                  <a:pt x="342060" y="312388"/>
                </a:lnTo>
                <a:lnTo>
                  <a:pt x="364640" y="276745"/>
                </a:lnTo>
                <a:lnTo>
                  <a:pt x="379009" y="23625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6E41E545-D6F8-4C77-90D6-AEC8C8FD988E}"/>
              </a:ext>
            </a:extLst>
          </p:cNvPr>
          <p:cNvSpPr txBox="1"/>
          <p:nvPr/>
        </p:nvSpPr>
        <p:spPr>
          <a:xfrm>
            <a:off x="3100711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976341DD-D983-43FA-82A5-201B0C11E591}"/>
              </a:ext>
            </a:extLst>
          </p:cNvPr>
          <p:cNvSpPr txBox="1"/>
          <p:nvPr/>
        </p:nvSpPr>
        <p:spPr>
          <a:xfrm>
            <a:off x="3202057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A945D339-D760-4915-AE54-918495278084}"/>
              </a:ext>
            </a:extLst>
          </p:cNvPr>
          <p:cNvSpPr/>
          <p:nvPr/>
        </p:nvSpPr>
        <p:spPr>
          <a:xfrm>
            <a:off x="2433713" y="3460241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908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908"/>
                </a:lnTo>
                <a:lnTo>
                  <a:pt x="76200" y="25908"/>
                </a:lnTo>
                <a:close/>
              </a:path>
              <a:path w="576580" h="76200">
                <a:moveTo>
                  <a:pt x="576071" y="51054"/>
                </a:moveTo>
                <a:lnTo>
                  <a:pt x="576071" y="25908"/>
                </a:lnTo>
                <a:lnTo>
                  <a:pt x="63245" y="25908"/>
                </a:lnTo>
                <a:lnTo>
                  <a:pt x="63245" y="51054"/>
                </a:lnTo>
                <a:lnTo>
                  <a:pt x="576071" y="51054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1054"/>
                </a:lnTo>
                <a:lnTo>
                  <a:pt x="63245" y="51054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E65A4B5A-CD03-4042-9DAB-3524E0E7C72F}"/>
              </a:ext>
            </a:extLst>
          </p:cNvPr>
          <p:cNvSpPr/>
          <p:nvPr/>
        </p:nvSpPr>
        <p:spPr>
          <a:xfrm>
            <a:off x="1536839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0C182E8E-93B6-4DBF-A3FD-23F4FE8A01CB}"/>
              </a:ext>
            </a:extLst>
          </p:cNvPr>
          <p:cNvSpPr txBox="1"/>
          <p:nvPr/>
        </p:nvSpPr>
        <p:spPr>
          <a:xfrm>
            <a:off x="1627003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4122E430-B431-46DF-B9B1-7F1AB9A8B0AE}"/>
              </a:ext>
            </a:extLst>
          </p:cNvPr>
          <p:cNvSpPr/>
          <p:nvPr/>
        </p:nvSpPr>
        <p:spPr>
          <a:xfrm>
            <a:off x="2496959" y="2665476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080"/>
                </a:lnTo>
                <a:lnTo>
                  <a:pt x="108523" y="19558"/>
                </a:lnTo>
                <a:lnTo>
                  <a:pt x="72583" y="42287"/>
                </a:lnTo>
                <a:lnTo>
                  <a:pt x="42587" y="72121"/>
                </a:lnTo>
                <a:lnTo>
                  <a:pt x="19709" y="107912"/>
                </a:lnTo>
                <a:lnTo>
                  <a:pt x="5122" y="148516"/>
                </a:lnTo>
                <a:lnTo>
                  <a:pt x="0" y="192786"/>
                </a:lnTo>
                <a:lnTo>
                  <a:pt x="5122" y="236815"/>
                </a:lnTo>
                <a:lnTo>
                  <a:pt x="19709" y="277325"/>
                </a:lnTo>
                <a:lnTo>
                  <a:pt x="42587" y="313130"/>
                </a:lnTo>
                <a:lnTo>
                  <a:pt x="72583" y="343044"/>
                </a:lnTo>
                <a:lnTo>
                  <a:pt x="108523" y="365879"/>
                </a:lnTo>
                <a:lnTo>
                  <a:pt x="149236" y="380451"/>
                </a:lnTo>
                <a:lnTo>
                  <a:pt x="193548" y="385572"/>
                </a:lnTo>
                <a:lnTo>
                  <a:pt x="237577" y="380451"/>
                </a:lnTo>
                <a:lnTo>
                  <a:pt x="278087" y="365879"/>
                </a:lnTo>
                <a:lnTo>
                  <a:pt x="313892" y="343044"/>
                </a:lnTo>
                <a:lnTo>
                  <a:pt x="343806" y="313130"/>
                </a:lnTo>
                <a:lnTo>
                  <a:pt x="366641" y="277325"/>
                </a:lnTo>
                <a:lnTo>
                  <a:pt x="381213" y="236815"/>
                </a:lnTo>
                <a:lnTo>
                  <a:pt x="386334" y="192785"/>
                </a:lnTo>
                <a:lnTo>
                  <a:pt x="381213" y="148516"/>
                </a:lnTo>
                <a:lnTo>
                  <a:pt x="366641" y="107912"/>
                </a:lnTo>
                <a:lnTo>
                  <a:pt x="343806" y="72121"/>
                </a:lnTo>
                <a:lnTo>
                  <a:pt x="313892" y="42287"/>
                </a:lnTo>
                <a:lnTo>
                  <a:pt x="278087" y="19558"/>
                </a:lnTo>
                <a:lnTo>
                  <a:pt x="237577" y="508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CF2086F9-5829-44A3-B9B0-641E3D99600A}"/>
              </a:ext>
            </a:extLst>
          </p:cNvPr>
          <p:cNvSpPr/>
          <p:nvPr/>
        </p:nvSpPr>
        <p:spPr>
          <a:xfrm>
            <a:off x="1920887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14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146"/>
                </a:lnTo>
                <a:lnTo>
                  <a:pt x="76200" y="25146"/>
                </a:lnTo>
                <a:close/>
              </a:path>
              <a:path w="576580" h="76200">
                <a:moveTo>
                  <a:pt x="576071" y="50292"/>
                </a:moveTo>
                <a:lnTo>
                  <a:pt x="576071" y="25146"/>
                </a:lnTo>
                <a:lnTo>
                  <a:pt x="63245" y="25146"/>
                </a:lnTo>
                <a:lnTo>
                  <a:pt x="63245" y="50292"/>
                </a:lnTo>
                <a:lnTo>
                  <a:pt x="576071" y="50292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0292"/>
                </a:lnTo>
                <a:lnTo>
                  <a:pt x="63245" y="50292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51F44640-F698-4812-ADC7-5FF6BFE326AC}"/>
              </a:ext>
            </a:extLst>
          </p:cNvPr>
          <p:cNvSpPr/>
          <p:nvPr/>
        </p:nvSpPr>
        <p:spPr>
          <a:xfrm>
            <a:off x="3459365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D2E52A8A-E9C2-43CB-A919-37C81AE5122F}"/>
              </a:ext>
            </a:extLst>
          </p:cNvPr>
          <p:cNvSpPr txBox="1"/>
          <p:nvPr/>
        </p:nvSpPr>
        <p:spPr>
          <a:xfrm>
            <a:off x="3549529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C05FC736-00D8-4611-8067-5C56F60A7193}"/>
              </a:ext>
            </a:extLst>
          </p:cNvPr>
          <p:cNvSpPr/>
          <p:nvPr/>
        </p:nvSpPr>
        <p:spPr>
          <a:xfrm>
            <a:off x="2883293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6"/>
                </a:lnTo>
                <a:lnTo>
                  <a:pt x="0" y="50292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A8EEE058-4227-4410-A85E-83C10AAA96D7}"/>
              </a:ext>
            </a:extLst>
          </p:cNvPr>
          <p:cNvSpPr/>
          <p:nvPr/>
        </p:nvSpPr>
        <p:spPr>
          <a:xfrm>
            <a:off x="1719719" y="2346198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62711"/>
                </a:moveTo>
                <a:lnTo>
                  <a:pt x="266929" y="44679"/>
                </a:lnTo>
                <a:lnTo>
                  <a:pt x="0" y="310133"/>
                </a:lnTo>
                <a:lnTo>
                  <a:pt x="18287" y="327659"/>
                </a:lnTo>
                <a:lnTo>
                  <a:pt x="284708" y="62711"/>
                </a:lnTo>
                <a:close/>
              </a:path>
              <a:path w="330200" h="327660">
                <a:moveTo>
                  <a:pt x="329945" y="0"/>
                </a:moveTo>
                <a:lnTo>
                  <a:pt x="249173" y="26669"/>
                </a:lnTo>
                <a:lnTo>
                  <a:pt x="266929" y="44679"/>
                </a:lnTo>
                <a:lnTo>
                  <a:pt x="275843" y="35813"/>
                </a:lnTo>
                <a:lnTo>
                  <a:pt x="294131" y="53339"/>
                </a:lnTo>
                <a:lnTo>
                  <a:pt x="294131" y="72270"/>
                </a:lnTo>
                <a:lnTo>
                  <a:pt x="302513" y="80771"/>
                </a:lnTo>
                <a:lnTo>
                  <a:pt x="329945" y="0"/>
                </a:lnTo>
                <a:close/>
              </a:path>
              <a:path w="330200" h="327660">
                <a:moveTo>
                  <a:pt x="294131" y="53339"/>
                </a:moveTo>
                <a:lnTo>
                  <a:pt x="275843" y="35813"/>
                </a:lnTo>
                <a:lnTo>
                  <a:pt x="266929" y="44679"/>
                </a:lnTo>
                <a:lnTo>
                  <a:pt x="284708" y="62711"/>
                </a:lnTo>
                <a:lnTo>
                  <a:pt x="294131" y="53339"/>
                </a:lnTo>
                <a:close/>
              </a:path>
              <a:path w="330200" h="327660">
                <a:moveTo>
                  <a:pt x="294131" y="72270"/>
                </a:moveTo>
                <a:lnTo>
                  <a:pt x="294131" y="53339"/>
                </a:lnTo>
                <a:lnTo>
                  <a:pt x="284708" y="62711"/>
                </a:lnTo>
                <a:lnTo>
                  <a:pt x="294131" y="72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A49E8471-B9BE-4892-BA09-8D156560088D}"/>
              </a:ext>
            </a:extLst>
          </p:cNvPr>
          <p:cNvSpPr/>
          <p:nvPr/>
        </p:nvSpPr>
        <p:spPr>
          <a:xfrm>
            <a:off x="320180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5577" y="266817"/>
                </a:moveTo>
                <a:lnTo>
                  <a:pt x="27431" y="248411"/>
                </a:lnTo>
                <a:lnTo>
                  <a:pt x="0" y="329183"/>
                </a:lnTo>
                <a:lnTo>
                  <a:pt x="36575" y="317107"/>
                </a:lnTo>
                <a:lnTo>
                  <a:pt x="36575" y="275843"/>
                </a:lnTo>
                <a:lnTo>
                  <a:pt x="45577" y="266817"/>
                </a:lnTo>
                <a:close/>
              </a:path>
              <a:path w="330200" h="329564">
                <a:moveTo>
                  <a:pt x="62991" y="284479"/>
                </a:moveTo>
                <a:lnTo>
                  <a:pt x="45577" y="266817"/>
                </a:lnTo>
                <a:lnTo>
                  <a:pt x="36575" y="275843"/>
                </a:lnTo>
                <a:lnTo>
                  <a:pt x="54101" y="293369"/>
                </a:lnTo>
                <a:lnTo>
                  <a:pt x="62991" y="284479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991" y="284479"/>
                </a:lnTo>
                <a:lnTo>
                  <a:pt x="54101" y="293369"/>
                </a:lnTo>
                <a:lnTo>
                  <a:pt x="36575" y="275843"/>
                </a:lnTo>
                <a:lnTo>
                  <a:pt x="36575" y="317107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5577" y="266817"/>
                </a:lnTo>
                <a:lnTo>
                  <a:pt x="62991" y="284479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D625F2F3-C72A-4657-B8B6-B7AAC83609DE}"/>
              </a:ext>
            </a:extLst>
          </p:cNvPr>
          <p:cNvSpPr/>
          <p:nvPr/>
        </p:nvSpPr>
        <p:spPr>
          <a:xfrm>
            <a:off x="2296553" y="2337054"/>
            <a:ext cx="329565" cy="328930"/>
          </a:xfrm>
          <a:custGeom>
            <a:avLst/>
            <a:gdLst/>
            <a:ahLst/>
            <a:cxnLst/>
            <a:rect l="l" t="t" r="r" b="b"/>
            <a:pathLst>
              <a:path w="329564" h="328930">
                <a:moveTo>
                  <a:pt x="284455" y="265454"/>
                </a:moveTo>
                <a:lnTo>
                  <a:pt x="17525" y="0"/>
                </a:lnTo>
                <a:lnTo>
                  <a:pt x="0" y="18288"/>
                </a:lnTo>
                <a:lnTo>
                  <a:pt x="266049" y="283600"/>
                </a:lnTo>
                <a:lnTo>
                  <a:pt x="284455" y="265454"/>
                </a:lnTo>
                <a:close/>
              </a:path>
              <a:path w="329564" h="328930">
                <a:moveTo>
                  <a:pt x="293369" y="316258"/>
                </a:moveTo>
                <a:lnTo>
                  <a:pt x="293369" y="274320"/>
                </a:lnTo>
                <a:lnTo>
                  <a:pt x="275081" y="292608"/>
                </a:lnTo>
                <a:lnTo>
                  <a:pt x="266049" y="283600"/>
                </a:lnTo>
                <a:lnTo>
                  <a:pt x="248411" y="300990"/>
                </a:lnTo>
                <a:lnTo>
                  <a:pt x="293369" y="316258"/>
                </a:lnTo>
                <a:close/>
              </a:path>
              <a:path w="329564" h="328930">
                <a:moveTo>
                  <a:pt x="293369" y="274320"/>
                </a:moveTo>
                <a:lnTo>
                  <a:pt x="284455" y="265454"/>
                </a:lnTo>
                <a:lnTo>
                  <a:pt x="266049" y="283600"/>
                </a:lnTo>
                <a:lnTo>
                  <a:pt x="275081" y="292608"/>
                </a:lnTo>
                <a:lnTo>
                  <a:pt x="293369" y="274320"/>
                </a:lnTo>
                <a:close/>
              </a:path>
              <a:path w="329564" h="328930">
                <a:moveTo>
                  <a:pt x="329183" y="328422"/>
                </a:moveTo>
                <a:lnTo>
                  <a:pt x="302513" y="247650"/>
                </a:lnTo>
                <a:lnTo>
                  <a:pt x="284455" y="265454"/>
                </a:lnTo>
                <a:lnTo>
                  <a:pt x="293369" y="274320"/>
                </a:lnTo>
                <a:lnTo>
                  <a:pt x="293369" y="316258"/>
                </a:lnTo>
                <a:lnTo>
                  <a:pt x="329183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>
            <a:extLst>
              <a:ext uri="{FF2B5EF4-FFF2-40B4-BE49-F238E27FC236}">
                <a16:creationId xmlns:a16="http://schemas.microsoft.com/office/drawing/2014/main" id="{BCA0837C-C8EF-422F-B662-FF586EF227D2}"/>
              </a:ext>
            </a:extLst>
          </p:cNvPr>
          <p:cNvSpPr/>
          <p:nvPr/>
        </p:nvSpPr>
        <p:spPr>
          <a:xfrm>
            <a:off x="3321443" y="2337054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265201"/>
                </a:moveTo>
                <a:lnTo>
                  <a:pt x="18287" y="0"/>
                </a:lnTo>
                <a:lnTo>
                  <a:pt x="0" y="18288"/>
                </a:lnTo>
                <a:lnTo>
                  <a:pt x="266674" y="283489"/>
                </a:lnTo>
                <a:lnTo>
                  <a:pt x="284962" y="265201"/>
                </a:lnTo>
                <a:close/>
              </a:path>
              <a:path w="330200" h="328930">
                <a:moveTo>
                  <a:pt x="294131" y="316258"/>
                </a:moveTo>
                <a:lnTo>
                  <a:pt x="294131" y="274320"/>
                </a:lnTo>
                <a:lnTo>
                  <a:pt x="275844" y="292608"/>
                </a:lnTo>
                <a:lnTo>
                  <a:pt x="266674" y="283489"/>
                </a:lnTo>
                <a:lnTo>
                  <a:pt x="249173" y="300990"/>
                </a:lnTo>
                <a:lnTo>
                  <a:pt x="294131" y="316258"/>
                </a:lnTo>
                <a:close/>
              </a:path>
              <a:path w="330200" h="328930">
                <a:moveTo>
                  <a:pt x="294131" y="274320"/>
                </a:moveTo>
                <a:lnTo>
                  <a:pt x="284962" y="265201"/>
                </a:lnTo>
                <a:lnTo>
                  <a:pt x="266674" y="283489"/>
                </a:lnTo>
                <a:lnTo>
                  <a:pt x="275844" y="292608"/>
                </a:lnTo>
                <a:lnTo>
                  <a:pt x="294131" y="274320"/>
                </a:lnTo>
                <a:close/>
              </a:path>
              <a:path w="330200" h="328930">
                <a:moveTo>
                  <a:pt x="329945" y="328422"/>
                </a:moveTo>
                <a:lnTo>
                  <a:pt x="302513" y="247650"/>
                </a:lnTo>
                <a:lnTo>
                  <a:pt x="284962" y="265201"/>
                </a:lnTo>
                <a:lnTo>
                  <a:pt x="294131" y="274320"/>
                </a:lnTo>
                <a:lnTo>
                  <a:pt x="294131" y="316258"/>
                </a:lnTo>
                <a:lnTo>
                  <a:pt x="329945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>
            <a:extLst>
              <a:ext uri="{FF2B5EF4-FFF2-40B4-BE49-F238E27FC236}">
                <a16:creationId xmlns:a16="http://schemas.microsoft.com/office/drawing/2014/main" id="{5A3D2CFA-17C5-4578-B65C-B55727D42ED0}"/>
              </a:ext>
            </a:extLst>
          </p:cNvPr>
          <p:cNvSpPr/>
          <p:nvPr/>
        </p:nvSpPr>
        <p:spPr>
          <a:xfrm>
            <a:off x="184849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368" y="266817"/>
                </a:moveTo>
                <a:lnTo>
                  <a:pt x="18287" y="0"/>
                </a:lnTo>
                <a:lnTo>
                  <a:pt x="0" y="17526"/>
                </a:lnTo>
                <a:lnTo>
                  <a:pt x="266953" y="284480"/>
                </a:lnTo>
                <a:lnTo>
                  <a:pt x="284368" y="266817"/>
                </a:lnTo>
                <a:close/>
              </a:path>
              <a:path w="330200" h="329564">
                <a:moveTo>
                  <a:pt x="293370" y="317107"/>
                </a:moveTo>
                <a:lnTo>
                  <a:pt x="293370" y="275844"/>
                </a:lnTo>
                <a:lnTo>
                  <a:pt x="275844" y="293370"/>
                </a:lnTo>
                <a:lnTo>
                  <a:pt x="266953" y="284480"/>
                </a:lnTo>
                <a:lnTo>
                  <a:pt x="249173" y="302514"/>
                </a:lnTo>
                <a:lnTo>
                  <a:pt x="293370" y="317107"/>
                </a:lnTo>
                <a:close/>
              </a:path>
              <a:path w="330200" h="329564">
                <a:moveTo>
                  <a:pt x="293370" y="275844"/>
                </a:moveTo>
                <a:lnTo>
                  <a:pt x="284368" y="266817"/>
                </a:lnTo>
                <a:lnTo>
                  <a:pt x="266953" y="284480"/>
                </a:lnTo>
                <a:lnTo>
                  <a:pt x="275844" y="293370"/>
                </a:lnTo>
                <a:lnTo>
                  <a:pt x="293370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2513" y="248411"/>
                </a:lnTo>
                <a:lnTo>
                  <a:pt x="284368" y="266817"/>
                </a:lnTo>
                <a:lnTo>
                  <a:pt x="293370" y="275844"/>
                </a:lnTo>
                <a:lnTo>
                  <a:pt x="293370" y="317107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86FE7C82-F298-4255-A3B9-D979F69C8C7F}"/>
              </a:ext>
            </a:extLst>
          </p:cNvPr>
          <p:cNvSpPr/>
          <p:nvPr/>
        </p:nvSpPr>
        <p:spPr>
          <a:xfrm>
            <a:off x="280861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988" y="266700"/>
                </a:moveTo>
                <a:lnTo>
                  <a:pt x="18287" y="0"/>
                </a:lnTo>
                <a:lnTo>
                  <a:pt x="0" y="17526"/>
                </a:lnTo>
                <a:lnTo>
                  <a:pt x="267080" y="284607"/>
                </a:lnTo>
                <a:lnTo>
                  <a:pt x="284988" y="266700"/>
                </a:lnTo>
                <a:close/>
              </a:path>
              <a:path w="330200" h="329564">
                <a:moveTo>
                  <a:pt x="294131" y="317358"/>
                </a:moveTo>
                <a:lnTo>
                  <a:pt x="294131" y="275844"/>
                </a:lnTo>
                <a:lnTo>
                  <a:pt x="275844" y="293370"/>
                </a:lnTo>
                <a:lnTo>
                  <a:pt x="267080" y="284607"/>
                </a:lnTo>
                <a:lnTo>
                  <a:pt x="249173" y="302514"/>
                </a:lnTo>
                <a:lnTo>
                  <a:pt x="294131" y="317358"/>
                </a:lnTo>
                <a:close/>
              </a:path>
              <a:path w="330200" h="329564">
                <a:moveTo>
                  <a:pt x="294131" y="275844"/>
                </a:moveTo>
                <a:lnTo>
                  <a:pt x="284988" y="266700"/>
                </a:lnTo>
                <a:lnTo>
                  <a:pt x="267080" y="284607"/>
                </a:lnTo>
                <a:lnTo>
                  <a:pt x="275844" y="293370"/>
                </a:lnTo>
                <a:lnTo>
                  <a:pt x="294131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3276" y="248411"/>
                </a:lnTo>
                <a:lnTo>
                  <a:pt x="284988" y="266700"/>
                </a:lnTo>
                <a:lnTo>
                  <a:pt x="294131" y="275844"/>
                </a:lnTo>
                <a:lnTo>
                  <a:pt x="294131" y="317358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0">
            <a:extLst>
              <a:ext uri="{FF2B5EF4-FFF2-40B4-BE49-F238E27FC236}">
                <a16:creationId xmlns:a16="http://schemas.microsoft.com/office/drawing/2014/main" id="{37B41618-5209-493A-85EB-2E70F9AEB2E3}"/>
              </a:ext>
            </a:extLst>
          </p:cNvPr>
          <p:cNvSpPr/>
          <p:nvPr/>
        </p:nvSpPr>
        <p:spPr>
          <a:xfrm>
            <a:off x="2691269" y="2337054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44958" y="265176"/>
                </a:moveTo>
                <a:lnTo>
                  <a:pt x="26670" y="246887"/>
                </a:lnTo>
                <a:lnTo>
                  <a:pt x="0" y="328422"/>
                </a:lnTo>
                <a:lnTo>
                  <a:pt x="35814" y="316258"/>
                </a:lnTo>
                <a:lnTo>
                  <a:pt x="35814" y="274320"/>
                </a:lnTo>
                <a:lnTo>
                  <a:pt x="44958" y="265176"/>
                </a:lnTo>
                <a:close/>
              </a:path>
              <a:path w="327660" h="328930">
                <a:moveTo>
                  <a:pt x="62496" y="282714"/>
                </a:moveTo>
                <a:lnTo>
                  <a:pt x="44958" y="265176"/>
                </a:lnTo>
                <a:lnTo>
                  <a:pt x="35814" y="274320"/>
                </a:lnTo>
                <a:lnTo>
                  <a:pt x="53340" y="291845"/>
                </a:lnTo>
                <a:lnTo>
                  <a:pt x="62496" y="282714"/>
                </a:lnTo>
                <a:close/>
              </a:path>
              <a:path w="327660" h="328930">
                <a:moveTo>
                  <a:pt x="80772" y="300990"/>
                </a:moveTo>
                <a:lnTo>
                  <a:pt x="62496" y="282714"/>
                </a:lnTo>
                <a:lnTo>
                  <a:pt x="53340" y="291845"/>
                </a:lnTo>
                <a:lnTo>
                  <a:pt x="35814" y="274320"/>
                </a:lnTo>
                <a:lnTo>
                  <a:pt x="35814" y="316258"/>
                </a:lnTo>
                <a:lnTo>
                  <a:pt x="80772" y="300990"/>
                </a:lnTo>
                <a:close/>
              </a:path>
              <a:path w="327660" h="328930">
                <a:moveTo>
                  <a:pt x="327660" y="18287"/>
                </a:moveTo>
                <a:lnTo>
                  <a:pt x="310134" y="0"/>
                </a:lnTo>
                <a:lnTo>
                  <a:pt x="44958" y="265176"/>
                </a:lnTo>
                <a:lnTo>
                  <a:pt x="62496" y="282714"/>
                </a:lnTo>
                <a:lnTo>
                  <a:pt x="32766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1">
            <a:extLst>
              <a:ext uri="{FF2B5EF4-FFF2-40B4-BE49-F238E27FC236}">
                <a16:creationId xmlns:a16="http://schemas.microsoft.com/office/drawing/2014/main" id="{10B0E25E-7C85-486B-B59A-870832ED06F8}"/>
              </a:ext>
            </a:extLst>
          </p:cNvPr>
          <p:cNvSpPr/>
          <p:nvPr/>
        </p:nvSpPr>
        <p:spPr>
          <a:xfrm>
            <a:off x="224168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4957" y="266699"/>
                </a:moveTo>
                <a:lnTo>
                  <a:pt x="26669" y="248411"/>
                </a:lnTo>
                <a:lnTo>
                  <a:pt x="0" y="329183"/>
                </a:lnTo>
                <a:lnTo>
                  <a:pt x="35813" y="317358"/>
                </a:lnTo>
                <a:lnTo>
                  <a:pt x="35813" y="275843"/>
                </a:lnTo>
                <a:lnTo>
                  <a:pt x="44957" y="266699"/>
                </a:lnTo>
                <a:close/>
              </a:path>
              <a:path w="330200" h="329564">
                <a:moveTo>
                  <a:pt x="62864" y="284606"/>
                </a:moveTo>
                <a:lnTo>
                  <a:pt x="44957" y="266699"/>
                </a:lnTo>
                <a:lnTo>
                  <a:pt x="35813" y="275843"/>
                </a:lnTo>
                <a:lnTo>
                  <a:pt x="54101" y="293369"/>
                </a:lnTo>
                <a:lnTo>
                  <a:pt x="62864" y="284606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864" y="284606"/>
                </a:lnTo>
                <a:lnTo>
                  <a:pt x="54101" y="293369"/>
                </a:lnTo>
                <a:lnTo>
                  <a:pt x="35813" y="275843"/>
                </a:lnTo>
                <a:lnTo>
                  <a:pt x="35813" y="317358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4957" y="266699"/>
                </a:lnTo>
                <a:lnTo>
                  <a:pt x="62864" y="284606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2">
            <a:extLst>
              <a:ext uri="{FF2B5EF4-FFF2-40B4-BE49-F238E27FC236}">
                <a16:creationId xmlns:a16="http://schemas.microsoft.com/office/drawing/2014/main" id="{44D8AACF-8E3B-4D6B-B350-BE32BA3B5B1E}"/>
              </a:ext>
            </a:extLst>
          </p:cNvPr>
          <p:cNvSpPr txBox="1"/>
          <p:nvPr/>
        </p:nvSpPr>
        <p:spPr>
          <a:xfrm>
            <a:off x="2606935" y="194411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33">
            <a:extLst>
              <a:ext uri="{FF2B5EF4-FFF2-40B4-BE49-F238E27FC236}">
                <a16:creationId xmlns:a16="http://schemas.microsoft.com/office/drawing/2014/main" id="{851032B7-69D0-4577-A8B0-FD9A4627425E}"/>
              </a:ext>
            </a:extLst>
          </p:cNvPr>
          <p:cNvSpPr txBox="1"/>
          <p:nvPr/>
        </p:nvSpPr>
        <p:spPr>
          <a:xfrm>
            <a:off x="1692531" y="2280161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67053322-9DED-4599-B20A-BFEE2E4505C5}"/>
              </a:ext>
            </a:extLst>
          </p:cNvPr>
          <p:cNvSpPr txBox="1"/>
          <p:nvPr/>
        </p:nvSpPr>
        <p:spPr>
          <a:xfrm>
            <a:off x="2149733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C0EE4C1B-CD65-41FA-9F13-78169C28522E}"/>
              </a:ext>
            </a:extLst>
          </p:cNvPr>
          <p:cNvSpPr txBox="1"/>
          <p:nvPr/>
        </p:nvSpPr>
        <p:spPr>
          <a:xfrm>
            <a:off x="2454527" y="2280161"/>
            <a:ext cx="5086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00" b="1" dirty="0">
                <a:latin typeface="Times New Roman"/>
                <a:cs typeface="Times New Roman"/>
              </a:rPr>
              <a:t>1	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36">
            <a:extLst>
              <a:ext uri="{FF2B5EF4-FFF2-40B4-BE49-F238E27FC236}">
                <a16:creationId xmlns:a16="http://schemas.microsoft.com/office/drawing/2014/main" id="{609D5455-6489-4031-A821-50051C6357F8}"/>
              </a:ext>
            </a:extLst>
          </p:cNvPr>
          <p:cNvSpPr txBox="1"/>
          <p:nvPr/>
        </p:nvSpPr>
        <p:spPr>
          <a:xfrm>
            <a:off x="3445145" y="2280161"/>
            <a:ext cx="229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E85A966F-C68C-40EC-BA13-FBC96B38ECC4}"/>
              </a:ext>
            </a:extLst>
          </p:cNvPr>
          <p:cNvSpPr txBox="1"/>
          <p:nvPr/>
        </p:nvSpPr>
        <p:spPr>
          <a:xfrm>
            <a:off x="3064137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38">
            <a:extLst>
              <a:ext uri="{FF2B5EF4-FFF2-40B4-BE49-F238E27FC236}">
                <a16:creationId xmlns:a16="http://schemas.microsoft.com/office/drawing/2014/main" id="{9671AB47-DB96-444E-87AC-3C277CA004F0}"/>
              </a:ext>
            </a:extLst>
          </p:cNvPr>
          <p:cNvSpPr txBox="1"/>
          <p:nvPr/>
        </p:nvSpPr>
        <p:spPr>
          <a:xfrm>
            <a:off x="1844939" y="3042157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D0F43C5-8D78-4097-8DDB-516F3BDBBCFD}"/>
              </a:ext>
            </a:extLst>
          </p:cNvPr>
          <p:cNvSpPr txBox="1"/>
          <p:nvPr/>
        </p:nvSpPr>
        <p:spPr>
          <a:xfrm>
            <a:off x="2302140" y="288974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40">
            <a:extLst>
              <a:ext uri="{FF2B5EF4-FFF2-40B4-BE49-F238E27FC236}">
                <a16:creationId xmlns:a16="http://schemas.microsoft.com/office/drawing/2014/main" id="{CF5FCAB8-4595-4B9F-B38E-CA8E9DB02825}"/>
              </a:ext>
            </a:extLst>
          </p:cNvPr>
          <p:cNvSpPr txBox="1"/>
          <p:nvPr/>
        </p:nvSpPr>
        <p:spPr>
          <a:xfrm>
            <a:off x="2987943" y="293471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41">
            <a:extLst>
              <a:ext uri="{FF2B5EF4-FFF2-40B4-BE49-F238E27FC236}">
                <a16:creationId xmlns:a16="http://schemas.microsoft.com/office/drawing/2014/main" id="{C60344A4-5777-4C85-B857-E938BC459058}"/>
              </a:ext>
            </a:extLst>
          </p:cNvPr>
          <p:cNvSpPr txBox="1"/>
          <p:nvPr/>
        </p:nvSpPr>
        <p:spPr>
          <a:xfrm>
            <a:off x="3445145" y="301090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42">
            <a:extLst>
              <a:ext uri="{FF2B5EF4-FFF2-40B4-BE49-F238E27FC236}">
                <a16:creationId xmlns:a16="http://schemas.microsoft.com/office/drawing/2014/main" id="{AFCA8E34-ED50-4FDA-816B-2BCD479BFAD6}"/>
              </a:ext>
            </a:extLst>
          </p:cNvPr>
          <p:cNvSpPr txBox="1"/>
          <p:nvPr/>
        </p:nvSpPr>
        <p:spPr>
          <a:xfrm>
            <a:off x="2589409" y="2701544"/>
            <a:ext cx="220979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45">
            <a:extLst>
              <a:ext uri="{FF2B5EF4-FFF2-40B4-BE49-F238E27FC236}">
                <a16:creationId xmlns:a16="http://schemas.microsoft.com/office/drawing/2014/main" id="{AD40F621-46A4-46DD-8D7F-D7CFD03A7DCF}"/>
              </a:ext>
            </a:extLst>
          </p:cNvPr>
          <p:cNvSpPr/>
          <p:nvPr/>
        </p:nvSpPr>
        <p:spPr>
          <a:xfrm>
            <a:off x="2451239" y="3473196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152400" y="51053"/>
                </a:moveTo>
                <a:lnTo>
                  <a:pt x="152400" y="0"/>
                </a:lnTo>
                <a:lnTo>
                  <a:pt x="0" y="76200"/>
                </a:lnTo>
                <a:lnTo>
                  <a:pt x="127254" y="139826"/>
                </a:lnTo>
                <a:lnTo>
                  <a:pt x="127254" y="51053"/>
                </a:lnTo>
                <a:lnTo>
                  <a:pt x="152400" y="51053"/>
                </a:lnTo>
                <a:close/>
              </a:path>
              <a:path w="533400" h="152400">
                <a:moveTo>
                  <a:pt x="533400" y="101345"/>
                </a:moveTo>
                <a:lnTo>
                  <a:pt x="533400" y="51053"/>
                </a:lnTo>
                <a:lnTo>
                  <a:pt x="127254" y="51053"/>
                </a:lnTo>
                <a:lnTo>
                  <a:pt x="127254" y="101345"/>
                </a:lnTo>
                <a:lnTo>
                  <a:pt x="533400" y="101345"/>
                </a:lnTo>
                <a:close/>
              </a:path>
              <a:path w="533400" h="152400">
                <a:moveTo>
                  <a:pt x="152400" y="152400"/>
                </a:moveTo>
                <a:lnTo>
                  <a:pt x="152400" y="101345"/>
                </a:lnTo>
                <a:lnTo>
                  <a:pt x="127254" y="101345"/>
                </a:lnTo>
                <a:lnTo>
                  <a:pt x="127254" y="139826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46">
            <a:extLst>
              <a:ext uri="{FF2B5EF4-FFF2-40B4-BE49-F238E27FC236}">
                <a16:creationId xmlns:a16="http://schemas.microsoft.com/office/drawing/2014/main" id="{0946B23F-80DE-48F3-8063-1CD3646DAB79}"/>
              </a:ext>
            </a:extLst>
          </p:cNvPr>
          <p:cNvSpPr/>
          <p:nvPr/>
        </p:nvSpPr>
        <p:spPr>
          <a:xfrm>
            <a:off x="2813951" y="2997707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233204" y="197325"/>
                </a:moveTo>
                <a:lnTo>
                  <a:pt x="36575" y="0"/>
                </a:lnTo>
                <a:lnTo>
                  <a:pt x="0" y="36576"/>
                </a:lnTo>
                <a:lnTo>
                  <a:pt x="197325" y="233204"/>
                </a:lnTo>
                <a:lnTo>
                  <a:pt x="233204" y="197325"/>
                </a:lnTo>
                <a:close/>
              </a:path>
              <a:path w="323214" h="323214">
                <a:moveTo>
                  <a:pt x="251459" y="299099"/>
                </a:moveTo>
                <a:lnTo>
                  <a:pt x="251459" y="215646"/>
                </a:lnTo>
                <a:lnTo>
                  <a:pt x="215645" y="251460"/>
                </a:lnTo>
                <a:lnTo>
                  <a:pt x="197325" y="233204"/>
                </a:lnTo>
                <a:lnTo>
                  <a:pt x="161543" y="268986"/>
                </a:lnTo>
                <a:lnTo>
                  <a:pt x="251459" y="299099"/>
                </a:lnTo>
                <a:close/>
              </a:path>
              <a:path w="323214" h="323214">
                <a:moveTo>
                  <a:pt x="251459" y="215646"/>
                </a:moveTo>
                <a:lnTo>
                  <a:pt x="233204" y="197325"/>
                </a:lnTo>
                <a:lnTo>
                  <a:pt x="197325" y="233204"/>
                </a:lnTo>
                <a:lnTo>
                  <a:pt x="215645" y="251460"/>
                </a:lnTo>
                <a:lnTo>
                  <a:pt x="251459" y="215646"/>
                </a:lnTo>
                <a:close/>
              </a:path>
              <a:path w="323214" h="323214">
                <a:moveTo>
                  <a:pt x="323087" y="323088"/>
                </a:moveTo>
                <a:lnTo>
                  <a:pt x="268985" y="161544"/>
                </a:lnTo>
                <a:lnTo>
                  <a:pt x="233204" y="197325"/>
                </a:lnTo>
                <a:lnTo>
                  <a:pt x="251459" y="215646"/>
                </a:lnTo>
                <a:lnTo>
                  <a:pt x="251459" y="299099"/>
                </a:lnTo>
                <a:lnTo>
                  <a:pt x="323087" y="323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7">
            <a:extLst>
              <a:ext uri="{FF2B5EF4-FFF2-40B4-BE49-F238E27FC236}">
                <a16:creationId xmlns:a16="http://schemas.microsoft.com/office/drawing/2014/main" id="{19DCE177-35FE-47CB-AA8A-0B69E4FB9D22}"/>
              </a:ext>
            </a:extLst>
          </p:cNvPr>
          <p:cNvSpPr/>
          <p:nvPr/>
        </p:nvSpPr>
        <p:spPr>
          <a:xfrm>
            <a:off x="2283599" y="2385822"/>
            <a:ext cx="320040" cy="249554"/>
          </a:xfrm>
          <a:custGeom>
            <a:avLst/>
            <a:gdLst/>
            <a:ahLst/>
            <a:cxnLst/>
            <a:rect l="l" t="t" r="r" b="b"/>
            <a:pathLst>
              <a:path w="320039" h="249555">
                <a:moveTo>
                  <a:pt x="213564" y="137141"/>
                </a:moveTo>
                <a:lnTo>
                  <a:pt x="30480" y="0"/>
                </a:lnTo>
                <a:lnTo>
                  <a:pt x="0" y="41148"/>
                </a:lnTo>
                <a:lnTo>
                  <a:pt x="182840" y="178106"/>
                </a:lnTo>
                <a:lnTo>
                  <a:pt x="213564" y="137141"/>
                </a:lnTo>
                <a:close/>
              </a:path>
              <a:path w="320039" h="249555">
                <a:moveTo>
                  <a:pt x="233934" y="233518"/>
                </a:moveTo>
                <a:lnTo>
                  <a:pt x="233934" y="152399"/>
                </a:lnTo>
                <a:lnTo>
                  <a:pt x="203454" y="193548"/>
                </a:lnTo>
                <a:lnTo>
                  <a:pt x="182840" y="178106"/>
                </a:lnTo>
                <a:lnTo>
                  <a:pt x="152400" y="218694"/>
                </a:lnTo>
                <a:lnTo>
                  <a:pt x="233934" y="233518"/>
                </a:lnTo>
                <a:close/>
              </a:path>
              <a:path w="320039" h="249555">
                <a:moveTo>
                  <a:pt x="233934" y="152399"/>
                </a:moveTo>
                <a:lnTo>
                  <a:pt x="213564" y="137141"/>
                </a:lnTo>
                <a:lnTo>
                  <a:pt x="182840" y="178106"/>
                </a:lnTo>
                <a:lnTo>
                  <a:pt x="203454" y="193548"/>
                </a:lnTo>
                <a:lnTo>
                  <a:pt x="233934" y="152399"/>
                </a:lnTo>
                <a:close/>
              </a:path>
              <a:path w="320039" h="249555">
                <a:moveTo>
                  <a:pt x="320040" y="249174"/>
                </a:moveTo>
                <a:lnTo>
                  <a:pt x="243840" y="96773"/>
                </a:lnTo>
                <a:lnTo>
                  <a:pt x="213564" y="137141"/>
                </a:lnTo>
                <a:lnTo>
                  <a:pt x="233934" y="152399"/>
                </a:lnTo>
                <a:lnTo>
                  <a:pt x="233934" y="233518"/>
                </a:lnTo>
                <a:lnTo>
                  <a:pt x="320040" y="2491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8">
            <a:extLst>
              <a:ext uri="{FF2B5EF4-FFF2-40B4-BE49-F238E27FC236}">
                <a16:creationId xmlns:a16="http://schemas.microsoft.com/office/drawing/2014/main" id="{740616E1-C2A3-4B9E-BE55-B6408D5BEBEB}"/>
              </a:ext>
            </a:extLst>
          </p:cNvPr>
          <p:cNvSpPr/>
          <p:nvPr/>
        </p:nvSpPr>
        <p:spPr>
          <a:xfrm>
            <a:off x="4501019" y="205740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38"/>
                </a:lnTo>
                <a:lnTo>
                  <a:pt x="107302" y="19407"/>
                </a:lnTo>
                <a:lnTo>
                  <a:pt x="71659" y="41987"/>
                </a:lnTo>
                <a:lnTo>
                  <a:pt x="41987" y="71659"/>
                </a:lnTo>
                <a:lnTo>
                  <a:pt x="19407" y="107302"/>
                </a:lnTo>
                <a:lnTo>
                  <a:pt x="5038" y="14779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7796"/>
                </a:lnTo>
                <a:lnTo>
                  <a:pt x="364507" y="107302"/>
                </a:lnTo>
                <a:lnTo>
                  <a:pt x="341820" y="71659"/>
                </a:lnTo>
                <a:lnTo>
                  <a:pt x="312068" y="41987"/>
                </a:lnTo>
                <a:lnTo>
                  <a:pt x="276412" y="19407"/>
                </a:lnTo>
                <a:lnTo>
                  <a:pt x="236011" y="503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9">
            <a:extLst>
              <a:ext uri="{FF2B5EF4-FFF2-40B4-BE49-F238E27FC236}">
                <a16:creationId xmlns:a16="http://schemas.microsoft.com/office/drawing/2014/main" id="{66989334-133E-464C-B587-0698C6B14911}"/>
              </a:ext>
            </a:extLst>
          </p:cNvPr>
          <p:cNvSpPr txBox="1"/>
          <p:nvPr/>
        </p:nvSpPr>
        <p:spPr>
          <a:xfrm>
            <a:off x="4591183" y="20919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50">
            <a:extLst>
              <a:ext uri="{FF2B5EF4-FFF2-40B4-BE49-F238E27FC236}">
                <a16:creationId xmlns:a16="http://schemas.microsoft.com/office/drawing/2014/main" id="{5BB91532-99A5-4606-8E79-B22CA276B8FF}"/>
              </a:ext>
            </a:extLst>
          </p:cNvPr>
          <p:cNvSpPr txBox="1"/>
          <p:nvPr/>
        </p:nvSpPr>
        <p:spPr>
          <a:xfrm>
            <a:off x="4692529" y="223139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51">
            <a:extLst>
              <a:ext uri="{FF2B5EF4-FFF2-40B4-BE49-F238E27FC236}">
                <a16:creationId xmlns:a16="http://schemas.microsoft.com/office/drawing/2014/main" id="{E47A21C1-9A38-4DB0-986B-15F24265A9BA}"/>
              </a:ext>
            </a:extLst>
          </p:cNvPr>
          <p:cNvSpPr/>
          <p:nvPr/>
        </p:nvSpPr>
        <p:spPr>
          <a:xfrm>
            <a:off x="5461139" y="205740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7796"/>
                </a:lnTo>
                <a:lnTo>
                  <a:pt x="364507" y="107302"/>
                </a:lnTo>
                <a:lnTo>
                  <a:pt x="341820" y="71659"/>
                </a:lnTo>
                <a:lnTo>
                  <a:pt x="312068" y="41987"/>
                </a:lnTo>
                <a:lnTo>
                  <a:pt x="276412" y="19407"/>
                </a:lnTo>
                <a:lnTo>
                  <a:pt x="236011" y="503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2">
            <a:extLst>
              <a:ext uri="{FF2B5EF4-FFF2-40B4-BE49-F238E27FC236}">
                <a16:creationId xmlns:a16="http://schemas.microsoft.com/office/drawing/2014/main" id="{FEAF9051-88A9-4B80-8099-4F541EB3CEE6}"/>
              </a:ext>
            </a:extLst>
          </p:cNvPr>
          <p:cNvSpPr txBox="1"/>
          <p:nvPr/>
        </p:nvSpPr>
        <p:spPr>
          <a:xfrm>
            <a:off x="5551303" y="20919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53">
            <a:extLst>
              <a:ext uri="{FF2B5EF4-FFF2-40B4-BE49-F238E27FC236}">
                <a16:creationId xmlns:a16="http://schemas.microsoft.com/office/drawing/2014/main" id="{658D19E6-F097-401D-964C-6335D8F1177D}"/>
              </a:ext>
            </a:extLst>
          </p:cNvPr>
          <p:cNvSpPr txBox="1"/>
          <p:nvPr/>
        </p:nvSpPr>
        <p:spPr>
          <a:xfrm>
            <a:off x="5652649" y="223139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54">
            <a:extLst>
              <a:ext uri="{FF2B5EF4-FFF2-40B4-BE49-F238E27FC236}">
                <a16:creationId xmlns:a16="http://schemas.microsoft.com/office/drawing/2014/main" id="{259A8510-AF46-4119-9599-FE84218C23FF}"/>
              </a:ext>
            </a:extLst>
          </p:cNvPr>
          <p:cNvSpPr/>
          <p:nvPr/>
        </p:nvSpPr>
        <p:spPr>
          <a:xfrm>
            <a:off x="4885067" y="22113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0291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5">
            <a:extLst>
              <a:ext uri="{FF2B5EF4-FFF2-40B4-BE49-F238E27FC236}">
                <a16:creationId xmlns:a16="http://schemas.microsoft.com/office/drawing/2014/main" id="{7D5B1F3A-2987-413F-96F8-42ABF3BC8B2C}"/>
              </a:ext>
            </a:extLst>
          </p:cNvPr>
          <p:cNvSpPr/>
          <p:nvPr/>
        </p:nvSpPr>
        <p:spPr>
          <a:xfrm>
            <a:off x="4564265" y="3338321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6">
            <a:extLst>
              <a:ext uri="{FF2B5EF4-FFF2-40B4-BE49-F238E27FC236}">
                <a16:creationId xmlns:a16="http://schemas.microsoft.com/office/drawing/2014/main" id="{D716F67F-98A1-4645-ACE5-08F5B91CDE6C}"/>
              </a:ext>
            </a:extLst>
          </p:cNvPr>
          <p:cNvSpPr txBox="1"/>
          <p:nvPr/>
        </p:nvSpPr>
        <p:spPr>
          <a:xfrm>
            <a:off x="4654429" y="337286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57">
            <a:extLst>
              <a:ext uri="{FF2B5EF4-FFF2-40B4-BE49-F238E27FC236}">
                <a16:creationId xmlns:a16="http://schemas.microsoft.com/office/drawing/2014/main" id="{D14D3ED1-F203-4BB7-9781-71FEF4DA4255}"/>
              </a:ext>
            </a:extLst>
          </p:cNvPr>
          <p:cNvSpPr txBox="1"/>
          <p:nvPr/>
        </p:nvSpPr>
        <p:spPr>
          <a:xfrm>
            <a:off x="4755775" y="35123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58">
            <a:extLst>
              <a:ext uri="{FF2B5EF4-FFF2-40B4-BE49-F238E27FC236}">
                <a16:creationId xmlns:a16="http://schemas.microsoft.com/office/drawing/2014/main" id="{97E8607E-2F34-4F34-9938-6C94ECE897CE}"/>
              </a:ext>
            </a:extLst>
          </p:cNvPr>
          <p:cNvSpPr/>
          <p:nvPr/>
        </p:nvSpPr>
        <p:spPr>
          <a:xfrm>
            <a:off x="5524385" y="3338321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9">
            <a:extLst>
              <a:ext uri="{FF2B5EF4-FFF2-40B4-BE49-F238E27FC236}">
                <a16:creationId xmlns:a16="http://schemas.microsoft.com/office/drawing/2014/main" id="{E9B414B2-D76D-43FE-A8C5-739A08330C3E}"/>
              </a:ext>
            </a:extLst>
          </p:cNvPr>
          <p:cNvSpPr txBox="1"/>
          <p:nvPr/>
        </p:nvSpPr>
        <p:spPr>
          <a:xfrm>
            <a:off x="5615311" y="337286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1" name="object 60">
            <a:extLst>
              <a:ext uri="{FF2B5EF4-FFF2-40B4-BE49-F238E27FC236}">
                <a16:creationId xmlns:a16="http://schemas.microsoft.com/office/drawing/2014/main" id="{8B1872AF-FFB1-4AAC-B598-051A2DCB981A}"/>
              </a:ext>
            </a:extLst>
          </p:cNvPr>
          <p:cNvSpPr txBox="1"/>
          <p:nvPr/>
        </p:nvSpPr>
        <p:spPr>
          <a:xfrm>
            <a:off x="5716657" y="35123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61">
            <a:extLst>
              <a:ext uri="{FF2B5EF4-FFF2-40B4-BE49-F238E27FC236}">
                <a16:creationId xmlns:a16="http://schemas.microsoft.com/office/drawing/2014/main" id="{68F8A376-55B1-4573-B1F2-75D1DA5EAE4C}"/>
              </a:ext>
            </a:extLst>
          </p:cNvPr>
          <p:cNvSpPr/>
          <p:nvPr/>
        </p:nvSpPr>
        <p:spPr>
          <a:xfrm>
            <a:off x="4948313" y="349224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145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145"/>
                </a:lnTo>
                <a:lnTo>
                  <a:pt x="76200" y="25145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145"/>
                </a:lnTo>
                <a:lnTo>
                  <a:pt x="63246" y="25145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62">
            <a:extLst>
              <a:ext uri="{FF2B5EF4-FFF2-40B4-BE49-F238E27FC236}">
                <a16:creationId xmlns:a16="http://schemas.microsoft.com/office/drawing/2014/main" id="{713B6DEC-AD21-43C1-BE5B-7A5443D7A1C8}"/>
              </a:ext>
            </a:extLst>
          </p:cNvPr>
          <p:cNvSpPr/>
          <p:nvPr/>
        </p:nvSpPr>
        <p:spPr>
          <a:xfrm>
            <a:off x="4051439" y="2696717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120"/>
                </a:lnTo>
                <a:lnTo>
                  <a:pt x="107635" y="19692"/>
                </a:lnTo>
                <a:lnTo>
                  <a:pt x="71979" y="42527"/>
                </a:lnTo>
                <a:lnTo>
                  <a:pt x="42227" y="72441"/>
                </a:lnTo>
                <a:lnTo>
                  <a:pt x="19540" y="108246"/>
                </a:lnTo>
                <a:lnTo>
                  <a:pt x="5078" y="148756"/>
                </a:lnTo>
                <a:lnTo>
                  <a:pt x="0" y="192786"/>
                </a:lnTo>
                <a:lnTo>
                  <a:pt x="5078" y="237055"/>
                </a:lnTo>
                <a:lnTo>
                  <a:pt x="19540" y="277659"/>
                </a:lnTo>
                <a:lnTo>
                  <a:pt x="42227" y="313450"/>
                </a:lnTo>
                <a:lnTo>
                  <a:pt x="71979" y="343284"/>
                </a:lnTo>
                <a:lnTo>
                  <a:pt x="107635" y="366013"/>
                </a:lnTo>
                <a:lnTo>
                  <a:pt x="148036" y="380491"/>
                </a:lnTo>
                <a:lnTo>
                  <a:pt x="192024" y="385572"/>
                </a:lnTo>
                <a:lnTo>
                  <a:pt x="236011" y="380491"/>
                </a:lnTo>
                <a:lnTo>
                  <a:pt x="276412" y="366013"/>
                </a:lnTo>
                <a:lnTo>
                  <a:pt x="312068" y="343284"/>
                </a:lnTo>
                <a:lnTo>
                  <a:pt x="341820" y="313450"/>
                </a:lnTo>
                <a:lnTo>
                  <a:pt x="364507" y="277659"/>
                </a:lnTo>
                <a:lnTo>
                  <a:pt x="378969" y="237055"/>
                </a:lnTo>
                <a:lnTo>
                  <a:pt x="384048" y="192785"/>
                </a:lnTo>
                <a:lnTo>
                  <a:pt x="378969" y="148756"/>
                </a:lnTo>
                <a:lnTo>
                  <a:pt x="364507" y="108246"/>
                </a:lnTo>
                <a:lnTo>
                  <a:pt x="341820" y="72441"/>
                </a:lnTo>
                <a:lnTo>
                  <a:pt x="312068" y="42527"/>
                </a:lnTo>
                <a:lnTo>
                  <a:pt x="276412" y="19692"/>
                </a:lnTo>
                <a:lnTo>
                  <a:pt x="236011" y="512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63">
            <a:extLst>
              <a:ext uri="{FF2B5EF4-FFF2-40B4-BE49-F238E27FC236}">
                <a16:creationId xmlns:a16="http://schemas.microsoft.com/office/drawing/2014/main" id="{620DDB31-4AD0-4835-9856-47FF3E18CA69}"/>
              </a:ext>
            </a:extLst>
          </p:cNvPr>
          <p:cNvSpPr txBox="1"/>
          <p:nvPr/>
        </p:nvSpPr>
        <p:spPr>
          <a:xfrm>
            <a:off x="4141603" y="273354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95" name="object 64">
            <a:extLst>
              <a:ext uri="{FF2B5EF4-FFF2-40B4-BE49-F238E27FC236}">
                <a16:creationId xmlns:a16="http://schemas.microsoft.com/office/drawing/2014/main" id="{A15B8788-C338-4DE3-AADF-79E632FF0E62}"/>
              </a:ext>
            </a:extLst>
          </p:cNvPr>
          <p:cNvSpPr/>
          <p:nvPr/>
        </p:nvSpPr>
        <p:spPr>
          <a:xfrm>
            <a:off x="5011559" y="2696717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120"/>
                </a:lnTo>
                <a:lnTo>
                  <a:pt x="108523" y="19692"/>
                </a:lnTo>
                <a:lnTo>
                  <a:pt x="72583" y="42527"/>
                </a:lnTo>
                <a:lnTo>
                  <a:pt x="42587" y="72441"/>
                </a:lnTo>
                <a:lnTo>
                  <a:pt x="19709" y="108246"/>
                </a:lnTo>
                <a:lnTo>
                  <a:pt x="5122" y="148756"/>
                </a:lnTo>
                <a:lnTo>
                  <a:pt x="0" y="192786"/>
                </a:lnTo>
                <a:lnTo>
                  <a:pt x="5122" y="237055"/>
                </a:lnTo>
                <a:lnTo>
                  <a:pt x="19709" y="277659"/>
                </a:lnTo>
                <a:lnTo>
                  <a:pt x="42587" y="313450"/>
                </a:lnTo>
                <a:lnTo>
                  <a:pt x="72583" y="343284"/>
                </a:lnTo>
                <a:lnTo>
                  <a:pt x="108523" y="366013"/>
                </a:lnTo>
                <a:lnTo>
                  <a:pt x="149236" y="380491"/>
                </a:lnTo>
                <a:lnTo>
                  <a:pt x="193548" y="385572"/>
                </a:lnTo>
                <a:lnTo>
                  <a:pt x="237577" y="380491"/>
                </a:lnTo>
                <a:lnTo>
                  <a:pt x="278087" y="366013"/>
                </a:lnTo>
                <a:lnTo>
                  <a:pt x="313892" y="343284"/>
                </a:lnTo>
                <a:lnTo>
                  <a:pt x="343806" y="313450"/>
                </a:lnTo>
                <a:lnTo>
                  <a:pt x="366641" y="277659"/>
                </a:lnTo>
                <a:lnTo>
                  <a:pt x="381213" y="237055"/>
                </a:lnTo>
                <a:lnTo>
                  <a:pt x="386334" y="192785"/>
                </a:lnTo>
                <a:lnTo>
                  <a:pt x="381213" y="148756"/>
                </a:lnTo>
                <a:lnTo>
                  <a:pt x="366641" y="108246"/>
                </a:lnTo>
                <a:lnTo>
                  <a:pt x="343806" y="72441"/>
                </a:lnTo>
                <a:lnTo>
                  <a:pt x="313892" y="42527"/>
                </a:lnTo>
                <a:lnTo>
                  <a:pt x="278087" y="19692"/>
                </a:lnTo>
                <a:lnTo>
                  <a:pt x="237577" y="512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5">
            <a:extLst>
              <a:ext uri="{FF2B5EF4-FFF2-40B4-BE49-F238E27FC236}">
                <a16:creationId xmlns:a16="http://schemas.microsoft.com/office/drawing/2014/main" id="{B2E6375A-7ECF-4A89-9553-30C1B7AF64ED}"/>
              </a:ext>
            </a:extLst>
          </p:cNvPr>
          <p:cNvSpPr/>
          <p:nvPr/>
        </p:nvSpPr>
        <p:spPr>
          <a:xfrm>
            <a:off x="4435487" y="285216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907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907"/>
                </a:lnTo>
                <a:lnTo>
                  <a:pt x="76200" y="25907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907"/>
                </a:lnTo>
                <a:lnTo>
                  <a:pt x="63246" y="25907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6">
            <a:extLst>
              <a:ext uri="{FF2B5EF4-FFF2-40B4-BE49-F238E27FC236}">
                <a16:creationId xmlns:a16="http://schemas.microsoft.com/office/drawing/2014/main" id="{5699B789-C023-4E84-A03F-4B1119A5B34B}"/>
              </a:ext>
            </a:extLst>
          </p:cNvPr>
          <p:cNvSpPr/>
          <p:nvPr/>
        </p:nvSpPr>
        <p:spPr>
          <a:xfrm>
            <a:off x="5973965" y="2696717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120"/>
                </a:lnTo>
                <a:lnTo>
                  <a:pt x="107635" y="19692"/>
                </a:lnTo>
                <a:lnTo>
                  <a:pt x="71979" y="42527"/>
                </a:lnTo>
                <a:lnTo>
                  <a:pt x="42227" y="72441"/>
                </a:lnTo>
                <a:lnTo>
                  <a:pt x="19540" y="108246"/>
                </a:lnTo>
                <a:lnTo>
                  <a:pt x="5078" y="148756"/>
                </a:lnTo>
                <a:lnTo>
                  <a:pt x="0" y="192786"/>
                </a:lnTo>
                <a:lnTo>
                  <a:pt x="5078" y="237055"/>
                </a:lnTo>
                <a:lnTo>
                  <a:pt x="19540" y="277659"/>
                </a:lnTo>
                <a:lnTo>
                  <a:pt x="42227" y="313450"/>
                </a:lnTo>
                <a:lnTo>
                  <a:pt x="71979" y="343284"/>
                </a:lnTo>
                <a:lnTo>
                  <a:pt x="107635" y="366013"/>
                </a:lnTo>
                <a:lnTo>
                  <a:pt x="148036" y="380491"/>
                </a:lnTo>
                <a:lnTo>
                  <a:pt x="192024" y="385572"/>
                </a:lnTo>
                <a:lnTo>
                  <a:pt x="236011" y="380491"/>
                </a:lnTo>
                <a:lnTo>
                  <a:pt x="276412" y="366013"/>
                </a:lnTo>
                <a:lnTo>
                  <a:pt x="312068" y="343284"/>
                </a:lnTo>
                <a:lnTo>
                  <a:pt x="341820" y="313450"/>
                </a:lnTo>
                <a:lnTo>
                  <a:pt x="364507" y="277659"/>
                </a:lnTo>
                <a:lnTo>
                  <a:pt x="378969" y="237055"/>
                </a:lnTo>
                <a:lnTo>
                  <a:pt x="384048" y="192785"/>
                </a:lnTo>
                <a:lnTo>
                  <a:pt x="378969" y="148756"/>
                </a:lnTo>
                <a:lnTo>
                  <a:pt x="364507" y="108246"/>
                </a:lnTo>
                <a:lnTo>
                  <a:pt x="341820" y="72441"/>
                </a:lnTo>
                <a:lnTo>
                  <a:pt x="312068" y="42527"/>
                </a:lnTo>
                <a:lnTo>
                  <a:pt x="276412" y="19692"/>
                </a:lnTo>
                <a:lnTo>
                  <a:pt x="236011" y="512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7">
            <a:extLst>
              <a:ext uri="{FF2B5EF4-FFF2-40B4-BE49-F238E27FC236}">
                <a16:creationId xmlns:a16="http://schemas.microsoft.com/office/drawing/2014/main" id="{A29E532B-A429-4E68-918A-5EBAFFC8702E}"/>
              </a:ext>
            </a:extLst>
          </p:cNvPr>
          <p:cNvSpPr txBox="1"/>
          <p:nvPr/>
        </p:nvSpPr>
        <p:spPr>
          <a:xfrm>
            <a:off x="6064129" y="273354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99" name="object 68">
            <a:extLst>
              <a:ext uri="{FF2B5EF4-FFF2-40B4-BE49-F238E27FC236}">
                <a16:creationId xmlns:a16="http://schemas.microsoft.com/office/drawing/2014/main" id="{07ABECAE-4EC9-4E92-A43D-5CD791E550D5}"/>
              </a:ext>
            </a:extLst>
          </p:cNvPr>
          <p:cNvSpPr/>
          <p:nvPr/>
        </p:nvSpPr>
        <p:spPr>
          <a:xfrm>
            <a:off x="5397893" y="285216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907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907"/>
                </a:lnTo>
                <a:lnTo>
                  <a:pt x="76200" y="25907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907"/>
                </a:lnTo>
                <a:lnTo>
                  <a:pt x="63246" y="25907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9">
            <a:extLst>
              <a:ext uri="{FF2B5EF4-FFF2-40B4-BE49-F238E27FC236}">
                <a16:creationId xmlns:a16="http://schemas.microsoft.com/office/drawing/2014/main" id="{C58918F3-B0CF-4F24-ADC4-40FC2386F361}"/>
              </a:ext>
            </a:extLst>
          </p:cNvPr>
          <p:cNvSpPr/>
          <p:nvPr/>
        </p:nvSpPr>
        <p:spPr>
          <a:xfrm>
            <a:off x="4234319" y="2377439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63220"/>
                </a:moveTo>
                <a:lnTo>
                  <a:pt x="266674" y="44932"/>
                </a:lnTo>
                <a:lnTo>
                  <a:pt x="0" y="310133"/>
                </a:lnTo>
                <a:lnTo>
                  <a:pt x="18288" y="328421"/>
                </a:lnTo>
                <a:lnTo>
                  <a:pt x="284962" y="63220"/>
                </a:lnTo>
                <a:close/>
              </a:path>
              <a:path w="330200" h="328930">
                <a:moveTo>
                  <a:pt x="329946" y="0"/>
                </a:moveTo>
                <a:lnTo>
                  <a:pt x="249174" y="27431"/>
                </a:lnTo>
                <a:lnTo>
                  <a:pt x="266674" y="44932"/>
                </a:lnTo>
                <a:lnTo>
                  <a:pt x="275844" y="35813"/>
                </a:lnTo>
                <a:lnTo>
                  <a:pt x="294132" y="54101"/>
                </a:lnTo>
                <a:lnTo>
                  <a:pt x="294132" y="72389"/>
                </a:lnTo>
                <a:lnTo>
                  <a:pt x="302514" y="80771"/>
                </a:lnTo>
                <a:lnTo>
                  <a:pt x="329946" y="0"/>
                </a:lnTo>
                <a:close/>
              </a:path>
              <a:path w="330200" h="328930">
                <a:moveTo>
                  <a:pt x="294132" y="54101"/>
                </a:moveTo>
                <a:lnTo>
                  <a:pt x="275844" y="35813"/>
                </a:lnTo>
                <a:lnTo>
                  <a:pt x="266674" y="44932"/>
                </a:lnTo>
                <a:lnTo>
                  <a:pt x="284962" y="63220"/>
                </a:lnTo>
                <a:lnTo>
                  <a:pt x="294132" y="54101"/>
                </a:lnTo>
                <a:close/>
              </a:path>
              <a:path w="330200" h="328930">
                <a:moveTo>
                  <a:pt x="294132" y="72389"/>
                </a:moveTo>
                <a:lnTo>
                  <a:pt x="294132" y="54101"/>
                </a:lnTo>
                <a:lnTo>
                  <a:pt x="284962" y="63220"/>
                </a:lnTo>
                <a:lnTo>
                  <a:pt x="294132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70">
            <a:extLst>
              <a:ext uri="{FF2B5EF4-FFF2-40B4-BE49-F238E27FC236}">
                <a16:creationId xmlns:a16="http://schemas.microsoft.com/office/drawing/2014/main" id="{EBE76BBA-2422-466C-ADF2-841CCA47DFDE}"/>
              </a:ext>
            </a:extLst>
          </p:cNvPr>
          <p:cNvSpPr/>
          <p:nvPr/>
        </p:nvSpPr>
        <p:spPr>
          <a:xfrm>
            <a:off x="5716409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45200" y="267195"/>
                </a:moveTo>
                <a:lnTo>
                  <a:pt x="27432" y="249173"/>
                </a:lnTo>
                <a:lnTo>
                  <a:pt x="0" y="329945"/>
                </a:lnTo>
                <a:lnTo>
                  <a:pt x="36576" y="317869"/>
                </a:lnTo>
                <a:lnTo>
                  <a:pt x="36576" y="275844"/>
                </a:lnTo>
                <a:lnTo>
                  <a:pt x="45200" y="267195"/>
                </a:lnTo>
                <a:close/>
              </a:path>
              <a:path w="330200" h="330200">
                <a:moveTo>
                  <a:pt x="62992" y="285241"/>
                </a:moveTo>
                <a:lnTo>
                  <a:pt x="45200" y="267195"/>
                </a:lnTo>
                <a:lnTo>
                  <a:pt x="36576" y="275844"/>
                </a:lnTo>
                <a:lnTo>
                  <a:pt x="54102" y="294131"/>
                </a:lnTo>
                <a:lnTo>
                  <a:pt x="62992" y="285241"/>
                </a:lnTo>
                <a:close/>
              </a:path>
              <a:path w="330200" h="330200">
                <a:moveTo>
                  <a:pt x="80772" y="303276"/>
                </a:moveTo>
                <a:lnTo>
                  <a:pt x="62992" y="285241"/>
                </a:lnTo>
                <a:lnTo>
                  <a:pt x="54102" y="294131"/>
                </a:lnTo>
                <a:lnTo>
                  <a:pt x="36576" y="275844"/>
                </a:lnTo>
                <a:lnTo>
                  <a:pt x="36576" y="317869"/>
                </a:lnTo>
                <a:lnTo>
                  <a:pt x="80772" y="303276"/>
                </a:lnTo>
                <a:close/>
              </a:path>
              <a:path w="330200" h="330200">
                <a:moveTo>
                  <a:pt x="329946" y="18287"/>
                </a:moveTo>
                <a:lnTo>
                  <a:pt x="311658" y="0"/>
                </a:lnTo>
                <a:lnTo>
                  <a:pt x="45200" y="267195"/>
                </a:lnTo>
                <a:lnTo>
                  <a:pt x="62992" y="285241"/>
                </a:lnTo>
                <a:lnTo>
                  <a:pt x="32994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1">
            <a:extLst>
              <a:ext uri="{FF2B5EF4-FFF2-40B4-BE49-F238E27FC236}">
                <a16:creationId xmlns:a16="http://schemas.microsoft.com/office/drawing/2014/main" id="{A6B7156D-95B6-4BF3-9F58-CBE3025860BB}"/>
              </a:ext>
            </a:extLst>
          </p:cNvPr>
          <p:cNvSpPr/>
          <p:nvPr/>
        </p:nvSpPr>
        <p:spPr>
          <a:xfrm>
            <a:off x="4811153" y="2369057"/>
            <a:ext cx="329565" cy="327660"/>
          </a:xfrm>
          <a:custGeom>
            <a:avLst/>
            <a:gdLst/>
            <a:ahLst/>
            <a:cxnLst/>
            <a:rect l="l" t="t" r="r" b="b"/>
            <a:pathLst>
              <a:path w="329564" h="327660">
                <a:moveTo>
                  <a:pt x="284200" y="265201"/>
                </a:moveTo>
                <a:lnTo>
                  <a:pt x="17525" y="0"/>
                </a:lnTo>
                <a:lnTo>
                  <a:pt x="0" y="17526"/>
                </a:lnTo>
                <a:lnTo>
                  <a:pt x="266306" y="283095"/>
                </a:lnTo>
                <a:lnTo>
                  <a:pt x="284200" y="265201"/>
                </a:lnTo>
                <a:close/>
              </a:path>
              <a:path w="329564" h="327660">
                <a:moveTo>
                  <a:pt x="293369" y="315834"/>
                </a:moveTo>
                <a:lnTo>
                  <a:pt x="293369" y="274320"/>
                </a:lnTo>
                <a:lnTo>
                  <a:pt x="275081" y="291846"/>
                </a:lnTo>
                <a:lnTo>
                  <a:pt x="266306" y="283095"/>
                </a:lnTo>
                <a:lnTo>
                  <a:pt x="248411" y="300990"/>
                </a:lnTo>
                <a:lnTo>
                  <a:pt x="293369" y="315834"/>
                </a:lnTo>
                <a:close/>
              </a:path>
              <a:path w="329564" h="327660">
                <a:moveTo>
                  <a:pt x="293369" y="274320"/>
                </a:moveTo>
                <a:lnTo>
                  <a:pt x="284200" y="265201"/>
                </a:lnTo>
                <a:lnTo>
                  <a:pt x="266306" y="283095"/>
                </a:lnTo>
                <a:lnTo>
                  <a:pt x="275081" y="291846"/>
                </a:lnTo>
                <a:lnTo>
                  <a:pt x="293369" y="274320"/>
                </a:lnTo>
                <a:close/>
              </a:path>
              <a:path w="329564" h="327660">
                <a:moveTo>
                  <a:pt x="329183" y="327660"/>
                </a:moveTo>
                <a:lnTo>
                  <a:pt x="302513" y="246888"/>
                </a:lnTo>
                <a:lnTo>
                  <a:pt x="284200" y="265201"/>
                </a:lnTo>
                <a:lnTo>
                  <a:pt x="293369" y="274320"/>
                </a:lnTo>
                <a:lnTo>
                  <a:pt x="293369" y="315834"/>
                </a:lnTo>
                <a:lnTo>
                  <a:pt x="329183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72">
            <a:extLst>
              <a:ext uri="{FF2B5EF4-FFF2-40B4-BE49-F238E27FC236}">
                <a16:creationId xmlns:a16="http://schemas.microsoft.com/office/drawing/2014/main" id="{8A9E9DFD-C405-40D1-880F-6D7883166A44}"/>
              </a:ext>
            </a:extLst>
          </p:cNvPr>
          <p:cNvSpPr/>
          <p:nvPr/>
        </p:nvSpPr>
        <p:spPr>
          <a:xfrm>
            <a:off x="5836043" y="2369057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264948"/>
                </a:moveTo>
                <a:lnTo>
                  <a:pt x="18287" y="0"/>
                </a:lnTo>
                <a:lnTo>
                  <a:pt x="0" y="17526"/>
                </a:lnTo>
                <a:lnTo>
                  <a:pt x="266929" y="282980"/>
                </a:lnTo>
                <a:lnTo>
                  <a:pt x="284708" y="264948"/>
                </a:lnTo>
                <a:close/>
              </a:path>
              <a:path w="330200" h="327660">
                <a:moveTo>
                  <a:pt x="294131" y="315834"/>
                </a:moveTo>
                <a:lnTo>
                  <a:pt x="294131" y="274320"/>
                </a:lnTo>
                <a:lnTo>
                  <a:pt x="275844" y="291846"/>
                </a:lnTo>
                <a:lnTo>
                  <a:pt x="266929" y="282980"/>
                </a:lnTo>
                <a:lnTo>
                  <a:pt x="249173" y="300990"/>
                </a:lnTo>
                <a:lnTo>
                  <a:pt x="294131" y="315834"/>
                </a:lnTo>
                <a:close/>
              </a:path>
              <a:path w="330200" h="327660">
                <a:moveTo>
                  <a:pt x="294131" y="274320"/>
                </a:moveTo>
                <a:lnTo>
                  <a:pt x="284708" y="264948"/>
                </a:lnTo>
                <a:lnTo>
                  <a:pt x="266929" y="282980"/>
                </a:lnTo>
                <a:lnTo>
                  <a:pt x="275844" y="291846"/>
                </a:lnTo>
                <a:lnTo>
                  <a:pt x="294131" y="274320"/>
                </a:lnTo>
                <a:close/>
              </a:path>
              <a:path w="330200" h="327660">
                <a:moveTo>
                  <a:pt x="329945" y="327660"/>
                </a:moveTo>
                <a:lnTo>
                  <a:pt x="302513" y="246888"/>
                </a:lnTo>
                <a:lnTo>
                  <a:pt x="284708" y="264948"/>
                </a:lnTo>
                <a:lnTo>
                  <a:pt x="294131" y="274320"/>
                </a:lnTo>
                <a:lnTo>
                  <a:pt x="294131" y="315834"/>
                </a:lnTo>
                <a:lnTo>
                  <a:pt x="329945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73">
            <a:extLst>
              <a:ext uri="{FF2B5EF4-FFF2-40B4-BE49-F238E27FC236}">
                <a16:creationId xmlns:a16="http://schemas.microsoft.com/office/drawing/2014/main" id="{D8B6A42B-86E0-4952-A26D-99D5A2A14B8B}"/>
              </a:ext>
            </a:extLst>
          </p:cNvPr>
          <p:cNvSpPr/>
          <p:nvPr/>
        </p:nvSpPr>
        <p:spPr>
          <a:xfrm>
            <a:off x="4363097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284745" y="267195"/>
                </a:moveTo>
                <a:lnTo>
                  <a:pt x="18287" y="0"/>
                </a:lnTo>
                <a:lnTo>
                  <a:pt x="0" y="18288"/>
                </a:lnTo>
                <a:lnTo>
                  <a:pt x="266953" y="285242"/>
                </a:lnTo>
                <a:lnTo>
                  <a:pt x="284745" y="267195"/>
                </a:lnTo>
                <a:close/>
              </a:path>
              <a:path w="330200" h="330200">
                <a:moveTo>
                  <a:pt x="293370" y="317869"/>
                </a:moveTo>
                <a:lnTo>
                  <a:pt x="293370" y="275844"/>
                </a:lnTo>
                <a:lnTo>
                  <a:pt x="275844" y="294132"/>
                </a:lnTo>
                <a:lnTo>
                  <a:pt x="266953" y="285242"/>
                </a:lnTo>
                <a:lnTo>
                  <a:pt x="249173" y="303276"/>
                </a:lnTo>
                <a:lnTo>
                  <a:pt x="293370" y="317869"/>
                </a:lnTo>
                <a:close/>
              </a:path>
              <a:path w="330200" h="330200">
                <a:moveTo>
                  <a:pt x="293370" y="275844"/>
                </a:moveTo>
                <a:lnTo>
                  <a:pt x="284745" y="267195"/>
                </a:lnTo>
                <a:lnTo>
                  <a:pt x="266953" y="285242"/>
                </a:lnTo>
                <a:lnTo>
                  <a:pt x="275844" y="294132"/>
                </a:lnTo>
                <a:lnTo>
                  <a:pt x="293370" y="275844"/>
                </a:lnTo>
                <a:close/>
              </a:path>
              <a:path w="330200" h="330200">
                <a:moveTo>
                  <a:pt x="329945" y="329946"/>
                </a:moveTo>
                <a:lnTo>
                  <a:pt x="302513" y="249174"/>
                </a:lnTo>
                <a:lnTo>
                  <a:pt x="284745" y="267195"/>
                </a:lnTo>
                <a:lnTo>
                  <a:pt x="293370" y="275844"/>
                </a:lnTo>
                <a:lnTo>
                  <a:pt x="293370" y="317869"/>
                </a:lnTo>
                <a:lnTo>
                  <a:pt x="329945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74">
            <a:extLst>
              <a:ext uri="{FF2B5EF4-FFF2-40B4-BE49-F238E27FC236}">
                <a16:creationId xmlns:a16="http://schemas.microsoft.com/office/drawing/2014/main" id="{75EC9F3B-4ADB-4566-85D1-4BEA60878072}"/>
              </a:ext>
            </a:extLst>
          </p:cNvPr>
          <p:cNvSpPr/>
          <p:nvPr/>
        </p:nvSpPr>
        <p:spPr>
          <a:xfrm>
            <a:off x="5323217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285369" y="267081"/>
                </a:moveTo>
                <a:lnTo>
                  <a:pt x="18287" y="0"/>
                </a:lnTo>
                <a:lnTo>
                  <a:pt x="0" y="18288"/>
                </a:lnTo>
                <a:lnTo>
                  <a:pt x="267080" y="285369"/>
                </a:lnTo>
                <a:lnTo>
                  <a:pt x="285369" y="267081"/>
                </a:lnTo>
                <a:close/>
              </a:path>
              <a:path w="330200" h="330200">
                <a:moveTo>
                  <a:pt x="294131" y="318120"/>
                </a:moveTo>
                <a:lnTo>
                  <a:pt x="294131" y="275844"/>
                </a:lnTo>
                <a:lnTo>
                  <a:pt x="275844" y="294132"/>
                </a:lnTo>
                <a:lnTo>
                  <a:pt x="267080" y="285369"/>
                </a:lnTo>
                <a:lnTo>
                  <a:pt x="249173" y="303276"/>
                </a:lnTo>
                <a:lnTo>
                  <a:pt x="294131" y="318120"/>
                </a:lnTo>
                <a:close/>
              </a:path>
              <a:path w="330200" h="330200">
                <a:moveTo>
                  <a:pt x="294131" y="275844"/>
                </a:moveTo>
                <a:lnTo>
                  <a:pt x="285369" y="267081"/>
                </a:lnTo>
                <a:lnTo>
                  <a:pt x="267080" y="285369"/>
                </a:lnTo>
                <a:lnTo>
                  <a:pt x="275844" y="294132"/>
                </a:lnTo>
                <a:lnTo>
                  <a:pt x="294131" y="275844"/>
                </a:lnTo>
                <a:close/>
              </a:path>
              <a:path w="330200" h="330200">
                <a:moveTo>
                  <a:pt x="329945" y="329946"/>
                </a:moveTo>
                <a:lnTo>
                  <a:pt x="303276" y="249174"/>
                </a:lnTo>
                <a:lnTo>
                  <a:pt x="285369" y="267081"/>
                </a:lnTo>
                <a:lnTo>
                  <a:pt x="294131" y="275844"/>
                </a:lnTo>
                <a:lnTo>
                  <a:pt x="294131" y="318120"/>
                </a:lnTo>
                <a:lnTo>
                  <a:pt x="329945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75">
            <a:extLst>
              <a:ext uri="{FF2B5EF4-FFF2-40B4-BE49-F238E27FC236}">
                <a16:creationId xmlns:a16="http://schemas.microsoft.com/office/drawing/2014/main" id="{6EEA459F-04A0-4D44-B7FE-4B348433DB10}"/>
              </a:ext>
            </a:extLst>
          </p:cNvPr>
          <p:cNvSpPr/>
          <p:nvPr/>
        </p:nvSpPr>
        <p:spPr>
          <a:xfrm>
            <a:off x="5196725" y="2377439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282702" y="63245"/>
                </a:moveTo>
                <a:lnTo>
                  <a:pt x="265163" y="45707"/>
                </a:lnTo>
                <a:lnTo>
                  <a:pt x="0" y="310133"/>
                </a:lnTo>
                <a:lnTo>
                  <a:pt x="17526" y="328421"/>
                </a:lnTo>
                <a:lnTo>
                  <a:pt x="282702" y="63245"/>
                </a:lnTo>
                <a:close/>
              </a:path>
              <a:path w="327660" h="328930">
                <a:moveTo>
                  <a:pt x="327660" y="0"/>
                </a:moveTo>
                <a:lnTo>
                  <a:pt x="246888" y="27431"/>
                </a:lnTo>
                <a:lnTo>
                  <a:pt x="265163" y="45707"/>
                </a:lnTo>
                <a:lnTo>
                  <a:pt x="274320" y="36575"/>
                </a:lnTo>
                <a:lnTo>
                  <a:pt x="291846" y="54101"/>
                </a:lnTo>
                <a:lnTo>
                  <a:pt x="291846" y="72389"/>
                </a:lnTo>
                <a:lnTo>
                  <a:pt x="300990" y="81533"/>
                </a:lnTo>
                <a:lnTo>
                  <a:pt x="327660" y="0"/>
                </a:lnTo>
                <a:close/>
              </a:path>
              <a:path w="327660" h="328930">
                <a:moveTo>
                  <a:pt x="291846" y="54101"/>
                </a:moveTo>
                <a:lnTo>
                  <a:pt x="274320" y="36575"/>
                </a:lnTo>
                <a:lnTo>
                  <a:pt x="265163" y="45707"/>
                </a:lnTo>
                <a:lnTo>
                  <a:pt x="282702" y="63245"/>
                </a:lnTo>
                <a:lnTo>
                  <a:pt x="291846" y="54101"/>
                </a:lnTo>
                <a:close/>
              </a:path>
              <a:path w="327660" h="328930">
                <a:moveTo>
                  <a:pt x="291846" y="72389"/>
                </a:moveTo>
                <a:lnTo>
                  <a:pt x="291846" y="54101"/>
                </a:lnTo>
                <a:lnTo>
                  <a:pt x="282702" y="63245"/>
                </a:lnTo>
                <a:lnTo>
                  <a:pt x="291846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76">
            <a:extLst>
              <a:ext uri="{FF2B5EF4-FFF2-40B4-BE49-F238E27FC236}">
                <a16:creationId xmlns:a16="http://schemas.microsoft.com/office/drawing/2014/main" id="{F1444DA9-6C7C-4CC9-880F-4EFF063E2DC6}"/>
              </a:ext>
            </a:extLst>
          </p:cNvPr>
          <p:cNvSpPr/>
          <p:nvPr/>
        </p:nvSpPr>
        <p:spPr>
          <a:xfrm>
            <a:off x="4756289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44577" y="267080"/>
                </a:moveTo>
                <a:lnTo>
                  <a:pt x="26670" y="249173"/>
                </a:lnTo>
                <a:lnTo>
                  <a:pt x="0" y="329945"/>
                </a:lnTo>
                <a:lnTo>
                  <a:pt x="35814" y="318120"/>
                </a:lnTo>
                <a:lnTo>
                  <a:pt x="35814" y="275844"/>
                </a:lnTo>
                <a:lnTo>
                  <a:pt x="44577" y="267080"/>
                </a:lnTo>
                <a:close/>
              </a:path>
              <a:path w="330200" h="330200">
                <a:moveTo>
                  <a:pt x="62865" y="285369"/>
                </a:moveTo>
                <a:lnTo>
                  <a:pt x="44577" y="267080"/>
                </a:lnTo>
                <a:lnTo>
                  <a:pt x="35814" y="275844"/>
                </a:lnTo>
                <a:lnTo>
                  <a:pt x="54102" y="294131"/>
                </a:lnTo>
                <a:lnTo>
                  <a:pt x="62865" y="285369"/>
                </a:lnTo>
                <a:close/>
              </a:path>
              <a:path w="330200" h="330200">
                <a:moveTo>
                  <a:pt x="80772" y="303276"/>
                </a:moveTo>
                <a:lnTo>
                  <a:pt x="62865" y="285369"/>
                </a:lnTo>
                <a:lnTo>
                  <a:pt x="54102" y="294131"/>
                </a:lnTo>
                <a:lnTo>
                  <a:pt x="35814" y="275844"/>
                </a:lnTo>
                <a:lnTo>
                  <a:pt x="35814" y="318120"/>
                </a:lnTo>
                <a:lnTo>
                  <a:pt x="80772" y="303276"/>
                </a:lnTo>
                <a:close/>
              </a:path>
              <a:path w="330200" h="330200">
                <a:moveTo>
                  <a:pt x="329946" y="18287"/>
                </a:moveTo>
                <a:lnTo>
                  <a:pt x="311658" y="0"/>
                </a:lnTo>
                <a:lnTo>
                  <a:pt x="44577" y="267080"/>
                </a:lnTo>
                <a:lnTo>
                  <a:pt x="62865" y="285369"/>
                </a:lnTo>
                <a:lnTo>
                  <a:pt x="32994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77">
            <a:extLst>
              <a:ext uri="{FF2B5EF4-FFF2-40B4-BE49-F238E27FC236}">
                <a16:creationId xmlns:a16="http://schemas.microsoft.com/office/drawing/2014/main" id="{7978F6B3-5565-403C-A5ED-AEAF75A73D16}"/>
              </a:ext>
            </a:extLst>
          </p:cNvPr>
          <p:cNvSpPr txBox="1"/>
          <p:nvPr/>
        </p:nvSpPr>
        <p:spPr>
          <a:xfrm>
            <a:off x="5121535" y="1975357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1" name="object 78">
            <a:extLst>
              <a:ext uri="{FF2B5EF4-FFF2-40B4-BE49-F238E27FC236}">
                <a16:creationId xmlns:a16="http://schemas.microsoft.com/office/drawing/2014/main" id="{DEDA56A7-3D5C-438D-92F9-5F8AEE050FB0}"/>
              </a:ext>
            </a:extLst>
          </p:cNvPr>
          <p:cNvSpPr txBox="1"/>
          <p:nvPr/>
        </p:nvSpPr>
        <p:spPr>
          <a:xfrm>
            <a:off x="4207131" y="23121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2" name="object 79">
            <a:extLst>
              <a:ext uri="{FF2B5EF4-FFF2-40B4-BE49-F238E27FC236}">
                <a16:creationId xmlns:a16="http://schemas.microsoft.com/office/drawing/2014/main" id="{DE70F0DD-FF47-476C-AE90-45CFA28E3824}"/>
              </a:ext>
            </a:extLst>
          </p:cNvPr>
          <p:cNvSpPr txBox="1"/>
          <p:nvPr/>
        </p:nvSpPr>
        <p:spPr>
          <a:xfrm>
            <a:off x="4664333" y="261695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80">
            <a:extLst>
              <a:ext uri="{FF2B5EF4-FFF2-40B4-BE49-F238E27FC236}">
                <a16:creationId xmlns:a16="http://schemas.microsoft.com/office/drawing/2014/main" id="{08C4CF4C-C6CD-4A5E-A2A1-01E2AC34939A}"/>
              </a:ext>
            </a:extLst>
          </p:cNvPr>
          <p:cNvSpPr txBox="1"/>
          <p:nvPr/>
        </p:nvSpPr>
        <p:spPr>
          <a:xfrm>
            <a:off x="4969128" y="23121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4" name="object 81">
            <a:extLst>
              <a:ext uri="{FF2B5EF4-FFF2-40B4-BE49-F238E27FC236}">
                <a16:creationId xmlns:a16="http://schemas.microsoft.com/office/drawing/2014/main" id="{6676622D-C323-4DA1-BB97-FC8541719068}"/>
              </a:ext>
            </a:extLst>
          </p:cNvPr>
          <p:cNvSpPr txBox="1"/>
          <p:nvPr/>
        </p:nvSpPr>
        <p:spPr>
          <a:xfrm>
            <a:off x="5350136" y="250875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82">
            <a:extLst>
              <a:ext uri="{FF2B5EF4-FFF2-40B4-BE49-F238E27FC236}">
                <a16:creationId xmlns:a16="http://schemas.microsoft.com/office/drawing/2014/main" id="{4F64749C-CC87-440E-B1D2-3B779CEF5BEB}"/>
              </a:ext>
            </a:extLst>
          </p:cNvPr>
          <p:cNvSpPr txBox="1"/>
          <p:nvPr/>
        </p:nvSpPr>
        <p:spPr>
          <a:xfrm>
            <a:off x="6035938" y="2312155"/>
            <a:ext cx="330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–10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6" name="object 83">
            <a:extLst>
              <a:ext uri="{FF2B5EF4-FFF2-40B4-BE49-F238E27FC236}">
                <a16:creationId xmlns:a16="http://schemas.microsoft.com/office/drawing/2014/main" id="{3615E616-B1B5-4528-B316-E4E81D7531DC}"/>
              </a:ext>
            </a:extLst>
          </p:cNvPr>
          <p:cNvSpPr txBox="1"/>
          <p:nvPr/>
        </p:nvSpPr>
        <p:spPr>
          <a:xfrm>
            <a:off x="5731144" y="261695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7" name="object 84">
            <a:extLst>
              <a:ext uri="{FF2B5EF4-FFF2-40B4-BE49-F238E27FC236}">
                <a16:creationId xmlns:a16="http://schemas.microsoft.com/office/drawing/2014/main" id="{6A0F7F04-6B0F-4301-8B31-B458197E9CDA}"/>
              </a:ext>
            </a:extLst>
          </p:cNvPr>
          <p:cNvSpPr txBox="1"/>
          <p:nvPr/>
        </p:nvSpPr>
        <p:spPr>
          <a:xfrm>
            <a:off x="4359538" y="307415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85">
            <a:extLst>
              <a:ext uri="{FF2B5EF4-FFF2-40B4-BE49-F238E27FC236}">
                <a16:creationId xmlns:a16="http://schemas.microsoft.com/office/drawing/2014/main" id="{1E964402-433B-4720-AC66-194153DF30FE}"/>
              </a:ext>
            </a:extLst>
          </p:cNvPr>
          <p:cNvSpPr txBox="1"/>
          <p:nvPr/>
        </p:nvSpPr>
        <p:spPr>
          <a:xfrm>
            <a:off x="4816740" y="292174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9" name="object 86">
            <a:extLst>
              <a:ext uri="{FF2B5EF4-FFF2-40B4-BE49-F238E27FC236}">
                <a16:creationId xmlns:a16="http://schemas.microsoft.com/office/drawing/2014/main" id="{C07E8B77-72EF-443F-AF30-CF68A9DB3641}"/>
              </a:ext>
            </a:extLst>
          </p:cNvPr>
          <p:cNvSpPr txBox="1"/>
          <p:nvPr/>
        </p:nvSpPr>
        <p:spPr>
          <a:xfrm>
            <a:off x="5502543" y="296593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87">
            <a:extLst>
              <a:ext uri="{FF2B5EF4-FFF2-40B4-BE49-F238E27FC236}">
                <a16:creationId xmlns:a16="http://schemas.microsoft.com/office/drawing/2014/main" id="{87F64EE0-535D-48DC-86AC-2681A238B9E3}"/>
              </a:ext>
            </a:extLst>
          </p:cNvPr>
          <p:cNvSpPr txBox="1"/>
          <p:nvPr/>
        </p:nvSpPr>
        <p:spPr>
          <a:xfrm>
            <a:off x="5959745" y="304212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88">
            <a:extLst>
              <a:ext uri="{FF2B5EF4-FFF2-40B4-BE49-F238E27FC236}">
                <a16:creationId xmlns:a16="http://schemas.microsoft.com/office/drawing/2014/main" id="{A9789731-2041-47D6-B401-06B471A69932}"/>
              </a:ext>
            </a:extLst>
          </p:cNvPr>
          <p:cNvSpPr txBox="1"/>
          <p:nvPr/>
        </p:nvSpPr>
        <p:spPr>
          <a:xfrm>
            <a:off x="5104009" y="2733547"/>
            <a:ext cx="220979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4463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 89">
            <a:extLst>
              <a:ext uri="{FF2B5EF4-FFF2-40B4-BE49-F238E27FC236}">
                <a16:creationId xmlns:a16="http://schemas.microsoft.com/office/drawing/2014/main" id="{917DDAC8-30DF-4B0B-B8B3-383B785DEFFE}"/>
              </a:ext>
            </a:extLst>
          </p:cNvPr>
          <p:cNvSpPr/>
          <p:nvPr/>
        </p:nvSpPr>
        <p:spPr>
          <a:xfrm>
            <a:off x="5989967" y="2711195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90">
            <a:extLst>
              <a:ext uri="{FF2B5EF4-FFF2-40B4-BE49-F238E27FC236}">
                <a16:creationId xmlns:a16="http://schemas.microsoft.com/office/drawing/2014/main" id="{D726213E-805F-4346-9DBE-EF4DC2D7D8FE}"/>
              </a:ext>
            </a:extLst>
          </p:cNvPr>
          <p:cNvSpPr/>
          <p:nvPr/>
        </p:nvSpPr>
        <p:spPr>
          <a:xfrm>
            <a:off x="5042039" y="2711195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4">
            <a:extLst>
              <a:ext uri="{FF2B5EF4-FFF2-40B4-BE49-F238E27FC236}">
                <a16:creationId xmlns:a16="http://schemas.microsoft.com/office/drawing/2014/main" id="{B53E404C-08C7-49BB-BC1E-81546069CCA5}"/>
              </a:ext>
            </a:extLst>
          </p:cNvPr>
          <p:cNvSpPr/>
          <p:nvPr/>
        </p:nvSpPr>
        <p:spPr>
          <a:xfrm>
            <a:off x="2070239" y="3320796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BF8E5411-11D4-41DA-A7E5-3BFA132917A6}"/>
              </a:ext>
            </a:extLst>
          </p:cNvPr>
          <p:cNvSpPr/>
          <p:nvPr/>
        </p:nvSpPr>
        <p:spPr>
          <a:xfrm>
            <a:off x="1994039" y="2025395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有权图的单源最短路算法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D7443E1C-1E5E-46CC-85B8-873F8C3E65B1}"/>
              </a:ext>
            </a:extLst>
          </p:cNvPr>
          <p:cNvSpPr/>
          <p:nvPr/>
        </p:nvSpPr>
        <p:spPr>
          <a:xfrm>
            <a:off x="198641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78"/>
                </a:lnTo>
                <a:lnTo>
                  <a:pt x="107302" y="19540"/>
                </a:lnTo>
                <a:lnTo>
                  <a:pt x="71659" y="42227"/>
                </a:lnTo>
                <a:lnTo>
                  <a:pt x="41987" y="71979"/>
                </a:lnTo>
                <a:lnTo>
                  <a:pt x="19407" y="107635"/>
                </a:lnTo>
                <a:lnTo>
                  <a:pt x="5038" y="14803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6DDE9B54-EAAF-4097-BED3-B803DAAF1DE2}"/>
              </a:ext>
            </a:extLst>
          </p:cNvPr>
          <p:cNvSpPr txBox="1"/>
          <p:nvPr/>
        </p:nvSpPr>
        <p:spPr>
          <a:xfrm>
            <a:off x="207658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33DF944-2D4B-49D9-A40B-5350CFA788C9}"/>
              </a:ext>
            </a:extLst>
          </p:cNvPr>
          <p:cNvSpPr txBox="1"/>
          <p:nvPr/>
        </p:nvSpPr>
        <p:spPr>
          <a:xfrm>
            <a:off x="217792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EF48FD41-2384-4713-85D0-8570F7D5A375}"/>
              </a:ext>
            </a:extLst>
          </p:cNvPr>
          <p:cNvSpPr/>
          <p:nvPr/>
        </p:nvSpPr>
        <p:spPr>
          <a:xfrm>
            <a:off x="2946539" y="2025395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B247F892-B409-43F1-AC1A-5331692DA128}"/>
              </a:ext>
            </a:extLst>
          </p:cNvPr>
          <p:cNvSpPr txBox="1"/>
          <p:nvPr/>
        </p:nvSpPr>
        <p:spPr>
          <a:xfrm>
            <a:off x="3036703" y="205994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311F9823-8DBB-4F75-8C41-67285EE4D1C3}"/>
              </a:ext>
            </a:extLst>
          </p:cNvPr>
          <p:cNvSpPr txBox="1"/>
          <p:nvPr/>
        </p:nvSpPr>
        <p:spPr>
          <a:xfrm>
            <a:off x="3138049" y="21993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E5CFE2DE-9274-4FAD-B145-A88F2ED187A3}"/>
              </a:ext>
            </a:extLst>
          </p:cNvPr>
          <p:cNvSpPr/>
          <p:nvPr/>
        </p:nvSpPr>
        <p:spPr>
          <a:xfrm>
            <a:off x="2370467" y="2179320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512825" y="51053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1053"/>
                </a:lnTo>
                <a:lnTo>
                  <a:pt x="512825" y="51053"/>
                </a:lnTo>
                <a:close/>
              </a:path>
              <a:path w="576580" h="76200">
                <a:moveTo>
                  <a:pt x="576071" y="38099"/>
                </a:moveTo>
                <a:lnTo>
                  <a:pt x="499871" y="0"/>
                </a:lnTo>
                <a:lnTo>
                  <a:pt x="499871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1" y="38099"/>
                </a:lnTo>
                <a:close/>
              </a:path>
              <a:path w="576580" h="76200">
                <a:moveTo>
                  <a:pt x="512825" y="69722"/>
                </a:moveTo>
                <a:lnTo>
                  <a:pt x="512825" y="51053"/>
                </a:lnTo>
                <a:lnTo>
                  <a:pt x="499871" y="51053"/>
                </a:lnTo>
                <a:lnTo>
                  <a:pt x="499871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1C04898-8203-4F4A-985D-93800412268A}"/>
              </a:ext>
            </a:extLst>
          </p:cNvPr>
          <p:cNvSpPr/>
          <p:nvPr/>
        </p:nvSpPr>
        <p:spPr>
          <a:xfrm>
            <a:off x="204966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011" y="379009"/>
                </a:lnTo>
                <a:lnTo>
                  <a:pt x="276412" y="364640"/>
                </a:lnTo>
                <a:lnTo>
                  <a:pt x="312068" y="342060"/>
                </a:lnTo>
                <a:lnTo>
                  <a:pt x="341820" y="312388"/>
                </a:lnTo>
                <a:lnTo>
                  <a:pt x="364507" y="276745"/>
                </a:lnTo>
                <a:lnTo>
                  <a:pt x="378969" y="23625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816829B4-0D27-40E9-AB9B-708A6F07D6F6}"/>
              </a:ext>
            </a:extLst>
          </p:cNvPr>
          <p:cNvSpPr txBox="1"/>
          <p:nvPr/>
        </p:nvSpPr>
        <p:spPr>
          <a:xfrm>
            <a:off x="2139829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6579FE14-B80C-4BEF-919E-CF2BAE627E1F}"/>
              </a:ext>
            </a:extLst>
          </p:cNvPr>
          <p:cNvSpPr txBox="1"/>
          <p:nvPr/>
        </p:nvSpPr>
        <p:spPr>
          <a:xfrm>
            <a:off x="2241175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D35AB901-E7C0-4DF7-85B8-539F360ABF5F}"/>
              </a:ext>
            </a:extLst>
          </p:cNvPr>
          <p:cNvSpPr/>
          <p:nvPr/>
        </p:nvSpPr>
        <p:spPr>
          <a:xfrm>
            <a:off x="3009785" y="3306317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251" y="379009"/>
                </a:lnTo>
                <a:lnTo>
                  <a:pt x="276745" y="364640"/>
                </a:lnTo>
                <a:lnTo>
                  <a:pt x="312388" y="342060"/>
                </a:lnTo>
                <a:lnTo>
                  <a:pt x="342060" y="312388"/>
                </a:lnTo>
                <a:lnTo>
                  <a:pt x="364640" y="276745"/>
                </a:lnTo>
                <a:lnTo>
                  <a:pt x="379009" y="23625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6E41E545-D6F8-4C77-90D6-AEC8C8FD988E}"/>
              </a:ext>
            </a:extLst>
          </p:cNvPr>
          <p:cNvSpPr txBox="1"/>
          <p:nvPr/>
        </p:nvSpPr>
        <p:spPr>
          <a:xfrm>
            <a:off x="3100711" y="33416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976341DD-D983-43FA-82A5-201B0C11E591}"/>
              </a:ext>
            </a:extLst>
          </p:cNvPr>
          <p:cNvSpPr txBox="1"/>
          <p:nvPr/>
        </p:nvSpPr>
        <p:spPr>
          <a:xfrm>
            <a:off x="3202057" y="348107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A945D339-D760-4915-AE54-918495278084}"/>
              </a:ext>
            </a:extLst>
          </p:cNvPr>
          <p:cNvSpPr/>
          <p:nvPr/>
        </p:nvSpPr>
        <p:spPr>
          <a:xfrm>
            <a:off x="2433713" y="3460241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908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908"/>
                </a:lnTo>
                <a:lnTo>
                  <a:pt x="76200" y="25908"/>
                </a:lnTo>
                <a:close/>
              </a:path>
              <a:path w="576580" h="76200">
                <a:moveTo>
                  <a:pt x="576071" y="51054"/>
                </a:moveTo>
                <a:lnTo>
                  <a:pt x="576071" y="25908"/>
                </a:lnTo>
                <a:lnTo>
                  <a:pt x="63245" y="25908"/>
                </a:lnTo>
                <a:lnTo>
                  <a:pt x="63245" y="51054"/>
                </a:lnTo>
                <a:lnTo>
                  <a:pt x="576071" y="51054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1054"/>
                </a:lnTo>
                <a:lnTo>
                  <a:pt x="63245" y="51054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E65A4B5A-CD03-4042-9DAB-3524E0E7C72F}"/>
              </a:ext>
            </a:extLst>
          </p:cNvPr>
          <p:cNvSpPr/>
          <p:nvPr/>
        </p:nvSpPr>
        <p:spPr>
          <a:xfrm>
            <a:off x="1536839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0C182E8E-93B6-4DBF-A3FD-23F4FE8A01CB}"/>
              </a:ext>
            </a:extLst>
          </p:cNvPr>
          <p:cNvSpPr txBox="1"/>
          <p:nvPr/>
        </p:nvSpPr>
        <p:spPr>
          <a:xfrm>
            <a:off x="1627003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4122E430-B431-46DF-B9B1-7F1AB9A8B0AE}"/>
              </a:ext>
            </a:extLst>
          </p:cNvPr>
          <p:cNvSpPr/>
          <p:nvPr/>
        </p:nvSpPr>
        <p:spPr>
          <a:xfrm>
            <a:off x="2496959" y="2665476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080"/>
                </a:lnTo>
                <a:lnTo>
                  <a:pt x="108523" y="19558"/>
                </a:lnTo>
                <a:lnTo>
                  <a:pt x="72583" y="42287"/>
                </a:lnTo>
                <a:lnTo>
                  <a:pt x="42587" y="72121"/>
                </a:lnTo>
                <a:lnTo>
                  <a:pt x="19709" y="107912"/>
                </a:lnTo>
                <a:lnTo>
                  <a:pt x="5122" y="148516"/>
                </a:lnTo>
                <a:lnTo>
                  <a:pt x="0" y="192786"/>
                </a:lnTo>
                <a:lnTo>
                  <a:pt x="5122" y="236815"/>
                </a:lnTo>
                <a:lnTo>
                  <a:pt x="19709" y="277325"/>
                </a:lnTo>
                <a:lnTo>
                  <a:pt x="42587" y="313130"/>
                </a:lnTo>
                <a:lnTo>
                  <a:pt x="72583" y="343044"/>
                </a:lnTo>
                <a:lnTo>
                  <a:pt x="108523" y="365879"/>
                </a:lnTo>
                <a:lnTo>
                  <a:pt x="149236" y="380451"/>
                </a:lnTo>
                <a:lnTo>
                  <a:pt x="193548" y="385572"/>
                </a:lnTo>
                <a:lnTo>
                  <a:pt x="237577" y="380451"/>
                </a:lnTo>
                <a:lnTo>
                  <a:pt x="278087" y="365879"/>
                </a:lnTo>
                <a:lnTo>
                  <a:pt x="313892" y="343044"/>
                </a:lnTo>
                <a:lnTo>
                  <a:pt x="343806" y="313130"/>
                </a:lnTo>
                <a:lnTo>
                  <a:pt x="366641" y="277325"/>
                </a:lnTo>
                <a:lnTo>
                  <a:pt x="381213" y="236815"/>
                </a:lnTo>
                <a:lnTo>
                  <a:pt x="386334" y="192785"/>
                </a:lnTo>
                <a:lnTo>
                  <a:pt x="381213" y="148516"/>
                </a:lnTo>
                <a:lnTo>
                  <a:pt x="366641" y="107912"/>
                </a:lnTo>
                <a:lnTo>
                  <a:pt x="343806" y="72121"/>
                </a:lnTo>
                <a:lnTo>
                  <a:pt x="313892" y="42287"/>
                </a:lnTo>
                <a:lnTo>
                  <a:pt x="278087" y="19558"/>
                </a:lnTo>
                <a:lnTo>
                  <a:pt x="237577" y="508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CF2086F9-5829-44A3-B9B0-641E3D99600A}"/>
              </a:ext>
            </a:extLst>
          </p:cNvPr>
          <p:cNvSpPr/>
          <p:nvPr/>
        </p:nvSpPr>
        <p:spPr>
          <a:xfrm>
            <a:off x="1920887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14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146"/>
                </a:lnTo>
                <a:lnTo>
                  <a:pt x="76200" y="25146"/>
                </a:lnTo>
                <a:close/>
              </a:path>
              <a:path w="576580" h="76200">
                <a:moveTo>
                  <a:pt x="576071" y="50292"/>
                </a:moveTo>
                <a:lnTo>
                  <a:pt x="576071" y="25146"/>
                </a:lnTo>
                <a:lnTo>
                  <a:pt x="63245" y="25146"/>
                </a:lnTo>
                <a:lnTo>
                  <a:pt x="63245" y="50292"/>
                </a:lnTo>
                <a:lnTo>
                  <a:pt x="576071" y="50292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0292"/>
                </a:lnTo>
                <a:lnTo>
                  <a:pt x="63245" y="50292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51F44640-F698-4812-ADC7-5FF6BFE326AC}"/>
              </a:ext>
            </a:extLst>
          </p:cNvPr>
          <p:cNvSpPr/>
          <p:nvPr/>
        </p:nvSpPr>
        <p:spPr>
          <a:xfrm>
            <a:off x="3459365" y="2665476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D2E52A8A-E9C2-43CB-A919-37C81AE5122F}"/>
              </a:ext>
            </a:extLst>
          </p:cNvPr>
          <p:cNvSpPr txBox="1"/>
          <p:nvPr/>
        </p:nvSpPr>
        <p:spPr>
          <a:xfrm>
            <a:off x="3549529" y="270154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C05FC736-00D8-4611-8067-5C56F60A7193}"/>
              </a:ext>
            </a:extLst>
          </p:cNvPr>
          <p:cNvSpPr/>
          <p:nvPr/>
        </p:nvSpPr>
        <p:spPr>
          <a:xfrm>
            <a:off x="2883293" y="28209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6"/>
                </a:lnTo>
                <a:lnTo>
                  <a:pt x="0" y="50292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A8EEE058-4227-4410-A85E-83C10AAA96D7}"/>
              </a:ext>
            </a:extLst>
          </p:cNvPr>
          <p:cNvSpPr/>
          <p:nvPr/>
        </p:nvSpPr>
        <p:spPr>
          <a:xfrm>
            <a:off x="1719719" y="2346198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62711"/>
                </a:moveTo>
                <a:lnTo>
                  <a:pt x="266929" y="44679"/>
                </a:lnTo>
                <a:lnTo>
                  <a:pt x="0" y="310133"/>
                </a:lnTo>
                <a:lnTo>
                  <a:pt x="18287" y="327659"/>
                </a:lnTo>
                <a:lnTo>
                  <a:pt x="284708" y="62711"/>
                </a:lnTo>
                <a:close/>
              </a:path>
              <a:path w="330200" h="327660">
                <a:moveTo>
                  <a:pt x="329945" y="0"/>
                </a:moveTo>
                <a:lnTo>
                  <a:pt x="249173" y="26669"/>
                </a:lnTo>
                <a:lnTo>
                  <a:pt x="266929" y="44679"/>
                </a:lnTo>
                <a:lnTo>
                  <a:pt x="275843" y="35813"/>
                </a:lnTo>
                <a:lnTo>
                  <a:pt x="294131" y="53339"/>
                </a:lnTo>
                <a:lnTo>
                  <a:pt x="294131" y="72270"/>
                </a:lnTo>
                <a:lnTo>
                  <a:pt x="302513" y="80771"/>
                </a:lnTo>
                <a:lnTo>
                  <a:pt x="329945" y="0"/>
                </a:lnTo>
                <a:close/>
              </a:path>
              <a:path w="330200" h="327660">
                <a:moveTo>
                  <a:pt x="294131" y="53339"/>
                </a:moveTo>
                <a:lnTo>
                  <a:pt x="275843" y="35813"/>
                </a:lnTo>
                <a:lnTo>
                  <a:pt x="266929" y="44679"/>
                </a:lnTo>
                <a:lnTo>
                  <a:pt x="284708" y="62711"/>
                </a:lnTo>
                <a:lnTo>
                  <a:pt x="294131" y="53339"/>
                </a:lnTo>
                <a:close/>
              </a:path>
              <a:path w="330200" h="327660">
                <a:moveTo>
                  <a:pt x="294131" y="72270"/>
                </a:moveTo>
                <a:lnTo>
                  <a:pt x="294131" y="53339"/>
                </a:lnTo>
                <a:lnTo>
                  <a:pt x="284708" y="62711"/>
                </a:lnTo>
                <a:lnTo>
                  <a:pt x="294131" y="72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A49E8471-B9BE-4892-BA09-8D156560088D}"/>
              </a:ext>
            </a:extLst>
          </p:cNvPr>
          <p:cNvSpPr/>
          <p:nvPr/>
        </p:nvSpPr>
        <p:spPr>
          <a:xfrm>
            <a:off x="320180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5577" y="266817"/>
                </a:moveTo>
                <a:lnTo>
                  <a:pt x="27431" y="248411"/>
                </a:lnTo>
                <a:lnTo>
                  <a:pt x="0" y="329183"/>
                </a:lnTo>
                <a:lnTo>
                  <a:pt x="36575" y="317107"/>
                </a:lnTo>
                <a:lnTo>
                  <a:pt x="36575" y="275843"/>
                </a:lnTo>
                <a:lnTo>
                  <a:pt x="45577" y="266817"/>
                </a:lnTo>
                <a:close/>
              </a:path>
              <a:path w="330200" h="329564">
                <a:moveTo>
                  <a:pt x="62991" y="284479"/>
                </a:moveTo>
                <a:lnTo>
                  <a:pt x="45577" y="266817"/>
                </a:lnTo>
                <a:lnTo>
                  <a:pt x="36575" y="275843"/>
                </a:lnTo>
                <a:lnTo>
                  <a:pt x="54101" y="293369"/>
                </a:lnTo>
                <a:lnTo>
                  <a:pt x="62991" y="284479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991" y="284479"/>
                </a:lnTo>
                <a:lnTo>
                  <a:pt x="54101" y="293369"/>
                </a:lnTo>
                <a:lnTo>
                  <a:pt x="36575" y="275843"/>
                </a:lnTo>
                <a:lnTo>
                  <a:pt x="36575" y="317107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5577" y="266817"/>
                </a:lnTo>
                <a:lnTo>
                  <a:pt x="62991" y="284479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D625F2F3-C72A-4657-B8B6-B7AAC83609DE}"/>
              </a:ext>
            </a:extLst>
          </p:cNvPr>
          <p:cNvSpPr/>
          <p:nvPr/>
        </p:nvSpPr>
        <p:spPr>
          <a:xfrm>
            <a:off x="2296553" y="2337054"/>
            <a:ext cx="329565" cy="328930"/>
          </a:xfrm>
          <a:custGeom>
            <a:avLst/>
            <a:gdLst/>
            <a:ahLst/>
            <a:cxnLst/>
            <a:rect l="l" t="t" r="r" b="b"/>
            <a:pathLst>
              <a:path w="329564" h="328930">
                <a:moveTo>
                  <a:pt x="284455" y="265454"/>
                </a:moveTo>
                <a:lnTo>
                  <a:pt x="17525" y="0"/>
                </a:lnTo>
                <a:lnTo>
                  <a:pt x="0" y="18288"/>
                </a:lnTo>
                <a:lnTo>
                  <a:pt x="266049" y="283600"/>
                </a:lnTo>
                <a:lnTo>
                  <a:pt x="284455" y="265454"/>
                </a:lnTo>
                <a:close/>
              </a:path>
              <a:path w="329564" h="328930">
                <a:moveTo>
                  <a:pt x="293369" y="316258"/>
                </a:moveTo>
                <a:lnTo>
                  <a:pt x="293369" y="274320"/>
                </a:lnTo>
                <a:lnTo>
                  <a:pt x="275081" y="292608"/>
                </a:lnTo>
                <a:lnTo>
                  <a:pt x="266049" y="283600"/>
                </a:lnTo>
                <a:lnTo>
                  <a:pt x="248411" y="300990"/>
                </a:lnTo>
                <a:lnTo>
                  <a:pt x="293369" y="316258"/>
                </a:lnTo>
                <a:close/>
              </a:path>
              <a:path w="329564" h="328930">
                <a:moveTo>
                  <a:pt x="293369" y="274320"/>
                </a:moveTo>
                <a:lnTo>
                  <a:pt x="284455" y="265454"/>
                </a:lnTo>
                <a:lnTo>
                  <a:pt x="266049" y="283600"/>
                </a:lnTo>
                <a:lnTo>
                  <a:pt x="275081" y="292608"/>
                </a:lnTo>
                <a:lnTo>
                  <a:pt x="293369" y="274320"/>
                </a:lnTo>
                <a:close/>
              </a:path>
              <a:path w="329564" h="328930">
                <a:moveTo>
                  <a:pt x="329183" y="328422"/>
                </a:moveTo>
                <a:lnTo>
                  <a:pt x="302513" y="247650"/>
                </a:lnTo>
                <a:lnTo>
                  <a:pt x="284455" y="265454"/>
                </a:lnTo>
                <a:lnTo>
                  <a:pt x="293369" y="274320"/>
                </a:lnTo>
                <a:lnTo>
                  <a:pt x="293369" y="316258"/>
                </a:lnTo>
                <a:lnTo>
                  <a:pt x="329183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>
            <a:extLst>
              <a:ext uri="{FF2B5EF4-FFF2-40B4-BE49-F238E27FC236}">
                <a16:creationId xmlns:a16="http://schemas.microsoft.com/office/drawing/2014/main" id="{BCA0837C-C8EF-422F-B662-FF586EF227D2}"/>
              </a:ext>
            </a:extLst>
          </p:cNvPr>
          <p:cNvSpPr/>
          <p:nvPr/>
        </p:nvSpPr>
        <p:spPr>
          <a:xfrm>
            <a:off x="3321443" y="2337054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265201"/>
                </a:moveTo>
                <a:lnTo>
                  <a:pt x="18287" y="0"/>
                </a:lnTo>
                <a:lnTo>
                  <a:pt x="0" y="18288"/>
                </a:lnTo>
                <a:lnTo>
                  <a:pt x="266674" y="283489"/>
                </a:lnTo>
                <a:lnTo>
                  <a:pt x="284962" y="265201"/>
                </a:lnTo>
                <a:close/>
              </a:path>
              <a:path w="330200" h="328930">
                <a:moveTo>
                  <a:pt x="294131" y="316258"/>
                </a:moveTo>
                <a:lnTo>
                  <a:pt x="294131" y="274320"/>
                </a:lnTo>
                <a:lnTo>
                  <a:pt x="275844" y="292608"/>
                </a:lnTo>
                <a:lnTo>
                  <a:pt x="266674" y="283489"/>
                </a:lnTo>
                <a:lnTo>
                  <a:pt x="249173" y="300990"/>
                </a:lnTo>
                <a:lnTo>
                  <a:pt x="294131" y="316258"/>
                </a:lnTo>
                <a:close/>
              </a:path>
              <a:path w="330200" h="328930">
                <a:moveTo>
                  <a:pt x="294131" y="274320"/>
                </a:moveTo>
                <a:lnTo>
                  <a:pt x="284962" y="265201"/>
                </a:lnTo>
                <a:lnTo>
                  <a:pt x="266674" y="283489"/>
                </a:lnTo>
                <a:lnTo>
                  <a:pt x="275844" y="292608"/>
                </a:lnTo>
                <a:lnTo>
                  <a:pt x="294131" y="274320"/>
                </a:lnTo>
                <a:close/>
              </a:path>
              <a:path w="330200" h="328930">
                <a:moveTo>
                  <a:pt x="329945" y="328422"/>
                </a:moveTo>
                <a:lnTo>
                  <a:pt x="302513" y="247650"/>
                </a:lnTo>
                <a:lnTo>
                  <a:pt x="284962" y="265201"/>
                </a:lnTo>
                <a:lnTo>
                  <a:pt x="294131" y="274320"/>
                </a:lnTo>
                <a:lnTo>
                  <a:pt x="294131" y="316258"/>
                </a:lnTo>
                <a:lnTo>
                  <a:pt x="329945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>
            <a:extLst>
              <a:ext uri="{FF2B5EF4-FFF2-40B4-BE49-F238E27FC236}">
                <a16:creationId xmlns:a16="http://schemas.microsoft.com/office/drawing/2014/main" id="{5A3D2CFA-17C5-4578-B65C-B55727D42ED0}"/>
              </a:ext>
            </a:extLst>
          </p:cNvPr>
          <p:cNvSpPr/>
          <p:nvPr/>
        </p:nvSpPr>
        <p:spPr>
          <a:xfrm>
            <a:off x="184849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368" y="266817"/>
                </a:moveTo>
                <a:lnTo>
                  <a:pt x="18287" y="0"/>
                </a:lnTo>
                <a:lnTo>
                  <a:pt x="0" y="17526"/>
                </a:lnTo>
                <a:lnTo>
                  <a:pt x="266953" y="284480"/>
                </a:lnTo>
                <a:lnTo>
                  <a:pt x="284368" y="266817"/>
                </a:lnTo>
                <a:close/>
              </a:path>
              <a:path w="330200" h="329564">
                <a:moveTo>
                  <a:pt x="293370" y="317107"/>
                </a:moveTo>
                <a:lnTo>
                  <a:pt x="293370" y="275844"/>
                </a:lnTo>
                <a:lnTo>
                  <a:pt x="275844" y="293370"/>
                </a:lnTo>
                <a:lnTo>
                  <a:pt x="266953" y="284480"/>
                </a:lnTo>
                <a:lnTo>
                  <a:pt x="249173" y="302514"/>
                </a:lnTo>
                <a:lnTo>
                  <a:pt x="293370" y="317107"/>
                </a:lnTo>
                <a:close/>
              </a:path>
              <a:path w="330200" h="329564">
                <a:moveTo>
                  <a:pt x="293370" y="275844"/>
                </a:moveTo>
                <a:lnTo>
                  <a:pt x="284368" y="266817"/>
                </a:lnTo>
                <a:lnTo>
                  <a:pt x="266953" y="284480"/>
                </a:lnTo>
                <a:lnTo>
                  <a:pt x="275844" y="293370"/>
                </a:lnTo>
                <a:lnTo>
                  <a:pt x="293370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2513" y="248411"/>
                </a:lnTo>
                <a:lnTo>
                  <a:pt x="284368" y="266817"/>
                </a:lnTo>
                <a:lnTo>
                  <a:pt x="293370" y="275844"/>
                </a:lnTo>
                <a:lnTo>
                  <a:pt x="293370" y="317107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86FE7C82-F298-4255-A3B9-D979F69C8C7F}"/>
              </a:ext>
            </a:extLst>
          </p:cNvPr>
          <p:cNvSpPr/>
          <p:nvPr/>
        </p:nvSpPr>
        <p:spPr>
          <a:xfrm>
            <a:off x="2808617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988" y="266700"/>
                </a:moveTo>
                <a:lnTo>
                  <a:pt x="18287" y="0"/>
                </a:lnTo>
                <a:lnTo>
                  <a:pt x="0" y="17526"/>
                </a:lnTo>
                <a:lnTo>
                  <a:pt x="267080" y="284607"/>
                </a:lnTo>
                <a:lnTo>
                  <a:pt x="284988" y="266700"/>
                </a:lnTo>
                <a:close/>
              </a:path>
              <a:path w="330200" h="329564">
                <a:moveTo>
                  <a:pt x="294131" y="317358"/>
                </a:moveTo>
                <a:lnTo>
                  <a:pt x="294131" y="275844"/>
                </a:lnTo>
                <a:lnTo>
                  <a:pt x="275844" y="293370"/>
                </a:lnTo>
                <a:lnTo>
                  <a:pt x="267080" y="284607"/>
                </a:lnTo>
                <a:lnTo>
                  <a:pt x="249173" y="302514"/>
                </a:lnTo>
                <a:lnTo>
                  <a:pt x="294131" y="317358"/>
                </a:lnTo>
                <a:close/>
              </a:path>
              <a:path w="330200" h="329564">
                <a:moveTo>
                  <a:pt x="294131" y="275844"/>
                </a:moveTo>
                <a:lnTo>
                  <a:pt x="284988" y="266700"/>
                </a:lnTo>
                <a:lnTo>
                  <a:pt x="267080" y="284607"/>
                </a:lnTo>
                <a:lnTo>
                  <a:pt x="275844" y="293370"/>
                </a:lnTo>
                <a:lnTo>
                  <a:pt x="294131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3276" y="248411"/>
                </a:lnTo>
                <a:lnTo>
                  <a:pt x="284988" y="266700"/>
                </a:lnTo>
                <a:lnTo>
                  <a:pt x="294131" y="275844"/>
                </a:lnTo>
                <a:lnTo>
                  <a:pt x="294131" y="317358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0">
            <a:extLst>
              <a:ext uri="{FF2B5EF4-FFF2-40B4-BE49-F238E27FC236}">
                <a16:creationId xmlns:a16="http://schemas.microsoft.com/office/drawing/2014/main" id="{37B41618-5209-493A-85EB-2E70F9AEB2E3}"/>
              </a:ext>
            </a:extLst>
          </p:cNvPr>
          <p:cNvSpPr/>
          <p:nvPr/>
        </p:nvSpPr>
        <p:spPr>
          <a:xfrm>
            <a:off x="2691269" y="2337054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44958" y="265176"/>
                </a:moveTo>
                <a:lnTo>
                  <a:pt x="26670" y="246887"/>
                </a:lnTo>
                <a:lnTo>
                  <a:pt x="0" y="328422"/>
                </a:lnTo>
                <a:lnTo>
                  <a:pt x="35814" y="316258"/>
                </a:lnTo>
                <a:lnTo>
                  <a:pt x="35814" y="274320"/>
                </a:lnTo>
                <a:lnTo>
                  <a:pt x="44958" y="265176"/>
                </a:lnTo>
                <a:close/>
              </a:path>
              <a:path w="327660" h="328930">
                <a:moveTo>
                  <a:pt x="62496" y="282714"/>
                </a:moveTo>
                <a:lnTo>
                  <a:pt x="44958" y="265176"/>
                </a:lnTo>
                <a:lnTo>
                  <a:pt x="35814" y="274320"/>
                </a:lnTo>
                <a:lnTo>
                  <a:pt x="53340" y="291845"/>
                </a:lnTo>
                <a:lnTo>
                  <a:pt x="62496" y="282714"/>
                </a:lnTo>
                <a:close/>
              </a:path>
              <a:path w="327660" h="328930">
                <a:moveTo>
                  <a:pt x="80772" y="300990"/>
                </a:moveTo>
                <a:lnTo>
                  <a:pt x="62496" y="282714"/>
                </a:lnTo>
                <a:lnTo>
                  <a:pt x="53340" y="291845"/>
                </a:lnTo>
                <a:lnTo>
                  <a:pt x="35814" y="274320"/>
                </a:lnTo>
                <a:lnTo>
                  <a:pt x="35814" y="316258"/>
                </a:lnTo>
                <a:lnTo>
                  <a:pt x="80772" y="300990"/>
                </a:lnTo>
                <a:close/>
              </a:path>
              <a:path w="327660" h="328930">
                <a:moveTo>
                  <a:pt x="327660" y="18287"/>
                </a:moveTo>
                <a:lnTo>
                  <a:pt x="310134" y="0"/>
                </a:lnTo>
                <a:lnTo>
                  <a:pt x="44958" y="265176"/>
                </a:lnTo>
                <a:lnTo>
                  <a:pt x="62496" y="282714"/>
                </a:lnTo>
                <a:lnTo>
                  <a:pt x="32766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1">
            <a:extLst>
              <a:ext uri="{FF2B5EF4-FFF2-40B4-BE49-F238E27FC236}">
                <a16:creationId xmlns:a16="http://schemas.microsoft.com/office/drawing/2014/main" id="{10B0E25E-7C85-486B-B59A-870832ED06F8}"/>
              </a:ext>
            </a:extLst>
          </p:cNvPr>
          <p:cNvSpPr/>
          <p:nvPr/>
        </p:nvSpPr>
        <p:spPr>
          <a:xfrm>
            <a:off x="2241689" y="2977133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4957" y="266699"/>
                </a:moveTo>
                <a:lnTo>
                  <a:pt x="26669" y="248411"/>
                </a:lnTo>
                <a:lnTo>
                  <a:pt x="0" y="329183"/>
                </a:lnTo>
                <a:lnTo>
                  <a:pt x="35813" y="317358"/>
                </a:lnTo>
                <a:lnTo>
                  <a:pt x="35813" y="275843"/>
                </a:lnTo>
                <a:lnTo>
                  <a:pt x="44957" y="266699"/>
                </a:lnTo>
                <a:close/>
              </a:path>
              <a:path w="330200" h="329564">
                <a:moveTo>
                  <a:pt x="62864" y="284606"/>
                </a:moveTo>
                <a:lnTo>
                  <a:pt x="44957" y="266699"/>
                </a:lnTo>
                <a:lnTo>
                  <a:pt x="35813" y="275843"/>
                </a:lnTo>
                <a:lnTo>
                  <a:pt x="54101" y="293369"/>
                </a:lnTo>
                <a:lnTo>
                  <a:pt x="62864" y="284606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864" y="284606"/>
                </a:lnTo>
                <a:lnTo>
                  <a:pt x="54101" y="293369"/>
                </a:lnTo>
                <a:lnTo>
                  <a:pt x="35813" y="275843"/>
                </a:lnTo>
                <a:lnTo>
                  <a:pt x="35813" y="317358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4957" y="266699"/>
                </a:lnTo>
                <a:lnTo>
                  <a:pt x="62864" y="284606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2">
            <a:extLst>
              <a:ext uri="{FF2B5EF4-FFF2-40B4-BE49-F238E27FC236}">
                <a16:creationId xmlns:a16="http://schemas.microsoft.com/office/drawing/2014/main" id="{44D8AACF-8E3B-4D6B-B350-BE32BA3B5B1E}"/>
              </a:ext>
            </a:extLst>
          </p:cNvPr>
          <p:cNvSpPr txBox="1"/>
          <p:nvPr/>
        </p:nvSpPr>
        <p:spPr>
          <a:xfrm>
            <a:off x="2606935" y="194411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33">
            <a:extLst>
              <a:ext uri="{FF2B5EF4-FFF2-40B4-BE49-F238E27FC236}">
                <a16:creationId xmlns:a16="http://schemas.microsoft.com/office/drawing/2014/main" id="{851032B7-69D0-4577-A8B0-FD9A4627425E}"/>
              </a:ext>
            </a:extLst>
          </p:cNvPr>
          <p:cNvSpPr txBox="1"/>
          <p:nvPr/>
        </p:nvSpPr>
        <p:spPr>
          <a:xfrm>
            <a:off x="1692531" y="2280161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67053322-9DED-4599-B20A-BFEE2E4505C5}"/>
              </a:ext>
            </a:extLst>
          </p:cNvPr>
          <p:cNvSpPr txBox="1"/>
          <p:nvPr/>
        </p:nvSpPr>
        <p:spPr>
          <a:xfrm>
            <a:off x="2149733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C0EE4C1B-CD65-41FA-9F13-78169C28522E}"/>
              </a:ext>
            </a:extLst>
          </p:cNvPr>
          <p:cNvSpPr txBox="1"/>
          <p:nvPr/>
        </p:nvSpPr>
        <p:spPr>
          <a:xfrm>
            <a:off x="2454527" y="2280161"/>
            <a:ext cx="5086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00" b="1" dirty="0">
                <a:latin typeface="Times New Roman"/>
                <a:cs typeface="Times New Roman"/>
              </a:rPr>
              <a:t>1	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36">
            <a:extLst>
              <a:ext uri="{FF2B5EF4-FFF2-40B4-BE49-F238E27FC236}">
                <a16:creationId xmlns:a16="http://schemas.microsoft.com/office/drawing/2014/main" id="{609D5455-6489-4031-A821-50051C6357F8}"/>
              </a:ext>
            </a:extLst>
          </p:cNvPr>
          <p:cNvSpPr txBox="1"/>
          <p:nvPr/>
        </p:nvSpPr>
        <p:spPr>
          <a:xfrm>
            <a:off x="3445145" y="2280161"/>
            <a:ext cx="229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E85A966F-C68C-40EC-BA13-FBC96B38ECC4}"/>
              </a:ext>
            </a:extLst>
          </p:cNvPr>
          <p:cNvSpPr txBox="1"/>
          <p:nvPr/>
        </p:nvSpPr>
        <p:spPr>
          <a:xfrm>
            <a:off x="3064137" y="25849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38">
            <a:extLst>
              <a:ext uri="{FF2B5EF4-FFF2-40B4-BE49-F238E27FC236}">
                <a16:creationId xmlns:a16="http://schemas.microsoft.com/office/drawing/2014/main" id="{9671AB47-DB96-444E-87AC-3C277CA004F0}"/>
              </a:ext>
            </a:extLst>
          </p:cNvPr>
          <p:cNvSpPr txBox="1"/>
          <p:nvPr/>
        </p:nvSpPr>
        <p:spPr>
          <a:xfrm>
            <a:off x="1844939" y="3042157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D0F43C5-8D78-4097-8DDB-516F3BDBBCFD}"/>
              </a:ext>
            </a:extLst>
          </p:cNvPr>
          <p:cNvSpPr txBox="1"/>
          <p:nvPr/>
        </p:nvSpPr>
        <p:spPr>
          <a:xfrm>
            <a:off x="2302140" y="288974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40">
            <a:extLst>
              <a:ext uri="{FF2B5EF4-FFF2-40B4-BE49-F238E27FC236}">
                <a16:creationId xmlns:a16="http://schemas.microsoft.com/office/drawing/2014/main" id="{CF5FCAB8-4595-4B9F-B38E-CA8E9DB02825}"/>
              </a:ext>
            </a:extLst>
          </p:cNvPr>
          <p:cNvSpPr txBox="1"/>
          <p:nvPr/>
        </p:nvSpPr>
        <p:spPr>
          <a:xfrm>
            <a:off x="2987943" y="293471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41">
            <a:extLst>
              <a:ext uri="{FF2B5EF4-FFF2-40B4-BE49-F238E27FC236}">
                <a16:creationId xmlns:a16="http://schemas.microsoft.com/office/drawing/2014/main" id="{C60344A4-5777-4C85-B857-E938BC459058}"/>
              </a:ext>
            </a:extLst>
          </p:cNvPr>
          <p:cNvSpPr txBox="1"/>
          <p:nvPr/>
        </p:nvSpPr>
        <p:spPr>
          <a:xfrm>
            <a:off x="3445145" y="301090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42">
            <a:extLst>
              <a:ext uri="{FF2B5EF4-FFF2-40B4-BE49-F238E27FC236}">
                <a16:creationId xmlns:a16="http://schemas.microsoft.com/office/drawing/2014/main" id="{AFCA8E34-ED50-4FDA-816B-2BCD479BFAD6}"/>
              </a:ext>
            </a:extLst>
          </p:cNvPr>
          <p:cNvSpPr txBox="1"/>
          <p:nvPr/>
        </p:nvSpPr>
        <p:spPr>
          <a:xfrm>
            <a:off x="2589409" y="2701544"/>
            <a:ext cx="220979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45">
            <a:extLst>
              <a:ext uri="{FF2B5EF4-FFF2-40B4-BE49-F238E27FC236}">
                <a16:creationId xmlns:a16="http://schemas.microsoft.com/office/drawing/2014/main" id="{AD40F621-46A4-46DD-8D7F-D7CFD03A7DCF}"/>
              </a:ext>
            </a:extLst>
          </p:cNvPr>
          <p:cNvSpPr/>
          <p:nvPr/>
        </p:nvSpPr>
        <p:spPr>
          <a:xfrm>
            <a:off x="2451239" y="3473196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152400" y="51053"/>
                </a:moveTo>
                <a:lnTo>
                  <a:pt x="152400" y="0"/>
                </a:lnTo>
                <a:lnTo>
                  <a:pt x="0" y="76200"/>
                </a:lnTo>
                <a:lnTo>
                  <a:pt x="127254" y="139826"/>
                </a:lnTo>
                <a:lnTo>
                  <a:pt x="127254" y="51053"/>
                </a:lnTo>
                <a:lnTo>
                  <a:pt x="152400" y="51053"/>
                </a:lnTo>
                <a:close/>
              </a:path>
              <a:path w="533400" h="152400">
                <a:moveTo>
                  <a:pt x="533400" y="101345"/>
                </a:moveTo>
                <a:lnTo>
                  <a:pt x="533400" y="51053"/>
                </a:lnTo>
                <a:lnTo>
                  <a:pt x="127254" y="51053"/>
                </a:lnTo>
                <a:lnTo>
                  <a:pt x="127254" y="101345"/>
                </a:lnTo>
                <a:lnTo>
                  <a:pt x="533400" y="101345"/>
                </a:lnTo>
                <a:close/>
              </a:path>
              <a:path w="533400" h="152400">
                <a:moveTo>
                  <a:pt x="152400" y="152400"/>
                </a:moveTo>
                <a:lnTo>
                  <a:pt x="152400" y="101345"/>
                </a:lnTo>
                <a:lnTo>
                  <a:pt x="127254" y="101345"/>
                </a:lnTo>
                <a:lnTo>
                  <a:pt x="127254" y="139826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46">
            <a:extLst>
              <a:ext uri="{FF2B5EF4-FFF2-40B4-BE49-F238E27FC236}">
                <a16:creationId xmlns:a16="http://schemas.microsoft.com/office/drawing/2014/main" id="{0946B23F-80DE-48F3-8063-1CD3646DAB79}"/>
              </a:ext>
            </a:extLst>
          </p:cNvPr>
          <p:cNvSpPr/>
          <p:nvPr/>
        </p:nvSpPr>
        <p:spPr>
          <a:xfrm>
            <a:off x="2813951" y="2997707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233204" y="197325"/>
                </a:moveTo>
                <a:lnTo>
                  <a:pt x="36575" y="0"/>
                </a:lnTo>
                <a:lnTo>
                  <a:pt x="0" y="36576"/>
                </a:lnTo>
                <a:lnTo>
                  <a:pt x="197325" y="233204"/>
                </a:lnTo>
                <a:lnTo>
                  <a:pt x="233204" y="197325"/>
                </a:lnTo>
                <a:close/>
              </a:path>
              <a:path w="323214" h="323214">
                <a:moveTo>
                  <a:pt x="251459" y="299099"/>
                </a:moveTo>
                <a:lnTo>
                  <a:pt x="251459" y="215646"/>
                </a:lnTo>
                <a:lnTo>
                  <a:pt x="215645" y="251460"/>
                </a:lnTo>
                <a:lnTo>
                  <a:pt x="197325" y="233204"/>
                </a:lnTo>
                <a:lnTo>
                  <a:pt x="161543" y="268986"/>
                </a:lnTo>
                <a:lnTo>
                  <a:pt x="251459" y="299099"/>
                </a:lnTo>
                <a:close/>
              </a:path>
              <a:path w="323214" h="323214">
                <a:moveTo>
                  <a:pt x="251459" y="215646"/>
                </a:moveTo>
                <a:lnTo>
                  <a:pt x="233204" y="197325"/>
                </a:lnTo>
                <a:lnTo>
                  <a:pt x="197325" y="233204"/>
                </a:lnTo>
                <a:lnTo>
                  <a:pt x="215645" y="251460"/>
                </a:lnTo>
                <a:lnTo>
                  <a:pt x="251459" y="215646"/>
                </a:lnTo>
                <a:close/>
              </a:path>
              <a:path w="323214" h="323214">
                <a:moveTo>
                  <a:pt x="323087" y="323088"/>
                </a:moveTo>
                <a:lnTo>
                  <a:pt x="268985" y="161544"/>
                </a:lnTo>
                <a:lnTo>
                  <a:pt x="233204" y="197325"/>
                </a:lnTo>
                <a:lnTo>
                  <a:pt x="251459" y="215646"/>
                </a:lnTo>
                <a:lnTo>
                  <a:pt x="251459" y="299099"/>
                </a:lnTo>
                <a:lnTo>
                  <a:pt x="323087" y="323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7">
            <a:extLst>
              <a:ext uri="{FF2B5EF4-FFF2-40B4-BE49-F238E27FC236}">
                <a16:creationId xmlns:a16="http://schemas.microsoft.com/office/drawing/2014/main" id="{19DCE177-35FE-47CB-AA8A-0B69E4FB9D22}"/>
              </a:ext>
            </a:extLst>
          </p:cNvPr>
          <p:cNvSpPr/>
          <p:nvPr/>
        </p:nvSpPr>
        <p:spPr>
          <a:xfrm>
            <a:off x="2283599" y="2385822"/>
            <a:ext cx="320040" cy="249554"/>
          </a:xfrm>
          <a:custGeom>
            <a:avLst/>
            <a:gdLst/>
            <a:ahLst/>
            <a:cxnLst/>
            <a:rect l="l" t="t" r="r" b="b"/>
            <a:pathLst>
              <a:path w="320039" h="249555">
                <a:moveTo>
                  <a:pt x="213564" y="137141"/>
                </a:moveTo>
                <a:lnTo>
                  <a:pt x="30480" y="0"/>
                </a:lnTo>
                <a:lnTo>
                  <a:pt x="0" y="41148"/>
                </a:lnTo>
                <a:lnTo>
                  <a:pt x="182840" y="178106"/>
                </a:lnTo>
                <a:lnTo>
                  <a:pt x="213564" y="137141"/>
                </a:lnTo>
                <a:close/>
              </a:path>
              <a:path w="320039" h="249555">
                <a:moveTo>
                  <a:pt x="233934" y="233518"/>
                </a:moveTo>
                <a:lnTo>
                  <a:pt x="233934" y="152399"/>
                </a:lnTo>
                <a:lnTo>
                  <a:pt x="203454" y="193548"/>
                </a:lnTo>
                <a:lnTo>
                  <a:pt x="182840" y="178106"/>
                </a:lnTo>
                <a:lnTo>
                  <a:pt x="152400" y="218694"/>
                </a:lnTo>
                <a:lnTo>
                  <a:pt x="233934" y="233518"/>
                </a:lnTo>
                <a:close/>
              </a:path>
              <a:path w="320039" h="249555">
                <a:moveTo>
                  <a:pt x="233934" y="152399"/>
                </a:moveTo>
                <a:lnTo>
                  <a:pt x="213564" y="137141"/>
                </a:lnTo>
                <a:lnTo>
                  <a:pt x="182840" y="178106"/>
                </a:lnTo>
                <a:lnTo>
                  <a:pt x="203454" y="193548"/>
                </a:lnTo>
                <a:lnTo>
                  <a:pt x="233934" y="152399"/>
                </a:lnTo>
                <a:close/>
              </a:path>
              <a:path w="320039" h="249555">
                <a:moveTo>
                  <a:pt x="320040" y="249174"/>
                </a:moveTo>
                <a:lnTo>
                  <a:pt x="243840" y="96773"/>
                </a:lnTo>
                <a:lnTo>
                  <a:pt x="213564" y="137141"/>
                </a:lnTo>
                <a:lnTo>
                  <a:pt x="233934" y="152399"/>
                </a:lnTo>
                <a:lnTo>
                  <a:pt x="233934" y="233518"/>
                </a:lnTo>
                <a:lnTo>
                  <a:pt x="320040" y="2491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8">
            <a:extLst>
              <a:ext uri="{FF2B5EF4-FFF2-40B4-BE49-F238E27FC236}">
                <a16:creationId xmlns:a16="http://schemas.microsoft.com/office/drawing/2014/main" id="{740616E1-C2A3-4B9E-BE55-B6408D5BEBEB}"/>
              </a:ext>
            </a:extLst>
          </p:cNvPr>
          <p:cNvSpPr/>
          <p:nvPr/>
        </p:nvSpPr>
        <p:spPr>
          <a:xfrm>
            <a:off x="4501019" y="205740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38"/>
                </a:lnTo>
                <a:lnTo>
                  <a:pt x="107302" y="19407"/>
                </a:lnTo>
                <a:lnTo>
                  <a:pt x="71659" y="41987"/>
                </a:lnTo>
                <a:lnTo>
                  <a:pt x="41987" y="71659"/>
                </a:lnTo>
                <a:lnTo>
                  <a:pt x="19407" y="107302"/>
                </a:lnTo>
                <a:lnTo>
                  <a:pt x="5038" y="14779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7796"/>
                </a:lnTo>
                <a:lnTo>
                  <a:pt x="364507" y="107302"/>
                </a:lnTo>
                <a:lnTo>
                  <a:pt x="341820" y="71659"/>
                </a:lnTo>
                <a:lnTo>
                  <a:pt x="312068" y="41987"/>
                </a:lnTo>
                <a:lnTo>
                  <a:pt x="276412" y="19407"/>
                </a:lnTo>
                <a:lnTo>
                  <a:pt x="236011" y="503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9">
            <a:extLst>
              <a:ext uri="{FF2B5EF4-FFF2-40B4-BE49-F238E27FC236}">
                <a16:creationId xmlns:a16="http://schemas.microsoft.com/office/drawing/2014/main" id="{66989334-133E-464C-B587-0698C6B14911}"/>
              </a:ext>
            </a:extLst>
          </p:cNvPr>
          <p:cNvSpPr txBox="1"/>
          <p:nvPr/>
        </p:nvSpPr>
        <p:spPr>
          <a:xfrm>
            <a:off x="4591183" y="20919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50">
            <a:extLst>
              <a:ext uri="{FF2B5EF4-FFF2-40B4-BE49-F238E27FC236}">
                <a16:creationId xmlns:a16="http://schemas.microsoft.com/office/drawing/2014/main" id="{5BB91532-99A5-4606-8E79-B22CA276B8FF}"/>
              </a:ext>
            </a:extLst>
          </p:cNvPr>
          <p:cNvSpPr txBox="1"/>
          <p:nvPr/>
        </p:nvSpPr>
        <p:spPr>
          <a:xfrm>
            <a:off x="4692529" y="223139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51">
            <a:extLst>
              <a:ext uri="{FF2B5EF4-FFF2-40B4-BE49-F238E27FC236}">
                <a16:creationId xmlns:a16="http://schemas.microsoft.com/office/drawing/2014/main" id="{E47A21C1-9A38-4DB0-986B-15F24265A9BA}"/>
              </a:ext>
            </a:extLst>
          </p:cNvPr>
          <p:cNvSpPr/>
          <p:nvPr/>
        </p:nvSpPr>
        <p:spPr>
          <a:xfrm>
            <a:off x="5461139" y="205740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7796"/>
                </a:lnTo>
                <a:lnTo>
                  <a:pt x="364507" y="107302"/>
                </a:lnTo>
                <a:lnTo>
                  <a:pt x="341820" y="71659"/>
                </a:lnTo>
                <a:lnTo>
                  <a:pt x="312068" y="41987"/>
                </a:lnTo>
                <a:lnTo>
                  <a:pt x="276412" y="19407"/>
                </a:lnTo>
                <a:lnTo>
                  <a:pt x="236011" y="503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2">
            <a:extLst>
              <a:ext uri="{FF2B5EF4-FFF2-40B4-BE49-F238E27FC236}">
                <a16:creationId xmlns:a16="http://schemas.microsoft.com/office/drawing/2014/main" id="{FEAF9051-88A9-4B80-8099-4F541EB3CEE6}"/>
              </a:ext>
            </a:extLst>
          </p:cNvPr>
          <p:cNvSpPr txBox="1"/>
          <p:nvPr/>
        </p:nvSpPr>
        <p:spPr>
          <a:xfrm>
            <a:off x="5551303" y="20919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53">
            <a:extLst>
              <a:ext uri="{FF2B5EF4-FFF2-40B4-BE49-F238E27FC236}">
                <a16:creationId xmlns:a16="http://schemas.microsoft.com/office/drawing/2014/main" id="{658D19E6-F097-401D-964C-6335D8F1177D}"/>
              </a:ext>
            </a:extLst>
          </p:cNvPr>
          <p:cNvSpPr txBox="1"/>
          <p:nvPr/>
        </p:nvSpPr>
        <p:spPr>
          <a:xfrm>
            <a:off x="5652649" y="223139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54">
            <a:extLst>
              <a:ext uri="{FF2B5EF4-FFF2-40B4-BE49-F238E27FC236}">
                <a16:creationId xmlns:a16="http://schemas.microsoft.com/office/drawing/2014/main" id="{259A8510-AF46-4119-9599-FE84218C23FF}"/>
              </a:ext>
            </a:extLst>
          </p:cNvPr>
          <p:cNvSpPr/>
          <p:nvPr/>
        </p:nvSpPr>
        <p:spPr>
          <a:xfrm>
            <a:off x="4885067" y="221132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0291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5">
            <a:extLst>
              <a:ext uri="{FF2B5EF4-FFF2-40B4-BE49-F238E27FC236}">
                <a16:creationId xmlns:a16="http://schemas.microsoft.com/office/drawing/2014/main" id="{7D5B1F3A-2987-413F-96F8-42ABF3BC8B2C}"/>
              </a:ext>
            </a:extLst>
          </p:cNvPr>
          <p:cNvSpPr/>
          <p:nvPr/>
        </p:nvSpPr>
        <p:spPr>
          <a:xfrm>
            <a:off x="4564265" y="3338321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6">
            <a:extLst>
              <a:ext uri="{FF2B5EF4-FFF2-40B4-BE49-F238E27FC236}">
                <a16:creationId xmlns:a16="http://schemas.microsoft.com/office/drawing/2014/main" id="{D716F67F-98A1-4645-ACE5-08F5B91CDE6C}"/>
              </a:ext>
            </a:extLst>
          </p:cNvPr>
          <p:cNvSpPr txBox="1"/>
          <p:nvPr/>
        </p:nvSpPr>
        <p:spPr>
          <a:xfrm>
            <a:off x="4654429" y="337286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57">
            <a:extLst>
              <a:ext uri="{FF2B5EF4-FFF2-40B4-BE49-F238E27FC236}">
                <a16:creationId xmlns:a16="http://schemas.microsoft.com/office/drawing/2014/main" id="{D14D3ED1-F203-4BB7-9781-71FEF4DA4255}"/>
              </a:ext>
            </a:extLst>
          </p:cNvPr>
          <p:cNvSpPr txBox="1"/>
          <p:nvPr/>
        </p:nvSpPr>
        <p:spPr>
          <a:xfrm>
            <a:off x="4755775" y="35123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58">
            <a:extLst>
              <a:ext uri="{FF2B5EF4-FFF2-40B4-BE49-F238E27FC236}">
                <a16:creationId xmlns:a16="http://schemas.microsoft.com/office/drawing/2014/main" id="{97E8607E-2F34-4F34-9938-6C94ECE897CE}"/>
              </a:ext>
            </a:extLst>
          </p:cNvPr>
          <p:cNvSpPr/>
          <p:nvPr/>
        </p:nvSpPr>
        <p:spPr>
          <a:xfrm>
            <a:off x="5524385" y="3338321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9">
            <a:extLst>
              <a:ext uri="{FF2B5EF4-FFF2-40B4-BE49-F238E27FC236}">
                <a16:creationId xmlns:a16="http://schemas.microsoft.com/office/drawing/2014/main" id="{E9B414B2-D76D-43FE-A8C5-739A08330C3E}"/>
              </a:ext>
            </a:extLst>
          </p:cNvPr>
          <p:cNvSpPr txBox="1"/>
          <p:nvPr/>
        </p:nvSpPr>
        <p:spPr>
          <a:xfrm>
            <a:off x="5615311" y="337286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1" name="object 60">
            <a:extLst>
              <a:ext uri="{FF2B5EF4-FFF2-40B4-BE49-F238E27FC236}">
                <a16:creationId xmlns:a16="http://schemas.microsoft.com/office/drawing/2014/main" id="{8B1872AF-FFB1-4AAC-B598-051A2DCB981A}"/>
              </a:ext>
            </a:extLst>
          </p:cNvPr>
          <p:cNvSpPr txBox="1"/>
          <p:nvPr/>
        </p:nvSpPr>
        <p:spPr>
          <a:xfrm>
            <a:off x="5716657" y="35123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61">
            <a:extLst>
              <a:ext uri="{FF2B5EF4-FFF2-40B4-BE49-F238E27FC236}">
                <a16:creationId xmlns:a16="http://schemas.microsoft.com/office/drawing/2014/main" id="{68F8A376-55B1-4573-B1F2-75D1DA5EAE4C}"/>
              </a:ext>
            </a:extLst>
          </p:cNvPr>
          <p:cNvSpPr/>
          <p:nvPr/>
        </p:nvSpPr>
        <p:spPr>
          <a:xfrm>
            <a:off x="4948313" y="349224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145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145"/>
                </a:lnTo>
                <a:lnTo>
                  <a:pt x="76200" y="25145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145"/>
                </a:lnTo>
                <a:lnTo>
                  <a:pt x="63246" y="25145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62">
            <a:extLst>
              <a:ext uri="{FF2B5EF4-FFF2-40B4-BE49-F238E27FC236}">
                <a16:creationId xmlns:a16="http://schemas.microsoft.com/office/drawing/2014/main" id="{713B6DEC-AD21-43C1-BE5B-7A5443D7A1C8}"/>
              </a:ext>
            </a:extLst>
          </p:cNvPr>
          <p:cNvSpPr/>
          <p:nvPr/>
        </p:nvSpPr>
        <p:spPr>
          <a:xfrm>
            <a:off x="4051439" y="2696717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120"/>
                </a:lnTo>
                <a:lnTo>
                  <a:pt x="107635" y="19692"/>
                </a:lnTo>
                <a:lnTo>
                  <a:pt x="71979" y="42527"/>
                </a:lnTo>
                <a:lnTo>
                  <a:pt x="42227" y="72441"/>
                </a:lnTo>
                <a:lnTo>
                  <a:pt x="19540" y="108246"/>
                </a:lnTo>
                <a:lnTo>
                  <a:pt x="5078" y="148756"/>
                </a:lnTo>
                <a:lnTo>
                  <a:pt x="0" y="192786"/>
                </a:lnTo>
                <a:lnTo>
                  <a:pt x="5078" y="237055"/>
                </a:lnTo>
                <a:lnTo>
                  <a:pt x="19540" y="277659"/>
                </a:lnTo>
                <a:lnTo>
                  <a:pt x="42227" y="313450"/>
                </a:lnTo>
                <a:lnTo>
                  <a:pt x="71979" y="343284"/>
                </a:lnTo>
                <a:lnTo>
                  <a:pt x="107635" y="366013"/>
                </a:lnTo>
                <a:lnTo>
                  <a:pt x="148036" y="380491"/>
                </a:lnTo>
                <a:lnTo>
                  <a:pt x="192024" y="385572"/>
                </a:lnTo>
                <a:lnTo>
                  <a:pt x="236011" y="380491"/>
                </a:lnTo>
                <a:lnTo>
                  <a:pt x="276412" y="366013"/>
                </a:lnTo>
                <a:lnTo>
                  <a:pt x="312068" y="343284"/>
                </a:lnTo>
                <a:lnTo>
                  <a:pt x="341820" y="313450"/>
                </a:lnTo>
                <a:lnTo>
                  <a:pt x="364507" y="277659"/>
                </a:lnTo>
                <a:lnTo>
                  <a:pt x="378969" y="237055"/>
                </a:lnTo>
                <a:lnTo>
                  <a:pt x="384048" y="192785"/>
                </a:lnTo>
                <a:lnTo>
                  <a:pt x="378969" y="148756"/>
                </a:lnTo>
                <a:lnTo>
                  <a:pt x="364507" y="108246"/>
                </a:lnTo>
                <a:lnTo>
                  <a:pt x="341820" y="72441"/>
                </a:lnTo>
                <a:lnTo>
                  <a:pt x="312068" y="42527"/>
                </a:lnTo>
                <a:lnTo>
                  <a:pt x="276412" y="19692"/>
                </a:lnTo>
                <a:lnTo>
                  <a:pt x="236011" y="512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63">
            <a:extLst>
              <a:ext uri="{FF2B5EF4-FFF2-40B4-BE49-F238E27FC236}">
                <a16:creationId xmlns:a16="http://schemas.microsoft.com/office/drawing/2014/main" id="{620DDB31-4AD0-4835-9856-47FF3E18CA69}"/>
              </a:ext>
            </a:extLst>
          </p:cNvPr>
          <p:cNvSpPr txBox="1"/>
          <p:nvPr/>
        </p:nvSpPr>
        <p:spPr>
          <a:xfrm>
            <a:off x="4141603" y="273354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95" name="object 64">
            <a:extLst>
              <a:ext uri="{FF2B5EF4-FFF2-40B4-BE49-F238E27FC236}">
                <a16:creationId xmlns:a16="http://schemas.microsoft.com/office/drawing/2014/main" id="{A15B8788-C338-4DE3-AADF-79E632FF0E62}"/>
              </a:ext>
            </a:extLst>
          </p:cNvPr>
          <p:cNvSpPr/>
          <p:nvPr/>
        </p:nvSpPr>
        <p:spPr>
          <a:xfrm>
            <a:off x="5011559" y="2696717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120"/>
                </a:lnTo>
                <a:lnTo>
                  <a:pt x="108523" y="19692"/>
                </a:lnTo>
                <a:lnTo>
                  <a:pt x="72583" y="42527"/>
                </a:lnTo>
                <a:lnTo>
                  <a:pt x="42587" y="72441"/>
                </a:lnTo>
                <a:lnTo>
                  <a:pt x="19709" y="108246"/>
                </a:lnTo>
                <a:lnTo>
                  <a:pt x="5122" y="148756"/>
                </a:lnTo>
                <a:lnTo>
                  <a:pt x="0" y="192786"/>
                </a:lnTo>
                <a:lnTo>
                  <a:pt x="5122" y="237055"/>
                </a:lnTo>
                <a:lnTo>
                  <a:pt x="19709" y="277659"/>
                </a:lnTo>
                <a:lnTo>
                  <a:pt x="42587" y="313450"/>
                </a:lnTo>
                <a:lnTo>
                  <a:pt x="72583" y="343284"/>
                </a:lnTo>
                <a:lnTo>
                  <a:pt x="108523" y="366013"/>
                </a:lnTo>
                <a:lnTo>
                  <a:pt x="149236" y="380491"/>
                </a:lnTo>
                <a:lnTo>
                  <a:pt x="193548" y="385572"/>
                </a:lnTo>
                <a:lnTo>
                  <a:pt x="237577" y="380491"/>
                </a:lnTo>
                <a:lnTo>
                  <a:pt x="278087" y="366013"/>
                </a:lnTo>
                <a:lnTo>
                  <a:pt x="313892" y="343284"/>
                </a:lnTo>
                <a:lnTo>
                  <a:pt x="343806" y="313450"/>
                </a:lnTo>
                <a:lnTo>
                  <a:pt x="366641" y="277659"/>
                </a:lnTo>
                <a:lnTo>
                  <a:pt x="381213" y="237055"/>
                </a:lnTo>
                <a:lnTo>
                  <a:pt x="386334" y="192785"/>
                </a:lnTo>
                <a:lnTo>
                  <a:pt x="381213" y="148756"/>
                </a:lnTo>
                <a:lnTo>
                  <a:pt x="366641" y="108246"/>
                </a:lnTo>
                <a:lnTo>
                  <a:pt x="343806" y="72441"/>
                </a:lnTo>
                <a:lnTo>
                  <a:pt x="313892" y="42527"/>
                </a:lnTo>
                <a:lnTo>
                  <a:pt x="278087" y="19692"/>
                </a:lnTo>
                <a:lnTo>
                  <a:pt x="237577" y="512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5">
            <a:extLst>
              <a:ext uri="{FF2B5EF4-FFF2-40B4-BE49-F238E27FC236}">
                <a16:creationId xmlns:a16="http://schemas.microsoft.com/office/drawing/2014/main" id="{B2E6375A-7ECF-4A89-9553-30C1B7AF64ED}"/>
              </a:ext>
            </a:extLst>
          </p:cNvPr>
          <p:cNvSpPr/>
          <p:nvPr/>
        </p:nvSpPr>
        <p:spPr>
          <a:xfrm>
            <a:off x="4435487" y="285216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907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907"/>
                </a:lnTo>
                <a:lnTo>
                  <a:pt x="76200" y="25907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907"/>
                </a:lnTo>
                <a:lnTo>
                  <a:pt x="63246" y="25907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6">
            <a:extLst>
              <a:ext uri="{FF2B5EF4-FFF2-40B4-BE49-F238E27FC236}">
                <a16:creationId xmlns:a16="http://schemas.microsoft.com/office/drawing/2014/main" id="{5699B789-C023-4E84-A03F-4B1119A5B34B}"/>
              </a:ext>
            </a:extLst>
          </p:cNvPr>
          <p:cNvSpPr/>
          <p:nvPr/>
        </p:nvSpPr>
        <p:spPr>
          <a:xfrm>
            <a:off x="5973965" y="2696717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120"/>
                </a:lnTo>
                <a:lnTo>
                  <a:pt x="107635" y="19692"/>
                </a:lnTo>
                <a:lnTo>
                  <a:pt x="71979" y="42527"/>
                </a:lnTo>
                <a:lnTo>
                  <a:pt x="42227" y="72441"/>
                </a:lnTo>
                <a:lnTo>
                  <a:pt x="19540" y="108246"/>
                </a:lnTo>
                <a:lnTo>
                  <a:pt x="5078" y="148756"/>
                </a:lnTo>
                <a:lnTo>
                  <a:pt x="0" y="192786"/>
                </a:lnTo>
                <a:lnTo>
                  <a:pt x="5078" y="237055"/>
                </a:lnTo>
                <a:lnTo>
                  <a:pt x="19540" y="277659"/>
                </a:lnTo>
                <a:lnTo>
                  <a:pt x="42227" y="313450"/>
                </a:lnTo>
                <a:lnTo>
                  <a:pt x="71979" y="343284"/>
                </a:lnTo>
                <a:lnTo>
                  <a:pt x="107635" y="366013"/>
                </a:lnTo>
                <a:lnTo>
                  <a:pt x="148036" y="380491"/>
                </a:lnTo>
                <a:lnTo>
                  <a:pt x="192024" y="385572"/>
                </a:lnTo>
                <a:lnTo>
                  <a:pt x="236011" y="380491"/>
                </a:lnTo>
                <a:lnTo>
                  <a:pt x="276412" y="366013"/>
                </a:lnTo>
                <a:lnTo>
                  <a:pt x="312068" y="343284"/>
                </a:lnTo>
                <a:lnTo>
                  <a:pt x="341820" y="313450"/>
                </a:lnTo>
                <a:lnTo>
                  <a:pt x="364507" y="277659"/>
                </a:lnTo>
                <a:lnTo>
                  <a:pt x="378969" y="237055"/>
                </a:lnTo>
                <a:lnTo>
                  <a:pt x="384048" y="192785"/>
                </a:lnTo>
                <a:lnTo>
                  <a:pt x="378969" y="148756"/>
                </a:lnTo>
                <a:lnTo>
                  <a:pt x="364507" y="108246"/>
                </a:lnTo>
                <a:lnTo>
                  <a:pt x="341820" y="72441"/>
                </a:lnTo>
                <a:lnTo>
                  <a:pt x="312068" y="42527"/>
                </a:lnTo>
                <a:lnTo>
                  <a:pt x="276412" y="19692"/>
                </a:lnTo>
                <a:lnTo>
                  <a:pt x="236011" y="512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7">
            <a:extLst>
              <a:ext uri="{FF2B5EF4-FFF2-40B4-BE49-F238E27FC236}">
                <a16:creationId xmlns:a16="http://schemas.microsoft.com/office/drawing/2014/main" id="{A29E532B-A429-4E68-918A-5EBAFFC8702E}"/>
              </a:ext>
            </a:extLst>
          </p:cNvPr>
          <p:cNvSpPr txBox="1"/>
          <p:nvPr/>
        </p:nvSpPr>
        <p:spPr>
          <a:xfrm>
            <a:off x="6064129" y="273354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 dirty="0">
              <a:latin typeface="Times New Roman"/>
              <a:cs typeface="Times New Roman"/>
            </a:endParaRPr>
          </a:p>
        </p:txBody>
      </p:sp>
      <p:sp>
        <p:nvSpPr>
          <p:cNvPr id="99" name="object 68">
            <a:extLst>
              <a:ext uri="{FF2B5EF4-FFF2-40B4-BE49-F238E27FC236}">
                <a16:creationId xmlns:a16="http://schemas.microsoft.com/office/drawing/2014/main" id="{07ABECAE-4EC9-4E92-A43D-5CD791E550D5}"/>
              </a:ext>
            </a:extLst>
          </p:cNvPr>
          <p:cNvSpPr/>
          <p:nvPr/>
        </p:nvSpPr>
        <p:spPr>
          <a:xfrm>
            <a:off x="5397893" y="285216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25907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907"/>
                </a:lnTo>
                <a:lnTo>
                  <a:pt x="76200" y="25907"/>
                </a:lnTo>
                <a:close/>
              </a:path>
              <a:path w="576579" h="76200">
                <a:moveTo>
                  <a:pt x="576072" y="51053"/>
                </a:moveTo>
                <a:lnTo>
                  <a:pt x="576072" y="25907"/>
                </a:lnTo>
                <a:lnTo>
                  <a:pt x="63246" y="25907"/>
                </a:lnTo>
                <a:lnTo>
                  <a:pt x="63246" y="51053"/>
                </a:lnTo>
                <a:lnTo>
                  <a:pt x="576072" y="51053"/>
                </a:lnTo>
                <a:close/>
              </a:path>
              <a:path w="576579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9">
            <a:extLst>
              <a:ext uri="{FF2B5EF4-FFF2-40B4-BE49-F238E27FC236}">
                <a16:creationId xmlns:a16="http://schemas.microsoft.com/office/drawing/2014/main" id="{C58918F3-B0CF-4F24-ADC4-40FC2386F361}"/>
              </a:ext>
            </a:extLst>
          </p:cNvPr>
          <p:cNvSpPr/>
          <p:nvPr/>
        </p:nvSpPr>
        <p:spPr>
          <a:xfrm>
            <a:off x="4234319" y="2377439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63220"/>
                </a:moveTo>
                <a:lnTo>
                  <a:pt x="266674" y="44932"/>
                </a:lnTo>
                <a:lnTo>
                  <a:pt x="0" y="310133"/>
                </a:lnTo>
                <a:lnTo>
                  <a:pt x="18288" y="328421"/>
                </a:lnTo>
                <a:lnTo>
                  <a:pt x="284962" y="63220"/>
                </a:lnTo>
                <a:close/>
              </a:path>
              <a:path w="330200" h="328930">
                <a:moveTo>
                  <a:pt x="329946" y="0"/>
                </a:moveTo>
                <a:lnTo>
                  <a:pt x="249174" y="27431"/>
                </a:lnTo>
                <a:lnTo>
                  <a:pt x="266674" y="44932"/>
                </a:lnTo>
                <a:lnTo>
                  <a:pt x="275844" y="35813"/>
                </a:lnTo>
                <a:lnTo>
                  <a:pt x="294132" y="54101"/>
                </a:lnTo>
                <a:lnTo>
                  <a:pt x="294132" y="72389"/>
                </a:lnTo>
                <a:lnTo>
                  <a:pt x="302514" y="80771"/>
                </a:lnTo>
                <a:lnTo>
                  <a:pt x="329946" y="0"/>
                </a:lnTo>
                <a:close/>
              </a:path>
              <a:path w="330200" h="328930">
                <a:moveTo>
                  <a:pt x="294132" y="54101"/>
                </a:moveTo>
                <a:lnTo>
                  <a:pt x="275844" y="35813"/>
                </a:lnTo>
                <a:lnTo>
                  <a:pt x="266674" y="44932"/>
                </a:lnTo>
                <a:lnTo>
                  <a:pt x="284962" y="63220"/>
                </a:lnTo>
                <a:lnTo>
                  <a:pt x="294132" y="54101"/>
                </a:lnTo>
                <a:close/>
              </a:path>
              <a:path w="330200" h="328930">
                <a:moveTo>
                  <a:pt x="294132" y="72389"/>
                </a:moveTo>
                <a:lnTo>
                  <a:pt x="294132" y="54101"/>
                </a:lnTo>
                <a:lnTo>
                  <a:pt x="284962" y="63220"/>
                </a:lnTo>
                <a:lnTo>
                  <a:pt x="294132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70">
            <a:extLst>
              <a:ext uri="{FF2B5EF4-FFF2-40B4-BE49-F238E27FC236}">
                <a16:creationId xmlns:a16="http://schemas.microsoft.com/office/drawing/2014/main" id="{EBE76BBA-2422-466C-ADF2-841CCA47DFDE}"/>
              </a:ext>
            </a:extLst>
          </p:cNvPr>
          <p:cNvSpPr/>
          <p:nvPr/>
        </p:nvSpPr>
        <p:spPr>
          <a:xfrm>
            <a:off x="5716409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45200" y="267195"/>
                </a:moveTo>
                <a:lnTo>
                  <a:pt x="27432" y="249173"/>
                </a:lnTo>
                <a:lnTo>
                  <a:pt x="0" y="329945"/>
                </a:lnTo>
                <a:lnTo>
                  <a:pt x="36576" y="317869"/>
                </a:lnTo>
                <a:lnTo>
                  <a:pt x="36576" y="275844"/>
                </a:lnTo>
                <a:lnTo>
                  <a:pt x="45200" y="267195"/>
                </a:lnTo>
                <a:close/>
              </a:path>
              <a:path w="330200" h="330200">
                <a:moveTo>
                  <a:pt x="62992" y="285241"/>
                </a:moveTo>
                <a:lnTo>
                  <a:pt x="45200" y="267195"/>
                </a:lnTo>
                <a:lnTo>
                  <a:pt x="36576" y="275844"/>
                </a:lnTo>
                <a:lnTo>
                  <a:pt x="54102" y="294131"/>
                </a:lnTo>
                <a:lnTo>
                  <a:pt x="62992" y="285241"/>
                </a:lnTo>
                <a:close/>
              </a:path>
              <a:path w="330200" h="330200">
                <a:moveTo>
                  <a:pt x="80772" y="303276"/>
                </a:moveTo>
                <a:lnTo>
                  <a:pt x="62992" y="285241"/>
                </a:lnTo>
                <a:lnTo>
                  <a:pt x="54102" y="294131"/>
                </a:lnTo>
                <a:lnTo>
                  <a:pt x="36576" y="275844"/>
                </a:lnTo>
                <a:lnTo>
                  <a:pt x="36576" y="317869"/>
                </a:lnTo>
                <a:lnTo>
                  <a:pt x="80772" y="303276"/>
                </a:lnTo>
                <a:close/>
              </a:path>
              <a:path w="330200" h="330200">
                <a:moveTo>
                  <a:pt x="329946" y="18287"/>
                </a:moveTo>
                <a:lnTo>
                  <a:pt x="311658" y="0"/>
                </a:lnTo>
                <a:lnTo>
                  <a:pt x="45200" y="267195"/>
                </a:lnTo>
                <a:lnTo>
                  <a:pt x="62992" y="285241"/>
                </a:lnTo>
                <a:lnTo>
                  <a:pt x="32994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1">
            <a:extLst>
              <a:ext uri="{FF2B5EF4-FFF2-40B4-BE49-F238E27FC236}">
                <a16:creationId xmlns:a16="http://schemas.microsoft.com/office/drawing/2014/main" id="{A6B7156D-95B6-4BF3-9F58-CBE3025860BB}"/>
              </a:ext>
            </a:extLst>
          </p:cNvPr>
          <p:cNvSpPr/>
          <p:nvPr/>
        </p:nvSpPr>
        <p:spPr>
          <a:xfrm>
            <a:off x="4811153" y="2369057"/>
            <a:ext cx="329565" cy="327660"/>
          </a:xfrm>
          <a:custGeom>
            <a:avLst/>
            <a:gdLst/>
            <a:ahLst/>
            <a:cxnLst/>
            <a:rect l="l" t="t" r="r" b="b"/>
            <a:pathLst>
              <a:path w="329564" h="327660">
                <a:moveTo>
                  <a:pt x="284200" y="265201"/>
                </a:moveTo>
                <a:lnTo>
                  <a:pt x="17525" y="0"/>
                </a:lnTo>
                <a:lnTo>
                  <a:pt x="0" y="17526"/>
                </a:lnTo>
                <a:lnTo>
                  <a:pt x="266306" y="283095"/>
                </a:lnTo>
                <a:lnTo>
                  <a:pt x="284200" y="265201"/>
                </a:lnTo>
                <a:close/>
              </a:path>
              <a:path w="329564" h="327660">
                <a:moveTo>
                  <a:pt x="293369" y="315834"/>
                </a:moveTo>
                <a:lnTo>
                  <a:pt x="293369" y="274320"/>
                </a:lnTo>
                <a:lnTo>
                  <a:pt x="275081" y="291846"/>
                </a:lnTo>
                <a:lnTo>
                  <a:pt x="266306" y="283095"/>
                </a:lnTo>
                <a:lnTo>
                  <a:pt x="248411" y="300990"/>
                </a:lnTo>
                <a:lnTo>
                  <a:pt x="293369" y="315834"/>
                </a:lnTo>
                <a:close/>
              </a:path>
              <a:path w="329564" h="327660">
                <a:moveTo>
                  <a:pt x="293369" y="274320"/>
                </a:moveTo>
                <a:lnTo>
                  <a:pt x="284200" y="265201"/>
                </a:lnTo>
                <a:lnTo>
                  <a:pt x="266306" y="283095"/>
                </a:lnTo>
                <a:lnTo>
                  <a:pt x="275081" y="291846"/>
                </a:lnTo>
                <a:lnTo>
                  <a:pt x="293369" y="274320"/>
                </a:lnTo>
                <a:close/>
              </a:path>
              <a:path w="329564" h="327660">
                <a:moveTo>
                  <a:pt x="329183" y="327660"/>
                </a:moveTo>
                <a:lnTo>
                  <a:pt x="302513" y="246888"/>
                </a:lnTo>
                <a:lnTo>
                  <a:pt x="284200" y="265201"/>
                </a:lnTo>
                <a:lnTo>
                  <a:pt x="293369" y="274320"/>
                </a:lnTo>
                <a:lnTo>
                  <a:pt x="293369" y="315834"/>
                </a:lnTo>
                <a:lnTo>
                  <a:pt x="329183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72">
            <a:extLst>
              <a:ext uri="{FF2B5EF4-FFF2-40B4-BE49-F238E27FC236}">
                <a16:creationId xmlns:a16="http://schemas.microsoft.com/office/drawing/2014/main" id="{8A9E9DFD-C405-40D1-880F-6D7883166A44}"/>
              </a:ext>
            </a:extLst>
          </p:cNvPr>
          <p:cNvSpPr/>
          <p:nvPr/>
        </p:nvSpPr>
        <p:spPr>
          <a:xfrm>
            <a:off x="5836043" y="2369057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264948"/>
                </a:moveTo>
                <a:lnTo>
                  <a:pt x="18287" y="0"/>
                </a:lnTo>
                <a:lnTo>
                  <a:pt x="0" y="17526"/>
                </a:lnTo>
                <a:lnTo>
                  <a:pt x="266929" y="282980"/>
                </a:lnTo>
                <a:lnTo>
                  <a:pt x="284708" y="264948"/>
                </a:lnTo>
                <a:close/>
              </a:path>
              <a:path w="330200" h="327660">
                <a:moveTo>
                  <a:pt x="294131" y="315834"/>
                </a:moveTo>
                <a:lnTo>
                  <a:pt x="294131" y="274320"/>
                </a:lnTo>
                <a:lnTo>
                  <a:pt x="275844" y="291846"/>
                </a:lnTo>
                <a:lnTo>
                  <a:pt x="266929" y="282980"/>
                </a:lnTo>
                <a:lnTo>
                  <a:pt x="249173" y="300990"/>
                </a:lnTo>
                <a:lnTo>
                  <a:pt x="294131" y="315834"/>
                </a:lnTo>
                <a:close/>
              </a:path>
              <a:path w="330200" h="327660">
                <a:moveTo>
                  <a:pt x="294131" y="274320"/>
                </a:moveTo>
                <a:lnTo>
                  <a:pt x="284708" y="264948"/>
                </a:lnTo>
                <a:lnTo>
                  <a:pt x="266929" y="282980"/>
                </a:lnTo>
                <a:lnTo>
                  <a:pt x="275844" y="291846"/>
                </a:lnTo>
                <a:lnTo>
                  <a:pt x="294131" y="274320"/>
                </a:lnTo>
                <a:close/>
              </a:path>
              <a:path w="330200" h="327660">
                <a:moveTo>
                  <a:pt x="329945" y="327660"/>
                </a:moveTo>
                <a:lnTo>
                  <a:pt x="302513" y="246888"/>
                </a:lnTo>
                <a:lnTo>
                  <a:pt x="284708" y="264948"/>
                </a:lnTo>
                <a:lnTo>
                  <a:pt x="294131" y="274320"/>
                </a:lnTo>
                <a:lnTo>
                  <a:pt x="294131" y="315834"/>
                </a:lnTo>
                <a:lnTo>
                  <a:pt x="329945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73">
            <a:extLst>
              <a:ext uri="{FF2B5EF4-FFF2-40B4-BE49-F238E27FC236}">
                <a16:creationId xmlns:a16="http://schemas.microsoft.com/office/drawing/2014/main" id="{D8B6A42B-86E0-4952-A26D-99D5A2A14B8B}"/>
              </a:ext>
            </a:extLst>
          </p:cNvPr>
          <p:cNvSpPr/>
          <p:nvPr/>
        </p:nvSpPr>
        <p:spPr>
          <a:xfrm>
            <a:off x="4363097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284745" y="267195"/>
                </a:moveTo>
                <a:lnTo>
                  <a:pt x="18287" y="0"/>
                </a:lnTo>
                <a:lnTo>
                  <a:pt x="0" y="18288"/>
                </a:lnTo>
                <a:lnTo>
                  <a:pt x="266953" y="285242"/>
                </a:lnTo>
                <a:lnTo>
                  <a:pt x="284745" y="267195"/>
                </a:lnTo>
                <a:close/>
              </a:path>
              <a:path w="330200" h="330200">
                <a:moveTo>
                  <a:pt x="293370" y="317869"/>
                </a:moveTo>
                <a:lnTo>
                  <a:pt x="293370" y="275844"/>
                </a:lnTo>
                <a:lnTo>
                  <a:pt x="275844" y="294132"/>
                </a:lnTo>
                <a:lnTo>
                  <a:pt x="266953" y="285242"/>
                </a:lnTo>
                <a:lnTo>
                  <a:pt x="249173" y="303276"/>
                </a:lnTo>
                <a:lnTo>
                  <a:pt x="293370" y="317869"/>
                </a:lnTo>
                <a:close/>
              </a:path>
              <a:path w="330200" h="330200">
                <a:moveTo>
                  <a:pt x="293370" y="275844"/>
                </a:moveTo>
                <a:lnTo>
                  <a:pt x="284745" y="267195"/>
                </a:lnTo>
                <a:lnTo>
                  <a:pt x="266953" y="285242"/>
                </a:lnTo>
                <a:lnTo>
                  <a:pt x="275844" y="294132"/>
                </a:lnTo>
                <a:lnTo>
                  <a:pt x="293370" y="275844"/>
                </a:lnTo>
                <a:close/>
              </a:path>
              <a:path w="330200" h="330200">
                <a:moveTo>
                  <a:pt x="329945" y="329946"/>
                </a:moveTo>
                <a:lnTo>
                  <a:pt x="302513" y="249174"/>
                </a:lnTo>
                <a:lnTo>
                  <a:pt x="284745" y="267195"/>
                </a:lnTo>
                <a:lnTo>
                  <a:pt x="293370" y="275844"/>
                </a:lnTo>
                <a:lnTo>
                  <a:pt x="293370" y="317869"/>
                </a:lnTo>
                <a:lnTo>
                  <a:pt x="329945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74">
            <a:extLst>
              <a:ext uri="{FF2B5EF4-FFF2-40B4-BE49-F238E27FC236}">
                <a16:creationId xmlns:a16="http://schemas.microsoft.com/office/drawing/2014/main" id="{75EC9F3B-4ADB-4566-85D1-4BEA60878072}"/>
              </a:ext>
            </a:extLst>
          </p:cNvPr>
          <p:cNvSpPr/>
          <p:nvPr/>
        </p:nvSpPr>
        <p:spPr>
          <a:xfrm>
            <a:off x="5323217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285369" y="267081"/>
                </a:moveTo>
                <a:lnTo>
                  <a:pt x="18287" y="0"/>
                </a:lnTo>
                <a:lnTo>
                  <a:pt x="0" y="18288"/>
                </a:lnTo>
                <a:lnTo>
                  <a:pt x="267080" y="285369"/>
                </a:lnTo>
                <a:lnTo>
                  <a:pt x="285369" y="267081"/>
                </a:lnTo>
                <a:close/>
              </a:path>
              <a:path w="330200" h="330200">
                <a:moveTo>
                  <a:pt x="294131" y="318120"/>
                </a:moveTo>
                <a:lnTo>
                  <a:pt x="294131" y="275844"/>
                </a:lnTo>
                <a:lnTo>
                  <a:pt x="275844" y="294132"/>
                </a:lnTo>
                <a:lnTo>
                  <a:pt x="267080" y="285369"/>
                </a:lnTo>
                <a:lnTo>
                  <a:pt x="249173" y="303276"/>
                </a:lnTo>
                <a:lnTo>
                  <a:pt x="294131" y="318120"/>
                </a:lnTo>
                <a:close/>
              </a:path>
              <a:path w="330200" h="330200">
                <a:moveTo>
                  <a:pt x="294131" y="275844"/>
                </a:moveTo>
                <a:lnTo>
                  <a:pt x="285369" y="267081"/>
                </a:lnTo>
                <a:lnTo>
                  <a:pt x="267080" y="285369"/>
                </a:lnTo>
                <a:lnTo>
                  <a:pt x="275844" y="294132"/>
                </a:lnTo>
                <a:lnTo>
                  <a:pt x="294131" y="275844"/>
                </a:lnTo>
                <a:close/>
              </a:path>
              <a:path w="330200" h="330200">
                <a:moveTo>
                  <a:pt x="329945" y="329946"/>
                </a:moveTo>
                <a:lnTo>
                  <a:pt x="303276" y="249174"/>
                </a:lnTo>
                <a:lnTo>
                  <a:pt x="285369" y="267081"/>
                </a:lnTo>
                <a:lnTo>
                  <a:pt x="294131" y="275844"/>
                </a:lnTo>
                <a:lnTo>
                  <a:pt x="294131" y="318120"/>
                </a:lnTo>
                <a:lnTo>
                  <a:pt x="329945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75">
            <a:extLst>
              <a:ext uri="{FF2B5EF4-FFF2-40B4-BE49-F238E27FC236}">
                <a16:creationId xmlns:a16="http://schemas.microsoft.com/office/drawing/2014/main" id="{6EEA459F-04A0-4D44-B7FE-4B348433DB10}"/>
              </a:ext>
            </a:extLst>
          </p:cNvPr>
          <p:cNvSpPr/>
          <p:nvPr/>
        </p:nvSpPr>
        <p:spPr>
          <a:xfrm>
            <a:off x="5196725" y="2377439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282702" y="63245"/>
                </a:moveTo>
                <a:lnTo>
                  <a:pt x="265163" y="45707"/>
                </a:lnTo>
                <a:lnTo>
                  <a:pt x="0" y="310133"/>
                </a:lnTo>
                <a:lnTo>
                  <a:pt x="17526" y="328421"/>
                </a:lnTo>
                <a:lnTo>
                  <a:pt x="282702" y="63245"/>
                </a:lnTo>
                <a:close/>
              </a:path>
              <a:path w="327660" h="328930">
                <a:moveTo>
                  <a:pt x="327660" y="0"/>
                </a:moveTo>
                <a:lnTo>
                  <a:pt x="246888" y="27431"/>
                </a:lnTo>
                <a:lnTo>
                  <a:pt x="265163" y="45707"/>
                </a:lnTo>
                <a:lnTo>
                  <a:pt x="274320" y="36575"/>
                </a:lnTo>
                <a:lnTo>
                  <a:pt x="291846" y="54101"/>
                </a:lnTo>
                <a:lnTo>
                  <a:pt x="291846" y="72389"/>
                </a:lnTo>
                <a:lnTo>
                  <a:pt x="300990" y="81533"/>
                </a:lnTo>
                <a:lnTo>
                  <a:pt x="327660" y="0"/>
                </a:lnTo>
                <a:close/>
              </a:path>
              <a:path w="327660" h="328930">
                <a:moveTo>
                  <a:pt x="291846" y="54101"/>
                </a:moveTo>
                <a:lnTo>
                  <a:pt x="274320" y="36575"/>
                </a:lnTo>
                <a:lnTo>
                  <a:pt x="265163" y="45707"/>
                </a:lnTo>
                <a:lnTo>
                  <a:pt x="282702" y="63245"/>
                </a:lnTo>
                <a:lnTo>
                  <a:pt x="291846" y="54101"/>
                </a:lnTo>
                <a:close/>
              </a:path>
              <a:path w="327660" h="328930">
                <a:moveTo>
                  <a:pt x="291846" y="72389"/>
                </a:moveTo>
                <a:lnTo>
                  <a:pt x="291846" y="54101"/>
                </a:lnTo>
                <a:lnTo>
                  <a:pt x="282702" y="63245"/>
                </a:lnTo>
                <a:lnTo>
                  <a:pt x="291846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76">
            <a:extLst>
              <a:ext uri="{FF2B5EF4-FFF2-40B4-BE49-F238E27FC236}">
                <a16:creationId xmlns:a16="http://schemas.microsoft.com/office/drawing/2014/main" id="{F1444DA9-6C7C-4CC9-880F-4EFF063E2DC6}"/>
              </a:ext>
            </a:extLst>
          </p:cNvPr>
          <p:cNvSpPr/>
          <p:nvPr/>
        </p:nvSpPr>
        <p:spPr>
          <a:xfrm>
            <a:off x="4756289" y="3008376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44577" y="267080"/>
                </a:moveTo>
                <a:lnTo>
                  <a:pt x="26670" y="249173"/>
                </a:lnTo>
                <a:lnTo>
                  <a:pt x="0" y="329945"/>
                </a:lnTo>
                <a:lnTo>
                  <a:pt x="35814" y="318120"/>
                </a:lnTo>
                <a:lnTo>
                  <a:pt x="35814" y="275844"/>
                </a:lnTo>
                <a:lnTo>
                  <a:pt x="44577" y="267080"/>
                </a:lnTo>
                <a:close/>
              </a:path>
              <a:path w="330200" h="330200">
                <a:moveTo>
                  <a:pt x="62865" y="285369"/>
                </a:moveTo>
                <a:lnTo>
                  <a:pt x="44577" y="267080"/>
                </a:lnTo>
                <a:lnTo>
                  <a:pt x="35814" y="275844"/>
                </a:lnTo>
                <a:lnTo>
                  <a:pt x="54102" y="294131"/>
                </a:lnTo>
                <a:lnTo>
                  <a:pt x="62865" y="285369"/>
                </a:lnTo>
                <a:close/>
              </a:path>
              <a:path w="330200" h="330200">
                <a:moveTo>
                  <a:pt x="80772" y="303276"/>
                </a:moveTo>
                <a:lnTo>
                  <a:pt x="62865" y="285369"/>
                </a:lnTo>
                <a:lnTo>
                  <a:pt x="54102" y="294131"/>
                </a:lnTo>
                <a:lnTo>
                  <a:pt x="35814" y="275844"/>
                </a:lnTo>
                <a:lnTo>
                  <a:pt x="35814" y="318120"/>
                </a:lnTo>
                <a:lnTo>
                  <a:pt x="80772" y="303276"/>
                </a:lnTo>
                <a:close/>
              </a:path>
              <a:path w="330200" h="330200">
                <a:moveTo>
                  <a:pt x="329946" y="18287"/>
                </a:moveTo>
                <a:lnTo>
                  <a:pt x="311658" y="0"/>
                </a:lnTo>
                <a:lnTo>
                  <a:pt x="44577" y="267080"/>
                </a:lnTo>
                <a:lnTo>
                  <a:pt x="62865" y="285369"/>
                </a:lnTo>
                <a:lnTo>
                  <a:pt x="32994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77">
            <a:extLst>
              <a:ext uri="{FF2B5EF4-FFF2-40B4-BE49-F238E27FC236}">
                <a16:creationId xmlns:a16="http://schemas.microsoft.com/office/drawing/2014/main" id="{7978F6B3-5565-403C-A5ED-AEAF75A73D16}"/>
              </a:ext>
            </a:extLst>
          </p:cNvPr>
          <p:cNvSpPr txBox="1"/>
          <p:nvPr/>
        </p:nvSpPr>
        <p:spPr>
          <a:xfrm>
            <a:off x="5121535" y="1975357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1" name="object 78">
            <a:extLst>
              <a:ext uri="{FF2B5EF4-FFF2-40B4-BE49-F238E27FC236}">
                <a16:creationId xmlns:a16="http://schemas.microsoft.com/office/drawing/2014/main" id="{DEDA56A7-3D5C-438D-92F9-5F8AEE050FB0}"/>
              </a:ext>
            </a:extLst>
          </p:cNvPr>
          <p:cNvSpPr txBox="1"/>
          <p:nvPr/>
        </p:nvSpPr>
        <p:spPr>
          <a:xfrm>
            <a:off x="4207131" y="23121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2" name="object 79">
            <a:extLst>
              <a:ext uri="{FF2B5EF4-FFF2-40B4-BE49-F238E27FC236}">
                <a16:creationId xmlns:a16="http://schemas.microsoft.com/office/drawing/2014/main" id="{DE70F0DD-FF47-476C-AE90-45CFA28E3824}"/>
              </a:ext>
            </a:extLst>
          </p:cNvPr>
          <p:cNvSpPr txBox="1"/>
          <p:nvPr/>
        </p:nvSpPr>
        <p:spPr>
          <a:xfrm>
            <a:off x="4664333" y="261695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80">
            <a:extLst>
              <a:ext uri="{FF2B5EF4-FFF2-40B4-BE49-F238E27FC236}">
                <a16:creationId xmlns:a16="http://schemas.microsoft.com/office/drawing/2014/main" id="{08C4CF4C-C6CD-4A5E-A2A1-01E2AC34939A}"/>
              </a:ext>
            </a:extLst>
          </p:cNvPr>
          <p:cNvSpPr txBox="1"/>
          <p:nvPr/>
        </p:nvSpPr>
        <p:spPr>
          <a:xfrm>
            <a:off x="4969128" y="2312155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4" name="object 81">
            <a:extLst>
              <a:ext uri="{FF2B5EF4-FFF2-40B4-BE49-F238E27FC236}">
                <a16:creationId xmlns:a16="http://schemas.microsoft.com/office/drawing/2014/main" id="{6676622D-C323-4DA1-BB97-FC8541719068}"/>
              </a:ext>
            </a:extLst>
          </p:cNvPr>
          <p:cNvSpPr txBox="1"/>
          <p:nvPr/>
        </p:nvSpPr>
        <p:spPr>
          <a:xfrm>
            <a:off x="5350136" y="250875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82">
            <a:extLst>
              <a:ext uri="{FF2B5EF4-FFF2-40B4-BE49-F238E27FC236}">
                <a16:creationId xmlns:a16="http://schemas.microsoft.com/office/drawing/2014/main" id="{4F64749C-CC87-440E-B1D2-3B779CEF5BEB}"/>
              </a:ext>
            </a:extLst>
          </p:cNvPr>
          <p:cNvSpPr txBox="1"/>
          <p:nvPr/>
        </p:nvSpPr>
        <p:spPr>
          <a:xfrm>
            <a:off x="6035938" y="2312155"/>
            <a:ext cx="330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–10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6" name="object 83">
            <a:extLst>
              <a:ext uri="{FF2B5EF4-FFF2-40B4-BE49-F238E27FC236}">
                <a16:creationId xmlns:a16="http://schemas.microsoft.com/office/drawing/2014/main" id="{3615E616-B1B5-4528-B316-E4E81D7531DC}"/>
              </a:ext>
            </a:extLst>
          </p:cNvPr>
          <p:cNvSpPr txBox="1"/>
          <p:nvPr/>
        </p:nvSpPr>
        <p:spPr>
          <a:xfrm>
            <a:off x="5731144" y="261695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7" name="object 84">
            <a:extLst>
              <a:ext uri="{FF2B5EF4-FFF2-40B4-BE49-F238E27FC236}">
                <a16:creationId xmlns:a16="http://schemas.microsoft.com/office/drawing/2014/main" id="{6A0F7F04-6B0F-4301-8B31-B458197E9CDA}"/>
              </a:ext>
            </a:extLst>
          </p:cNvPr>
          <p:cNvSpPr txBox="1"/>
          <p:nvPr/>
        </p:nvSpPr>
        <p:spPr>
          <a:xfrm>
            <a:off x="4359538" y="307415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85">
            <a:extLst>
              <a:ext uri="{FF2B5EF4-FFF2-40B4-BE49-F238E27FC236}">
                <a16:creationId xmlns:a16="http://schemas.microsoft.com/office/drawing/2014/main" id="{1E964402-433B-4720-AC66-194153DF30FE}"/>
              </a:ext>
            </a:extLst>
          </p:cNvPr>
          <p:cNvSpPr txBox="1"/>
          <p:nvPr/>
        </p:nvSpPr>
        <p:spPr>
          <a:xfrm>
            <a:off x="4816740" y="292174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9" name="object 86">
            <a:extLst>
              <a:ext uri="{FF2B5EF4-FFF2-40B4-BE49-F238E27FC236}">
                <a16:creationId xmlns:a16="http://schemas.microsoft.com/office/drawing/2014/main" id="{C07E8B77-72EF-443F-AF30-CF68A9DB3641}"/>
              </a:ext>
            </a:extLst>
          </p:cNvPr>
          <p:cNvSpPr txBox="1"/>
          <p:nvPr/>
        </p:nvSpPr>
        <p:spPr>
          <a:xfrm>
            <a:off x="5502543" y="296593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87">
            <a:extLst>
              <a:ext uri="{FF2B5EF4-FFF2-40B4-BE49-F238E27FC236}">
                <a16:creationId xmlns:a16="http://schemas.microsoft.com/office/drawing/2014/main" id="{87F64EE0-535D-48DC-86AC-2681A238B9E3}"/>
              </a:ext>
            </a:extLst>
          </p:cNvPr>
          <p:cNvSpPr txBox="1"/>
          <p:nvPr/>
        </p:nvSpPr>
        <p:spPr>
          <a:xfrm>
            <a:off x="5959745" y="304212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88">
            <a:extLst>
              <a:ext uri="{FF2B5EF4-FFF2-40B4-BE49-F238E27FC236}">
                <a16:creationId xmlns:a16="http://schemas.microsoft.com/office/drawing/2014/main" id="{A9789731-2041-47D6-B401-06B471A69932}"/>
              </a:ext>
            </a:extLst>
          </p:cNvPr>
          <p:cNvSpPr txBox="1"/>
          <p:nvPr/>
        </p:nvSpPr>
        <p:spPr>
          <a:xfrm>
            <a:off x="5104009" y="2733547"/>
            <a:ext cx="220979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4" name="object 91">
            <a:extLst>
              <a:ext uri="{FF2B5EF4-FFF2-40B4-BE49-F238E27FC236}">
                <a16:creationId xmlns:a16="http://schemas.microsoft.com/office/drawing/2014/main" id="{1781B71C-1AF4-49B0-80C8-52B786CA295C}"/>
              </a:ext>
            </a:extLst>
          </p:cNvPr>
          <p:cNvSpPr/>
          <p:nvPr/>
        </p:nvSpPr>
        <p:spPr>
          <a:xfrm>
            <a:off x="5423039" y="278739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152400" y="51054"/>
                </a:moveTo>
                <a:lnTo>
                  <a:pt x="152400" y="0"/>
                </a:lnTo>
                <a:lnTo>
                  <a:pt x="0" y="76200"/>
                </a:lnTo>
                <a:lnTo>
                  <a:pt x="127253" y="139826"/>
                </a:lnTo>
                <a:lnTo>
                  <a:pt x="127253" y="51054"/>
                </a:lnTo>
                <a:lnTo>
                  <a:pt x="152400" y="51054"/>
                </a:lnTo>
                <a:close/>
              </a:path>
              <a:path w="533400" h="152400">
                <a:moveTo>
                  <a:pt x="533400" y="101346"/>
                </a:moveTo>
                <a:lnTo>
                  <a:pt x="533400" y="51054"/>
                </a:lnTo>
                <a:lnTo>
                  <a:pt x="127253" y="51054"/>
                </a:lnTo>
                <a:lnTo>
                  <a:pt x="127253" y="101346"/>
                </a:lnTo>
                <a:lnTo>
                  <a:pt x="533400" y="101346"/>
                </a:lnTo>
                <a:close/>
              </a:path>
              <a:path w="533400" h="152400">
                <a:moveTo>
                  <a:pt x="152400" y="152400"/>
                </a:moveTo>
                <a:lnTo>
                  <a:pt x="152400" y="101346"/>
                </a:lnTo>
                <a:lnTo>
                  <a:pt x="127253" y="101346"/>
                </a:lnTo>
                <a:lnTo>
                  <a:pt x="127253" y="139826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92">
            <a:extLst>
              <a:ext uri="{FF2B5EF4-FFF2-40B4-BE49-F238E27FC236}">
                <a16:creationId xmlns:a16="http://schemas.microsoft.com/office/drawing/2014/main" id="{40165FE1-EAA9-4212-B1F4-DB8686B35200}"/>
              </a:ext>
            </a:extLst>
          </p:cNvPr>
          <p:cNvSpPr/>
          <p:nvPr/>
        </p:nvSpPr>
        <p:spPr>
          <a:xfrm>
            <a:off x="5178437" y="2406395"/>
            <a:ext cx="397510" cy="325120"/>
          </a:xfrm>
          <a:custGeom>
            <a:avLst/>
            <a:gdLst/>
            <a:ahLst/>
            <a:cxnLst/>
            <a:rect l="l" t="t" r="r" b="b"/>
            <a:pathLst>
              <a:path w="397510" h="325119">
                <a:moveTo>
                  <a:pt x="293748" y="115216"/>
                </a:moveTo>
                <a:lnTo>
                  <a:pt x="261898" y="75468"/>
                </a:lnTo>
                <a:lnTo>
                  <a:pt x="0" y="284988"/>
                </a:lnTo>
                <a:lnTo>
                  <a:pt x="32004" y="324612"/>
                </a:lnTo>
                <a:lnTo>
                  <a:pt x="293748" y="115216"/>
                </a:lnTo>
                <a:close/>
              </a:path>
              <a:path w="397510" h="325119">
                <a:moveTo>
                  <a:pt x="397002" y="0"/>
                </a:moveTo>
                <a:lnTo>
                  <a:pt x="230124" y="35813"/>
                </a:lnTo>
                <a:lnTo>
                  <a:pt x="261898" y="75468"/>
                </a:lnTo>
                <a:lnTo>
                  <a:pt x="281940" y="59435"/>
                </a:lnTo>
                <a:lnTo>
                  <a:pt x="313944" y="99059"/>
                </a:lnTo>
                <a:lnTo>
                  <a:pt x="313944" y="140421"/>
                </a:lnTo>
                <a:lnTo>
                  <a:pt x="325374" y="154685"/>
                </a:lnTo>
                <a:lnTo>
                  <a:pt x="397002" y="0"/>
                </a:lnTo>
                <a:close/>
              </a:path>
              <a:path w="397510" h="325119">
                <a:moveTo>
                  <a:pt x="313944" y="99059"/>
                </a:moveTo>
                <a:lnTo>
                  <a:pt x="281940" y="59435"/>
                </a:lnTo>
                <a:lnTo>
                  <a:pt x="261898" y="75468"/>
                </a:lnTo>
                <a:lnTo>
                  <a:pt x="293748" y="115216"/>
                </a:lnTo>
                <a:lnTo>
                  <a:pt x="313944" y="99059"/>
                </a:lnTo>
                <a:close/>
              </a:path>
              <a:path w="397510" h="325119">
                <a:moveTo>
                  <a:pt x="313944" y="140421"/>
                </a:moveTo>
                <a:lnTo>
                  <a:pt x="313944" y="99059"/>
                </a:lnTo>
                <a:lnTo>
                  <a:pt x="293748" y="115216"/>
                </a:lnTo>
                <a:lnTo>
                  <a:pt x="313944" y="1404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93">
            <a:extLst>
              <a:ext uri="{FF2B5EF4-FFF2-40B4-BE49-F238E27FC236}">
                <a16:creationId xmlns:a16="http://schemas.microsoft.com/office/drawing/2014/main" id="{A79F4D93-E313-4BB0-8CDA-2B18BCFCBC19}"/>
              </a:ext>
            </a:extLst>
          </p:cNvPr>
          <p:cNvSpPr/>
          <p:nvPr/>
        </p:nvSpPr>
        <p:spPr>
          <a:xfrm>
            <a:off x="5784227" y="2314194"/>
            <a:ext cx="325120" cy="397510"/>
          </a:xfrm>
          <a:custGeom>
            <a:avLst/>
            <a:gdLst/>
            <a:ahLst/>
            <a:cxnLst/>
            <a:rect l="l" t="t" r="r" b="b"/>
            <a:pathLst>
              <a:path w="325120" h="397510">
                <a:moveTo>
                  <a:pt x="249143" y="261898"/>
                </a:moveTo>
                <a:lnTo>
                  <a:pt x="39624" y="0"/>
                </a:lnTo>
                <a:lnTo>
                  <a:pt x="0" y="32004"/>
                </a:lnTo>
                <a:lnTo>
                  <a:pt x="209395" y="293748"/>
                </a:lnTo>
                <a:lnTo>
                  <a:pt x="249143" y="261898"/>
                </a:lnTo>
                <a:close/>
              </a:path>
              <a:path w="325120" h="397510">
                <a:moveTo>
                  <a:pt x="265176" y="369479"/>
                </a:moveTo>
                <a:lnTo>
                  <a:pt x="265176" y="281940"/>
                </a:lnTo>
                <a:lnTo>
                  <a:pt x="225552" y="313944"/>
                </a:lnTo>
                <a:lnTo>
                  <a:pt x="209395" y="293748"/>
                </a:lnTo>
                <a:lnTo>
                  <a:pt x="169926" y="325374"/>
                </a:lnTo>
                <a:lnTo>
                  <a:pt x="265176" y="369479"/>
                </a:lnTo>
                <a:close/>
              </a:path>
              <a:path w="325120" h="397510">
                <a:moveTo>
                  <a:pt x="265176" y="281940"/>
                </a:moveTo>
                <a:lnTo>
                  <a:pt x="249143" y="261898"/>
                </a:lnTo>
                <a:lnTo>
                  <a:pt x="209395" y="293748"/>
                </a:lnTo>
                <a:lnTo>
                  <a:pt x="225552" y="313944"/>
                </a:lnTo>
                <a:lnTo>
                  <a:pt x="265176" y="281940"/>
                </a:lnTo>
                <a:close/>
              </a:path>
              <a:path w="325120" h="397510">
                <a:moveTo>
                  <a:pt x="324612" y="397002"/>
                </a:moveTo>
                <a:lnTo>
                  <a:pt x="288798" y="230124"/>
                </a:lnTo>
                <a:lnTo>
                  <a:pt x="249143" y="261898"/>
                </a:lnTo>
                <a:lnTo>
                  <a:pt x="265176" y="281940"/>
                </a:lnTo>
                <a:lnTo>
                  <a:pt x="265176" y="369479"/>
                </a:lnTo>
                <a:lnTo>
                  <a:pt x="324612" y="3970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82">
            <a:extLst>
              <a:ext uri="{FF2B5EF4-FFF2-40B4-BE49-F238E27FC236}">
                <a16:creationId xmlns:a16="http://schemas.microsoft.com/office/drawing/2014/main" id="{6F3594D7-C4D7-4984-B7B8-62A7DB7BBAD1}"/>
              </a:ext>
            </a:extLst>
          </p:cNvPr>
          <p:cNvSpPr txBox="1"/>
          <p:nvPr/>
        </p:nvSpPr>
        <p:spPr>
          <a:xfrm>
            <a:off x="6035938" y="2312155"/>
            <a:ext cx="330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–10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8" name="object 94">
            <a:extLst>
              <a:ext uri="{FF2B5EF4-FFF2-40B4-BE49-F238E27FC236}">
                <a16:creationId xmlns:a16="http://schemas.microsoft.com/office/drawing/2014/main" id="{4C7076EE-9366-4854-BB04-57493AADF44E}"/>
              </a:ext>
            </a:extLst>
          </p:cNvPr>
          <p:cNvSpPr/>
          <p:nvPr/>
        </p:nvSpPr>
        <p:spPr>
          <a:xfrm>
            <a:off x="6870827" y="2063495"/>
            <a:ext cx="228600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95">
            <a:extLst>
              <a:ext uri="{FF2B5EF4-FFF2-40B4-BE49-F238E27FC236}">
                <a16:creationId xmlns:a16="http://schemas.microsoft.com/office/drawing/2014/main" id="{77029594-38FA-41A0-91E9-BC1F9A6F1F14}"/>
              </a:ext>
            </a:extLst>
          </p:cNvPr>
          <p:cNvSpPr/>
          <p:nvPr/>
        </p:nvSpPr>
        <p:spPr>
          <a:xfrm>
            <a:off x="6226187" y="2177795"/>
            <a:ext cx="568960" cy="390525"/>
          </a:xfrm>
          <a:custGeom>
            <a:avLst/>
            <a:gdLst/>
            <a:ahLst/>
            <a:cxnLst/>
            <a:rect l="l" t="t" r="r" b="b"/>
            <a:pathLst>
              <a:path w="568959" h="390525">
                <a:moveTo>
                  <a:pt x="0" y="390144"/>
                </a:moveTo>
                <a:lnTo>
                  <a:pt x="56845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96">
            <a:extLst>
              <a:ext uri="{FF2B5EF4-FFF2-40B4-BE49-F238E27FC236}">
                <a16:creationId xmlns:a16="http://schemas.microsoft.com/office/drawing/2014/main" id="{48D66185-35A7-4EB2-8FD4-69AC809964B7}"/>
              </a:ext>
            </a:extLst>
          </p:cNvPr>
          <p:cNvSpPr txBox="1"/>
          <p:nvPr/>
        </p:nvSpPr>
        <p:spPr>
          <a:xfrm>
            <a:off x="6870839" y="2063495"/>
            <a:ext cx="2286000" cy="876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86690" marR="179705" indent="635" algn="ctr">
              <a:lnSpc>
                <a:spcPct val="100099"/>
              </a:lnSpc>
              <a:spcBef>
                <a:spcPts val="195"/>
              </a:spcBef>
            </a:pPr>
            <a:r>
              <a:rPr sz="1800" b="1" dirty="0">
                <a:latin typeface="宋体"/>
                <a:cs typeface="宋体"/>
              </a:rPr>
              <a:t>负值圈 </a:t>
            </a:r>
            <a:r>
              <a:rPr sz="1800" b="1" spc="-10" dirty="0">
                <a:latin typeface="Courier New"/>
                <a:cs typeface="Courier New"/>
              </a:rPr>
              <a:t>(negative-cost  </a:t>
            </a:r>
            <a:r>
              <a:rPr sz="1800" b="1" spc="-15" dirty="0">
                <a:latin typeface="Courier New"/>
                <a:cs typeface="Courier New"/>
              </a:rPr>
              <a:t>cycle)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1" name="object 40">
            <a:extLst>
              <a:ext uri="{FF2B5EF4-FFF2-40B4-BE49-F238E27FC236}">
                <a16:creationId xmlns:a16="http://schemas.microsoft.com/office/drawing/2014/main" id="{31860CB7-CFE8-42BB-8069-E0638B8F7529}"/>
              </a:ext>
            </a:extLst>
          </p:cNvPr>
          <p:cNvSpPr txBox="1"/>
          <p:nvPr/>
        </p:nvSpPr>
        <p:spPr>
          <a:xfrm>
            <a:off x="1152917" y="4240719"/>
            <a:ext cx="93662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 indent="-5346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547370" algn="l"/>
                <a:tab pos="548005" algn="l"/>
              </a:tabLst>
            </a:pP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按照</a:t>
            </a:r>
            <a:r>
              <a:rPr sz="2800" b="1" dirty="0" err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递增（非递减）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的顺序找出到各个顶点的最短路</a:t>
            </a:r>
            <a:endParaRPr sz="28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8461A6-C052-4C80-801D-F20AC6125AA9}"/>
              </a:ext>
            </a:extLst>
          </p:cNvPr>
          <p:cNvGrpSpPr/>
          <p:nvPr/>
        </p:nvGrpSpPr>
        <p:grpSpPr>
          <a:xfrm>
            <a:off x="3386834" y="5258349"/>
            <a:ext cx="3301755" cy="634745"/>
            <a:chOff x="3060839" y="5073396"/>
            <a:chExt cx="3301755" cy="634745"/>
          </a:xfrm>
        </p:grpSpPr>
        <p:sp>
          <p:nvSpPr>
            <p:cNvPr id="132" name="object 99">
              <a:extLst>
                <a:ext uri="{FF2B5EF4-FFF2-40B4-BE49-F238E27FC236}">
                  <a16:creationId xmlns:a16="http://schemas.microsoft.com/office/drawing/2014/main" id="{97313842-EE65-48B1-AADC-94F067A30070}"/>
                </a:ext>
              </a:extLst>
            </p:cNvPr>
            <p:cNvSpPr/>
            <p:nvPr/>
          </p:nvSpPr>
          <p:spPr>
            <a:xfrm>
              <a:off x="3085985" y="5138165"/>
              <a:ext cx="431291" cy="4343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00">
              <a:extLst>
                <a:ext uri="{FF2B5EF4-FFF2-40B4-BE49-F238E27FC236}">
                  <a16:creationId xmlns:a16="http://schemas.microsoft.com/office/drawing/2014/main" id="{A4A3DE18-1A25-4E6D-B954-FB9822678234}"/>
                </a:ext>
              </a:extLst>
            </p:cNvPr>
            <p:cNvSpPr/>
            <p:nvPr/>
          </p:nvSpPr>
          <p:spPr>
            <a:xfrm>
              <a:off x="3545471" y="5265420"/>
              <a:ext cx="180594" cy="3070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01">
              <a:extLst>
                <a:ext uri="{FF2B5EF4-FFF2-40B4-BE49-F238E27FC236}">
                  <a16:creationId xmlns:a16="http://schemas.microsoft.com/office/drawing/2014/main" id="{1889EAFE-8DD7-490D-BD05-E1BF3B4D50E9}"/>
                </a:ext>
              </a:extLst>
            </p:cNvPr>
            <p:cNvSpPr/>
            <p:nvPr/>
          </p:nvSpPr>
          <p:spPr>
            <a:xfrm>
              <a:off x="3577475" y="5098541"/>
              <a:ext cx="108966" cy="112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02">
              <a:extLst>
                <a:ext uri="{FF2B5EF4-FFF2-40B4-BE49-F238E27FC236}">
                  <a16:creationId xmlns:a16="http://schemas.microsoft.com/office/drawing/2014/main" id="{1681D58F-54E2-4D71-BC17-A5738D7166BE}"/>
                </a:ext>
              </a:extLst>
            </p:cNvPr>
            <p:cNvSpPr/>
            <p:nvPr/>
          </p:nvSpPr>
          <p:spPr>
            <a:xfrm>
              <a:off x="3669677" y="5265420"/>
              <a:ext cx="217169" cy="4427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03">
              <a:extLst>
                <a:ext uri="{FF2B5EF4-FFF2-40B4-BE49-F238E27FC236}">
                  <a16:creationId xmlns:a16="http://schemas.microsoft.com/office/drawing/2014/main" id="{6EFE8E1D-8C7E-4C41-A67E-740A1778DE0C}"/>
                </a:ext>
              </a:extLst>
            </p:cNvPr>
            <p:cNvSpPr/>
            <p:nvPr/>
          </p:nvSpPr>
          <p:spPr>
            <a:xfrm>
              <a:off x="3779405" y="5098541"/>
              <a:ext cx="108203" cy="112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04">
              <a:extLst>
                <a:ext uri="{FF2B5EF4-FFF2-40B4-BE49-F238E27FC236}">
                  <a16:creationId xmlns:a16="http://schemas.microsoft.com/office/drawing/2014/main" id="{61AC381D-235A-4EB1-9441-91F378409016}"/>
                </a:ext>
              </a:extLst>
            </p:cNvPr>
            <p:cNvSpPr/>
            <p:nvPr/>
          </p:nvSpPr>
          <p:spPr>
            <a:xfrm>
              <a:off x="3931043" y="5098541"/>
              <a:ext cx="367284" cy="4739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05">
              <a:extLst>
                <a:ext uri="{FF2B5EF4-FFF2-40B4-BE49-F238E27FC236}">
                  <a16:creationId xmlns:a16="http://schemas.microsoft.com/office/drawing/2014/main" id="{5136FC19-4A5F-4F30-B334-6DD66B3E8B19}"/>
                </a:ext>
              </a:extLst>
            </p:cNvPr>
            <p:cNvSpPr/>
            <p:nvPr/>
          </p:nvSpPr>
          <p:spPr>
            <a:xfrm>
              <a:off x="4303661" y="5260847"/>
              <a:ext cx="252222" cy="3215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06">
              <a:extLst>
                <a:ext uri="{FF2B5EF4-FFF2-40B4-BE49-F238E27FC236}">
                  <a16:creationId xmlns:a16="http://schemas.microsoft.com/office/drawing/2014/main" id="{42223209-94E4-42AD-AC38-0F3329BA84F8}"/>
                </a:ext>
              </a:extLst>
            </p:cNvPr>
            <p:cNvSpPr/>
            <p:nvPr/>
          </p:nvSpPr>
          <p:spPr>
            <a:xfrm>
              <a:off x="4574171" y="5177028"/>
              <a:ext cx="220218" cy="40309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07">
              <a:extLst>
                <a:ext uri="{FF2B5EF4-FFF2-40B4-BE49-F238E27FC236}">
                  <a16:creationId xmlns:a16="http://schemas.microsoft.com/office/drawing/2014/main" id="{9ADEA1CE-3A44-4D41-8EE1-566501B41DD5}"/>
                </a:ext>
              </a:extLst>
            </p:cNvPr>
            <p:cNvSpPr/>
            <p:nvPr/>
          </p:nvSpPr>
          <p:spPr>
            <a:xfrm>
              <a:off x="4809629" y="5261609"/>
              <a:ext cx="277367" cy="3108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08">
              <a:extLst>
                <a:ext uri="{FF2B5EF4-FFF2-40B4-BE49-F238E27FC236}">
                  <a16:creationId xmlns:a16="http://schemas.microsoft.com/office/drawing/2014/main" id="{8CB52DBB-7602-4FF1-A9BF-76707147D7B3}"/>
                </a:ext>
              </a:extLst>
            </p:cNvPr>
            <p:cNvSpPr/>
            <p:nvPr/>
          </p:nvSpPr>
          <p:spPr>
            <a:xfrm>
              <a:off x="5111448" y="5260085"/>
              <a:ext cx="307781" cy="3215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09">
              <a:extLst>
                <a:ext uri="{FF2B5EF4-FFF2-40B4-BE49-F238E27FC236}">
                  <a16:creationId xmlns:a16="http://schemas.microsoft.com/office/drawing/2014/main" id="{8E7DCAF2-21D1-401C-8C9D-4DE127345A9E}"/>
                </a:ext>
              </a:extLst>
            </p:cNvPr>
            <p:cNvSpPr/>
            <p:nvPr/>
          </p:nvSpPr>
          <p:spPr>
            <a:xfrm>
              <a:off x="3060839" y="5113020"/>
              <a:ext cx="431291" cy="43357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10">
              <a:extLst>
                <a:ext uri="{FF2B5EF4-FFF2-40B4-BE49-F238E27FC236}">
                  <a16:creationId xmlns:a16="http://schemas.microsoft.com/office/drawing/2014/main" id="{351AEC63-ED35-4C48-BEB0-6E834D0115FA}"/>
                </a:ext>
              </a:extLst>
            </p:cNvPr>
            <p:cNvSpPr/>
            <p:nvPr/>
          </p:nvSpPr>
          <p:spPr>
            <a:xfrm>
              <a:off x="3520325" y="5239511"/>
              <a:ext cx="180594" cy="30708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11">
              <a:extLst>
                <a:ext uri="{FF2B5EF4-FFF2-40B4-BE49-F238E27FC236}">
                  <a16:creationId xmlns:a16="http://schemas.microsoft.com/office/drawing/2014/main" id="{5907193B-1883-498F-97C5-5C3AB86532E8}"/>
                </a:ext>
              </a:extLst>
            </p:cNvPr>
            <p:cNvSpPr/>
            <p:nvPr/>
          </p:nvSpPr>
          <p:spPr>
            <a:xfrm>
              <a:off x="3552329" y="5073396"/>
              <a:ext cx="108203" cy="11201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12">
              <a:extLst>
                <a:ext uri="{FF2B5EF4-FFF2-40B4-BE49-F238E27FC236}">
                  <a16:creationId xmlns:a16="http://schemas.microsoft.com/office/drawing/2014/main" id="{19F9DF4D-2285-42FF-89F0-876F1EBFFB6D}"/>
                </a:ext>
              </a:extLst>
            </p:cNvPr>
            <p:cNvSpPr/>
            <p:nvPr/>
          </p:nvSpPr>
          <p:spPr>
            <a:xfrm>
              <a:off x="3644531" y="5239511"/>
              <a:ext cx="216408" cy="4434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13">
              <a:extLst>
                <a:ext uri="{FF2B5EF4-FFF2-40B4-BE49-F238E27FC236}">
                  <a16:creationId xmlns:a16="http://schemas.microsoft.com/office/drawing/2014/main" id="{4AFD8B6A-4398-4233-A56A-5F0F489FA72D}"/>
                </a:ext>
              </a:extLst>
            </p:cNvPr>
            <p:cNvSpPr/>
            <p:nvPr/>
          </p:nvSpPr>
          <p:spPr>
            <a:xfrm>
              <a:off x="3753497" y="5073396"/>
              <a:ext cx="108965" cy="11201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14">
              <a:extLst>
                <a:ext uri="{FF2B5EF4-FFF2-40B4-BE49-F238E27FC236}">
                  <a16:creationId xmlns:a16="http://schemas.microsoft.com/office/drawing/2014/main" id="{CA6C6C64-7E11-41D1-831F-065A43106D4D}"/>
                </a:ext>
              </a:extLst>
            </p:cNvPr>
            <p:cNvSpPr/>
            <p:nvPr/>
          </p:nvSpPr>
          <p:spPr>
            <a:xfrm>
              <a:off x="3905897" y="5073396"/>
              <a:ext cx="367284" cy="47320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15">
              <a:extLst>
                <a:ext uri="{FF2B5EF4-FFF2-40B4-BE49-F238E27FC236}">
                  <a16:creationId xmlns:a16="http://schemas.microsoft.com/office/drawing/2014/main" id="{E719C747-4579-49AA-8AF2-E54C0D49538B}"/>
                </a:ext>
              </a:extLst>
            </p:cNvPr>
            <p:cNvSpPr/>
            <p:nvPr/>
          </p:nvSpPr>
          <p:spPr>
            <a:xfrm>
              <a:off x="4278515" y="5234940"/>
              <a:ext cx="252154" cy="32232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16">
              <a:extLst>
                <a:ext uri="{FF2B5EF4-FFF2-40B4-BE49-F238E27FC236}">
                  <a16:creationId xmlns:a16="http://schemas.microsoft.com/office/drawing/2014/main" id="{390A1149-C418-4DEE-8469-DFC5B07B3057}"/>
                </a:ext>
              </a:extLst>
            </p:cNvPr>
            <p:cNvSpPr/>
            <p:nvPr/>
          </p:nvSpPr>
          <p:spPr>
            <a:xfrm>
              <a:off x="4548263" y="5151882"/>
              <a:ext cx="220218" cy="40309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17">
              <a:extLst>
                <a:ext uri="{FF2B5EF4-FFF2-40B4-BE49-F238E27FC236}">
                  <a16:creationId xmlns:a16="http://schemas.microsoft.com/office/drawing/2014/main" id="{9F6195F7-5D0A-404A-AC6D-68F68BC744C6}"/>
                </a:ext>
              </a:extLst>
            </p:cNvPr>
            <p:cNvSpPr/>
            <p:nvPr/>
          </p:nvSpPr>
          <p:spPr>
            <a:xfrm>
              <a:off x="4783721" y="5236464"/>
              <a:ext cx="277312" cy="31013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18">
              <a:extLst>
                <a:ext uri="{FF2B5EF4-FFF2-40B4-BE49-F238E27FC236}">
                  <a16:creationId xmlns:a16="http://schemas.microsoft.com/office/drawing/2014/main" id="{B538092B-0D8E-42E6-8906-F48AF817C534}"/>
                </a:ext>
              </a:extLst>
            </p:cNvPr>
            <p:cNvSpPr/>
            <p:nvPr/>
          </p:nvSpPr>
          <p:spPr>
            <a:xfrm>
              <a:off x="5086301" y="5234178"/>
              <a:ext cx="307781" cy="32232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B542915-43B2-404A-B7DF-DDC0E799A124}"/>
                </a:ext>
              </a:extLst>
            </p:cNvPr>
            <p:cNvSpPr/>
            <p:nvPr/>
          </p:nvSpPr>
          <p:spPr>
            <a:xfrm>
              <a:off x="5559169" y="5149201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宋体"/>
                </a:rPr>
                <a:t>算法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43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什么是最小生成树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(MST)</a:t>
            </a:r>
            <a:endParaRPr lang="zh-CN" altLang="en-US" sz="3600" spc="-10" dirty="0">
              <a:solidFill>
                <a:srgbClr val="7030A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A69A987-FDA1-41F6-903A-A07482380147}"/>
              </a:ext>
            </a:extLst>
          </p:cNvPr>
          <p:cNvSpPr txBox="1"/>
          <p:nvPr/>
        </p:nvSpPr>
        <p:spPr>
          <a:xfrm>
            <a:off x="1095910" y="1792310"/>
            <a:ext cx="1892300" cy="125739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是一棵</a:t>
            </a:r>
            <a:r>
              <a:rPr sz="3000" b="1" spc="-15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树</a:t>
            </a:r>
            <a:endParaRPr sz="30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2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无回路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4A2A966-597E-4950-AC77-1AA6A20B8215}"/>
              </a:ext>
            </a:extLst>
          </p:cNvPr>
          <p:cNvSpPr txBox="1">
            <a:spLocks/>
          </p:cNvSpPr>
          <p:nvPr/>
        </p:nvSpPr>
        <p:spPr>
          <a:xfrm>
            <a:off x="1102149" y="2907363"/>
            <a:ext cx="5670125" cy="260776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990" lvl="1" indent="-325120" defTabSz="457200">
              <a:lnSpc>
                <a:spcPct val="100000"/>
              </a:lnSpc>
              <a:spcBef>
                <a:spcPts val="12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|V|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个顶点一定有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条边</a:t>
            </a: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CN" altLang="en-US" sz="30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</a:t>
            </a:r>
            <a:r>
              <a:rPr lang="zh-CN" altLang="en-US" sz="3000" b="1" spc="-15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生成</a:t>
            </a:r>
            <a:r>
              <a:rPr lang="zh-CN" altLang="en-US" sz="30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树</a:t>
            </a:r>
            <a:endParaRPr lang="zh-CN" altLang="en-US" sz="3000" b="1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25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包含全部顶点</a:t>
            </a:r>
          </a:p>
          <a:p>
            <a:pPr marL="681990" lvl="1" indent="-325120">
              <a:lnSpc>
                <a:spcPct val="100000"/>
              </a:lnSpc>
              <a:spcBef>
                <a:spcPts val="894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条边都在图里</a:t>
            </a: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5DDB0DE8-82DA-4D29-85FA-41E478920244}"/>
              </a:ext>
            </a:extLst>
          </p:cNvPr>
          <p:cNvSpPr/>
          <p:nvPr/>
        </p:nvSpPr>
        <p:spPr>
          <a:xfrm>
            <a:off x="8670080" y="2387021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A7A50201-9F6A-4FD4-8C88-6D7F602B4961}"/>
              </a:ext>
            </a:extLst>
          </p:cNvPr>
          <p:cNvSpPr/>
          <p:nvPr/>
        </p:nvSpPr>
        <p:spPr>
          <a:xfrm>
            <a:off x="8670080" y="2387021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7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6BC23035-14B4-44D7-B4CB-84D72D33977B}"/>
              </a:ext>
            </a:extLst>
          </p:cNvPr>
          <p:cNvSpPr/>
          <p:nvPr/>
        </p:nvSpPr>
        <p:spPr>
          <a:xfrm>
            <a:off x="8548161" y="2265100"/>
            <a:ext cx="244601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8BD1974E-A0B8-4E01-B867-5B76016552C3}"/>
              </a:ext>
            </a:extLst>
          </p:cNvPr>
          <p:cNvSpPr/>
          <p:nvPr/>
        </p:nvSpPr>
        <p:spPr>
          <a:xfrm>
            <a:off x="8548161" y="226510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A0B5F5B7-FA3B-41C5-BC8D-D4F8D49455C4}"/>
              </a:ext>
            </a:extLst>
          </p:cNvPr>
          <p:cNvSpPr/>
          <p:nvPr/>
        </p:nvSpPr>
        <p:spPr>
          <a:xfrm>
            <a:off x="8548161" y="3117778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B7D6F1A7-DF85-4B1C-9FDE-7F45C290D33E}"/>
              </a:ext>
            </a:extLst>
          </p:cNvPr>
          <p:cNvSpPr/>
          <p:nvPr/>
        </p:nvSpPr>
        <p:spPr>
          <a:xfrm>
            <a:off x="8548161" y="3117778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D364384F-4BDE-44B8-B602-08881C9BC964}"/>
              </a:ext>
            </a:extLst>
          </p:cNvPr>
          <p:cNvSpPr/>
          <p:nvPr/>
        </p:nvSpPr>
        <p:spPr>
          <a:xfrm>
            <a:off x="9522759" y="2387021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148ABBAE-D0B9-41CD-9980-3DA0B5228808}"/>
              </a:ext>
            </a:extLst>
          </p:cNvPr>
          <p:cNvSpPr/>
          <p:nvPr/>
        </p:nvSpPr>
        <p:spPr>
          <a:xfrm>
            <a:off x="9400839" y="2265100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8">
            <a:extLst>
              <a:ext uri="{FF2B5EF4-FFF2-40B4-BE49-F238E27FC236}">
                <a16:creationId xmlns:a16="http://schemas.microsoft.com/office/drawing/2014/main" id="{9E440F5D-9DA3-409D-88D6-0555AD7CE207}"/>
              </a:ext>
            </a:extLst>
          </p:cNvPr>
          <p:cNvSpPr/>
          <p:nvPr/>
        </p:nvSpPr>
        <p:spPr>
          <a:xfrm>
            <a:off x="9400839" y="226510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244601"/>
                </a:moveTo>
                <a:lnTo>
                  <a:pt x="74580" y="234969"/>
                </a:lnTo>
                <a:lnTo>
                  <a:pt x="35814" y="208692"/>
                </a:lnTo>
                <a:lnTo>
                  <a:pt x="9620" y="169699"/>
                </a:lnTo>
                <a:lnTo>
                  <a:pt x="0" y="121919"/>
                </a:lnTo>
                <a:lnTo>
                  <a:pt x="9620" y="74580"/>
                </a:lnTo>
                <a:lnTo>
                  <a:pt x="35814" y="35813"/>
                </a:lnTo>
                <a:lnTo>
                  <a:pt x="74580" y="9620"/>
                </a:lnTo>
                <a:lnTo>
                  <a:pt x="121920" y="0"/>
                </a:lnTo>
                <a:lnTo>
                  <a:pt x="169699" y="9620"/>
                </a:lnTo>
                <a:lnTo>
                  <a:pt x="208692" y="35813"/>
                </a:lnTo>
                <a:lnTo>
                  <a:pt x="234969" y="74580"/>
                </a:lnTo>
                <a:lnTo>
                  <a:pt x="244602" y="121919"/>
                </a:lnTo>
                <a:lnTo>
                  <a:pt x="234969" y="169699"/>
                </a:lnTo>
                <a:lnTo>
                  <a:pt x="208692" y="208692"/>
                </a:lnTo>
                <a:lnTo>
                  <a:pt x="169699" y="234969"/>
                </a:lnTo>
                <a:lnTo>
                  <a:pt x="121920" y="244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9">
            <a:extLst>
              <a:ext uri="{FF2B5EF4-FFF2-40B4-BE49-F238E27FC236}">
                <a16:creationId xmlns:a16="http://schemas.microsoft.com/office/drawing/2014/main" id="{46C768A9-03B8-4783-A9D9-E93F687F4649}"/>
              </a:ext>
            </a:extLst>
          </p:cNvPr>
          <p:cNvSpPr/>
          <p:nvPr/>
        </p:nvSpPr>
        <p:spPr>
          <a:xfrm>
            <a:off x="9400839" y="3117778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0">
            <a:extLst>
              <a:ext uri="{FF2B5EF4-FFF2-40B4-BE49-F238E27FC236}">
                <a16:creationId xmlns:a16="http://schemas.microsoft.com/office/drawing/2014/main" id="{99C10D5B-12E8-4B39-AA1B-5FFBB72CAECA}"/>
              </a:ext>
            </a:extLst>
          </p:cNvPr>
          <p:cNvSpPr/>
          <p:nvPr/>
        </p:nvSpPr>
        <p:spPr>
          <a:xfrm>
            <a:off x="9400839" y="3117778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1">
            <a:extLst>
              <a:ext uri="{FF2B5EF4-FFF2-40B4-BE49-F238E27FC236}">
                <a16:creationId xmlns:a16="http://schemas.microsoft.com/office/drawing/2014/main" id="{E0CF8B91-C522-4564-98B6-952FB4C1A8A3}"/>
              </a:ext>
            </a:extLst>
          </p:cNvPr>
          <p:cNvSpPr/>
          <p:nvPr/>
        </p:nvSpPr>
        <p:spPr>
          <a:xfrm>
            <a:off x="6874594" y="3984572"/>
            <a:ext cx="852805" cy="852805"/>
          </a:xfrm>
          <a:custGeom>
            <a:avLst/>
            <a:gdLst/>
            <a:ahLst/>
            <a:cxnLst/>
            <a:rect l="l" t="t" r="r" b="b"/>
            <a:pathLst>
              <a:path w="852804" h="852804">
                <a:moveTo>
                  <a:pt x="0" y="0"/>
                </a:moveTo>
                <a:lnTo>
                  <a:pt x="0" y="852678"/>
                </a:lnTo>
                <a:lnTo>
                  <a:pt x="852678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2">
            <a:extLst>
              <a:ext uri="{FF2B5EF4-FFF2-40B4-BE49-F238E27FC236}">
                <a16:creationId xmlns:a16="http://schemas.microsoft.com/office/drawing/2014/main" id="{0D17B8D3-4A7C-48FD-9718-BA0B9DEAEC3A}"/>
              </a:ext>
            </a:extLst>
          </p:cNvPr>
          <p:cNvSpPr/>
          <p:nvPr/>
        </p:nvSpPr>
        <p:spPr>
          <a:xfrm>
            <a:off x="6874594" y="3984572"/>
            <a:ext cx="852805" cy="852805"/>
          </a:xfrm>
          <a:custGeom>
            <a:avLst/>
            <a:gdLst/>
            <a:ahLst/>
            <a:cxnLst/>
            <a:rect l="l" t="t" r="r" b="b"/>
            <a:pathLst>
              <a:path w="852804" h="852804">
                <a:moveTo>
                  <a:pt x="852677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3">
            <a:extLst>
              <a:ext uri="{FF2B5EF4-FFF2-40B4-BE49-F238E27FC236}">
                <a16:creationId xmlns:a16="http://schemas.microsoft.com/office/drawing/2014/main" id="{4F615CC9-6CC0-46BC-8E6B-E8754DEBD628}"/>
              </a:ext>
            </a:extLst>
          </p:cNvPr>
          <p:cNvSpPr/>
          <p:nvPr/>
        </p:nvSpPr>
        <p:spPr>
          <a:xfrm>
            <a:off x="6752675" y="3862653"/>
            <a:ext cx="244601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4">
            <a:extLst>
              <a:ext uri="{FF2B5EF4-FFF2-40B4-BE49-F238E27FC236}">
                <a16:creationId xmlns:a16="http://schemas.microsoft.com/office/drawing/2014/main" id="{204AE52C-34C0-4F58-9BC2-31F2BB16DBB8}"/>
              </a:ext>
            </a:extLst>
          </p:cNvPr>
          <p:cNvSpPr/>
          <p:nvPr/>
        </p:nvSpPr>
        <p:spPr>
          <a:xfrm>
            <a:off x="6752675" y="386265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5">
            <a:extLst>
              <a:ext uri="{FF2B5EF4-FFF2-40B4-BE49-F238E27FC236}">
                <a16:creationId xmlns:a16="http://schemas.microsoft.com/office/drawing/2014/main" id="{116DFC72-0FE5-40D9-B771-F7107AA8EFC6}"/>
              </a:ext>
            </a:extLst>
          </p:cNvPr>
          <p:cNvSpPr/>
          <p:nvPr/>
        </p:nvSpPr>
        <p:spPr>
          <a:xfrm>
            <a:off x="6752675" y="4715330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id="{F435AE80-0C6F-4F43-A1F6-175004A0ED40}"/>
              </a:ext>
            </a:extLst>
          </p:cNvPr>
          <p:cNvSpPr/>
          <p:nvPr/>
        </p:nvSpPr>
        <p:spPr>
          <a:xfrm>
            <a:off x="6752675" y="471533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7">
            <a:extLst>
              <a:ext uri="{FF2B5EF4-FFF2-40B4-BE49-F238E27FC236}">
                <a16:creationId xmlns:a16="http://schemas.microsoft.com/office/drawing/2014/main" id="{0032361F-DAA3-474A-8A8A-A56F8B880128}"/>
              </a:ext>
            </a:extLst>
          </p:cNvPr>
          <p:cNvSpPr/>
          <p:nvPr/>
        </p:nvSpPr>
        <p:spPr>
          <a:xfrm>
            <a:off x="7605353" y="3862653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A6BC582B-F608-4E2F-B816-6B98DA6A7000}"/>
              </a:ext>
            </a:extLst>
          </p:cNvPr>
          <p:cNvSpPr/>
          <p:nvPr/>
        </p:nvSpPr>
        <p:spPr>
          <a:xfrm>
            <a:off x="7605353" y="3862653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244601"/>
                </a:moveTo>
                <a:lnTo>
                  <a:pt x="74580" y="234969"/>
                </a:lnTo>
                <a:lnTo>
                  <a:pt x="35814" y="208692"/>
                </a:lnTo>
                <a:lnTo>
                  <a:pt x="9620" y="169699"/>
                </a:lnTo>
                <a:lnTo>
                  <a:pt x="0" y="121919"/>
                </a:lnTo>
                <a:lnTo>
                  <a:pt x="9620" y="74580"/>
                </a:lnTo>
                <a:lnTo>
                  <a:pt x="35814" y="35813"/>
                </a:lnTo>
                <a:lnTo>
                  <a:pt x="74580" y="9620"/>
                </a:lnTo>
                <a:lnTo>
                  <a:pt x="121920" y="0"/>
                </a:lnTo>
                <a:lnTo>
                  <a:pt x="169699" y="9620"/>
                </a:lnTo>
                <a:lnTo>
                  <a:pt x="208692" y="35813"/>
                </a:lnTo>
                <a:lnTo>
                  <a:pt x="234969" y="74580"/>
                </a:lnTo>
                <a:lnTo>
                  <a:pt x="244602" y="121919"/>
                </a:lnTo>
                <a:lnTo>
                  <a:pt x="234969" y="169699"/>
                </a:lnTo>
                <a:lnTo>
                  <a:pt x="208692" y="208692"/>
                </a:lnTo>
                <a:lnTo>
                  <a:pt x="169699" y="234969"/>
                </a:lnTo>
                <a:lnTo>
                  <a:pt x="121920" y="244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9">
            <a:extLst>
              <a:ext uri="{FF2B5EF4-FFF2-40B4-BE49-F238E27FC236}">
                <a16:creationId xmlns:a16="http://schemas.microsoft.com/office/drawing/2014/main" id="{2FFB1FED-8A7F-489A-B1F1-5CCEE866B751}"/>
              </a:ext>
            </a:extLst>
          </p:cNvPr>
          <p:cNvSpPr/>
          <p:nvPr/>
        </p:nvSpPr>
        <p:spPr>
          <a:xfrm>
            <a:off x="7605353" y="4715330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9E30AC11-6718-49BA-B931-40F259206C2E}"/>
              </a:ext>
            </a:extLst>
          </p:cNvPr>
          <p:cNvSpPr/>
          <p:nvPr/>
        </p:nvSpPr>
        <p:spPr>
          <a:xfrm>
            <a:off x="7605353" y="471533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1">
            <a:extLst>
              <a:ext uri="{FF2B5EF4-FFF2-40B4-BE49-F238E27FC236}">
                <a16:creationId xmlns:a16="http://schemas.microsoft.com/office/drawing/2014/main" id="{1D8A7FFF-CACC-4A22-ACF3-64D20AF20663}"/>
              </a:ext>
            </a:extLst>
          </p:cNvPr>
          <p:cNvSpPr/>
          <p:nvPr/>
        </p:nvSpPr>
        <p:spPr>
          <a:xfrm>
            <a:off x="8749304" y="483737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7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2">
            <a:extLst>
              <a:ext uri="{FF2B5EF4-FFF2-40B4-BE49-F238E27FC236}">
                <a16:creationId xmlns:a16="http://schemas.microsoft.com/office/drawing/2014/main" id="{7D22EA64-C021-44A2-8C12-E38989951D57}"/>
              </a:ext>
            </a:extLst>
          </p:cNvPr>
          <p:cNvSpPr/>
          <p:nvPr/>
        </p:nvSpPr>
        <p:spPr>
          <a:xfrm>
            <a:off x="8749304" y="3984698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7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3">
            <a:extLst>
              <a:ext uri="{FF2B5EF4-FFF2-40B4-BE49-F238E27FC236}">
                <a16:creationId xmlns:a16="http://schemas.microsoft.com/office/drawing/2014/main" id="{F5DFE321-E02A-4A14-BF78-BBFB36DF5C47}"/>
              </a:ext>
            </a:extLst>
          </p:cNvPr>
          <p:cNvSpPr/>
          <p:nvPr/>
        </p:nvSpPr>
        <p:spPr>
          <a:xfrm>
            <a:off x="8627385" y="3862016"/>
            <a:ext cx="244601" cy="244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4">
            <a:extLst>
              <a:ext uri="{FF2B5EF4-FFF2-40B4-BE49-F238E27FC236}">
                <a16:creationId xmlns:a16="http://schemas.microsoft.com/office/drawing/2014/main" id="{6DF841FB-E7DD-4A2E-98D4-8939A7AC0331}"/>
              </a:ext>
            </a:extLst>
          </p:cNvPr>
          <p:cNvSpPr/>
          <p:nvPr/>
        </p:nvSpPr>
        <p:spPr>
          <a:xfrm>
            <a:off x="8627385" y="38620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32"/>
                </a:lnTo>
                <a:lnTo>
                  <a:pt x="35814" y="35909"/>
                </a:lnTo>
                <a:lnTo>
                  <a:pt x="9620" y="74902"/>
                </a:lnTo>
                <a:lnTo>
                  <a:pt x="0" y="122682"/>
                </a:lnTo>
                <a:lnTo>
                  <a:pt x="9620" y="170021"/>
                </a:lnTo>
                <a:lnTo>
                  <a:pt x="35814" y="208788"/>
                </a:lnTo>
                <a:lnTo>
                  <a:pt x="74580" y="234981"/>
                </a:lnTo>
                <a:lnTo>
                  <a:pt x="121920" y="244602"/>
                </a:lnTo>
                <a:lnTo>
                  <a:pt x="169699" y="234981"/>
                </a:lnTo>
                <a:lnTo>
                  <a:pt x="208692" y="208788"/>
                </a:lnTo>
                <a:lnTo>
                  <a:pt x="234969" y="170021"/>
                </a:lnTo>
                <a:lnTo>
                  <a:pt x="244602" y="122682"/>
                </a:lnTo>
                <a:lnTo>
                  <a:pt x="234969" y="74902"/>
                </a:lnTo>
                <a:lnTo>
                  <a:pt x="208692" y="35909"/>
                </a:lnTo>
                <a:lnTo>
                  <a:pt x="169699" y="9632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5">
            <a:extLst>
              <a:ext uri="{FF2B5EF4-FFF2-40B4-BE49-F238E27FC236}">
                <a16:creationId xmlns:a16="http://schemas.microsoft.com/office/drawing/2014/main" id="{B5F7A4E9-08B6-4E16-8BD7-8C7B75C1E3D0}"/>
              </a:ext>
            </a:extLst>
          </p:cNvPr>
          <p:cNvSpPr/>
          <p:nvPr/>
        </p:nvSpPr>
        <p:spPr>
          <a:xfrm>
            <a:off x="8627385" y="4714695"/>
            <a:ext cx="244601" cy="244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6">
            <a:extLst>
              <a:ext uri="{FF2B5EF4-FFF2-40B4-BE49-F238E27FC236}">
                <a16:creationId xmlns:a16="http://schemas.microsoft.com/office/drawing/2014/main" id="{B54BD0BC-8F8C-4F44-9065-15917C06425D}"/>
              </a:ext>
            </a:extLst>
          </p:cNvPr>
          <p:cNvSpPr/>
          <p:nvPr/>
        </p:nvSpPr>
        <p:spPr>
          <a:xfrm>
            <a:off x="8627385" y="4714695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32"/>
                </a:lnTo>
                <a:lnTo>
                  <a:pt x="35814" y="35909"/>
                </a:lnTo>
                <a:lnTo>
                  <a:pt x="9620" y="74902"/>
                </a:lnTo>
                <a:lnTo>
                  <a:pt x="0" y="122682"/>
                </a:lnTo>
                <a:lnTo>
                  <a:pt x="9620" y="170021"/>
                </a:lnTo>
                <a:lnTo>
                  <a:pt x="35814" y="208788"/>
                </a:lnTo>
                <a:lnTo>
                  <a:pt x="74580" y="234981"/>
                </a:lnTo>
                <a:lnTo>
                  <a:pt x="121920" y="244602"/>
                </a:lnTo>
                <a:lnTo>
                  <a:pt x="169699" y="234981"/>
                </a:lnTo>
                <a:lnTo>
                  <a:pt x="208692" y="208788"/>
                </a:lnTo>
                <a:lnTo>
                  <a:pt x="234969" y="170021"/>
                </a:lnTo>
                <a:lnTo>
                  <a:pt x="244602" y="122682"/>
                </a:lnTo>
                <a:lnTo>
                  <a:pt x="234969" y="74902"/>
                </a:lnTo>
                <a:lnTo>
                  <a:pt x="208692" y="35909"/>
                </a:lnTo>
                <a:lnTo>
                  <a:pt x="169699" y="9632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7">
            <a:extLst>
              <a:ext uri="{FF2B5EF4-FFF2-40B4-BE49-F238E27FC236}">
                <a16:creationId xmlns:a16="http://schemas.microsoft.com/office/drawing/2014/main" id="{ED7C77AB-A734-422F-9519-E447E3F99A9F}"/>
              </a:ext>
            </a:extLst>
          </p:cNvPr>
          <p:cNvSpPr/>
          <p:nvPr/>
        </p:nvSpPr>
        <p:spPr>
          <a:xfrm>
            <a:off x="9601983" y="3984698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8">
            <a:extLst>
              <a:ext uri="{FF2B5EF4-FFF2-40B4-BE49-F238E27FC236}">
                <a16:creationId xmlns:a16="http://schemas.microsoft.com/office/drawing/2014/main" id="{99E1F530-9860-49C6-BEC2-EA0B65A76DD0}"/>
              </a:ext>
            </a:extLst>
          </p:cNvPr>
          <p:cNvSpPr/>
          <p:nvPr/>
        </p:nvSpPr>
        <p:spPr>
          <a:xfrm>
            <a:off x="9480063" y="3862016"/>
            <a:ext cx="244601" cy="244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9">
            <a:extLst>
              <a:ext uri="{FF2B5EF4-FFF2-40B4-BE49-F238E27FC236}">
                <a16:creationId xmlns:a16="http://schemas.microsoft.com/office/drawing/2014/main" id="{B9037F6A-24EA-47D1-872C-DA57C2187406}"/>
              </a:ext>
            </a:extLst>
          </p:cNvPr>
          <p:cNvSpPr/>
          <p:nvPr/>
        </p:nvSpPr>
        <p:spPr>
          <a:xfrm>
            <a:off x="9480063" y="3862016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244601"/>
                </a:moveTo>
                <a:lnTo>
                  <a:pt x="74580" y="234981"/>
                </a:lnTo>
                <a:lnTo>
                  <a:pt x="35814" y="208787"/>
                </a:lnTo>
                <a:lnTo>
                  <a:pt x="9620" y="170021"/>
                </a:lnTo>
                <a:lnTo>
                  <a:pt x="0" y="122681"/>
                </a:lnTo>
                <a:lnTo>
                  <a:pt x="9620" y="74902"/>
                </a:lnTo>
                <a:lnTo>
                  <a:pt x="35814" y="35909"/>
                </a:lnTo>
                <a:lnTo>
                  <a:pt x="74580" y="9632"/>
                </a:lnTo>
                <a:lnTo>
                  <a:pt x="121920" y="0"/>
                </a:lnTo>
                <a:lnTo>
                  <a:pt x="169699" y="9632"/>
                </a:lnTo>
                <a:lnTo>
                  <a:pt x="208692" y="35909"/>
                </a:lnTo>
                <a:lnTo>
                  <a:pt x="234969" y="74902"/>
                </a:lnTo>
                <a:lnTo>
                  <a:pt x="244602" y="122681"/>
                </a:lnTo>
                <a:lnTo>
                  <a:pt x="234969" y="170021"/>
                </a:lnTo>
                <a:lnTo>
                  <a:pt x="208692" y="208787"/>
                </a:lnTo>
                <a:lnTo>
                  <a:pt x="169699" y="234981"/>
                </a:lnTo>
                <a:lnTo>
                  <a:pt x="121920" y="244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0">
            <a:extLst>
              <a:ext uri="{FF2B5EF4-FFF2-40B4-BE49-F238E27FC236}">
                <a16:creationId xmlns:a16="http://schemas.microsoft.com/office/drawing/2014/main" id="{D4673602-120F-4A82-8FB0-591933DFA067}"/>
              </a:ext>
            </a:extLst>
          </p:cNvPr>
          <p:cNvSpPr/>
          <p:nvPr/>
        </p:nvSpPr>
        <p:spPr>
          <a:xfrm>
            <a:off x="9480063" y="4714695"/>
            <a:ext cx="244601" cy="244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id="{5FE2C678-14A1-4156-B0DD-027C0B834CEB}"/>
              </a:ext>
            </a:extLst>
          </p:cNvPr>
          <p:cNvSpPr/>
          <p:nvPr/>
        </p:nvSpPr>
        <p:spPr>
          <a:xfrm>
            <a:off x="9480063" y="4714695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32"/>
                </a:lnTo>
                <a:lnTo>
                  <a:pt x="35814" y="35909"/>
                </a:lnTo>
                <a:lnTo>
                  <a:pt x="9620" y="74902"/>
                </a:lnTo>
                <a:lnTo>
                  <a:pt x="0" y="122682"/>
                </a:lnTo>
                <a:lnTo>
                  <a:pt x="9620" y="170021"/>
                </a:lnTo>
                <a:lnTo>
                  <a:pt x="35814" y="208788"/>
                </a:lnTo>
                <a:lnTo>
                  <a:pt x="74580" y="234981"/>
                </a:lnTo>
                <a:lnTo>
                  <a:pt x="121920" y="244602"/>
                </a:lnTo>
                <a:lnTo>
                  <a:pt x="169699" y="234981"/>
                </a:lnTo>
                <a:lnTo>
                  <a:pt x="208692" y="208788"/>
                </a:lnTo>
                <a:lnTo>
                  <a:pt x="234969" y="170021"/>
                </a:lnTo>
                <a:lnTo>
                  <a:pt x="244602" y="122682"/>
                </a:lnTo>
                <a:lnTo>
                  <a:pt x="234969" y="74902"/>
                </a:lnTo>
                <a:lnTo>
                  <a:pt x="208692" y="35909"/>
                </a:lnTo>
                <a:lnTo>
                  <a:pt x="169699" y="9632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7E2E15CC-181B-4FF0-84D5-566AF3FED247}"/>
              </a:ext>
            </a:extLst>
          </p:cNvPr>
          <p:cNvSpPr/>
          <p:nvPr/>
        </p:nvSpPr>
        <p:spPr>
          <a:xfrm>
            <a:off x="6649083" y="2367408"/>
            <a:ext cx="852805" cy="852805"/>
          </a:xfrm>
          <a:custGeom>
            <a:avLst/>
            <a:gdLst/>
            <a:ahLst/>
            <a:cxnLst/>
            <a:rect l="l" t="t" r="r" b="b"/>
            <a:pathLst>
              <a:path w="852804" h="852804">
                <a:moveTo>
                  <a:pt x="0" y="0"/>
                </a:moveTo>
                <a:lnTo>
                  <a:pt x="0" y="852678"/>
                </a:lnTo>
                <a:lnTo>
                  <a:pt x="852678" y="852678"/>
                </a:lnTo>
                <a:lnTo>
                  <a:pt x="0" y="0"/>
                </a:lnTo>
                <a:lnTo>
                  <a:pt x="852678" y="0"/>
                </a:ln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1">
            <a:extLst>
              <a:ext uri="{FF2B5EF4-FFF2-40B4-BE49-F238E27FC236}">
                <a16:creationId xmlns:a16="http://schemas.microsoft.com/office/drawing/2014/main" id="{43912D70-160B-49C7-B7B8-191FF16979EA}"/>
              </a:ext>
            </a:extLst>
          </p:cNvPr>
          <p:cNvSpPr/>
          <p:nvPr/>
        </p:nvSpPr>
        <p:spPr>
          <a:xfrm>
            <a:off x="6527164" y="2245487"/>
            <a:ext cx="244601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2">
            <a:extLst>
              <a:ext uri="{FF2B5EF4-FFF2-40B4-BE49-F238E27FC236}">
                <a16:creationId xmlns:a16="http://schemas.microsoft.com/office/drawing/2014/main" id="{1DEDD859-8451-415A-9D48-0DFC275963A3}"/>
              </a:ext>
            </a:extLst>
          </p:cNvPr>
          <p:cNvSpPr/>
          <p:nvPr/>
        </p:nvSpPr>
        <p:spPr>
          <a:xfrm>
            <a:off x="6527164" y="2245487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0BA25D03-9D0C-4FBD-B7CB-EF92C44BA36F}"/>
              </a:ext>
            </a:extLst>
          </p:cNvPr>
          <p:cNvSpPr/>
          <p:nvPr/>
        </p:nvSpPr>
        <p:spPr>
          <a:xfrm>
            <a:off x="6527164" y="3098165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4">
            <a:extLst>
              <a:ext uri="{FF2B5EF4-FFF2-40B4-BE49-F238E27FC236}">
                <a16:creationId xmlns:a16="http://schemas.microsoft.com/office/drawing/2014/main" id="{AB520E1B-F841-40D6-9BD1-94F5F7DD1DED}"/>
              </a:ext>
            </a:extLst>
          </p:cNvPr>
          <p:cNvSpPr/>
          <p:nvPr/>
        </p:nvSpPr>
        <p:spPr>
          <a:xfrm>
            <a:off x="6527164" y="3098165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5">
            <a:extLst>
              <a:ext uri="{FF2B5EF4-FFF2-40B4-BE49-F238E27FC236}">
                <a16:creationId xmlns:a16="http://schemas.microsoft.com/office/drawing/2014/main" id="{B2C2F0B7-E78A-44FA-A6CA-A41F19431F7B}"/>
              </a:ext>
            </a:extLst>
          </p:cNvPr>
          <p:cNvSpPr/>
          <p:nvPr/>
        </p:nvSpPr>
        <p:spPr>
          <a:xfrm>
            <a:off x="7501762" y="2367408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7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6">
            <a:extLst>
              <a:ext uri="{FF2B5EF4-FFF2-40B4-BE49-F238E27FC236}">
                <a16:creationId xmlns:a16="http://schemas.microsoft.com/office/drawing/2014/main" id="{92326F7F-E6DD-4DF3-A848-37E79454DFD2}"/>
              </a:ext>
            </a:extLst>
          </p:cNvPr>
          <p:cNvSpPr/>
          <p:nvPr/>
        </p:nvSpPr>
        <p:spPr>
          <a:xfrm>
            <a:off x="7379842" y="2245487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7">
            <a:extLst>
              <a:ext uri="{FF2B5EF4-FFF2-40B4-BE49-F238E27FC236}">
                <a16:creationId xmlns:a16="http://schemas.microsoft.com/office/drawing/2014/main" id="{AD8A5519-FA5B-4546-8613-AE58873C5087}"/>
              </a:ext>
            </a:extLst>
          </p:cNvPr>
          <p:cNvSpPr/>
          <p:nvPr/>
        </p:nvSpPr>
        <p:spPr>
          <a:xfrm>
            <a:off x="7379842" y="2245487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244601"/>
                </a:moveTo>
                <a:lnTo>
                  <a:pt x="74580" y="234969"/>
                </a:lnTo>
                <a:lnTo>
                  <a:pt x="35814" y="208692"/>
                </a:lnTo>
                <a:lnTo>
                  <a:pt x="9620" y="169699"/>
                </a:lnTo>
                <a:lnTo>
                  <a:pt x="0" y="121919"/>
                </a:lnTo>
                <a:lnTo>
                  <a:pt x="9620" y="74580"/>
                </a:lnTo>
                <a:lnTo>
                  <a:pt x="35814" y="35813"/>
                </a:lnTo>
                <a:lnTo>
                  <a:pt x="74580" y="9620"/>
                </a:lnTo>
                <a:lnTo>
                  <a:pt x="121920" y="0"/>
                </a:lnTo>
                <a:lnTo>
                  <a:pt x="169699" y="9620"/>
                </a:lnTo>
                <a:lnTo>
                  <a:pt x="208692" y="35813"/>
                </a:lnTo>
                <a:lnTo>
                  <a:pt x="234969" y="74580"/>
                </a:lnTo>
                <a:lnTo>
                  <a:pt x="244602" y="121919"/>
                </a:lnTo>
                <a:lnTo>
                  <a:pt x="234969" y="169699"/>
                </a:lnTo>
                <a:lnTo>
                  <a:pt x="208692" y="208692"/>
                </a:lnTo>
                <a:lnTo>
                  <a:pt x="169699" y="234969"/>
                </a:lnTo>
                <a:lnTo>
                  <a:pt x="121920" y="2446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8">
            <a:extLst>
              <a:ext uri="{FF2B5EF4-FFF2-40B4-BE49-F238E27FC236}">
                <a16:creationId xmlns:a16="http://schemas.microsoft.com/office/drawing/2014/main" id="{A13CD9DD-FE32-4D90-8CC3-3AAC327D95C7}"/>
              </a:ext>
            </a:extLst>
          </p:cNvPr>
          <p:cNvSpPr/>
          <p:nvPr/>
        </p:nvSpPr>
        <p:spPr>
          <a:xfrm>
            <a:off x="7379842" y="3098165"/>
            <a:ext cx="244601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75D64759-CB9A-43FB-B6DE-84A85BCD729D}"/>
              </a:ext>
            </a:extLst>
          </p:cNvPr>
          <p:cNvSpPr/>
          <p:nvPr/>
        </p:nvSpPr>
        <p:spPr>
          <a:xfrm>
            <a:off x="7379842" y="3098165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09" h="245110">
                <a:moveTo>
                  <a:pt x="121920" y="0"/>
                </a:moveTo>
                <a:lnTo>
                  <a:pt x="74580" y="9620"/>
                </a:lnTo>
                <a:lnTo>
                  <a:pt x="35814" y="35814"/>
                </a:lnTo>
                <a:lnTo>
                  <a:pt x="9620" y="74580"/>
                </a:lnTo>
                <a:lnTo>
                  <a:pt x="0" y="121920"/>
                </a:lnTo>
                <a:lnTo>
                  <a:pt x="9620" y="169699"/>
                </a:lnTo>
                <a:lnTo>
                  <a:pt x="35814" y="208692"/>
                </a:lnTo>
                <a:lnTo>
                  <a:pt x="74580" y="234969"/>
                </a:lnTo>
                <a:lnTo>
                  <a:pt x="121920" y="244602"/>
                </a:lnTo>
                <a:lnTo>
                  <a:pt x="169699" y="234969"/>
                </a:lnTo>
                <a:lnTo>
                  <a:pt x="208692" y="208692"/>
                </a:lnTo>
                <a:lnTo>
                  <a:pt x="234969" y="169699"/>
                </a:lnTo>
                <a:lnTo>
                  <a:pt x="244602" y="121920"/>
                </a:lnTo>
                <a:lnTo>
                  <a:pt x="234969" y="74580"/>
                </a:lnTo>
                <a:lnTo>
                  <a:pt x="208692" y="35814"/>
                </a:lnTo>
                <a:lnTo>
                  <a:pt x="169699" y="9620"/>
                </a:lnTo>
                <a:lnTo>
                  <a:pt x="12192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52">
            <a:extLst>
              <a:ext uri="{FF2B5EF4-FFF2-40B4-BE49-F238E27FC236}">
                <a16:creationId xmlns:a16="http://schemas.microsoft.com/office/drawing/2014/main" id="{5BDDDFA7-9EBA-4FB9-9754-B2904BBC2098}"/>
              </a:ext>
            </a:extLst>
          </p:cNvPr>
          <p:cNvSpPr/>
          <p:nvPr/>
        </p:nvSpPr>
        <p:spPr>
          <a:xfrm>
            <a:off x="4889639" y="5530596"/>
            <a:ext cx="2514599" cy="7353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3">
            <a:extLst>
              <a:ext uri="{FF2B5EF4-FFF2-40B4-BE49-F238E27FC236}">
                <a16:creationId xmlns:a16="http://schemas.microsoft.com/office/drawing/2014/main" id="{59DB9AF7-530B-48E7-9C30-4D2E75EFC93C}"/>
              </a:ext>
            </a:extLst>
          </p:cNvPr>
          <p:cNvSpPr/>
          <p:nvPr/>
        </p:nvSpPr>
        <p:spPr>
          <a:xfrm>
            <a:off x="7626433" y="4626632"/>
            <a:ext cx="445770" cy="1412875"/>
          </a:xfrm>
          <a:custGeom>
            <a:avLst/>
            <a:gdLst/>
            <a:ahLst/>
            <a:cxnLst/>
            <a:rect l="l" t="t" r="r" b="b"/>
            <a:pathLst>
              <a:path w="445770" h="1412875">
                <a:moveTo>
                  <a:pt x="445770" y="0"/>
                </a:moveTo>
                <a:lnTo>
                  <a:pt x="204978" y="1412748"/>
                </a:lnTo>
                <a:lnTo>
                  <a:pt x="0" y="14127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4">
            <a:extLst>
              <a:ext uri="{FF2B5EF4-FFF2-40B4-BE49-F238E27FC236}">
                <a16:creationId xmlns:a16="http://schemas.microsoft.com/office/drawing/2014/main" id="{F18E5A74-88BA-45F5-A0DE-40333C02A8D6}"/>
              </a:ext>
            </a:extLst>
          </p:cNvPr>
          <p:cNvSpPr txBox="1"/>
          <p:nvPr/>
        </p:nvSpPr>
        <p:spPr>
          <a:xfrm>
            <a:off x="4889627" y="5530596"/>
            <a:ext cx="2514600" cy="735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457200" marR="106045" indent="-342900">
              <a:lnSpc>
                <a:spcPct val="100000"/>
              </a:lnSpc>
              <a:spcBef>
                <a:spcPts val="785"/>
              </a:spcBef>
            </a:pPr>
            <a:r>
              <a:rPr sz="1800" b="1" spc="-10" dirty="0">
                <a:latin typeface="宋体"/>
                <a:cs typeface="宋体"/>
              </a:rPr>
              <a:t>向生成树中任加一条边 都一定构成回路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555A7022-8CC5-4CA9-90BA-31BFB7A746C6}"/>
              </a:ext>
            </a:extLst>
          </p:cNvPr>
          <p:cNvSpPr txBox="1"/>
          <p:nvPr/>
        </p:nvSpPr>
        <p:spPr>
          <a:xfrm>
            <a:off x="1095910" y="5898261"/>
            <a:ext cx="3035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边的权重和</a:t>
            </a:r>
            <a:r>
              <a:rPr sz="3000" b="1" spc="-15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最小</a:t>
            </a:r>
            <a:endParaRPr sz="30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888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ijkstra</a:t>
            </a: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152" name="object 3">
            <a:extLst>
              <a:ext uri="{FF2B5EF4-FFF2-40B4-BE49-F238E27FC236}">
                <a16:creationId xmlns:a16="http://schemas.microsoft.com/office/drawing/2014/main" id="{14ECADA3-F910-4E06-9322-8E36B2CD7FD2}"/>
              </a:ext>
            </a:extLst>
          </p:cNvPr>
          <p:cNvSpPr txBox="1"/>
          <p:nvPr/>
        </p:nvSpPr>
        <p:spPr>
          <a:xfrm>
            <a:off x="940259" y="1586146"/>
            <a:ext cx="10552657" cy="438132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81990" lvl="1" indent="-325120">
              <a:lnSpc>
                <a:spcPct val="100000"/>
              </a:lnSpc>
              <a:spcBef>
                <a:spcPts val="45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令S</a:t>
            </a: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={源点s + 已经确定了最短路径的顶点vi}</a:t>
            </a:r>
          </a:p>
          <a:p>
            <a:pPr marL="681990" marR="508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对任一未收录的顶点v，定义dist[v]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为s到v的最短路径长度，但该路径</a:t>
            </a:r>
            <a:r>
              <a:rPr sz="2800" b="1" dirty="0" err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仅经过S中的顶点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。即路径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8199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spc="-5" dirty="0">
                <a:latin typeface="Courier New"/>
                <a:cs typeface="Courier New"/>
              </a:rPr>
              <a:t>{s</a:t>
            </a:r>
            <a:r>
              <a:rPr lang="en-US" altLang="zh-CN" sz="2800" b="1" spc="-5" dirty="0">
                <a:latin typeface="Symbol"/>
                <a:cs typeface="Symbol"/>
              </a:rPr>
              <a:t></a:t>
            </a:r>
            <a:r>
              <a:rPr lang="en-US" altLang="zh-CN" sz="2800" b="1" spc="-5" dirty="0">
                <a:latin typeface="Courier New"/>
                <a:cs typeface="Courier New"/>
              </a:rPr>
              <a:t>(</a:t>
            </a:r>
            <a:r>
              <a:rPr lang="en-US" altLang="zh-CN" sz="2800" b="1" spc="-5" dirty="0" err="1">
                <a:latin typeface="Courier New"/>
                <a:cs typeface="Courier New"/>
              </a:rPr>
              <a:t>v</a:t>
            </a:r>
            <a:r>
              <a:rPr lang="en-US" altLang="zh-CN" sz="2800" b="1" spc="-7" baseline="-22875" dirty="0" err="1">
                <a:latin typeface="Courier New"/>
                <a:cs typeface="Courier New"/>
              </a:rPr>
              <a:t>i</a:t>
            </a:r>
            <a:r>
              <a:rPr lang="en-US" altLang="zh-CN" sz="2800" b="1" spc="-5" dirty="0" err="1">
                <a:latin typeface="Symbol"/>
                <a:cs typeface="Symbol"/>
              </a:rPr>
              <a:t></a:t>
            </a:r>
            <a:r>
              <a:rPr lang="en-US" altLang="zh-CN" sz="2800" b="1" spc="-5" dirty="0" err="1">
                <a:latin typeface="Courier New"/>
                <a:cs typeface="Courier New"/>
              </a:rPr>
              <a:t>S</a:t>
            </a:r>
            <a:r>
              <a:rPr lang="en-US" altLang="zh-CN" sz="2800" b="1" spc="-5" dirty="0">
                <a:latin typeface="Courier New"/>
                <a:cs typeface="Courier New"/>
              </a:rPr>
              <a:t>)</a:t>
            </a:r>
            <a:r>
              <a:rPr lang="en-US" altLang="zh-CN" sz="2800" b="1" spc="-5" dirty="0">
                <a:latin typeface="Symbol"/>
                <a:cs typeface="Symbol"/>
              </a:rPr>
              <a:t></a:t>
            </a:r>
            <a:r>
              <a:rPr lang="en-US" altLang="zh-CN" sz="2800" b="1" spc="-5" dirty="0">
                <a:latin typeface="Courier New"/>
                <a:cs typeface="Courier New"/>
              </a:rPr>
              <a:t>v}</a:t>
            </a:r>
            <a:r>
              <a:rPr sz="2800" b="1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的最小长度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81990" lvl="1" indent="-325120">
              <a:lnSpc>
                <a:spcPct val="100000"/>
              </a:lnSpc>
              <a:spcBef>
                <a:spcPts val="90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若路径是按照递增（非递减）的顺序生成的，则</a:t>
            </a:r>
          </a:p>
          <a:p>
            <a:pPr marL="1035050" lvl="2" indent="-351155">
              <a:lnSpc>
                <a:spcPct val="100000"/>
              </a:lnSpc>
              <a:spcBef>
                <a:spcPts val="19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真正的最短路必须只经过S中的顶点（为什么？）</a:t>
            </a:r>
          </a:p>
          <a:p>
            <a:pPr marL="1035050" lvl="2" indent="-351155">
              <a:lnSpc>
                <a:spcPct val="100000"/>
              </a:lnSpc>
              <a:spcBef>
                <a:spcPts val="525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每次从未收录的顶点中选一个dist最小的收录（贪心）</a:t>
            </a:r>
          </a:p>
          <a:p>
            <a:pPr marL="1035050" lvl="2" indent="-351155">
              <a:lnSpc>
                <a:spcPct val="100000"/>
              </a:lnSpc>
              <a:spcBef>
                <a:spcPts val="52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增加一个v进入S，可能影响另外一个w的dist值！</a:t>
            </a:r>
          </a:p>
          <a:p>
            <a:pPr marL="1351915" lvl="3" indent="-315595">
              <a:lnSpc>
                <a:spcPct val="100000"/>
              </a:lnSpc>
              <a:spcBef>
                <a:spcPts val="490"/>
              </a:spcBef>
              <a:buClr>
                <a:srgbClr val="4C6D4E"/>
              </a:buClr>
              <a:buSzPct val="72222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dist[w] = min{dist[w], dist[v] + &lt;v,w&gt;的权重}</a:t>
            </a:r>
          </a:p>
        </p:txBody>
      </p:sp>
    </p:spTree>
    <p:extLst>
      <p:ext uri="{BB962C8B-B14F-4D97-AF65-F5344CB8AC3E}">
        <p14:creationId xmlns:p14="http://schemas.microsoft.com/office/powerpoint/2010/main" val="3791052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89">
            <a:extLst>
              <a:ext uri="{FF2B5EF4-FFF2-40B4-BE49-F238E27FC236}">
                <a16:creationId xmlns:a16="http://schemas.microsoft.com/office/drawing/2014/main" id="{1EC2DF61-6D20-4461-A13C-1869D1D468E7}"/>
              </a:ext>
            </a:extLst>
          </p:cNvPr>
          <p:cNvSpPr/>
          <p:nvPr/>
        </p:nvSpPr>
        <p:spPr>
          <a:xfrm>
            <a:off x="6946122" y="251572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89">
            <a:extLst>
              <a:ext uri="{FF2B5EF4-FFF2-40B4-BE49-F238E27FC236}">
                <a16:creationId xmlns:a16="http://schemas.microsoft.com/office/drawing/2014/main" id="{A68D2C78-AEB1-48F5-9C20-F5DC11975ED2}"/>
              </a:ext>
            </a:extLst>
          </p:cNvPr>
          <p:cNvSpPr/>
          <p:nvPr/>
        </p:nvSpPr>
        <p:spPr>
          <a:xfrm>
            <a:off x="7877711" y="252428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89">
            <a:extLst>
              <a:ext uri="{FF2B5EF4-FFF2-40B4-BE49-F238E27FC236}">
                <a16:creationId xmlns:a16="http://schemas.microsoft.com/office/drawing/2014/main" id="{A87E2C52-0749-4216-AAF3-920562BFF2D6}"/>
              </a:ext>
            </a:extLst>
          </p:cNvPr>
          <p:cNvSpPr/>
          <p:nvPr/>
        </p:nvSpPr>
        <p:spPr>
          <a:xfrm>
            <a:off x="8322570" y="1895321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89">
            <a:extLst>
              <a:ext uri="{FF2B5EF4-FFF2-40B4-BE49-F238E27FC236}">
                <a16:creationId xmlns:a16="http://schemas.microsoft.com/office/drawing/2014/main" id="{95943DB3-2A87-4E7D-A5EF-6074294754F9}"/>
              </a:ext>
            </a:extLst>
          </p:cNvPr>
          <p:cNvSpPr/>
          <p:nvPr/>
        </p:nvSpPr>
        <p:spPr>
          <a:xfrm>
            <a:off x="6417806" y="186714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89">
            <a:extLst>
              <a:ext uri="{FF2B5EF4-FFF2-40B4-BE49-F238E27FC236}">
                <a16:creationId xmlns:a16="http://schemas.microsoft.com/office/drawing/2014/main" id="{89324EC5-6556-4BC6-B290-4DE32575AC87}"/>
              </a:ext>
            </a:extLst>
          </p:cNvPr>
          <p:cNvSpPr/>
          <p:nvPr/>
        </p:nvSpPr>
        <p:spPr>
          <a:xfrm>
            <a:off x="7833992" y="1220733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89">
            <a:extLst>
              <a:ext uri="{FF2B5EF4-FFF2-40B4-BE49-F238E27FC236}">
                <a16:creationId xmlns:a16="http://schemas.microsoft.com/office/drawing/2014/main" id="{89DBC2C7-DDBA-4835-897F-874A5E8FE432}"/>
              </a:ext>
            </a:extLst>
          </p:cNvPr>
          <p:cNvSpPr/>
          <p:nvPr/>
        </p:nvSpPr>
        <p:spPr>
          <a:xfrm>
            <a:off x="7363395" y="1864452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ijkstra</a:t>
            </a: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16450-FD41-4D04-8A64-F934AB7B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6" y="1817368"/>
            <a:ext cx="5326919" cy="3809982"/>
          </a:xfrm>
          <a:prstGeom prst="rect">
            <a:avLst/>
          </a:prstGeom>
        </p:spPr>
      </p:pic>
      <p:sp>
        <p:nvSpPr>
          <p:cNvPr id="9" name="object 43">
            <a:extLst>
              <a:ext uri="{FF2B5EF4-FFF2-40B4-BE49-F238E27FC236}">
                <a16:creationId xmlns:a16="http://schemas.microsoft.com/office/drawing/2014/main" id="{01AD079A-5878-4C36-9E6B-E31C6BDDA013}"/>
              </a:ext>
            </a:extLst>
          </p:cNvPr>
          <p:cNvSpPr/>
          <p:nvPr/>
        </p:nvSpPr>
        <p:spPr>
          <a:xfrm>
            <a:off x="6862575" y="122644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51A34FA-6AAF-4240-ACE4-BC0331C568C6}"/>
              </a:ext>
            </a:extLst>
          </p:cNvPr>
          <p:cNvSpPr/>
          <p:nvPr/>
        </p:nvSpPr>
        <p:spPr>
          <a:xfrm>
            <a:off x="6862061" y="1224438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796" y="5078"/>
                </a:lnTo>
                <a:lnTo>
                  <a:pt x="107302" y="19540"/>
                </a:lnTo>
                <a:lnTo>
                  <a:pt x="71659" y="42227"/>
                </a:lnTo>
                <a:lnTo>
                  <a:pt x="41987" y="71979"/>
                </a:lnTo>
                <a:lnTo>
                  <a:pt x="19407" y="107635"/>
                </a:lnTo>
                <a:lnTo>
                  <a:pt x="5038" y="148036"/>
                </a:lnTo>
                <a:lnTo>
                  <a:pt x="0" y="192024"/>
                </a:lnTo>
                <a:lnTo>
                  <a:pt x="5038" y="236011"/>
                </a:lnTo>
                <a:lnTo>
                  <a:pt x="19407" y="276412"/>
                </a:lnTo>
                <a:lnTo>
                  <a:pt x="41987" y="312068"/>
                </a:lnTo>
                <a:lnTo>
                  <a:pt x="71659" y="341820"/>
                </a:lnTo>
                <a:lnTo>
                  <a:pt x="107302" y="364507"/>
                </a:lnTo>
                <a:lnTo>
                  <a:pt x="14779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7879FCEC-79C0-4824-9858-F8AA9FF20E2A}"/>
              </a:ext>
            </a:extLst>
          </p:cNvPr>
          <p:cNvSpPr txBox="1"/>
          <p:nvPr/>
        </p:nvSpPr>
        <p:spPr>
          <a:xfrm>
            <a:off x="6952225" y="125898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A9C5634-CF2F-44F6-9711-B65BBF44A989}"/>
              </a:ext>
            </a:extLst>
          </p:cNvPr>
          <p:cNvSpPr txBox="1"/>
          <p:nvPr/>
        </p:nvSpPr>
        <p:spPr>
          <a:xfrm>
            <a:off x="7053571" y="13984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07287EF6-8C50-485E-8B5B-FBF313FBA60A}"/>
              </a:ext>
            </a:extLst>
          </p:cNvPr>
          <p:cNvSpPr/>
          <p:nvPr/>
        </p:nvSpPr>
        <p:spPr>
          <a:xfrm>
            <a:off x="7822181" y="1224438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011" y="378969"/>
                </a:lnTo>
                <a:lnTo>
                  <a:pt x="276412" y="364507"/>
                </a:lnTo>
                <a:lnTo>
                  <a:pt x="312068" y="341820"/>
                </a:lnTo>
                <a:lnTo>
                  <a:pt x="341820" y="312068"/>
                </a:lnTo>
                <a:lnTo>
                  <a:pt x="364507" y="276412"/>
                </a:lnTo>
                <a:lnTo>
                  <a:pt x="378969" y="23601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DA9A597A-86D0-4522-A961-1475764BF6BC}"/>
              </a:ext>
            </a:extLst>
          </p:cNvPr>
          <p:cNvSpPr txBox="1"/>
          <p:nvPr/>
        </p:nvSpPr>
        <p:spPr>
          <a:xfrm>
            <a:off x="7912345" y="125898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E4F3B136-897C-4FF9-A8B7-BE3E02466C5F}"/>
              </a:ext>
            </a:extLst>
          </p:cNvPr>
          <p:cNvSpPr txBox="1"/>
          <p:nvPr/>
        </p:nvSpPr>
        <p:spPr>
          <a:xfrm>
            <a:off x="8013691" y="13984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A73BF7F8-B73A-4612-83DA-A90F43040D25}"/>
              </a:ext>
            </a:extLst>
          </p:cNvPr>
          <p:cNvSpPr/>
          <p:nvPr/>
        </p:nvSpPr>
        <p:spPr>
          <a:xfrm>
            <a:off x="7246109" y="137836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512825" y="51053"/>
                </a:moveTo>
                <a:lnTo>
                  <a:pt x="512825" y="25145"/>
                </a:lnTo>
                <a:lnTo>
                  <a:pt x="0" y="25145"/>
                </a:lnTo>
                <a:lnTo>
                  <a:pt x="0" y="51053"/>
                </a:lnTo>
                <a:lnTo>
                  <a:pt x="512825" y="51053"/>
                </a:lnTo>
                <a:close/>
              </a:path>
              <a:path w="576580" h="76200">
                <a:moveTo>
                  <a:pt x="576071" y="38099"/>
                </a:moveTo>
                <a:lnTo>
                  <a:pt x="499871" y="0"/>
                </a:lnTo>
                <a:lnTo>
                  <a:pt x="499871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1" y="38099"/>
                </a:lnTo>
                <a:close/>
              </a:path>
              <a:path w="576580" h="76200">
                <a:moveTo>
                  <a:pt x="512825" y="69722"/>
                </a:moveTo>
                <a:lnTo>
                  <a:pt x="512825" y="51053"/>
                </a:lnTo>
                <a:lnTo>
                  <a:pt x="499871" y="51053"/>
                </a:lnTo>
                <a:lnTo>
                  <a:pt x="499871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11E70D17-471A-47CC-B1B3-7F40A4F83FDE}"/>
              </a:ext>
            </a:extLst>
          </p:cNvPr>
          <p:cNvSpPr/>
          <p:nvPr/>
        </p:nvSpPr>
        <p:spPr>
          <a:xfrm>
            <a:off x="6925307" y="250536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011" y="379009"/>
                </a:lnTo>
                <a:lnTo>
                  <a:pt x="276412" y="364640"/>
                </a:lnTo>
                <a:lnTo>
                  <a:pt x="312068" y="342060"/>
                </a:lnTo>
                <a:lnTo>
                  <a:pt x="341820" y="312388"/>
                </a:lnTo>
                <a:lnTo>
                  <a:pt x="364507" y="276745"/>
                </a:lnTo>
                <a:lnTo>
                  <a:pt x="378969" y="236251"/>
                </a:lnTo>
                <a:lnTo>
                  <a:pt x="384048" y="192023"/>
                </a:lnTo>
                <a:lnTo>
                  <a:pt x="378969" y="148036"/>
                </a:lnTo>
                <a:lnTo>
                  <a:pt x="364507" y="107635"/>
                </a:lnTo>
                <a:lnTo>
                  <a:pt x="341820" y="71979"/>
                </a:lnTo>
                <a:lnTo>
                  <a:pt x="312068" y="42227"/>
                </a:lnTo>
                <a:lnTo>
                  <a:pt x="276412" y="19540"/>
                </a:lnTo>
                <a:lnTo>
                  <a:pt x="23601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56343CB5-F441-43CC-B614-92A9D1BE170E}"/>
              </a:ext>
            </a:extLst>
          </p:cNvPr>
          <p:cNvSpPr txBox="1"/>
          <p:nvPr/>
        </p:nvSpPr>
        <p:spPr>
          <a:xfrm>
            <a:off x="7015471" y="2540666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40FDAC87-1FBC-420D-B5FC-41A4FB22C5A1}"/>
              </a:ext>
            </a:extLst>
          </p:cNvPr>
          <p:cNvSpPr txBox="1"/>
          <p:nvPr/>
        </p:nvSpPr>
        <p:spPr>
          <a:xfrm>
            <a:off x="7116817" y="2680113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8CD76597-3D1E-4B21-AB75-32C11C22F384}"/>
              </a:ext>
            </a:extLst>
          </p:cNvPr>
          <p:cNvSpPr/>
          <p:nvPr/>
        </p:nvSpPr>
        <p:spPr>
          <a:xfrm>
            <a:off x="7885427" y="250536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8036" y="5078"/>
                </a:lnTo>
                <a:lnTo>
                  <a:pt x="107635" y="19540"/>
                </a:lnTo>
                <a:lnTo>
                  <a:pt x="71979" y="42227"/>
                </a:lnTo>
                <a:lnTo>
                  <a:pt x="42227" y="71979"/>
                </a:lnTo>
                <a:lnTo>
                  <a:pt x="19540" y="107635"/>
                </a:lnTo>
                <a:lnTo>
                  <a:pt x="5078" y="148036"/>
                </a:lnTo>
                <a:lnTo>
                  <a:pt x="0" y="192024"/>
                </a:lnTo>
                <a:lnTo>
                  <a:pt x="5078" y="236251"/>
                </a:lnTo>
                <a:lnTo>
                  <a:pt x="19540" y="276745"/>
                </a:lnTo>
                <a:lnTo>
                  <a:pt x="42227" y="312388"/>
                </a:lnTo>
                <a:lnTo>
                  <a:pt x="71979" y="342060"/>
                </a:lnTo>
                <a:lnTo>
                  <a:pt x="107635" y="364640"/>
                </a:lnTo>
                <a:lnTo>
                  <a:pt x="148036" y="379009"/>
                </a:lnTo>
                <a:lnTo>
                  <a:pt x="192024" y="384048"/>
                </a:lnTo>
                <a:lnTo>
                  <a:pt x="236251" y="379009"/>
                </a:lnTo>
                <a:lnTo>
                  <a:pt x="276745" y="364640"/>
                </a:lnTo>
                <a:lnTo>
                  <a:pt x="312388" y="342060"/>
                </a:lnTo>
                <a:lnTo>
                  <a:pt x="342060" y="312388"/>
                </a:lnTo>
                <a:lnTo>
                  <a:pt x="364640" y="276745"/>
                </a:lnTo>
                <a:lnTo>
                  <a:pt x="379009" y="236251"/>
                </a:lnTo>
                <a:lnTo>
                  <a:pt x="384048" y="192023"/>
                </a:lnTo>
                <a:lnTo>
                  <a:pt x="379009" y="148036"/>
                </a:lnTo>
                <a:lnTo>
                  <a:pt x="364640" y="107635"/>
                </a:lnTo>
                <a:lnTo>
                  <a:pt x="342060" y="71979"/>
                </a:lnTo>
                <a:lnTo>
                  <a:pt x="312388" y="42227"/>
                </a:lnTo>
                <a:lnTo>
                  <a:pt x="276745" y="19540"/>
                </a:lnTo>
                <a:lnTo>
                  <a:pt x="236251" y="5078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92771699-727C-42B3-A99B-3AF24FF341E1}"/>
              </a:ext>
            </a:extLst>
          </p:cNvPr>
          <p:cNvSpPr txBox="1"/>
          <p:nvPr/>
        </p:nvSpPr>
        <p:spPr>
          <a:xfrm>
            <a:off x="7976353" y="2540666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EB15A7D6-3C7B-4933-B87E-DD43311C50F9}"/>
              </a:ext>
            </a:extLst>
          </p:cNvPr>
          <p:cNvSpPr txBox="1"/>
          <p:nvPr/>
        </p:nvSpPr>
        <p:spPr>
          <a:xfrm>
            <a:off x="8077699" y="2680113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90814AD6-BBD0-445A-8442-892EE85DF711}"/>
              </a:ext>
            </a:extLst>
          </p:cNvPr>
          <p:cNvSpPr/>
          <p:nvPr/>
        </p:nvSpPr>
        <p:spPr>
          <a:xfrm>
            <a:off x="7309355" y="2659284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908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908"/>
                </a:lnTo>
                <a:lnTo>
                  <a:pt x="76200" y="25908"/>
                </a:lnTo>
                <a:close/>
              </a:path>
              <a:path w="576580" h="76200">
                <a:moveTo>
                  <a:pt x="576071" y="51054"/>
                </a:moveTo>
                <a:lnTo>
                  <a:pt x="576071" y="25908"/>
                </a:lnTo>
                <a:lnTo>
                  <a:pt x="63245" y="25908"/>
                </a:lnTo>
                <a:lnTo>
                  <a:pt x="63245" y="51054"/>
                </a:lnTo>
                <a:lnTo>
                  <a:pt x="576071" y="51054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1054"/>
                </a:lnTo>
                <a:lnTo>
                  <a:pt x="63245" y="51054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59350483-2D32-4010-A4BC-F38FDD9D26E2}"/>
              </a:ext>
            </a:extLst>
          </p:cNvPr>
          <p:cNvSpPr/>
          <p:nvPr/>
        </p:nvSpPr>
        <p:spPr>
          <a:xfrm>
            <a:off x="6412481" y="1864519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AB2C5E5B-A9E0-4A61-9DA4-9F5841ED6D7B}"/>
              </a:ext>
            </a:extLst>
          </p:cNvPr>
          <p:cNvSpPr txBox="1"/>
          <p:nvPr/>
        </p:nvSpPr>
        <p:spPr>
          <a:xfrm>
            <a:off x="6502645" y="190058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94714E07-00F4-4673-8422-7B5F86DC367E}"/>
              </a:ext>
            </a:extLst>
          </p:cNvPr>
          <p:cNvSpPr/>
          <p:nvPr/>
        </p:nvSpPr>
        <p:spPr>
          <a:xfrm>
            <a:off x="7372601" y="1864519"/>
            <a:ext cx="386715" cy="386080"/>
          </a:xfrm>
          <a:custGeom>
            <a:avLst/>
            <a:gdLst/>
            <a:ahLst/>
            <a:cxnLst/>
            <a:rect l="l" t="t" r="r" b="b"/>
            <a:pathLst>
              <a:path w="386714" h="386080">
                <a:moveTo>
                  <a:pt x="193548" y="0"/>
                </a:moveTo>
                <a:lnTo>
                  <a:pt x="149236" y="5080"/>
                </a:lnTo>
                <a:lnTo>
                  <a:pt x="108523" y="19558"/>
                </a:lnTo>
                <a:lnTo>
                  <a:pt x="72583" y="42287"/>
                </a:lnTo>
                <a:lnTo>
                  <a:pt x="42587" y="72121"/>
                </a:lnTo>
                <a:lnTo>
                  <a:pt x="19709" y="107912"/>
                </a:lnTo>
                <a:lnTo>
                  <a:pt x="5122" y="148516"/>
                </a:lnTo>
                <a:lnTo>
                  <a:pt x="0" y="192786"/>
                </a:lnTo>
                <a:lnTo>
                  <a:pt x="5122" y="236815"/>
                </a:lnTo>
                <a:lnTo>
                  <a:pt x="19709" y="277325"/>
                </a:lnTo>
                <a:lnTo>
                  <a:pt x="42587" y="313130"/>
                </a:lnTo>
                <a:lnTo>
                  <a:pt x="72583" y="343044"/>
                </a:lnTo>
                <a:lnTo>
                  <a:pt x="108523" y="365879"/>
                </a:lnTo>
                <a:lnTo>
                  <a:pt x="149236" y="380451"/>
                </a:lnTo>
                <a:lnTo>
                  <a:pt x="193548" y="385572"/>
                </a:lnTo>
                <a:lnTo>
                  <a:pt x="237577" y="380451"/>
                </a:lnTo>
                <a:lnTo>
                  <a:pt x="278087" y="365879"/>
                </a:lnTo>
                <a:lnTo>
                  <a:pt x="313892" y="343044"/>
                </a:lnTo>
                <a:lnTo>
                  <a:pt x="343806" y="313130"/>
                </a:lnTo>
                <a:lnTo>
                  <a:pt x="366641" y="277325"/>
                </a:lnTo>
                <a:lnTo>
                  <a:pt x="381213" y="236815"/>
                </a:lnTo>
                <a:lnTo>
                  <a:pt x="386334" y="192785"/>
                </a:lnTo>
                <a:lnTo>
                  <a:pt x="381213" y="148516"/>
                </a:lnTo>
                <a:lnTo>
                  <a:pt x="366641" y="107912"/>
                </a:lnTo>
                <a:lnTo>
                  <a:pt x="343806" y="72121"/>
                </a:lnTo>
                <a:lnTo>
                  <a:pt x="313892" y="42287"/>
                </a:lnTo>
                <a:lnTo>
                  <a:pt x="278087" y="19558"/>
                </a:lnTo>
                <a:lnTo>
                  <a:pt x="237577" y="5080"/>
                </a:lnTo>
                <a:lnTo>
                  <a:pt x="19354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C93A15E1-FFB4-43F8-8B9C-6507F49A2466}"/>
              </a:ext>
            </a:extLst>
          </p:cNvPr>
          <p:cNvSpPr/>
          <p:nvPr/>
        </p:nvSpPr>
        <p:spPr>
          <a:xfrm>
            <a:off x="6796529" y="201996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76200" y="2514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5146"/>
                </a:lnTo>
                <a:lnTo>
                  <a:pt x="76200" y="25146"/>
                </a:lnTo>
                <a:close/>
              </a:path>
              <a:path w="576580" h="76200">
                <a:moveTo>
                  <a:pt x="576071" y="50292"/>
                </a:moveTo>
                <a:lnTo>
                  <a:pt x="576071" y="25146"/>
                </a:lnTo>
                <a:lnTo>
                  <a:pt x="63245" y="25146"/>
                </a:lnTo>
                <a:lnTo>
                  <a:pt x="63245" y="50292"/>
                </a:lnTo>
                <a:lnTo>
                  <a:pt x="576071" y="50292"/>
                </a:lnTo>
                <a:close/>
              </a:path>
              <a:path w="576580" h="76200">
                <a:moveTo>
                  <a:pt x="76200" y="76200"/>
                </a:moveTo>
                <a:lnTo>
                  <a:pt x="76200" y="50292"/>
                </a:lnTo>
                <a:lnTo>
                  <a:pt x="63245" y="50292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1BA26DB9-74E5-4B3C-B3E3-ECB54508B6BF}"/>
              </a:ext>
            </a:extLst>
          </p:cNvPr>
          <p:cNvSpPr/>
          <p:nvPr/>
        </p:nvSpPr>
        <p:spPr>
          <a:xfrm>
            <a:off x="8335007" y="1881297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48036" y="5080"/>
                </a:lnTo>
                <a:lnTo>
                  <a:pt x="107635" y="19558"/>
                </a:lnTo>
                <a:lnTo>
                  <a:pt x="71979" y="42287"/>
                </a:lnTo>
                <a:lnTo>
                  <a:pt x="42227" y="72121"/>
                </a:lnTo>
                <a:lnTo>
                  <a:pt x="19540" y="107912"/>
                </a:lnTo>
                <a:lnTo>
                  <a:pt x="5078" y="148516"/>
                </a:lnTo>
                <a:lnTo>
                  <a:pt x="0" y="192786"/>
                </a:lnTo>
                <a:lnTo>
                  <a:pt x="5078" y="236815"/>
                </a:lnTo>
                <a:lnTo>
                  <a:pt x="19540" y="277325"/>
                </a:lnTo>
                <a:lnTo>
                  <a:pt x="42227" y="313130"/>
                </a:lnTo>
                <a:lnTo>
                  <a:pt x="71979" y="343044"/>
                </a:lnTo>
                <a:lnTo>
                  <a:pt x="107635" y="365879"/>
                </a:lnTo>
                <a:lnTo>
                  <a:pt x="148036" y="380451"/>
                </a:lnTo>
                <a:lnTo>
                  <a:pt x="192024" y="385572"/>
                </a:lnTo>
                <a:lnTo>
                  <a:pt x="236011" y="380451"/>
                </a:lnTo>
                <a:lnTo>
                  <a:pt x="276412" y="365879"/>
                </a:lnTo>
                <a:lnTo>
                  <a:pt x="312068" y="343044"/>
                </a:lnTo>
                <a:lnTo>
                  <a:pt x="341820" y="313130"/>
                </a:lnTo>
                <a:lnTo>
                  <a:pt x="364507" y="277325"/>
                </a:lnTo>
                <a:lnTo>
                  <a:pt x="378969" y="236815"/>
                </a:lnTo>
                <a:lnTo>
                  <a:pt x="384048" y="192785"/>
                </a:lnTo>
                <a:lnTo>
                  <a:pt x="378969" y="148516"/>
                </a:lnTo>
                <a:lnTo>
                  <a:pt x="364507" y="107912"/>
                </a:lnTo>
                <a:lnTo>
                  <a:pt x="341820" y="72121"/>
                </a:lnTo>
                <a:lnTo>
                  <a:pt x="312068" y="42287"/>
                </a:lnTo>
                <a:lnTo>
                  <a:pt x="276412" y="19558"/>
                </a:lnTo>
                <a:lnTo>
                  <a:pt x="236011" y="5080"/>
                </a:lnTo>
                <a:lnTo>
                  <a:pt x="1920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59582779-3334-48A7-814C-8B76364FA072}"/>
              </a:ext>
            </a:extLst>
          </p:cNvPr>
          <p:cNvSpPr txBox="1"/>
          <p:nvPr/>
        </p:nvSpPr>
        <p:spPr>
          <a:xfrm>
            <a:off x="8425171" y="190058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5</a:t>
            </a:r>
            <a:endParaRPr sz="1800" baseline="-23148" dirty="0">
              <a:latin typeface="Times New Roman"/>
              <a:cs typeface="Times New Roman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28A28716-5951-4C53-8049-28C2AB0FBE72}"/>
              </a:ext>
            </a:extLst>
          </p:cNvPr>
          <p:cNvSpPr/>
          <p:nvPr/>
        </p:nvSpPr>
        <p:spPr>
          <a:xfrm>
            <a:off x="7758935" y="201996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12825" y="50291"/>
                </a:moveTo>
                <a:lnTo>
                  <a:pt x="512825" y="25145"/>
                </a:lnTo>
                <a:lnTo>
                  <a:pt x="0" y="25146"/>
                </a:lnTo>
                <a:lnTo>
                  <a:pt x="0" y="50292"/>
                </a:lnTo>
                <a:lnTo>
                  <a:pt x="512825" y="50291"/>
                </a:lnTo>
                <a:close/>
              </a:path>
              <a:path w="576579" h="76200">
                <a:moveTo>
                  <a:pt x="576072" y="38099"/>
                </a:moveTo>
                <a:lnTo>
                  <a:pt x="499872" y="0"/>
                </a:lnTo>
                <a:lnTo>
                  <a:pt x="499872" y="25145"/>
                </a:lnTo>
                <a:lnTo>
                  <a:pt x="512825" y="25145"/>
                </a:lnTo>
                <a:lnTo>
                  <a:pt x="512825" y="69722"/>
                </a:lnTo>
                <a:lnTo>
                  <a:pt x="576072" y="38099"/>
                </a:lnTo>
                <a:close/>
              </a:path>
              <a:path w="576579" h="76200">
                <a:moveTo>
                  <a:pt x="512825" y="69722"/>
                </a:moveTo>
                <a:lnTo>
                  <a:pt x="512825" y="50291"/>
                </a:lnTo>
                <a:lnTo>
                  <a:pt x="499872" y="50291"/>
                </a:lnTo>
                <a:lnTo>
                  <a:pt x="499872" y="76199"/>
                </a:lnTo>
                <a:lnTo>
                  <a:pt x="512825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550E5578-46C3-4444-87F0-54F8E4E4214E}"/>
              </a:ext>
            </a:extLst>
          </p:cNvPr>
          <p:cNvSpPr/>
          <p:nvPr/>
        </p:nvSpPr>
        <p:spPr>
          <a:xfrm>
            <a:off x="6595361" y="1545241"/>
            <a:ext cx="330200" cy="327660"/>
          </a:xfrm>
          <a:custGeom>
            <a:avLst/>
            <a:gdLst/>
            <a:ahLst/>
            <a:cxnLst/>
            <a:rect l="l" t="t" r="r" b="b"/>
            <a:pathLst>
              <a:path w="330200" h="327660">
                <a:moveTo>
                  <a:pt x="284708" y="62711"/>
                </a:moveTo>
                <a:lnTo>
                  <a:pt x="266929" y="44679"/>
                </a:lnTo>
                <a:lnTo>
                  <a:pt x="0" y="310133"/>
                </a:lnTo>
                <a:lnTo>
                  <a:pt x="18287" y="327659"/>
                </a:lnTo>
                <a:lnTo>
                  <a:pt x="284708" y="62711"/>
                </a:lnTo>
                <a:close/>
              </a:path>
              <a:path w="330200" h="327660">
                <a:moveTo>
                  <a:pt x="329945" y="0"/>
                </a:moveTo>
                <a:lnTo>
                  <a:pt x="249173" y="26669"/>
                </a:lnTo>
                <a:lnTo>
                  <a:pt x="266929" y="44679"/>
                </a:lnTo>
                <a:lnTo>
                  <a:pt x="275843" y="35813"/>
                </a:lnTo>
                <a:lnTo>
                  <a:pt x="294131" y="53339"/>
                </a:lnTo>
                <a:lnTo>
                  <a:pt x="294131" y="72270"/>
                </a:lnTo>
                <a:lnTo>
                  <a:pt x="302513" y="80771"/>
                </a:lnTo>
                <a:lnTo>
                  <a:pt x="329945" y="0"/>
                </a:lnTo>
                <a:close/>
              </a:path>
              <a:path w="330200" h="327660">
                <a:moveTo>
                  <a:pt x="294131" y="53339"/>
                </a:moveTo>
                <a:lnTo>
                  <a:pt x="275843" y="35813"/>
                </a:lnTo>
                <a:lnTo>
                  <a:pt x="266929" y="44679"/>
                </a:lnTo>
                <a:lnTo>
                  <a:pt x="284708" y="62711"/>
                </a:lnTo>
                <a:lnTo>
                  <a:pt x="294131" y="53339"/>
                </a:lnTo>
                <a:close/>
              </a:path>
              <a:path w="330200" h="327660">
                <a:moveTo>
                  <a:pt x="294131" y="72270"/>
                </a:moveTo>
                <a:lnTo>
                  <a:pt x="294131" y="53339"/>
                </a:lnTo>
                <a:lnTo>
                  <a:pt x="284708" y="62711"/>
                </a:lnTo>
                <a:lnTo>
                  <a:pt x="294131" y="72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ED64A121-1EA0-4CC2-AAFA-41E13A9A51F7}"/>
              </a:ext>
            </a:extLst>
          </p:cNvPr>
          <p:cNvSpPr/>
          <p:nvPr/>
        </p:nvSpPr>
        <p:spPr>
          <a:xfrm>
            <a:off x="8077451" y="2176176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5577" y="266817"/>
                </a:moveTo>
                <a:lnTo>
                  <a:pt x="27431" y="248411"/>
                </a:lnTo>
                <a:lnTo>
                  <a:pt x="0" y="329183"/>
                </a:lnTo>
                <a:lnTo>
                  <a:pt x="36575" y="317107"/>
                </a:lnTo>
                <a:lnTo>
                  <a:pt x="36575" y="275843"/>
                </a:lnTo>
                <a:lnTo>
                  <a:pt x="45577" y="266817"/>
                </a:lnTo>
                <a:close/>
              </a:path>
              <a:path w="330200" h="329564">
                <a:moveTo>
                  <a:pt x="62991" y="284479"/>
                </a:moveTo>
                <a:lnTo>
                  <a:pt x="45577" y="266817"/>
                </a:lnTo>
                <a:lnTo>
                  <a:pt x="36575" y="275843"/>
                </a:lnTo>
                <a:lnTo>
                  <a:pt x="54101" y="293369"/>
                </a:lnTo>
                <a:lnTo>
                  <a:pt x="62991" y="284479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991" y="284479"/>
                </a:lnTo>
                <a:lnTo>
                  <a:pt x="54101" y="293369"/>
                </a:lnTo>
                <a:lnTo>
                  <a:pt x="36575" y="275843"/>
                </a:lnTo>
                <a:lnTo>
                  <a:pt x="36575" y="317107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5577" y="266817"/>
                </a:lnTo>
                <a:lnTo>
                  <a:pt x="62991" y="284479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0D785E87-508F-4E03-9F1D-A0915F68A15E}"/>
              </a:ext>
            </a:extLst>
          </p:cNvPr>
          <p:cNvSpPr/>
          <p:nvPr/>
        </p:nvSpPr>
        <p:spPr>
          <a:xfrm>
            <a:off x="7172195" y="1536097"/>
            <a:ext cx="329565" cy="328930"/>
          </a:xfrm>
          <a:custGeom>
            <a:avLst/>
            <a:gdLst/>
            <a:ahLst/>
            <a:cxnLst/>
            <a:rect l="l" t="t" r="r" b="b"/>
            <a:pathLst>
              <a:path w="329564" h="328930">
                <a:moveTo>
                  <a:pt x="284455" y="265454"/>
                </a:moveTo>
                <a:lnTo>
                  <a:pt x="17525" y="0"/>
                </a:lnTo>
                <a:lnTo>
                  <a:pt x="0" y="18288"/>
                </a:lnTo>
                <a:lnTo>
                  <a:pt x="266049" y="283600"/>
                </a:lnTo>
                <a:lnTo>
                  <a:pt x="284455" y="265454"/>
                </a:lnTo>
                <a:close/>
              </a:path>
              <a:path w="329564" h="328930">
                <a:moveTo>
                  <a:pt x="293369" y="316258"/>
                </a:moveTo>
                <a:lnTo>
                  <a:pt x="293369" y="274320"/>
                </a:lnTo>
                <a:lnTo>
                  <a:pt x="275081" y="292608"/>
                </a:lnTo>
                <a:lnTo>
                  <a:pt x="266049" y="283600"/>
                </a:lnTo>
                <a:lnTo>
                  <a:pt x="248411" y="300990"/>
                </a:lnTo>
                <a:lnTo>
                  <a:pt x="293369" y="316258"/>
                </a:lnTo>
                <a:close/>
              </a:path>
              <a:path w="329564" h="328930">
                <a:moveTo>
                  <a:pt x="293369" y="274320"/>
                </a:moveTo>
                <a:lnTo>
                  <a:pt x="284455" y="265454"/>
                </a:lnTo>
                <a:lnTo>
                  <a:pt x="266049" y="283600"/>
                </a:lnTo>
                <a:lnTo>
                  <a:pt x="275081" y="292608"/>
                </a:lnTo>
                <a:lnTo>
                  <a:pt x="293369" y="274320"/>
                </a:lnTo>
                <a:close/>
              </a:path>
              <a:path w="329564" h="328930">
                <a:moveTo>
                  <a:pt x="329183" y="328422"/>
                </a:moveTo>
                <a:lnTo>
                  <a:pt x="302513" y="247650"/>
                </a:lnTo>
                <a:lnTo>
                  <a:pt x="284455" y="265454"/>
                </a:lnTo>
                <a:lnTo>
                  <a:pt x="293369" y="274320"/>
                </a:lnTo>
                <a:lnTo>
                  <a:pt x="293369" y="316258"/>
                </a:lnTo>
                <a:lnTo>
                  <a:pt x="329183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6FF0F505-CEB2-4129-849B-0A65DBE33DD1}"/>
              </a:ext>
            </a:extLst>
          </p:cNvPr>
          <p:cNvSpPr/>
          <p:nvPr/>
        </p:nvSpPr>
        <p:spPr>
          <a:xfrm>
            <a:off x="8197085" y="1536097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284962" y="265201"/>
                </a:moveTo>
                <a:lnTo>
                  <a:pt x="18287" y="0"/>
                </a:lnTo>
                <a:lnTo>
                  <a:pt x="0" y="18288"/>
                </a:lnTo>
                <a:lnTo>
                  <a:pt x="266674" y="283489"/>
                </a:lnTo>
                <a:lnTo>
                  <a:pt x="284962" y="265201"/>
                </a:lnTo>
                <a:close/>
              </a:path>
              <a:path w="330200" h="328930">
                <a:moveTo>
                  <a:pt x="294131" y="316258"/>
                </a:moveTo>
                <a:lnTo>
                  <a:pt x="294131" y="274320"/>
                </a:lnTo>
                <a:lnTo>
                  <a:pt x="275844" y="292608"/>
                </a:lnTo>
                <a:lnTo>
                  <a:pt x="266674" y="283489"/>
                </a:lnTo>
                <a:lnTo>
                  <a:pt x="249173" y="300990"/>
                </a:lnTo>
                <a:lnTo>
                  <a:pt x="294131" y="316258"/>
                </a:lnTo>
                <a:close/>
              </a:path>
              <a:path w="330200" h="328930">
                <a:moveTo>
                  <a:pt x="294131" y="274320"/>
                </a:moveTo>
                <a:lnTo>
                  <a:pt x="284962" y="265201"/>
                </a:lnTo>
                <a:lnTo>
                  <a:pt x="266674" y="283489"/>
                </a:lnTo>
                <a:lnTo>
                  <a:pt x="275844" y="292608"/>
                </a:lnTo>
                <a:lnTo>
                  <a:pt x="294131" y="274320"/>
                </a:lnTo>
                <a:close/>
              </a:path>
              <a:path w="330200" h="328930">
                <a:moveTo>
                  <a:pt x="329945" y="328422"/>
                </a:moveTo>
                <a:lnTo>
                  <a:pt x="302513" y="247650"/>
                </a:lnTo>
                <a:lnTo>
                  <a:pt x="284962" y="265201"/>
                </a:lnTo>
                <a:lnTo>
                  <a:pt x="294131" y="274320"/>
                </a:lnTo>
                <a:lnTo>
                  <a:pt x="294131" y="316258"/>
                </a:lnTo>
                <a:lnTo>
                  <a:pt x="329945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72F44345-EF22-4E94-B691-077532939443}"/>
              </a:ext>
            </a:extLst>
          </p:cNvPr>
          <p:cNvSpPr/>
          <p:nvPr/>
        </p:nvSpPr>
        <p:spPr>
          <a:xfrm>
            <a:off x="6724139" y="2176176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368" y="266817"/>
                </a:moveTo>
                <a:lnTo>
                  <a:pt x="18287" y="0"/>
                </a:lnTo>
                <a:lnTo>
                  <a:pt x="0" y="17526"/>
                </a:lnTo>
                <a:lnTo>
                  <a:pt x="266953" y="284480"/>
                </a:lnTo>
                <a:lnTo>
                  <a:pt x="284368" y="266817"/>
                </a:lnTo>
                <a:close/>
              </a:path>
              <a:path w="330200" h="329564">
                <a:moveTo>
                  <a:pt x="293370" y="317107"/>
                </a:moveTo>
                <a:lnTo>
                  <a:pt x="293370" y="275844"/>
                </a:lnTo>
                <a:lnTo>
                  <a:pt x="275844" y="293370"/>
                </a:lnTo>
                <a:lnTo>
                  <a:pt x="266953" y="284480"/>
                </a:lnTo>
                <a:lnTo>
                  <a:pt x="249173" y="302514"/>
                </a:lnTo>
                <a:lnTo>
                  <a:pt x="293370" y="317107"/>
                </a:lnTo>
                <a:close/>
              </a:path>
              <a:path w="330200" h="329564">
                <a:moveTo>
                  <a:pt x="293370" y="275844"/>
                </a:moveTo>
                <a:lnTo>
                  <a:pt x="284368" y="266817"/>
                </a:lnTo>
                <a:lnTo>
                  <a:pt x="266953" y="284480"/>
                </a:lnTo>
                <a:lnTo>
                  <a:pt x="275844" y="293370"/>
                </a:lnTo>
                <a:lnTo>
                  <a:pt x="293370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2513" y="248411"/>
                </a:lnTo>
                <a:lnTo>
                  <a:pt x="284368" y="266817"/>
                </a:lnTo>
                <a:lnTo>
                  <a:pt x="293370" y="275844"/>
                </a:lnTo>
                <a:lnTo>
                  <a:pt x="293370" y="317107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85375A5C-D961-46FF-BBC8-005AE5CF4F9F}"/>
              </a:ext>
            </a:extLst>
          </p:cNvPr>
          <p:cNvSpPr/>
          <p:nvPr/>
        </p:nvSpPr>
        <p:spPr>
          <a:xfrm>
            <a:off x="7684259" y="2176176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84988" y="266700"/>
                </a:moveTo>
                <a:lnTo>
                  <a:pt x="18287" y="0"/>
                </a:lnTo>
                <a:lnTo>
                  <a:pt x="0" y="17526"/>
                </a:lnTo>
                <a:lnTo>
                  <a:pt x="267080" y="284607"/>
                </a:lnTo>
                <a:lnTo>
                  <a:pt x="284988" y="266700"/>
                </a:lnTo>
                <a:close/>
              </a:path>
              <a:path w="330200" h="329564">
                <a:moveTo>
                  <a:pt x="294131" y="317358"/>
                </a:moveTo>
                <a:lnTo>
                  <a:pt x="294131" y="275844"/>
                </a:lnTo>
                <a:lnTo>
                  <a:pt x="275844" y="293370"/>
                </a:lnTo>
                <a:lnTo>
                  <a:pt x="267080" y="284607"/>
                </a:lnTo>
                <a:lnTo>
                  <a:pt x="249173" y="302514"/>
                </a:lnTo>
                <a:lnTo>
                  <a:pt x="294131" y="317358"/>
                </a:lnTo>
                <a:close/>
              </a:path>
              <a:path w="330200" h="329564">
                <a:moveTo>
                  <a:pt x="294131" y="275844"/>
                </a:moveTo>
                <a:lnTo>
                  <a:pt x="284988" y="266700"/>
                </a:lnTo>
                <a:lnTo>
                  <a:pt x="267080" y="284607"/>
                </a:lnTo>
                <a:lnTo>
                  <a:pt x="275844" y="293370"/>
                </a:lnTo>
                <a:lnTo>
                  <a:pt x="294131" y="275844"/>
                </a:lnTo>
                <a:close/>
              </a:path>
              <a:path w="330200" h="329564">
                <a:moveTo>
                  <a:pt x="329945" y="329184"/>
                </a:moveTo>
                <a:lnTo>
                  <a:pt x="303276" y="248411"/>
                </a:lnTo>
                <a:lnTo>
                  <a:pt x="284988" y="266700"/>
                </a:lnTo>
                <a:lnTo>
                  <a:pt x="294131" y="275844"/>
                </a:lnTo>
                <a:lnTo>
                  <a:pt x="294131" y="317358"/>
                </a:lnTo>
                <a:lnTo>
                  <a:pt x="329945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B71C69FB-690D-4519-8828-20C45F96E162}"/>
              </a:ext>
            </a:extLst>
          </p:cNvPr>
          <p:cNvSpPr/>
          <p:nvPr/>
        </p:nvSpPr>
        <p:spPr>
          <a:xfrm>
            <a:off x="7566911" y="1536097"/>
            <a:ext cx="327660" cy="328930"/>
          </a:xfrm>
          <a:custGeom>
            <a:avLst/>
            <a:gdLst/>
            <a:ahLst/>
            <a:cxnLst/>
            <a:rect l="l" t="t" r="r" b="b"/>
            <a:pathLst>
              <a:path w="327660" h="328930">
                <a:moveTo>
                  <a:pt x="44958" y="265176"/>
                </a:moveTo>
                <a:lnTo>
                  <a:pt x="26670" y="246887"/>
                </a:lnTo>
                <a:lnTo>
                  <a:pt x="0" y="328422"/>
                </a:lnTo>
                <a:lnTo>
                  <a:pt x="35814" y="316258"/>
                </a:lnTo>
                <a:lnTo>
                  <a:pt x="35814" y="274320"/>
                </a:lnTo>
                <a:lnTo>
                  <a:pt x="44958" y="265176"/>
                </a:lnTo>
                <a:close/>
              </a:path>
              <a:path w="327660" h="328930">
                <a:moveTo>
                  <a:pt x="62496" y="282714"/>
                </a:moveTo>
                <a:lnTo>
                  <a:pt x="44958" y="265176"/>
                </a:lnTo>
                <a:lnTo>
                  <a:pt x="35814" y="274320"/>
                </a:lnTo>
                <a:lnTo>
                  <a:pt x="53340" y="291845"/>
                </a:lnTo>
                <a:lnTo>
                  <a:pt x="62496" y="282714"/>
                </a:lnTo>
                <a:close/>
              </a:path>
              <a:path w="327660" h="328930">
                <a:moveTo>
                  <a:pt x="80772" y="300990"/>
                </a:moveTo>
                <a:lnTo>
                  <a:pt x="62496" y="282714"/>
                </a:lnTo>
                <a:lnTo>
                  <a:pt x="53340" y="291845"/>
                </a:lnTo>
                <a:lnTo>
                  <a:pt x="35814" y="274320"/>
                </a:lnTo>
                <a:lnTo>
                  <a:pt x="35814" y="316258"/>
                </a:lnTo>
                <a:lnTo>
                  <a:pt x="80772" y="300990"/>
                </a:lnTo>
                <a:close/>
              </a:path>
              <a:path w="327660" h="328930">
                <a:moveTo>
                  <a:pt x="327660" y="18287"/>
                </a:moveTo>
                <a:lnTo>
                  <a:pt x="310134" y="0"/>
                </a:lnTo>
                <a:lnTo>
                  <a:pt x="44958" y="265176"/>
                </a:lnTo>
                <a:lnTo>
                  <a:pt x="62496" y="282714"/>
                </a:lnTo>
                <a:lnTo>
                  <a:pt x="32766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1">
            <a:extLst>
              <a:ext uri="{FF2B5EF4-FFF2-40B4-BE49-F238E27FC236}">
                <a16:creationId xmlns:a16="http://schemas.microsoft.com/office/drawing/2014/main" id="{462CE358-A8E6-4F7D-B386-518890695F2F}"/>
              </a:ext>
            </a:extLst>
          </p:cNvPr>
          <p:cNvSpPr/>
          <p:nvPr/>
        </p:nvSpPr>
        <p:spPr>
          <a:xfrm>
            <a:off x="7117331" y="2176176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44957" y="266699"/>
                </a:moveTo>
                <a:lnTo>
                  <a:pt x="26669" y="248411"/>
                </a:lnTo>
                <a:lnTo>
                  <a:pt x="0" y="329183"/>
                </a:lnTo>
                <a:lnTo>
                  <a:pt x="35813" y="317358"/>
                </a:lnTo>
                <a:lnTo>
                  <a:pt x="35813" y="275843"/>
                </a:lnTo>
                <a:lnTo>
                  <a:pt x="44957" y="266699"/>
                </a:lnTo>
                <a:close/>
              </a:path>
              <a:path w="330200" h="329564">
                <a:moveTo>
                  <a:pt x="62864" y="284606"/>
                </a:moveTo>
                <a:lnTo>
                  <a:pt x="44957" y="266699"/>
                </a:lnTo>
                <a:lnTo>
                  <a:pt x="35813" y="275843"/>
                </a:lnTo>
                <a:lnTo>
                  <a:pt x="54101" y="293369"/>
                </a:lnTo>
                <a:lnTo>
                  <a:pt x="62864" y="284606"/>
                </a:lnTo>
                <a:close/>
              </a:path>
              <a:path w="330200" h="329564">
                <a:moveTo>
                  <a:pt x="80771" y="302513"/>
                </a:moveTo>
                <a:lnTo>
                  <a:pt x="62864" y="284606"/>
                </a:lnTo>
                <a:lnTo>
                  <a:pt x="54101" y="293369"/>
                </a:lnTo>
                <a:lnTo>
                  <a:pt x="35813" y="275843"/>
                </a:lnTo>
                <a:lnTo>
                  <a:pt x="35813" y="317358"/>
                </a:lnTo>
                <a:lnTo>
                  <a:pt x="80771" y="302513"/>
                </a:lnTo>
                <a:close/>
              </a:path>
              <a:path w="330200" h="329564">
                <a:moveTo>
                  <a:pt x="329945" y="17525"/>
                </a:moveTo>
                <a:lnTo>
                  <a:pt x="311657" y="0"/>
                </a:lnTo>
                <a:lnTo>
                  <a:pt x="44957" y="266699"/>
                </a:lnTo>
                <a:lnTo>
                  <a:pt x="62864" y="284606"/>
                </a:lnTo>
                <a:lnTo>
                  <a:pt x="32994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2C1D8472-B622-457E-81A0-355BF83CA05C}"/>
              </a:ext>
            </a:extLst>
          </p:cNvPr>
          <p:cNvSpPr txBox="1"/>
          <p:nvPr/>
        </p:nvSpPr>
        <p:spPr>
          <a:xfrm>
            <a:off x="7482577" y="114315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33">
            <a:extLst>
              <a:ext uri="{FF2B5EF4-FFF2-40B4-BE49-F238E27FC236}">
                <a16:creationId xmlns:a16="http://schemas.microsoft.com/office/drawing/2014/main" id="{FC7B77B5-45F1-411E-BE0B-6E35C04BEE9E}"/>
              </a:ext>
            </a:extLst>
          </p:cNvPr>
          <p:cNvSpPr txBox="1"/>
          <p:nvPr/>
        </p:nvSpPr>
        <p:spPr>
          <a:xfrm>
            <a:off x="6568173" y="1479204"/>
            <a:ext cx="1276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b="1" dirty="0">
                <a:latin typeface="Times New Roman"/>
                <a:cs typeface="Times New Roman"/>
              </a:rPr>
              <a:t>3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1" name="object 34">
            <a:extLst>
              <a:ext uri="{FF2B5EF4-FFF2-40B4-BE49-F238E27FC236}">
                <a16:creationId xmlns:a16="http://schemas.microsoft.com/office/drawing/2014/main" id="{2E4D3519-8DF9-4B2A-8333-4AE3A481919D}"/>
              </a:ext>
            </a:extLst>
          </p:cNvPr>
          <p:cNvSpPr txBox="1"/>
          <p:nvPr/>
        </p:nvSpPr>
        <p:spPr>
          <a:xfrm>
            <a:off x="7025375" y="178399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35">
            <a:extLst>
              <a:ext uri="{FF2B5EF4-FFF2-40B4-BE49-F238E27FC236}">
                <a16:creationId xmlns:a16="http://schemas.microsoft.com/office/drawing/2014/main" id="{D4A831A7-9AD0-435C-A80C-C12C6BB7B30D}"/>
              </a:ext>
            </a:extLst>
          </p:cNvPr>
          <p:cNvSpPr txBox="1"/>
          <p:nvPr/>
        </p:nvSpPr>
        <p:spPr>
          <a:xfrm>
            <a:off x="7330169" y="1479204"/>
            <a:ext cx="5086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00" b="1" dirty="0">
                <a:latin typeface="Times New Roman"/>
                <a:cs typeface="Times New Roman"/>
              </a:rPr>
              <a:t>1	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36">
            <a:extLst>
              <a:ext uri="{FF2B5EF4-FFF2-40B4-BE49-F238E27FC236}">
                <a16:creationId xmlns:a16="http://schemas.microsoft.com/office/drawing/2014/main" id="{B2AF43A7-28F3-4B4B-B8B4-54ADCE0ACC9A}"/>
              </a:ext>
            </a:extLst>
          </p:cNvPr>
          <p:cNvSpPr txBox="1"/>
          <p:nvPr/>
        </p:nvSpPr>
        <p:spPr>
          <a:xfrm>
            <a:off x="8320787" y="1479204"/>
            <a:ext cx="229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37">
            <a:extLst>
              <a:ext uri="{FF2B5EF4-FFF2-40B4-BE49-F238E27FC236}">
                <a16:creationId xmlns:a16="http://schemas.microsoft.com/office/drawing/2014/main" id="{8D66F6B7-297A-44E0-B7F9-B286D465C304}"/>
              </a:ext>
            </a:extLst>
          </p:cNvPr>
          <p:cNvSpPr txBox="1"/>
          <p:nvPr/>
        </p:nvSpPr>
        <p:spPr>
          <a:xfrm>
            <a:off x="7939779" y="178399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BE700387-6291-48CB-BD25-3664D0FFAB33}"/>
              </a:ext>
            </a:extLst>
          </p:cNvPr>
          <p:cNvSpPr txBox="1"/>
          <p:nvPr/>
        </p:nvSpPr>
        <p:spPr>
          <a:xfrm>
            <a:off x="6720581" y="224120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634B1A56-1A04-4327-8A20-9B018AF02E00}"/>
              </a:ext>
            </a:extLst>
          </p:cNvPr>
          <p:cNvSpPr txBox="1"/>
          <p:nvPr/>
        </p:nvSpPr>
        <p:spPr>
          <a:xfrm>
            <a:off x="7177782" y="208879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0">
            <a:extLst>
              <a:ext uri="{FF2B5EF4-FFF2-40B4-BE49-F238E27FC236}">
                <a16:creationId xmlns:a16="http://schemas.microsoft.com/office/drawing/2014/main" id="{63EA8AD3-2199-4F79-888A-49186D9CDD39}"/>
              </a:ext>
            </a:extLst>
          </p:cNvPr>
          <p:cNvSpPr txBox="1"/>
          <p:nvPr/>
        </p:nvSpPr>
        <p:spPr>
          <a:xfrm>
            <a:off x="7863585" y="213375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EC6883CC-94AE-43EA-9080-0E624B770183}"/>
              </a:ext>
            </a:extLst>
          </p:cNvPr>
          <p:cNvSpPr txBox="1"/>
          <p:nvPr/>
        </p:nvSpPr>
        <p:spPr>
          <a:xfrm>
            <a:off x="8320787" y="220994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2">
            <a:extLst>
              <a:ext uri="{FF2B5EF4-FFF2-40B4-BE49-F238E27FC236}">
                <a16:creationId xmlns:a16="http://schemas.microsoft.com/office/drawing/2014/main" id="{B31E592F-5337-4670-AE6D-9CC77837C040}"/>
              </a:ext>
            </a:extLst>
          </p:cNvPr>
          <p:cNvSpPr txBox="1"/>
          <p:nvPr/>
        </p:nvSpPr>
        <p:spPr>
          <a:xfrm>
            <a:off x="7465051" y="1900587"/>
            <a:ext cx="220979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v</a:t>
            </a:r>
            <a:r>
              <a:rPr sz="1800" b="1" baseline="-23148" dirty="0">
                <a:latin typeface="Times New Roman"/>
                <a:cs typeface="Times New Roman"/>
              </a:rPr>
              <a:t>4</a:t>
            </a:r>
            <a:endParaRPr sz="1800" baseline="-23148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48F02D-07DC-48B1-8576-F5BD47F5C5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0" b="11157"/>
          <a:stretch/>
        </p:blipFill>
        <p:spPr>
          <a:xfrm>
            <a:off x="6110226" y="3701305"/>
            <a:ext cx="3457154" cy="92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53" grpId="0" animBg="1"/>
      <p:bldP spid="52" grpId="0" animBg="1"/>
      <p:bldP spid="51" grpId="0" animBg="1"/>
      <p:bldP spid="50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单源最短路算法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0DEA9C5E-7BB5-43A9-8AD2-941F6870ED65}"/>
              </a:ext>
            </a:extLst>
          </p:cNvPr>
          <p:cNvSpPr txBox="1"/>
          <p:nvPr/>
        </p:nvSpPr>
        <p:spPr>
          <a:xfrm>
            <a:off x="1311535" y="3416681"/>
            <a:ext cx="7202170" cy="152590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方法</a:t>
            </a:r>
            <a:r>
              <a:rPr sz="3000" b="1" spc="-5" dirty="0">
                <a:latin typeface="Times New Roman"/>
                <a:cs typeface="Times New Roman"/>
              </a:rPr>
              <a:t>2</a:t>
            </a:r>
            <a:r>
              <a:rPr sz="3000" b="1" spc="-5" dirty="0">
                <a:latin typeface="宋体"/>
                <a:cs typeface="宋体"/>
              </a:rPr>
              <a:t>：</a:t>
            </a:r>
            <a:r>
              <a:rPr lang="en-US" altLang="zh-CN" sz="3000" b="1" spc="-10" dirty="0">
                <a:latin typeface="宋体"/>
                <a:cs typeface="宋体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–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( </a:t>
            </a:r>
            <a:r>
              <a:rPr sz="2800" b="1" dirty="0">
                <a:latin typeface="Times New Roman"/>
                <a:cs typeface="Times New Roman"/>
              </a:rPr>
              <a:t>log|V|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spcBef>
                <a:spcPts val="635"/>
              </a:spcBef>
              <a:buClr>
                <a:srgbClr val="4C6D4E"/>
              </a:buClr>
              <a:buSzPct val="58333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400" b="1" dirty="0">
                <a:latin typeface="宋体"/>
                <a:cs typeface="宋体"/>
              </a:rPr>
              <a:t>更新</a:t>
            </a:r>
            <a:r>
              <a:rPr sz="2400" b="1" spc="-10" dirty="0">
                <a:latin typeface="Courier New"/>
                <a:cs typeface="Courier New"/>
              </a:rPr>
              <a:t>dist[w]</a:t>
            </a:r>
            <a:r>
              <a:rPr sz="2400" b="1" dirty="0">
                <a:latin typeface="宋体"/>
                <a:cs typeface="宋体"/>
              </a:rPr>
              <a:t>的</a:t>
            </a:r>
            <a:r>
              <a:rPr sz="2400" b="1" spc="-10" dirty="0">
                <a:latin typeface="宋体"/>
                <a:cs typeface="宋体"/>
              </a:rPr>
              <a:t>值</a:t>
            </a:r>
            <a:r>
              <a:rPr sz="2400" b="1" spc="235" dirty="0">
                <a:latin typeface="宋体"/>
                <a:cs typeface="宋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log|V|</a:t>
            </a:r>
            <a:r>
              <a:rPr sz="2400" b="1" dirty="0">
                <a:latin typeface="Times New Roman"/>
                <a:cs typeface="Times New Roman"/>
              </a:rPr>
              <a:t> )</a:t>
            </a:r>
            <a:endParaRPr sz="240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spcBef>
                <a:spcPts val="78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i="1" spc="-5" dirty="0">
                <a:latin typeface="Times New Roman"/>
                <a:cs typeface="Times New Roman"/>
              </a:rPr>
              <a:t>T </a:t>
            </a:r>
            <a:r>
              <a:rPr sz="2600" b="1" spc="-5" dirty="0">
                <a:latin typeface="Times New Roman"/>
                <a:cs typeface="Times New Roman"/>
              </a:rPr>
              <a:t>= </a:t>
            </a:r>
            <a:r>
              <a:rPr sz="2600" b="1" i="1" spc="-5" dirty="0">
                <a:latin typeface="Times New Roman"/>
                <a:cs typeface="Times New Roman"/>
              </a:rPr>
              <a:t>O</a:t>
            </a:r>
            <a:r>
              <a:rPr sz="2600" b="1" spc="-5" dirty="0">
                <a:latin typeface="Times New Roman"/>
                <a:cs typeface="Times New Roman"/>
              </a:rPr>
              <a:t>( |V| log|V| + |E| log|V| ) = </a:t>
            </a:r>
            <a:r>
              <a:rPr sz="2600" b="1" i="1" spc="-5" dirty="0">
                <a:latin typeface="Times New Roman"/>
                <a:cs typeface="Times New Roman"/>
              </a:rPr>
              <a:t>O</a:t>
            </a:r>
            <a:r>
              <a:rPr sz="2600" b="1" spc="-5" dirty="0">
                <a:latin typeface="Times New Roman"/>
                <a:cs typeface="Times New Roman"/>
              </a:rPr>
              <a:t>( |E| log|V|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8C97ABC1-5838-497F-BAC5-01F2427058D3}"/>
              </a:ext>
            </a:extLst>
          </p:cNvPr>
          <p:cNvSpPr/>
          <p:nvPr/>
        </p:nvSpPr>
        <p:spPr>
          <a:xfrm>
            <a:off x="5042039" y="4881371"/>
            <a:ext cx="1823085" cy="382905"/>
          </a:xfrm>
          <a:custGeom>
            <a:avLst/>
            <a:gdLst/>
            <a:ahLst/>
            <a:cxnLst/>
            <a:rect l="l" t="t" r="r" b="b"/>
            <a:pathLst>
              <a:path w="1823084" h="382904">
                <a:moveTo>
                  <a:pt x="1822703" y="0"/>
                </a:moveTo>
                <a:lnTo>
                  <a:pt x="0" y="382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376066FB-3416-4621-9308-E8F403C63825}"/>
              </a:ext>
            </a:extLst>
          </p:cNvPr>
          <p:cNvSpPr txBox="1"/>
          <p:nvPr/>
        </p:nvSpPr>
        <p:spPr>
          <a:xfrm>
            <a:off x="2298839" y="5149596"/>
            <a:ext cx="2667000" cy="419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latin typeface="宋体"/>
                <a:cs typeface="宋体"/>
              </a:rPr>
              <a:t>对于稀疏图效果好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6344A0B2-5054-48CF-AED7-B0B56CC02A3E}"/>
              </a:ext>
            </a:extLst>
          </p:cNvPr>
          <p:cNvSpPr txBox="1"/>
          <p:nvPr/>
        </p:nvSpPr>
        <p:spPr>
          <a:xfrm>
            <a:off x="1311535" y="1969261"/>
            <a:ext cx="7374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方法</a:t>
            </a:r>
            <a:r>
              <a:rPr sz="3000" b="1" spc="-5" dirty="0">
                <a:latin typeface="Times New Roman"/>
                <a:cs typeface="Times New Roman"/>
              </a:rPr>
              <a:t>1</a:t>
            </a:r>
            <a:r>
              <a:rPr sz="3000" b="1" spc="-5" dirty="0">
                <a:latin typeface="宋体"/>
                <a:cs typeface="宋体"/>
              </a:rPr>
              <a:t>：直接扫描所有未收录顶</a:t>
            </a:r>
            <a:r>
              <a:rPr sz="3000" b="1" spc="-15" dirty="0">
                <a:latin typeface="宋体"/>
                <a:cs typeface="宋体"/>
              </a:rPr>
              <a:t>点</a:t>
            </a:r>
            <a:r>
              <a:rPr sz="3000" b="1" spc="-685" dirty="0">
                <a:latin typeface="宋体"/>
                <a:cs typeface="宋体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–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( </a:t>
            </a:r>
            <a:r>
              <a:rPr sz="2800" b="1" dirty="0">
                <a:latin typeface="Times New Roman"/>
                <a:cs typeface="Times New Roman"/>
              </a:rPr>
              <a:t>|V|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BAF85179-9527-472D-B36C-7291F9B6B7FA}"/>
              </a:ext>
            </a:extLst>
          </p:cNvPr>
          <p:cNvSpPr txBox="1"/>
          <p:nvPr/>
        </p:nvSpPr>
        <p:spPr>
          <a:xfrm>
            <a:off x="1655959" y="2507995"/>
            <a:ext cx="27127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9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b="1" i="1" spc="-5" dirty="0">
                <a:latin typeface="Times New Roman"/>
                <a:cs typeface="Times New Roman"/>
              </a:rPr>
              <a:t>T </a:t>
            </a:r>
            <a:r>
              <a:rPr sz="2600" b="1" spc="-5" dirty="0">
                <a:latin typeface="Times New Roman"/>
                <a:cs typeface="Times New Roman"/>
              </a:rPr>
              <a:t>= </a:t>
            </a:r>
            <a:r>
              <a:rPr sz="2600" b="1" i="1" spc="-5" dirty="0">
                <a:latin typeface="Times New Roman"/>
                <a:cs typeface="Times New Roman"/>
              </a:rPr>
              <a:t>O</a:t>
            </a:r>
            <a:r>
              <a:rPr sz="2600" b="1" spc="-5" dirty="0">
                <a:latin typeface="Times New Roman"/>
                <a:cs typeface="Times New Roman"/>
              </a:rPr>
              <a:t>( |V|</a:t>
            </a:r>
            <a:r>
              <a:rPr sz="2550" b="1" spc="-7" baseline="26143" dirty="0">
                <a:latin typeface="Times New Roman"/>
                <a:cs typeface="Times New Roman"/>
              </a:rPr>
              <a:t>2 </a:t>
            </a:r>
            <a:r>
              <a:rPr sz="2600" b="1" spc="-5" dirty="0">
                <a:latin typeface="Times New Roman"/>
                <a:cs typeface="Times New Roman"/>
              </a:rPr>
              <a:t>+ |E|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038A512C-E4C1-4D60-986D-82851444DC7C}"/>
              </a:ext>
            </a:extLst>
          </p:cNvPr>
          <p:cNvSpPr/>
          <p:nvPr/>
        </p:nvSpPr>
        <p:spPr>
          <a:xfrm>
            <a:off x="5042039" y="2596895"/>
            <a:ext cx="2666999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4894D625-34F1-45E2-8BF4-113C1AB26C09}"/>
              </a:ext>
            </a:extLst>
          </p:cNvPr>
          <p:cNvSpPr/>
          <p:nvPr/>
        </p:nvSpPr>
        <p:spPr>
          <a:xfrm>
            <a:off x="4394339" y="2711195"/>
            <a:ext cx="571500" cy="41275"/>
          </a:xfrm>
          <a:custGeom>
            <a:avLst/>
            <a:gdLst/>
            <a:ahLst/>
            <a:cxnLst/>
            <a:rect l="l" t="t" r="r" b="b"/>
            <a:pathLst>
              <a:path w="571500" h="41275">
                <a:moveTo>
                  <a:pt x="0" y="41148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4665755A-55A5-4E0F-B030-2160B9DC4B91}"/>
              </a:ext>
            </a:extLst>
          </p:cNvPr>
          <p:cNvSpPr txBox="1"/>
          <p:nvPr/>
        </p:nvSpPr>
        <p:spPr>
          <a:xfrm>
            <a:off x="5042039" y="2596895"/>
            <a:ext cx="2667000" cy="419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latin typeface="宋体"/>
                <a:cs typeface="宋体"/>
              </a:rPr>
              <a:t>对于稠密图效果好</a:t>
            </a:r>
            <a:endParaRPr sz="18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74064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多源最短路算法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2647E97-90A0-4981-8B6F-B98FB7FD9C84}"/>
              </a:ext>
            </a:extLst>
          </p:cNvPr>
          <p:cNvSpPr txBox="1"/>
          <p:nvPr/>
        </p:nvSpPr>
        <p:spPr>
          <a:xfrm>
            <a:off x="1311535" y="4271454"/>
            <a:ext cx="2336800" cy="10515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方法</a:t>
            </a:r>
            <a:r>
              <a:rPr sz="3000" b="1" spc="-10" dirty="0">
                <a:latin typeface="Arial"/>
                <a:cs typeface="Arial"/>
              </a:rPr>
              <a:t>2</a:t>
            </a:r>
            <a:r>
              <a:rPr sz="3000" b="1" spc="-10" dirty="0">
                <a:latin typeface="宋体"/>
                <a:cs typeface="宋体"/>
              </a:rPr>
              <a:t>：</a:t>
            </a:r>
            <a:endParaRPr sz="3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i="1" spc="-5" dirty="0">
                <a:latin typeface="Times New Roman"/>
                <a:cs typeface="Times New Roman"/>
              </a:rPr>
              <a:t>T </a:t>
            </a:r>
            <a:r>
              <a:rPr sz="2600" b="1" spc="-5" dirty="0">
                <a:latin typeface="Times New Roman"/>
                <a:cs typeface="Times New Roman"/>
              </a:rPr>
              <a:t>= </a:t>
            </a:r>
            <a:r>
              <a:rPr sz="2600" b="1" i="1" spc="-5" dirty="0">
                <a:latin typeface="Times New Roman"/>
                <a:cs typeface="Times New Roman"/>
              </a:rPr>
              <a:t>O</a:t>
            </a:r>
            <a:r>
              <a:rPr sz="2600" b="1" spc="-5" dirty="0">
                <a:latin typeface="Times New Roman"/>
                <a:cs typeface="Times New Roman"/>
              </a:rPr>
              <a:t>( |V|</a:t>
            </a:r>
            <a:r>
              <a:rPr sz="2550" b="1" spc="-7" baseline="26143" dirty="0">
                <a:latin typeface="Times New Roman"/>
                <a:cs typeface="Times New Roman"/>
              </a:rPr>
              <a:t>3</a:t>
            </a:r>
            <a:r>
              <a:rPr sz="2550" b="1" spc="-97" baseline="26143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C1C7912-B774-426F-8D9F-EC029311B640}"/>
              </a:ext>
            </a:extLst>
          </p:cNvPr>
          <p:cNvSpPr txBox="1"/>
          <p:nvPr/>
        </p:nvSpPr>
        <p:spPr>
          <a:xfrm>
            <a:off x="6255146" y="6038979"/>
            <a:ext cx="1045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6500"/>
                </a:solidFill>
                <a:latin typeface="宋体"/>
                <a:cs typeface="宋体"/>
              </a:rPr>
              <a:t>算法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BA17E30-C016-439A-A79A-31CFE9379349}"/>
              </a:ext>
            </a:extLst>
          </p:cNvPr>
          <p:cNvSpPr/>
          <p:nvPr/>
        </p:nvSpPr>
        <p:spPr>
          <a:xfrm>
            <a:off x="4163970" y="6207889"/>
            <a:ext cx="442722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15133EF-E092-4EE3-8503-3A207F1B34D9}"/>
              </a:ext>
            </a:extLst>
          </p:cNvPr>
          <p:cNvSpPr/>
          <p:nvPr/>
        </p:nvSpPr>
        <p:spPr>
          <a:xfrm>
            <a:off x="4617360" y="6168265"/>
            <a:ext cx="23241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44C6118-20F4-4F5B-8721-C2A874D765AE}"/>
              </a:ext>
            </a:extLst>
          </p:cNvPr>
          <p:cNvSpPr/>
          <p:nvPr/>
        </p:nvSpPr>
        <p:spPr>
          <a:xfrm>
            <a:off x="4887108" y="6329809"/>
            <a:ext cx="403018" cy="322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3F980C9-0C5A-443E-A467-6DFE2D17194D}"/>
              </a:ext>
            </a:extLst>
          </p:cNvPr>
          <p:cNvSpPr/>
          <p:nvPr/>
        </p:nvSpPr>
        <p:spPr>
          <a:xfrm>
            <a:off x="5304684" y="6338191"/>
            <a:ext cx="422148" cy="439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586F7E4-2814-4E2D-83D8-16AC49F7F573}"/>
              </a:ext>
            </a:extLst>
          </p:cNvPr>
          <p:cNvSpPr/>
          <p:nvPr/>
        </p:nvSpPr>
        <p:spPr>
          <a:xfrm>
            <a:off x="5739024" y="6168265"/>
            <a:ext cx="444245" cy="483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2E3D98F-AD14-4AB4-9461-EDD4A945A5A9}"/>
              </a:ext>
            </a:extLst>
          </p:cNvPr>
          <p:cNvSpPr/>
          <p:nvPr/>
        </p:nvSpPr>
        <p:spPr>
          <a:xfrm>
            <a:off x="4138824" y="6182744"/>
            <a:ext cx="442721" cy="433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53463CE-4D90-4F1D-8976-0990C85695DC}"/>
              </a:ext>
            </a:extLst>
          </p:cNvPr>
          <p:cNvSpPr/>
          <p:nvPr/>
        </p:nvSpPr>
        <p:spPr>
          <a:xfrm>
            <a:off x="4592214" y="6143120"/>
            <a:ext cx="232410" cy="473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11302C6-64D7-418A-836E-F549BECDB857}"/>
              </a:ext>
            </a:extLst>
          </p:cNvPr>
          <p:cNvSpPr/>
          <p:nvPr/>
        </p:nvSpPr>
        <p:spPr>
          <a:xfrm>
            <a:off x="4861962" y="6303902"/>
            <a:ext cx="402259" cy="322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8232D97-A6D2-4C03-8843-01796690EE93}"/>
              </a:ext>
            </a:extLst>
          </p:cNvPr>
          <p:cNvSpPr/>
          <p:nvPr/>
        </p:nvSpPr>
        <p:spPr>
          <a:xfrm>
            <a:off x="5279538" y="6313045"/>
            <a:ext cx="422148" cy="439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FEA9AB2-6EE3-4222-A0D3-002D66D1D37B}"/>
              </a:ext>
            </a:extLst>
          </p:cNvPr>
          <p:cNvSpPr/>
          <p:nvPr/>
        </p:nvSpPr>
        <p:spPr>
          <a:xfrm>
            <a:off x="5713878" y="6143120"/>
            <a:ext cx="443484" cy="4831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10B2D50-AA0E-4F01-B827-195F6FC4AECE}"/>
              </a:ext>
            </a:extLst>
          </p:cNvPr>
          <p:cNvSpPr/>
          <p:nvPr/>
        </p:nvSpPr>
        <p:spPr>
          <a:xfrm>
            <a:off x="4432439" y="5202553"/>
            <a:ext cx="2666999" cy="419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EF9F5DC-0A78-4903-BC2E-67B1CDE354C6}"/>
              </a:ext>
            </a:extLst>
          </p:cNvPr>
          <p:cNvSpPr/>
          <p:nvPr/>
        </p:nvSpPr>
        <p:spPr>
          <a:xfrm>
            <a:off x="3576713" y="5114922"/>
            <a:ext cx="779780" cy="201930"/>
          </a:xfrm>
          <a:custGeom>
            <a:avLst/>
            <a:gdLst/>
            <a:ahLst/>
            <a:cxnLst/>
            <a:rect l="l" t="t" r="r" b="b"/>
            <a:pathLst>
              <a:path w="779779" h="201929">
                <a:moveTo>
                  <a:pt x="0" y="0"/>
                </a:moveTo>
                <a:lnTo>
                  <a:pt x="779526" y="2019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924C487-FEAB-4640-B53E-B34E55A47528}"/>
              </a:ext>
            </a:extLst>
          </p:cNvPr>
          <p:cNvSpPr txBox="1"/>
          <p:nvPr/>
        </p:nvSpPr>
        <p:spPr>
          <a:xfrm>
            <a:off x="4432439" y="5202553"/>
            <a:ext cx="2667000" cy="419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latin typeface="宋体"/>
                <a:cs typeface="宋体"/>
              </a:rPr>
              <a:t>对于稠密图效果好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19F3D1F1-84A9-4FDF-B361-DC2F578CF0A5}"/>
              </a:ext>
            </a:extLst>
          </p:cNvPr>
          <p:cNvSpPr txBox="1"/>
          <p:nvPr/>
        </p:nvSpPr>
        <p:spPr>
          <a:xfrm>
            <a:off x="1538245" y="3705666"/>
            <a:ext cx="31953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9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b="1" i="1" spc="-5" dirty="0">
                <a:latin typeface="Times New Roman"/>
                <a:cs typeface="Times New Roman"/>
              </a:rPr>
              <a:t>T </a:t>
            </a:r>
            <a:r>
              <a:rPr sz="2600" b="1" spc="-5" dirty="0">
                <a:latin typeface="Times New Roman"/>
                <a:cs typeface="Times New Roman"/>
              </a:rPr>
              <a:t>= </a:t>
            </a:r>
            <a:r>
              <a:rPr sz="2600" b="1" i="1" spc="-5" dirty="0">
                <a:latin typeface="Times New Roman"/>
                <a:cs typeface="Times New Roman"/>
              </a:rPr>
              <a:t>O</a:t>
            </a:r>
            <a:r>
              <a:rPr sz="2600" b="1" spc="-5" dirty="0">
                <a:latin typeface="Times New Roman"/>
                <a:cs typeface="Times New Roman"/>
              </a:rPr>
              <a:t>( |V|</a:t>
            </a:r>
            <a:r>
              <a:rPr sz="2550" b="1" spc="-7" baseline="26143" dirty="0">
                <a:latin typeface="Times New Roman"/>
                <a:cs typeface="Times New Roman"/>
              </a:rPr>
              <a:t>3 </a:t>
            </a:r>
            <a:r>
              <a:rPr sz="2600" b="1" spc="-5" dirty="0">
                <a:latin typeface="Times New Roman"/>
                <a:cs typeface="Times New Roman"/>
              </a:rPr>
              <a:t>+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|E|</a:t>
            </a:r>
            <a:r>
              <a:rPr sz="2600" b="1" spc="-5" dirty="0">
                <a:latin typeface="Symbol"/>
                <a:cs typeface="Symbol"/>
              </a:rPr>
              <a:t></a:t>
            </a:r>
            <a:r>
              <a:rPr sz="2600" b="1" spc="-5" dirty="0">
                <a:latin typeface="Times New Roman"/>
                <a:cs typeface="Times New Roman"/>
              </a:rPr>
              <a:t>|V|)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E3AE2043-3C47-4A9C-81DE-21039B20F3E9}"/>
              </a:ext>
            </a:extLst>
          </p:cNvPr>
          <p:cNvSpPr/>
          <p:nvPr/>
        </p:nvSpPr>
        <p:spPr>
          <a:xfrm flipV="1">
            <a:off x="6557963" y="2514092"/>
            <a:ext cx="352381" cy="535940"/>
          </a:xfrm>
          <a:custGeom>
            <a:avLst/>
            <a:gdLst/>
            <a:ahLst/>
            <a:cxnLst/>
            <a:rect l="l" t="t" r="r" b="b"/>
            <a:pathLst>
              <a:path w="727075" h="133350">
                <a:moveTo>
                  <a:pt x="0" y="133350"/>
                </a:moveTo>
                <a:lnTo>
                  <a:pt x="7269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2B4CA62B-0CCF-473D-9E9F-B108266C6C24}"/>
              </a:ext>
            </a:extLst>
          </p:cNvPr>
          <p:cNvSpPr txBox="1"/>
          <p:nvPr/>
        </p:nvSpPr>
        <p:spPr>
          <a:xfrm>
            <a:off x="6986417" y="2935732"/>
            <a:ext cx="2667000" cy="419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latin typeface="宋体"/>
                <a:cs typeface="宋体"/>
              </a:rPr>
              <a:t>对于稀疏图效果好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4E362DEF-D74A-4A81-9899-B1E0D73FFAA8}"/>
              </a:ext>
            </a:extLst>
          </p:cNvPr>
          <p:cNvSpPr txBox="1"/>
          <p:nvPr/>
        </p:nvSpPr>
        <p:spPr>
          <a:xfrm>
            <a:off x="1311535" y="1969261"/>
            <a:ext cx="71412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方法</a:t>
            </a:r>
            <a:r>
              <a:rPr sz="3000" b="1" spc="-5" dirty="0">
                <a:latin typeface="Arial"/>
                <a:cs typeface="Arial"/>
              </a:rPr>
              <a:t>1</a:t>
            </a:r>
            <a:r>
              <a:rPr sz="3000" b="1" spc="-5" dirty="0">
                <a:latin typeface="宋体"/>
                <a:cs typeface="宋体"/>
              </a:rPr>
              <a:t>：直接将单源最短路算法调用</a:t>
            </a:r>
            <a:r>
              <a:rPr sz="3000" b="1" spc="-5" dirty="0">
                <a:latin typeface="Times New Roman"/>
                <a:cs typeface="Times New Roman"/>
              </a:rPr>
              <a:t>|V|</a:t>
            </a:r>
            <a:r>
              <a:rPr sz="3000" b="1" spc="-15" dirty="0">
                <a:latin typeface="宋体"/>
                <a:cs typeface="宋体"/>
              </a:rPr>
              <a:t>遍</a:t>
            </a:r>
            <a:endParaRPr sz="3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89585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loyd</a:t>
            </a: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34D31517-F4DE-4CB3-A0D8-7B032393E385}"/>
              </a:ext>
            </a:extLst>
          </p:cNvPr>
          <p:cNvSpPr txBox="1"/>
          <p:nvPr/>
        </p:nvSpPr>
        <p:spPr>
          <a:xfrm>
            <a:off x="1311534" y="1750626"/>
            <a:ext cx="9015313" cy="105349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681990" lvl="1" indent="-325120">
              <a:lnSpc>
                <a:spcPct val="100000"/>
              </a:lnSpc>
              <a:spcBef>
                <a:spcPts val="69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[i][j]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spc="-5" dirty="0">
                <a:latin typeface="宋体"/>
                <a:cs typeface="宋体"/>
              </a:rPr>
              <a:t>路</a:t>
            </a:r>
            <a:r>
              <a:rPr sz="2800" b="1" dirty="0">
                <a:latin typeface="宋体"/>
                <a:cs typeface="宋体"/>
              </a:rPr>
              <a:t>径</a:t>
            </a:r>
            <a:r>
              <a:rPr sz="2800" b="1" spc="-5" dirty="0">
                <a:latin typeface="Times New Roman"/>
                <a:cs typeface="Times New Roman"/>
              </a:rPr>
              <a:t>{ i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spc="-5" dirty="0">
                <a:latin typeface="Times New Roman"/>
                <a:cs typeface="Times New Roman"/>
              </a:rPr>
              <a:t> {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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 </a:t>
            </a:r>
            <a:r>
              <a:rPr sz="2800" b="1" spc="-5" dirty="0">
                <a:latin typeface="Times New Roman"/>
                <a:cs typeface="Times New Roman"/>
              </a:rPr>
              <a:t>}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j </a:t>
            </a:r>
            <a:r>
              <a:rPr sz="2800" b="1" spc="-10" dirty="0">
                <a:latin typeface="Times New Roman"/>
                <a:cs typeface="Times New Roman"/>
              </a:rPr>
              <a:t>}</a:t>
            </a:r>
            <a:r>
              <a:rPr sz="2800" b="1" dirty="0">
                <a:latin typeface="宋体"/>
                <a:cs typeface="宋体"/>
              </a:rPr>
              <a:t>的最小长度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58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US" altLang="zh-CN" sz="2800" b="1" spc="-5" dirty="0"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6689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loyd</a:t>
            </a: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34D31517-F4DE-4CB3-A0D8-7B032393E385}"/>
              </a:ext>
            </a:extLst>
          </p:cNvPr>
          <p:cNvSpPr txBox="1"/>
          <p:nvPr/>
        </p:nvSpPr>
        <p:spPr>
          <a:xfrm>
            <a:off x="1311534" y="1750626"/>
            <a:ext cx="9015313" cy="156132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681990" lvl="1" indent="-325120">
              <a:lnSpc>
                <a:spcPct val="100000"/>
              </a:lnSpc>
              <a:spcBef>
                <a:spcPts val="69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[i][j]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spc="-5" dirty="0">
                <a:latin typeface="宋体"/>
                <a:cs typeface="宋体"/>
              </a:rPr>
              <a:t>路</a:t>
            </a:r>
            <a:r>
              <a:rPr sz="2800" b="1" dirty="0">
                <a:latin typeface="宋体"/>
                <a:cs typeface="宋体"/>
              </a:rPr>
              <a:t>径</a:t>
            </a:r>
            <a:r>
              <a:rPr sz="2800" b="1" spc="-5" dirty="0">
                <a:latin typeface="Times New Roman"/>
                <a:cs typeface="Times New Roman"/>
              </a:rPr>
              <a:t>{ i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spc="-5" dirty="0">
                <a:latin typeface="Times New Roman"/>
                <a:cs typeface="Times New Roman"/>
              </a:rPr>
              <a:t> {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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 </a:t>
            </a:r>
            <a:r>
              <a:rPr sz="2800" b="1" spc="-5" dirty="0">
                <a:latin typeface="Times New Roman"/>
                <a:cs typeface="Times New Roman"/>
              </a:rPr>
              <a:t>}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j </a:t>
            </a:r>
            <a:r>
              <a:rPr sz="2800" b="1" spc="-10" dirty="0">
                <a:latin typeface="Times New Roman"/>
                <a:cs typeface="Times New Roman"/>
              </a:rPr>
              <a:t>}</a:t>
            </a:r>
            <a:r>
              <a:rPr sz="2800" b="1" dirty="0">
                <a:latin typeface="宋体"/>
                <a:cs typeface="宋体"/>
              </a:rPr>
              <a:t>的最小长度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58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7" baseline="26143" dirty="0">
                <a:latin typeface="Times New Roman"/>
                <a:cs typeface="Times New Roman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, D</a:t>
            </a:r>
            <a:r>
              <a:rPr sz="2800" b="1" spc="-7" baseline="26143" dirty="0"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…,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15" baseline="26143" dirty="0">
                <a:latin typeface="Times New Roman"/>
                <a:cs typeface="Times New Roman"/>
              </a:rPr>
              <a:t>|V|-1</a:t>
            </a:r>
            <a:r>
              <a:rPr sz="2800" b="1" spc="-10" dirty="0">
                <a:latin typeface="Times New Roman"/>
                <a:cs typeface="Times New Roman"/>
              </a:rPr>
              <a:t>[i][j]</a:t>
            </a:r>
            <a:r>
              <a:rPr sz="2800" b="1" spc="-5" dirty="0">
                <a:latin typeface="宋体"/>
                <a:cs typeface="宋体"/>
              </a:rPr>
              <a:t>即给出了</a:t>
            </a:r>
            <a:r>
              <a:rPr sz="2800" b="1" spc="5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宋体"/>
                <a:cs typeface="宋体"/>
              </a:rPr>
              <a:t>到</a:t>
            </a:r>
            <a:r>
              <a:rPr sz="2800" b="1" spc="-5" dirty="0">
                <a:latin typeface="Times New Roman"/>
                <a:cs typeface="Times New Roman"/>
              </a:rPr>
              <a:t>j</a:t>
            </a:r>
            <a:r>
              <a:rPr sz="2800" b="1" dirty="0">
                <a:latin typeface="宋体"/>
                <a:cs typeface="宋体"/>
              </a:rPr>
              <a:t>的真正最短距离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US" altLang="zh-CN" sz="2800" b="1" dirty="0">
                <a:latin typeface="宋体"/>
                <a:cs typeface="宋体"/>
              </a:rPr>
              <a:t> 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198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loyd</a:t>
            </a: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34D31517-F4DE-4CB3-A0D8-7B032393E385}"/>
              </a:ext>
            </a:extLst>
          </p:cNvPr>
          <p:cNvSpPr txBox="1"/>
          <p:nvPr/>
        </p:nvSpPr>
        <p:spPr>
          <a:xfrm>
            <a:off x="1311534" y="1750626"/>
            <a:ext cx="9015313" cy="156132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681990" lvl="1" indent="-325120">
              <a:lnSpc>
                <a:spcPct val="100000"/>
              </a:lnSpc>
              <a:spcBef>
                <a:spcPts val="69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[i][j]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spc="-5" dirty="0">
                <a:latin typeface="宋体"/>
                <a:cs typeface="宋体"/>
              </a:rPr>
              <a:t>路</a:t>
            </a:r>
            <a:r>
              <a:rPr sz="2800" b="1" dirty="0">
                <a:latin typeface="宋体"/>
                <a:cs typeface="宋体"/>
              </a:rPr>
              <a:t>径</a:t>
            </a:r>
            <a:r>
              <a:rPr sz="2800" b="1" spc="-5" dirty="0">
                <a:latin typeface="Times New Roman"/>
                <a:cs typeface="Times New Roman"/>
              </a:rPr>
              <a:t>{ i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spc="-5" dirty="0">
                <a:latin typeface="Times New Roman"/>
                <a:cs typeface="Times New Roman"/>
              </a:rPr>
              <a:t> {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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 </a:t>
            </a:r>
            <a:r>
              <a:rPr sz="2800" b="1" spc="-5" dirty="0">
                <a:latin typeface="Times New Roman"/>
                <a:cs typeface="Times New Roman"/>
              </a:rPr>
              <a:t>}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j </a:t>
            </a:r>
            <a:r>
              <a:rPr sz="2800" b="1" spc="-10" dirty="0">
                <a:latin typeface="Times New Roman"/>
                <a:cs typeface="Times New Roman"/>
              </a:rPr>
              <a:t>}</a:t>
            </a:r>
            <a:r>
              <a:rPr sz="2800" b="1" dirty="0">
                <a:latin typeface="宋体"/>
                <a:cs typeface="宋体"/>
              </a:rPr>
              <a:t>的最小长度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58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7" baseline="26143" dirty="0">
                <a:latin typeface="Times New Roman"/>
                <a:cs typeface="Times New Roman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, D</a:t>
            </a:r>
            <a:r>
              <a:rPr sz="2800" b="1" spc="-7" baseline="26143" dirty="0"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…,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15" baseline="26143" dirty="0">
                <a:latin typeface="Times New Roman"/>
                <a:cs typeface="Times New Roman"/>
              </a:rPr>
              <a:t>|V|-1</a:t>
            </a:r>
            <a:r>
              <a:rPr sz="2800" b="1" spc="-10" dirty="0">
                <a:latin typeface="Times New Roman"/>
                <a:cs typeface="Times New Roman"/>
              </a:rPr>
              <a:t>[i][j]</a:t>
            </a:r>
            <a:r>
              <a:rPr sz="2800" b="1" spc="-5" dirty="0">
                <a:latin typeface="宋体"/>
                <a:cs typeface="宋体"/>
              </a:rPr>
              <a:t>即给出了</a:t>
            </a:r>
            <a:r>
              <a:rPr sz="2800" b="1" spc="5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宋体"/>
                <a:cs typeface="宋体"/>
              </a:rPr>
              <a:t>到</a:t>
            </a:r>
            <a:r>
              <a:rPr sz="2800" b="1" spc="-5" dirty="0">
                <a:latin typeface="Times New Roman"/>
                <a:cs typeface="Times New Roman"/>
              </a:rPr>
              <a:t>j</a:t>
            </a:r>
            <a:r>
              <a:rPr sz="2800" b="1" dirty="0">
                <a:latin typeface="宋体"/>
                <a:cs typeface="宋体"/>
              </a:rPr>
              <a:t>的真正最短距离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宋体"/>
                <a:cs typeface="宋体"/>
              </a:rPr>
              <a:t>最初</a:t>
            </a:r>
            <a:r>
              <a:rPr sz="2800" b="1" spc="-10" dirty="0">
                <a:latin typeface="宋体"/>
                <a:cs typeface="宋体"/>
              </a:rPr>
              <a:t>的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7" baseline="26143" dirty="0">
                <a:latin typeface="Times New Roman"/>
                <a:cs typeface="Times New Roman"/>
              </a:rPr>
              <a:t>-1</a:t>
            </a:r>
            <a:r>
              <a:rPr sz="2800" b="1" spc="-5" dirty="0">
                <a:latin typeface="宋体"/>
                <a:cs typeface="宋体"/>
              </a:rPr>
              <a:t>是什么？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1005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loyd</a:t>
            </a: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7.4</a:t>
            </a:r>
            <a:r>
              <a:rPr lang="zh-CN" altLang="en-US" sz="4400" b="1" dirty="0">
                <a:solidFill>
                  <a:schemeClr val="tx2"/>
                </a:solidFill>
              </a:rPr>
              <a:t> 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34D31517-F4DE-4CB3-A0D8-7B032393E385}"/>
              </a:ext>
            </a:extLst>
          </p:cNvPr>
          <p:cNvSpPr txBox="1"/>
          <p:nvPr/>
        </p:nvSpPr>
        <p:spPr>
          <a:xfrm>
            <a:off x="1311534" y="1750626"/>
            <a:ext cx="9015313" cy="33233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681990" lvl="1" indent="-325120">
              <a:lnSpc>
                <a:spcPct val="100000"/>
              </a:lnSpc>
              <a:spcBef>
                <a:spcPts val="69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[i][j]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spc="-5" dirty="0">
                <a:latin typeface="宋体"/>
                <a:cs typeface="宋体"/>
              </a:rPr>
              <a:t>路</a:t>
            </a:r>
            <a:r>
              <a:rPr sz="2800" b="1" dirty="0">
                <a:latin typeface="宋体"/>
                <a:cs typeface="宋体"/>
              </a:rPr>
              <a:t>径</a:t>
            </a:r>
            <a:r>
              <a:rPr sz="2800" b="1" spc="-5" dirty="0">
                <a:latin typeface="Times New Roman"/>
                <a:cs typeface="Times New Roman"/>
              </a:rPr>
              <a:t>{ i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spc="-5" dirty="0">
                <a:latin typeface="Times New Roman"/>
                <a:cs typeface="Times New Roman"/>
              </a:rPr>
              <a:t> {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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 </a:t>
            </a:r>
            <a:r>
              <a:rPr sz="2800" b="1" spc="-5" dirty="0">
                <a:latin typeface="Times New Roman"/>
                <a:cs typeface="Times New Roman"/>
              </a:rPr>
              <a:t>}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j </a:t>
            </a:r>
            <a:r>
              <a:rPr sz="2800" b="1" spc="-10" dirty="0">
                <a:latin typeface="Times New Roman"/>
                <a:cs typeface="Times New Roman"/>
              </a:rPr>
              <a:t>}</a:t>
            </a:r>
            <a:r>
              <a:rPr sz="2800" b="1" dirty="0">
                <a:latin typeface="宋体"/>
                <a:cs typeface="宋体"/>
              </a:rPr>
              <a:t>的最小长度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58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7" baseline="26143" dirty="0">
                <a:latin typeface="Times New Roman"/>
                <a:cs typeface="Times New Roman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, D</a:t>
            </a:r>
            <a:r>
              <a:rPr sz="2800" b="1" spc="-7" baseline="26143" dirty="0"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…,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15" baseline="26143" dirty="0">
                <a:latin typeface="Times New Roman"/>
                <a:cs typeface="Times New Roman"/>
              </a:rPr>
              <a:t>|V|-1</a:t>
            </a:r>
            <a:r>
              <a:rPr sz="2800" b="1" spc="-10" dirty="0">
                <a:latin typeface="Times New Roman"/>
                <a:cs typeface="Times New Roman"/>
              </a:rPr>
              <a:t>[i][j]</a:t>
            </a:r>
            <a:r>
              <a:rPr sz="2800" b="1" spc="-5" dirty="0">
                <a:latin typeface="宋体"/>
                <a:cs typeface="宋体"/>
              </a:rPr>
              <a:t>即给出了</a:t>
            </a:r>
            <a:r>
              <a:rPr sz="2800" b="1" spc="5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宋体"/>
                <a:cs typeface="宋体"/>
              </a:rPr>
              <a:t>到</a:t>
            </a:r>
            <a:r>
              <a:rPr sz="2800" b="1" spc="-5" dirty="0">
                <a:latin typeface="Times New Roman"/>
                <a:cs typeface="Times New Roman"/>
              </a:rPr>
              <a:t>j</a:t>
            </a:r>
            <a:r>
              <a:rPr sz="2800" b="1" dirty="0">
                <a:latin typeface="宋体"/>
                <a:cs typeface="宋体"/>
              </a:rPr>
              <a:t>的真正最短距离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dirty="0">
                <a:latin typeface="宋体"/>
                <a:cs typeface="宋体"/>
              </a:rPr>
              <a:t>最初</a:t>
            </a:r>
            <a:r>
              <a:rPr sz="2800" b="1" spc="-10" dirty="0">
                <a:latin typeface="宋体"/>
                <a:cs typeface="宋体"/>
              </a:rPr>
              <a:t>的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7" baseline="26143" dirty="0">
                <a:latin typeface="Times New Roman"/>
                <a:cs typeface="Times New Roman"/>
              </a:rPr>
              <a:t>-1</a:t>
            </a:r>
            <a:r>
              <a:rPr sz="2800" b="1" spc="-5" dirty="0">
                <a:latin typeface="宋体"/>
                <a:cs typeface="宋体"/>
              </a:rPr>
              <a:t>是什么？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10" dirty="0">
                <a:latin typeface="宋体"/>
                <a:cs typeface="宋体"/>
              </a:rPr>
              <a:t>当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7" baseline="26143" dirty="0">
                <a:latin typeface="Times New Roman"/>
                <a:cs typeface="Times New Roman"/>
              </a:rPr>
              <a:t>-1</a:t>
            </a:r>
            <a:r>
              <a:rPr sz="2800" b="1" spc="-5" dirty="0">
                <a:latin typeface="宋体"/>
                <a:cs typeface="宋体"/>
              </a:rPr>
              <a:t>已经完成，递推</a:t>
            </a:r>
            <a:r>
              <a:rPr sz="2800" b="1" spc="5" dirty="0">
                <a:latin typeface="宋体"/>
                <a:cs typeface="宋体"/>
              </a:rPr>
              <a:t>到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宋体"/>
                <a:cs typeface="宋体"/>
              </a:rPr>
              <a:t>时：</a:t>
            </a:r>
            <a:endParaRPr sz="28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585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400" b="1" dirty="0">
                <a:latin typeface="宋体"/>
                <a:cs typeface="宋体"/>
              </a:rPr>
              <a:t>或</a:t>
            </a:r>
            <a:r>
              <a:rPr sz="2400" b="1" spc="-5" dirty="0">
                <a:latin typeface="宋体"/>
                <a:cs typeface="宋体"/>
              </a:rPr>
              <a:t>者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Symbol"/>
                <a:cs typeface="Symbol"/>
              </a:rPr>
              <a:t></a:t>
            </a:r>
            <a:r>
              <a:rPr sz="2400" b="1" dirty="0">
                <a:latin typeface="宋体"/>
                <a:cs typeface="宋体"/>
              </a:rPr>
              <a:t>最短路</a:t>
            </a:r>
            <a:r>
              <a:rPr sz="2400" b="1" spc="-10" dirty="0">
                <a:latin typeface="宋体"/>
                <a:cs typeface="宋体"/>
              </a:rPr>
              <a:t>径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dirty="0">
                <a:latin typeface="Times New Roman"/>
                <a:cs typeface="Times New Roman"/>
              </a:rPr>
              <a:t> {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l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Symbol"/>
                <a:cs typeface="Symbol"/>
              </a:rPr>
              <a:t>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}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 </a:t>
            </a:r>
            <a:r>
              <a:rPr sz="2400" b="1" spc="-5" dirty="0">
                <a:latin typeface="Times New Roman"/>
                <a:cs typeface="Times New Roman"/>
              </a:rPr>
              <a:t>}</a:t>
            </a:r>
            <a:r>
              <a:rPr sz="2400" b="1" spc="-5" dirty="0">
                <a:latin typeface="宋体"/>
                <a:cs typeface="宋体"/>
              </a:rPr>
              <a:t>，则</a:t>
            </a: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i="1" spc="-7" baseline="25925" dirty="0">
                <a:latin typeface="Times New Roman"/>
                <a:cs typeface="Times New Roman"/>
              </a:rPr>
              <a:t>k</a:t>
            </a:r>
            <a:r>
              <a:rPr sz="2400" b="1" i="1" spc="254" baseline="259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D</a:t>
            </a:r>
            <a:r>
              <a:rPr sz="2400" b="1" i="1" spc="-7" baseline="25925" dirty="0">
                <a:latin typeface="Times New Roman"/>
                <a:cs typeface="Times New Roman"/>
              </a:rPr>
              <a:t>k</a:t>
            </a:r>
            <a:r>
              <a:rPr sz="2400" b="1" spc="-7" baseline="25925" dirty="0">
                <a:latin typeface="Times New Roman"/>
                <a:cs typeface="Times New Roman"/>
              </a:rPr>
              <a:t>-1</a:t>
            </a:r>
            <a:endParaRPr sz="2400" baseline="25925" dirty="0">
              <a:latin typeface="Times New Roman"/>
              <a:cs typeface="Times New Roman"/>
            </a:endParaRPr>
          </a:p>
          <a:p>
            <a:pPr marL="1035050" marR="5080" lvl="2" indent="-351155">
              <a:lnSpc>
                <a:spcPts val="2980"/>
              </a:lnSpc>
              <a:spcBef>
                <a:spcPts val="34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400" b="1" dirty="0">
                <a:latin typeface="宋体"/>
                <a:cs typeface="宋体"/>
              </a:rPr>
              <a:t>或</a:t>
            </a:r>
            <a:r>
              <a:rPr sz="2400" b="1" spc="-5" dirty="0">
                <a:latin typeface="宋体"/>
                <a:cs typeface="宋体"/>
              </a:rPr>
              <a:t>者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Symbol"/>
                <a:cs typeface="Symbol"/>
              </a:rPr>
              <a:t></a:t>
            </a:r>
            <a:r>
              <a:rPr sz="2400" b="1" dirty="0">
                <a:latin typeface="宋体"/>
                <a:cs typeface="宋体"/>
              </a:rPr>
              <a:t>最短路</a:t>
            </a:r>
            <a:r>
              <a:rPr sz="2400" b="1" spc="-10" dirty="0">
                <a:latin typeface="宋体"/>
                <a:cs typeface="宋体"/>
              </a:rPr>
              <a:t>径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 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l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Symbol"/>
                <a:cs typeface="Symbol"/>
              </a:rPr>
              <a:t>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}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dirty="0">
                <a:latin typeface="Times New Roman"/>
                <a:cs typeface="Times New Roman"/>
              </a:rPr>
              <a:t> j </a:t>
            </a:r>
            <a:r>
              <a:rPr sz="2400" b="1" spc="-5" dirty="0">
                <a:latin typeface="Times New Roman"/>
                <a:cs typeface="Times New Roman"/>
              </a:rPr>
              <a:t>}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则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该路径必定由两 段最短路径组成</a:t>
            </a:r>
            <a:r>
              <a:rPr sz="2400" b="1" spc="-10" dirty="0">
                <a:latin typeface="宋体"/>
                <a:cs typeface="宋体"/>
              </a:rPr>
              <a:t>：</a:t>
            </a:r>
            <a:r>
              <a:rPr sz="2400" b="1" spc="-560" dirty="0">
                <a:latin typeface="宋体"/>
                <a:cs typeface="宋体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[i][j]=D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7" baseline="26143" dirty="0">
                <a:latin typeface="Symbol"/>
                <a:cs typeface="Symbol"/>
              </a:rPr>
              <a:t></a:t>
            </a:r>
            <a:r>
              <a:rPr sz="2800" b="1" spc="-7" baseline="26143" dirty="0"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[i][</a:t>
            </a:r>
            <a:r>
              <a:rPr sz="2800" b="1" i="1" spc="-5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]+D</a:t>
            </a:r>
            <a:r>
              <a:rPr sz="2800" b="1" i="1" spc="-7" baseline="26143" dirty="0">
                <a:latin typeface="Times New Roman"/>
                <a:cs typeface="Times New Roman"/>
              </a:rPr>
              <a:t>k</a:t>
            </a:r>
            <a:r>
              <a:rPr sz="2800" b="1" spc="-7" baseline="26143" dirty="0">
                <a:latin typeface="Symbol"/>
                <a:cs typeface="Symbol"/>
              </a:rPr>
              <a:t></a:t>
            </a:r>
            <a:r>
              <a:rPr sz="2800" b="1" spc="-7" baseline="26143" dirty="0"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[</a:t>
            </a:r>
            <a:r>
              <a:rPr sz="2800" b="1" i="1" spc="-5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][j]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502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A8C913C-7E6C-42FE-8DFF-1B269CA1CC37}"/>
              </a:ext>
            </a:extLst>
          </p:cNvPr>
          <p:cNvSpPr txBox="1">
            <a:spLocks/>
          </p:cNvSpPr>
          <p:nvPr/>
        </p:nvSpPr>
        <p:spPr>
          <a:xfrm>
            <a:off x="1110198" y="890526"/>
            <a:ext cx="64566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cap="none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loyd</a:t>
            </a:r>
            <a:r>
              <a:rPr lang="zh-CN" altLang="en-US" sz="32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66339F-809B-4E18-80E4-94970354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>
                <a:solidFill>
                  <a:schemeClr val="tx2"/>
                </a:solidFill>
              </a:rPr>
              <a:t>7.4</a:t>
            </a:r>
            <a:r>
              <a:rPr lang="zh-CN" altLang="en-US" sz="4400" b="1">
                <a:solidFill>
                  <a:schemeClr val="tx2"/>
                </a:solidFill>
              </a:rPr>
              <a:t> </a:t>
            </a:r>
            <a:r>
              <a:rPr lang="zh-CN" altLang="en-US" sz="4400" b="1" dirty="0">
                <a:solidFill>
                  <a:schemeClr val="tx2"/>
                </a:solidFill>
              </a:rPr>
              <a:t>最短路径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ED476FD-8E53-4CA1-B6C8-B2BCEE36D36C}"/>
              </a:ext>
            </a:extLst>
          </p:cNvPr>
          <p:cNvSpPr txBox="1"/>
          <p:nvPr/>
        </p:nvSpPr>
        <p:spPr>
          <a:xfrm>
            <a:off x="1887355" y="1451994"/>
            <a:ext cx="14935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60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Floyd()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437B737-9E52-4AB2-899B-060AD3E842B8}"/>
              </a:ext>
            </a:extLst>
          </p:cNvPr>
          <p:cNvSpPr txBox="1"/>
          <p:nvPr/>
        </p:nvSpPr>
        <p:spPr>
          <a:xfrm>
            <a:off x="2189339" y="5180994"/>
            <a:ext cx="1479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CCE212BE-EF53-4632-AC55-09B34CD75169}"/>
              </a:ext>
            </a:extLst>
          </p:cNvPr>
          <p:cNvSpPr txBox="1">
            <a:spLocks/>
          </p:cNvSpPr>
          <p:nvPr/>
        </p:nvSpPr>
        <p:spPr>
          <a:xfrm>
            <a:off x="1335728" y="1767240"/>
            <a:ext cx="9402179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570" marR="1593850" indent="-611505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for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 </a:t>
            </a:r>
          </a:p>
          <a:p>
            <a:pPr marL="623570" marR="1593850" indent="-611505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for( j = 0; j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68044">
              <a:lnSpc>
                <a:spcPct val="100000"/>
              </a:lnSpc>
              <a:spcBef>
                <a:spcPts val="1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G[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 marL="868044">
              <a:lnSpc>
                <a:spcPct val="100000"/>
              </a:lnSpc>
              <a:spcBef>
                <a:spcPts val="1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path[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-1;</a:t>
            </a:r>
          </a:p>
          <a:p>
            <a:pPr marL="62357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623570" marR="1838960" indent="-24511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 k = 0; k &lt; N; k++ ) </a:t>
            </a:r>
          </a:p>
          <a:p>
            <a:pPr marL="623570" marR="1838960" indent="-24511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68044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 j = 0; j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1252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D[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+ D[k][j] &lt; D[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)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356995">
              <a:lnSpc>
                <a:spcPct val="100000"/>
              </a:lnSpc>
              <a:spcBef>
                <a:spcPts val="1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D[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+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D[k][j];</a:t>
            </a:r>
          </a:p>
          <a:p>
            <a:pPr marL="1356995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k;</a:t>
            </a:r>
          </a:p>
          <a:p>
            <a:pPr marL="1112520">
              <a:lnSpc>
                <a:spcPts val="1885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106295">
              <a:lnSpc>
                <a:spcPts val="2845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|V|</a:t>
            </a:r>
            <a:r>
              <a:rPr lang="en-US" sz="2400" spc="-7" baseline="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pc="262" baseline="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6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贪心算法</a:t>
            </a: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DC653316-1782-4EA8-84B5-0D43B513FEC7}"/>
              </a:ext>
            </a:extLst>
          </p:cNvPr>
          <p:cNvSpPr txBox="1"/>
          <p:nvPr/>
        </p:nvSpPr>
        <p:spPr>
          <a:xfrm>
            <a:off x="1095910" y="1792310"/>
            <a:ext cx="9634003" cy="736099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什么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“</a:t>
            </a:r>
            <a:r>
              <a:rPr sz="3200" b="1" spc="-1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贪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”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：</a:t>
            </a:r>
            <a:r>
              <a:rPr sz="3200" b="1" spc="-15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每一步都要最好的</a:t>
            </a:r>
            <a:endParaRPr sz="32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3958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贪心算法</a:t>
            </a: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DC653316-1782-4EA8-84B5-0D43B513FEC7}"/>
              </a:ext>
            </a:extLst>
          </p:cNvPr>
          <p:cNvSpPr txBox="1"/>
          <p:nvPr/>
        </p:nvSpPr>
        <p:spPr>
          <a:xfrm>
            <a:off x="1095910" y="1792310"/>
            <a:ext cx="9634003" cy="1459374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什么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“</a:t>
            </a:r>
            <a:r>
              <a:rPr sz="3200" b="1" spc="-1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贪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”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：每一步都要最好的</a:t>
            </a:r>
            <a:endParaRPr sz="32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什么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“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好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”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：</a:t>
            </a:r>
            <a:r>
              <a:rPr sz="3200" b="1" spc="-15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权重最小的边</a:t>
            </a:r>
            <a:endParaRPr sz="32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6565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贪心算法</a:t>
            </a: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DC653316-1782-4EA8-84B5-0D43B513FEC7}"/>
              </a:ext>
            </a:extLst>
          </p:cNvPr>
          <p:cNvSpPr txBox="1"/>
          <p:nvPr/>
        </p:nvSpPr>
        <p:spPr>
          <a:xfrm>
            <a:off x="1095910" y="1792310"/>
            <a:ext cx="9634003" cy="4165243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什么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“</a:t>
            </a:r>
            <a:r>
              <a:rPr sz="3200" b="1" spc="-1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贪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”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：每一步都要最好的</a:t>
            </a:r>
            <a:endParaRPr sz="32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什么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是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“</a:t>
            </a:r>
            <a:r>
              <a:rPr sz="32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好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”</a:t>
            </a: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：权重最小的边</a:t>
            </a:r>
            <a:endParaRPr sz="32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需要约束：</a:t>
            </a:r>
            <a:endParaRPr sz="32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56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15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只能用图里有的边</a:t>
            </a:r>
          </a:p>
          <a:p>
            <a:pPr marL="681990" lvl="1" indent="-325120">
              <a:lnSpc>
                <a:spcPct val="100000"/>
              </a:lnSpc>
              <a:spcBef>
                <a:spcPts val="120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15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只能正好用掉|V|-1条边</a:t>
            </a:r>
          </a:p>
          <a:p>
            <a:pPr marL="681990" lvl="1" indent="-325120">
              <a:lnSpc>
                <a:spcPct val="100000"/>
              </a:lnSpc>
              <a:spcBef>
                <a:spcPts val="192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800" b="1" spc="-15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不能有回路</a:t>
            </a:r>
          </a:p>
        </p:txBody>
      </p:sp>
    </p:spTree>
    <p:extLst>
      <p:ext uri="{BB962C8B-B14F-4D97-AF65-F5344CB8AC3E}">
        <p14:creationId xmlns:p14="http://schemas.microsoft.com/office/powerpoint/2010/main" val="247251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让一棵小树长大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22147" cy="116057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C33E163F-A328-408C-AA1F-8956713E71E2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F25FC44-5442-4123-B848-EC87F9C06FE7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2" name="object 38">
            <a:extLst>
              <a:ext uri="{FF2B5EF4-FFF2-40B4-BE49-F238E27FC236}">
                <a16:creationId xmlns:a16="http://schemas.microsoft.com/office/drawing/2014/main" id="{E719D5EC-C39D-4242-B53F-541A17764598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1DA37D87-2C92-45D4-A594-5D75EF6532EF}"/>
              </a:ext>
            </a:extLst>
          </p:cNvPr>
          <p:cNvSpPr txBox="1"/>
          <p:nvPr/>
        </p:nvSpPr>
        <p:spPr>
          <a:xfrm>
            <a:off x="5200239" y="2490932"/>
            <a:ext cx="155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397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>
            <a:extLst>
              <a:ext uri="{FF2B5EF4-FFF2-40B4-BE49-F238E27FC236}">
                <a16:creationId xmlns:a16="http://schemas.microsoft.com/office/drawing/2014/main" id="{315FB881-5825-4C3A-B5EF-1DA96929E6D4}"/>
              </a:ext>
            </a:extLst>
          </p:cNvPr>
          <p:cNvSpPr/>
          <p:nvPr/>
        </p:nvSpPr>
        <p:spPr>
          <a:xfrm>
            <a:off x="3962400" y="211112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9276FB-4982-452F-9491-4F401DB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7.3</a:t>
            </a:r>
            <a:r>
              <a:rPr lang="zh-CN" altLang="en-US" sz="4400" b="1" dirty="0">
                <a:solidFill>
                  <a:schemeClr val="tx2"/>
                </a:solidFill>
              </a:rPr>
              <a:t> 最小生成树</a:t>
            </a: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247550B7-C0AB-4B62-B9BD-4944F268A5F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让一棵小树长大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8728B99-69E0-40B9-97CA-E30F79B30446}"/>
              </a:ext>
            </a:extLst>
          </p:cNvPr>
          <p:cNvSpPr/>
          <p:nvPr/>
        </p:nvSpPr>
        <p:spPr>
          <a:xfrm>
            <a:off x="3998976" y="2130170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6606" y="0"/>
                </a:moveTo>
                <a:lnTo>
                  <a:pt x="226981" y="4442"/>
                </a:lnTo>
                <a:lnTo>
                  <a:pt x="180236" y="17251"/>
                </a:lnTo>
                <a:lnTo>
                  <a:pt x="137160" y="37648"/>
                </a:lnTo>
                <a:lnTo>
                  <a:pt x="98542" y="64856"/>
                </a:lnTo>
                <a:lnTo>
                  <a:pt x="65174" y="98098"/>
                </a:lnTo>
                <a:lnTo>
                  <a:pt x="37846" y="136595"/>
                </a:lnTo>
                <a:lnTo>
                  <a:pt x="17347" y="179570"/>
                </a:lnTo>
                <a:lnTo>
                  <a:pt x="4468" y="226246"/>
                </a:lnTo>
                <a:lnTo>
                  <a:pt x="0" y="275844"/>
                </a:lnTo>
                <a:lnTo>
                  <a:pt x="4468" y="325668"/>
                </a:lnTo>
                <a:lnTo>
                  <a:pt x="17347" y="372520"/>
                </a:lnTo>
                <a:lnTo>
                  <a:pt x="37846" y="415628"/>
                </a:lnTo>
                <a:lnTo>
                  <a:pt x="65174" y="454220"/>
                </a:lnTo>
                <a:lnTo>
                  <a:pt x="98542" y="487526"/>
                </a:lnTo>
                <a:lnTo>
                  <a:pt x="137160" y="514773"/>
                </a:lnTo>
                <a:lnTo>
                  <a:pt x="180236" y="535190"/>
                </a:lnTo>
                <a:lnTo>
                  <a:pt x="226981" y="548006"/>
                </a:lnTo>
                <a:lnTo>
                  <a:pt x="276606" y="552450"/>
                </a:lnTo>
                <a:lnTo>
                  <a:pt x="326456" y="548006"/>
                </a:lnTo>
                <a:lnTo>
                  <a:pt x="373378" y="535190"/>
                </a:lnTo>
                <a:lnTo>
                  <a:pt x="416588" y="514773"/>
                </a:lnTo>
                <a:lnTo>
                  <a:pt x="455300" y="487526"/>
                </a:lnTo>
                <a:lnTo>
                  <a:pt x="488732" y="454220"/>
                </a:lnTo>
                <a:lnTo>
                  <a:pt x="516099" y="415628"/>
                </a:lnTo>
                <a:lnTo>
                  <a:pt x="536618" y="372520"/>
                </a:lnTo>
                <a:lnTo>
                  <a:pt x="549504" y="325668"/>
                </a:lnTo>
                <a:lnTo>
                  <a:pt x="553974" y="275844"/>
                </a:lnTo>
                <a:lnTo>
                  <a:pt x="549504" y="226246"/>
                </a:lnTo>
                <a:lnTo>
                  <a:pt x="536618" y="179570"/>
                </a:lnTo>
                <a:lnTo>
                  <a:pt x="516099" y="136595"/>
                </a:lnTo>
                <a:lnTo>
                  <a:pt x="488732" y="98098"/>
                </a:lnTo>
                <a:lnTo>
                  <a:pt x="455300" y="64856"/>
                </a:lnTo>
                <a:lnTo>
                  <a:pt x="416588" y="37648"/>
                </a:lnTo>
                <a:lnTo>
                  <a:pt x="373378" y="17251"/>
                </a:lnTo>
                <a:lnTo>
                  <a:pt x="326456" y="4442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096D67CC-9A84-4ED9-A3A8-8229F2699EEC}"/>
              </a:ext>
            </a:extLst>
          </p:cNvPr>
          <p:cNvSpPr txBox="1"/>
          <p:nvPr/>
        </p:nvSpPr>
        <p:spPr>
          <a:xfrm>
            <a:off x="4165340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42953087-7D9E-4D9B-B0CF-82FFA35B376E}"/>
              </a:ext>
            </a:extLst>
          </p:cNvPr>
          <p:cNvSpPr txBox="1"/>
          <p:nvPr/>
        </p:nvSpPr>
        <p:spPr>
          <a:xfrm>
            <a:off x="4278116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899EF56F-9854-457B-A9EF-F7479B1DCB03}"/>
              </a:ext>
            </a:extLst>
          </p:cNvPr>
          <p:cNvSpPr/>
          <p:nvPr/>
        </p:nvSpPr>
        <p:spPr>
          <a:xfrm>
            <a:off x="5383530" y="213017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911A6BA0-0EB1-4980-9AE9-D9090D66B4CB}"/>
              </a:ext>
            </a:extLst>
          </p:cNvPr>
          <p:cNvSpPr txBox="1"/>
          <p:nvPr/>
        </p:nvSpPr>
        <p:spPr>
          <a:xfrm>
            <a:off x="5549894" y="223253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BFAC702A-F728-478F-A7B7-829E6C1B69E6}"/>
              </a:ext>
            </a:extLst>
          </p:cNvPr>
          <p:cNvSpPr txBox="1"/>
          <p:nvPr/>
        </p:nvSpPr>
        <p:spPr>
          <a:xfrm>
            <a:off x="5662670" y="2384170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6B6FD369-B007-4C29-B321-6011D0DBDE57}"/>
              </a:ext>
            </a:extLst>
          </p:cNvPr>
          <p:cNvSpPr/>
          <p:nvPr/>
        </p:nvSpPr>
        <p:spPr>
          <a:xfrm>
            <a:off x="4091178" y="397497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275844" y="0"/>
                </a:moveTo>
                <a:lnTo>
                  <a:pt x="226246" y="4442"/>
                </a:lnTo>
                <a:lnTo>
                  <a:pt x="179570" y="17251"/>
                </a:lnTo>
                <a:lnTo>
                  <a:pt x="136595" y="37648"/>
                </a:lnTo>
                <a:lnTo>
                  <a:pt x="98098" y="64856"/>
                </a:lnTo>
                <a:lnTo>
                  <a:pt x="64856" y="98098"/>
                </a:lnTo>
                <a:lnTo>
                  <a:pt x="37648" y="136595"/>
                </a:lnTo>
                <a:lnTo>
                  <a:pt x="17251" y="179570"/>
                </a:lnTo>
                <a:lnTo>
                  <a:pt x="4442" y="226246"/>
                </a:lnTo>
                <a:lnTo>
                  <a:pt x="0" y="275844"/>
                </a:lnTo>
                <a:lnTo>
                  <a:pt x="4442" y="325668"/>
                </a:lnTo>
                <a:lnTo>
                  <a:pt x="17251" y="372520"/>
                </a:lnTo>
                <a:lnTo>
                  <a:pt x="37648" y="415628"/>
                </a:lnTo>
                <a:lnTo>
                  <a:pt x="64856" y="454220"/>
                </a:lnTo>
                <a:lnTo>
                  <a:pt x="98098" y="487526"/>
                </a:lnTo>
                <a:lnTo>
                  <a:pt x="136595" y="514773"/>
                </a:lnTo>
                <a:lnTo>
                  <a:pt x="179570" y="535190"/>
                </a:lnTo>
                <a:lnTo>
                  <a:pt x="226246" y="548006"/>
                </a:lnTo>
                <a:lnTo>
                  <a:pt x="275844" y="552450"/>
                </a:lnTo>
                <a:lnTo>
                  <a:pt x="325468" y="548006"/>
                </a:lnTo>
                <a:lnTo>
                  <a:pt x="372213" y="535190"/>
                </a:lnTo>
                <a:lnTo>
                  <a:pt x="415290" y="514773"/>
                </a:lnTo>
                <a:lnTo>
                  <a:pt x="453907" y="487526"/>
                </a:lnTo>
                <a:lnTo>
                  <a:pt x="487275" y="454220"/>
                </a:lnTo>
                <a:lnTo>
                  <a:pt x="514604" y="415628"/>
                </a:lnTo>
                <a:lnTo>
                  <a:pt x="535102" y="372520"/>
                </a:lnTo>
                <a:lnTo>
                  <a:pt x="547981" y="325668"/>
                </a:lnTo>
                <a:lnTo>
                  <a:pt x="552450" y="275844"/>
                </a:lnTo>
                <a:lnTo>
                  <a:pt x="547981" y="226246"/>
                </a:lnTo>
                <a:lnTo>
                  <a:pt x="535102" y="179570"/>
                </a:lnTo>
                <a:lnTo>
                  <a:pt x="514604" y="136595"/>
                </a:lnTo>
                <a:lnTo>
                  <a:pt x="487275" y="98098"/>
                </a:lnTo>
                <a:lnTo>
                  <a:pt x="453907" y="64856"/>
                </a:lnTo>
                <a:lnTo>
                  <a:pt x="415290" y="37648"/>
                </a:lnTo>
                <a:lnTo>
                  <a:pt x="372213" y="17251"/>
                </a:lnTo>
                <a:lnTo>
                  <a:pt x="325468" y="4442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BC1A3E13-E55F-49B9-81BC-2AE2E02E2312}"/>
              </a:ext>
            </a:extLst>
          </p:cNvPr>
          <p:cNvSpPr txBox="1"/>
          <p:nvPr/>
        </p:nvSpPr>
        <p:spPr>
          <a:xfrm>
            <a:off x="425754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755F95DF-5A5C-403B-B21C-8C74D5C2E6B3}"/>
              </a:ext>
            </a:extLst>
          </p:cNvPr>
          <p:cNvSpPr/>
          <p:nvPr/>
        </p:nvSpPr>
        <p:spPr>
          <a:xfrm>
            <a:off x="5473446" y="3974972"/>
            <a:ext cx="554355" cy="552450"/>
          </a:xfrm>
          <a:custGeom>
            <a:avLst/>
            <a:gdLst/>
            <a:ahLst/>
            <a:cxnLst/>
            <a:rect l="l" t="t" r="r" b="b"/>
            <a:pathLst>
              <a:path w="554354" h="552450">
                <a:moveTo>
                  <a:pt x="277367" y="0"/>
                </a:moveTo>
                <a:lnTo>
                  <a:pt x="227517" y="4442"/>
                </a:lnTo>
                <a:lnTo>
                  <a:pt x="180595" y="17251"/>
                </a:lnTo>
                <a:lnTo>
                  <a:pt x="137385" y="37648"/>
                </a:lnTo>
                <a:lnTo>
                  <a:pt x="98673" y="64856"/>
                </a:lnTo>
                <a:lnTo>
                  <a:pt x="65241" y="98098"/>
                </a:lnTo>
                <a:lnTo>
                  <a:pt x="37874" y="136595"/>
                </a:lnTo>
                <a:lnTo>
                  <a:pt x="17355" y="179570"/>
                </a:lnTo>
                <a:lnTo>
                  <a:pt x="4469" y="226246"/>
                </a:lnTo>
                <a:lnTo>
                  <a:pt x="0" y="275844"/>
                </a:lnTo>
                <a:lnTo>
                  <a:pt x="4469" y="325668"/>
                </a:lnTo>
                <a:lnTo>
                  <a:pt x="17355" y="372520"/>
                </a:lnTo>
                <a:lnTo>
                  <a:pt x="37874" y="415628"/>
                </a:lnTo>
                <a:lnTo>
                  <a:pt x="65241" y="454220"/>
                </a:lnTo>
                <a:lnTo>
                  <a:pt x="98673" y="487526"/>
                </a:lnTo>
                <a:lnTo>
                  <a:pt x="137385" y="514773"/>
                </a:lnTo>
                <a:lnTo>
                  <a:pt x="180595" y="535190"/>
                </a:lnTo>
                <a:lnTo>
                  <a:pt x="227517" y="548006"/>
                </a:lnTo>
                <a:lnTo>
                  <a:pt x="277367" y="552450"/>
                </a:lnTo>
                <a:lnTo>
                  <a:pt x="327192" y="548006"/>
                </a:lnTo>
                <a:lnTo>
                  <a:pt x="374044" y="535190"/>
                </a:lnTo>
                <a:lnTo>
                  <a:pt x="417152" y="514773"/>
                </a:lnTo>
                <a:lnTo>
                  <a:pt x="455744" y="487526"/>
                </a:lnTo>
                <a:lnTo>
                  <a:pt x="489050" y="454220"/>
                </a:lnTo>
                <a:lnTo>
                  <a:pt x="516297" y="415628"/>
                </a:lnTo>
                <a:lnTo>
                  <a:pt x="536714" y="372520"/>
                </a:lnTo>
                <a:lnTo>
                  <a:pt x="549530" y="325668"/>
                </a:lnTo>
                <a:lnTo>
                  <a:pt x="553973" y="275844"/>
                </a:lnTo>
                <a:lnTo>
                  <a:pt x="549530" y="226246"/>
                </a:lnTo>
                <a:lnTo>
                  <a:pt x="536714" y="179570"/>
                </a:lnTo>
                <a:lnTo>
                  <a:pt x="516297" y="136595"/>
                </a:lnTo>
                <a:lnTo>
                  <a:pt x="489050" y="98098"/>
                </a:lnTo>
                <a:lnTo>
                  <a:pt x="455744" y="64856"/>
                </a:lnTo>
                <a:lnTo>
                  <a:pt x="417152" y="37648"/>
                </a:lnTo>
                <a:lnTo>
                  <a:pt x="374044" y="17251"/>
                </a:lnTo>
                <a:lnTo>
                  <a:pt x="327192" y="444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08A9D0A2-6D2D-4586-B069-5AF62C76A729}"/>
              </a:ext>
            </a:extLst>
          </p:cNvPr>
          <p:cNvSpPr txBox="1"/>
          <p:nvPr/>
        </p:nvSpPr>
        <p:spPr>
          <a:xfrm>
            <a:off x="5640572" y="4076572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r>
              <a:rPr sz="1950" b="1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F12F9FF9-C8E0-45FC-B83A-D7B91635D946}"/>
              </a:ext>
            </a:extLst>
          </p:cNvPr>
          <p:cNvSpPr/>
          <p:nvPr/>
        </p:nvSpPr>
        <p:spPr>
          <a:xfrm>
            <a:off x="4643628" y="4238116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B3253F6-0239-475B-A2B2-72117B3C02D5}"/>
              </a:ext>
            </a:extLst>
          </p:cNvPr>
          <p:cNvSpPr/>
          <p:nvPr/>
        </p:nvSpPr>
        <p:spPr>
          <a:xfrm>
            <a:off x="3352800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5844" y="0"/>
                </a:moveTo>
                <a:lnTo>
                  <a:pt x="226246" y="4495"/>
                </a:lnTo>
                <a:lnTo>
                  <a:pt x="179570" y="17451"/>
                </a:lnTo>
                <a:lnTo>
                  <a:pt x="136595" y="38071"/>
                </a:lnTo>
                <a:lnTo>
                  <a:pt x="98098" y="65559"/>
                </a:lnTo>
                <a:lnTo>
                  <a:pt x="64856" y="99117"/>
                </a:lnTo>
                <a:lnTo>
                  <a:pt x="37648" y="137950"/>
                </a:lnTo>
                <a:lnTo>
                  <a:pt x="17251" y="181260"/>
                </a:lnTo>
                <a:lnTo>
                  <a:pt x="4442" y="228252"/>
                </a:lnTo>
                <a:lnTo>
                  <a:pt x="0" y="278130"/>
                </a:lnTo>
                <a:lnTo>
                  <a:pt x="4442" y="327980"/>
                </a:lnTo>
                <a:lnTo>
                  <a:pt x="17251" y="374902"/>
                </a:lnTo>
                <a:lnTo>
                  <a:pt x="37648" y="418112"/>
                </a:lnTo>
                <a:lnTo>
                  <a:pt x="64856" y="456824"/>
                </a:lnTo>
                <a:lnTo>
                  <a:pt x="98098" y="490256"/>
                </a:lnTo>
                <a:lnTo>
                  <a:pt x="136595" y="517623"/>
                </a:lnTo>
                <a:lnTo>
                  <a:pt x="179570" y="538142"/>
                </a:lnTo>
                <a:lnTo>
                  <a:pt x="226246" y="551028"/>
                </a:lnTo>
                <a:lnTo>
                  <a:pt x="275844" y="555498"/>
                </a:lnTo>
                <a:lnTo>
                  <a:pt x="325668" y="551028"/>
                </a:lnTo>
                <a:lnTo>
                  <a:pt x="372520" y="538142"/>
                </a:lnTo>
                <a:lnTo>
                  <a:pt x="415628" y="517623"/>
                </a:lnTo>
                <a:lnTo>
                  <a:pt x="454220" y="490256"/>
                </a:lnTo>
                <a:lnTo>
                  <a:pt x="487526" y="456824"/>
                </a:lnTo>
                <a:lnTo>
                  <a:pt x="514773" y="418112"/>
                </a:lnTo>
                <a:lnTo>
                  <a:pt x="535190" y="374902"/>
                </a:lnTo>
                <a:lnTo>
                  <a:pt x="548006" y="327980"/>
                </a:lnTo>
                <a:lnTo>
                  <a:pt x="552450" y="278130"/>
                </a:lnTo>
                <a:lnTo>
                  <a:pt x="548006" y="228252"/>
                </a:lnTo>
                <a:lnTo>
                  <a:pt x="535190" y="181260"/>
                </a:lnTo>
                <a:lnTo>
                  <a:pt x="514773" y="137950"/>
                </a:lnTo>
                <a:lnTo>
                  <a:pt x="487526" y="99117"/>
                </a:lnTo>
                <a:lnTo>
                  <a:pt x="454220" y="65559"/>
                </a:lnTo>
                <a:lnTo>
                  <a:pt x="415628" y="38071"/>
                </a:lnTo>
                <a:lnTo>
                  <a:pt x="372520" y="17451"/>
                </a:lnTo>
                <a:lnTo>
                  <a:pt x="325668" y="4495"/>
                </a:lnTo>
                <a:lnTo>
                  <a:pt x="27584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779F6328-E100-425D-A5B9-1062965AC487}"/>
              </a:ext>
            </a:extLst>
          </p:cNvPr>
          <p:cNvSpPr txBox="1"/>
          <p:nvPr/>
        </p:nvSpPr>
        <p:spPr>
          <a:xfrm>
            <a:off x="351916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DC69A856-678E-4D70-B24E-78CC593823DF}"/>
              </a:ext>
            </a:extLst>
          </p:cNvPr>
          <p:cNvSpPr txBox="1"/>
          <p:nvPr/>
        </p:nvSpPr>
        <p:spPr>
          <a:xfrm>
            <a:off x="363194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23BB226F-3E14-4B2E-ACA9-5827EAD62A1D}"/>
              </a:ext>
            </a:extLst>
          </p:cNvPr>
          <p:cNvSpPr/>
          <p:nvPr/>
        </p:nvSpPr>
        <p:spPr>
          <a:xfrm>
            <a:off x="4735830" y="3050667"/>
            <a:ext cx="555625" cy="555625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277367" y="0"/>
                </a:moveTo>
                <a:lnTo>
                  <a:pt x="227517" y="4495"/>
                </a:lnTo>
                <a:lnTo>
                  <a:pt x="180595" y="17451"/>
                </a:lnTo>
                <a:lnTo>
                  <a:pt x="137385" y="38071"/>
                </a:lnTo>
                <a:lnTo>
                  <a:pt x="98673" y="65559"/>
                </a:lnTo>
                <a:lnTo>
                  <a:pt x="65241" y="99117"/>
                </a:lnTo>
                <a:lnTo>
                  <a:pt x="37874" y="137950"/>
                </a:lnTo>
                <a:lnTo>
                  <a:pt x="17355" y="181260"/>
                </a:lnTo>
                <a:lnTo>
                  <a:pt x="4469" y="228252"/>
                </a:lnTo>
                <a:lnTo>
                  <a:pt x="0" y="278130"/>
                </a:lnTo>
                <a:lnTo>
                  <a:pt x="4469" y="327980"/>
                </a:lnTo>
                <a:lnTo>
                  <a:pt x="17355" y="374902"/>
                </a:lnTo>
                <a:lnTo>
                  <a:pt x="37874" y="418112"/>
                </a:lnTo>
                <a:lnTo>
                  <a:pt x="65241" y="456824"/>
                </a:lnTo>
                <a:lnTo>
                  <a:pt x="98673" y="490256"/>
                </a:lnTo>
                <a:lnTo>
                  <a:pt x="137385" y="517623"/>
                </a:lnTo>
                <a:lnTo>
                  <a:pt x="180595" y="538142"/>
                </a:lnTo>
                <a:lnTo>
                  <a:pt x="227517" y="551028"/>
                </a:lnTo>
                <a:lnTo>
                  <a:pt x="277367" y="555498"/>
                </a:lnTo>
                <a:lnTo>
                  <a:pt x="322559" y="551867"/>
                </a:lnTo>
                <a:lnTo>
                  <a:pt x="365400" y="541355"/>
                </a:lnTo>
                <a:lnTo>
                  <a:pt x="405324" y="524534"/>
                </a:lnTo>
                <a:lnTo>
                  <a:pt x="441764" y="501975"/>
                </a:lnTo>
                <a:lnTo>
                  <a:pt x="474154" y="474249"/>
                </a:lnTo>
                <a:lnTo>
                  <a:pt x="501926" y="441929"/>
                </a:lnTo>
                <a:lnTo>
                  <a:pt x="524513" y="405585"/>
                </a:lnTo>
                <a:lnTo>
                  <a:pt x="541349" y="365790"/>
                </a:lnTo>
                <a:lnTo>
                  <a:pt x="551866" y="323114"/>
                </a:lnTo>
                <a:lnTo>
                  <a:pt x="555497" y="278130"/>
                </a:lnTo>
                <a:lnTo>
                  <a:pt x="551866" y="233123"/>
                </a:lnTo>
                <a:lnTo>
                  <a:pt x="541349" y="190390"/>
                </a:lnTo>
                <a:lnTo>
                  <a:pt x="524513" y="150509"/>
                </a:lnTo>
                <a:lnTo>
                  <a:pt x="501926" y="114062"/>
                </a:lnTo>
                <a:lnTo>
                  <a:pt x="474154" y="81629"/>
                </a:lnTo>
                <a:lnTo>
                  <a:pt x="441764" y="53791"/>
                </a:lnTo>
                <a:lnTo>
                  <a:pt x="405324" y="31128"/>
                </a:lnTo>
                <a:lnTo>
                  <a:pt x="365400" y="14221"/>
                </a:lnTo>
                <a:lnTo>
                  <a:pt x="322559" y="3652"/>
                </a:lnTo>
                <a:lnTo>
                  <a:pt x="27736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754D2E95-FEA3-4892-8D66-A7D150944B74}"/>
              </a:ext>
            </a:extLst>
          </p:cNvPr>
          <p:cNvSpPr txBox="1"/>
          <p:nvPr/>
        </p:nvSpPr>
        <p:spPr>
          <a:xfrm>
            <a:off x="4902194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56F76824-21D0-4273-B408-2524C0686193}"/>
              </a:ext>
            </a:extLst>
          </p:cNvPr>
          <p:cNvSpPr txBox="1"/>
          <p:nvPr/>
        </p:nvSpPr>
        <p:spPr>
          <a:xfrm>
            <a:off x="5014970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86D06302-D572-4E04-B84B-95C07CF27311}"/>
              </a:ext>
            </a:extLst>
          </p:cNvPr>
          <p:cNvSpPr/>
          <p:nvPr/>
        </p:nvSpPr>
        <p:spPr>
          <a:xfrm>
            <a:off x="6121146" y="3050667"/>
            <a:ext cx="552450" cy="555625"/>
          </a:xfrm>
          <a:custGeom>
            <a:avLst/>
            <a:gdLst/>
            <a:ahLst/>
            <a:cxnLst/>
            <a:rect l="l" t="t" r="r" b="b"/>
            <a:pathLst>
              <a:path w="552450" h="555625">
                <a:moveTo>
                  <a:pt x="276606" y="0"/>
                </a:moveTo>
                <a:lnTo>
                  <a:pt x="226981" y="4495"/>
                </a:lnTo>
                <a:lnTo>
                  <a:pt x="180236" y="17451"/>
                </a:lnTo>
                <a:lnTo>
                  <a:pt x="137160" y="38071"/>
                </a:lnTo>
                <a:lnTo>
                  <a:pt x="98542" y="65559"/>
                </a:lnTo>
                <a:lnTo>
                  <a:pt x="65174" y="99117"/>
                </a:lnTo>
                <a:lnTo>
                  <a:pt x="37846" y="137950"/>
                </a:lnTo>
                <a:lnTo>
                  <a:pt x="17347" y="181260"/>
                </a:lnTo>
                <a:lnTo>
                  <a:pt x="4468" y="228252"/>
                </a:lnTo>
                <a:lnTo>
                  <a:pt x="0" y="278130"/>
                </a:lnTo>
                <a:lnTo>
                  <a:pt x="4468" y="327980"/>
                </a:lnTo>
                <a:lnTo>
                  <a:pt x="17347" y="374902"/>
                </a:lnTo>
                <a:lnTo>
                  <a:pt x="37846" y="418112"/>
                </a:lnTo>
                <a:lnTo>
                  <a:pt x="65174" y="456824"/>
                </a:lnTo>
                <a:lnTo>
                  <a:pt x="98542" y="490256"/>
                </a:lnTo>
                <a:lnTo>
                  <a:pt x="137160" y="517623"/>
                </a:lnTo>
                <a:lnTo>
                  <a:pt x="180236" y="538142"/>
                </a:lnTo>
                <a:lnTo>
                  <a:pt x="226981" y="551028"/>
                </a:lnTo>
                <a:lnTo>
                  <a:pt x="276606" y="555498"/>
                </a:lnTo>
                <a:lnTo>
                  <a:pt x="326203" y="551028"/>
                </a:lnTo>
                <a:lnTo>
                  <a:pt x="372879" y="538142"/>
                </a:lnTo>
                <a:lnTo>
                  <a:pt x="415854" y="517623"/>
                </a:lnTo>
                <a:lnTo>
                  <a:pt x="454351" y="490256"/>
                </a:lnTo>
                <a:lnTo>
                  <a:pt x="487593" y="456824"/>
                </a:lnTo>
                <a:lnTo>
                  <a:pt x="514801" y="418112"/>
                </a:lnTo>
                <a:lnTo>
                  <a:pt x="535198" y="374902"/>
                </a:lnTo>
                <a:lnTo>
                  <a:pt x="548007" y="327980"/>
                </a:lnTo>
                <a:lnTo>
                  <a:pt x="552450" y="278130"/>
                </a:lnTo>
                <a:lnTo>
                  <a:pt x="548007" y="228252"/>
                </a:lnTo>
                <a:lnTo>
                  <a:pt x="535198" y="181260"/>
                </a:lnTo>
                <a:lnTo>
                  <a:pt x="514801" y="137950"/>
                </a:lnTo>
                <a:lnTo>
                  <a:pt x="487593" y="99117"/>
                </a:lnTo>
                <a:lnTo>
                  <a:pt x="454351" y="65559"/>
                </a:lnTo>
                <a:lnTo>
                  <a:pt x="415854" y="38071"/>
                </a:lnTo>
                <a:lnTo>
                  <a:pt x="372879" y="17451"/>
                </a:lnTo>
                <a:lnTo>
                  <a:pt x="326203" y="4495"/>
                </a:lnTo>
                <a:lnTo>
                  <a:pt x="2766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381B0C4C-FAD6-4DE5-9F63-CEA679AD076E}"/>
              </a:ext>
            </a:extLst>
          </p:cNvPr>
          <p:cNvSpPr txBox="1"/>
          <p:nvPr/>
        </p:nvSpPr>
        <p:spPr>
          <a:xfrm>
            <a:off x="6288272" y="3154552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F45369B-C01D-41AE-B7FB-480B1D9D0E07}"/>
              </a:ext>
            </a:extLst>
          </p:cNvPr>
          <p:cNvSpPr txBox="1"/>
          <p:nvPr/>
        </p:nvSpPr>
        <p:spPr>
          <a:xfrm>
            <a:off x="6401048" y="3306191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D7EADDB8-3641-46C2-BD3E-E5959EFA3299}"/>
              </a:ext>
            </a:extLst>
          </p:cNvPr>
          <p:cNvSpPr/>
          <p:nvPr/>
        </p:nvSpPr>
        <p:spPr>
          <a:xfrm>
            <a:off x="3628644" y="2591942"/>
            <a:ext cx="462915" cy="459105"/>
          </a:xfrm>
          <a:custGeom>
            <a:avLst/>
            <a:gdLst/>
            <a:ahLst/>
            <a:cxnLst/>
            <a:rect l="l" t="t" r="r" b="b"/>
            <a:pathLst>
              <a:path w="462914" h="459105">
                <a:moveTo>
                  <a:pt x="46253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BB530B61-A2F8-4DBE-9D01-D0E292140D5C}"/>
              </a:ext>
            </a:extLst>
          </p:cNvPr>
          <p:cNvSpPr/>
          <p:nvPr/>
        </p:nvSpPr>
        <p:spPr>
          <a:xfrm>
            <a:off x="575005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0D295C6B-1B43-4CE4-9D14-4ADC05EED7A0}"/>
              </a:ext>
            </a:extLst>
          </p:cNvPr>
          <p:cNvSpPr/>
          <p:nvPr/>
        </p:nvSpPr>
        <p:spPr>
          <a:xfrm>
            <a:off x="4459224" y="2591942"/>
            <a:ext cx="462280" cy="459105"/>
          </a:xfrm>
          <a:custGeom>
            <a:avLst/>
            <a:gdLst/>
            <a:ahLst/>
            <a:cxnLst/>
            <a:rect l="l" t="t" r="r" b="b"/>
            <a:pathLst>
              <a:path w="462279" h="459105">
                <a:moveTo>
                  <a:pt x="0" y="0"/>
                </a:moveTo>
                <a:lnTo>
                  <a:pt x="461772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9A3E4DF1-1746-47B9-955F-B30079827F0D}"/>
              </a:ext>
            </a:extLst>
          </p:cNvPr>
          <p:cNvSpPr/>
          <p:nvPr/>
        </p:nvSpPr>
        <p:spPr>
          <a:xfrm>
            <a:off x="5867400" y="2524125"/>
            <a:ext cx="530860" cy="527050"/>
          </a:xfrm>
          <a:custGeom>
            <a:avLst/>
            <a:gdLst/>
            <a:ahLst/>
            <a:cxnLst/>
            <a:rect l="l" t="t" r="r" b="b"/>
            <a:pathLst>
              <a:path w="530860" h="527050">
                <a:moveTo>
                  <a:pt x="0" y="0"/>
                </a:moveTo>
                <a:lnTo>
                  <a:pt x="530352" y="5265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2BD53632-3DA7-41B2-B3DE-64D9F22AFDA7}"/>
              </a:ext>
            </a:extLst>
          </p:cNvPr>
          <p:cNvSpPr/>
          <p:nvPr/>
        </p:nvSpPr>
        <p:spPr>
          <a:xfrm>
            <a:off x="381457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F65E0C95-484C-4F14-A927-541BE63A7A97}"/>
              </a:ext>
            </a:extLst>
          </p:cNvPr>
          <p:cNvSpPr/>
          <p:nvPr/>
        </p:nvSpPr>
        <p:spPr>
          <a:xfrm>
            <a:off x="519760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0" y="0"/>
                </a:moveTo>
                <a:lnTo>
                  <a:pt x="461772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D0718474-1935-44C7-BB0C-C05B9E1568C9}"/>
              </a:ext>
            </a:extLst>
          </p:cNvPr>
          <p:cNvSpPr/>
          <p:nvPr/>
        </p:nvSpPr>
        <p:spPr>
          <a:xfrm>
            <a:off x="5014722" y="259194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458724" y="0"/>
                </a:moveTo>
                <a:lnTo>
                  <a:pt x="0" y="4587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B2ED93F6-B445-4B9D-A58D-E42201BA4CC8}"/>
              </a:ext>
            </a:extLst>
          </p:cNvPr>
          <p:cNvSpPr/>
          <p:nvPr/>
        </p:nvSpPr>
        <p:spPr>
          <a:xfrm>
            <a:off x="4367022" y="3513201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0"/>
                </a:moveTo>
                <a:lnTo>
                  <a:pt x="0" y="461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AE79EE34-C6CA-49B8-8EA6-310A08C7A818}"/>
              </a:ext>
            </a:extLst>
          </p:cNvPr>
          <p:cNvSpPr txBox="1"/>
          <p:nvPr/>
        </p:nvSpPr>
        <p:spPr>
          <a:xfrm>
            <a:off x="3678434" y="24832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C9402C11-F73F-4FBB-9047-0689861F0246}"/>
              </a:ext>
            </a:extLst>
          </p:cNvPr>
          <p:cNvSpPr txBox="1"/>
          <p:nvPr/>
        </p:nvSpPr>
        <p:spPr>
          <a:xfrm>
            <a:off x="3892550" y="2989207"/>
            <a:ext cx="855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842644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FAA39081-43A1-4155-8B2B-393CC40AFCBD}"/>
              </a:ext>
            </a:extLst>
          </p:cNvPr>
          <p:cNvSpPr txBox="1"/>
          <p:nvPr/>
        </p:nvSpPr>
        <p:spPr>
          <a:xfrm>
            <a:off x="6065803" y="2483238"/>
            <a:ext cx="28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1AA58AA9-8877-4D48-8E71-19F0A69A246A}"/>
              </a:ext>
            </a:extLst>
          </p:cNvPr>
          <p:cNvSpPr txBox="1"/>
          <p:nvPr/>
        </p:nvSpPr>
        <p:spPr>
          <a:xfrm>
            <a:off x="3830860" y="365747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2F4EEDC3-B437-4726-8780-0DE341E026E1}"/>
              </a:ext>
            </a:extLst>
          </p:cNvPr>
          <p:cNvSpPr txBox="1"/>
          <p:nvPr/>
        </p:nvSpPr>
        <p:spPr>
          <a:xfrm>
            <a:off x="4419880" y="350659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D1B59FAD-F42B-4635-9A63-841637C97806}"/>
              </a:ext>
            </a:extLst>
          </p:cNvPr>
          <p:cNvSpPr txBox="1"/>
          <p:nvPr/>
        </p:nvSpPr>
        <p:spPr>
          <a:xfrm>
            <a:off x="5278628" y="2826581"/>
            <a:ext cx="939800" cy="1164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50190" algn="l"/>
                <a:tab pos="84201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 dirty="0">
              <a:latin typeface="Times New Roman"/>
              <a:cs typeface="Times New Roman"/>
            </a:endParaRPr>
          </a:p>
          <a:p>
            <a:pPr marL="140970">
              <a:lnSpc>
                <a:spcPts val="2135"/>
              </a:lnSpc>
              <a:spcBef>
                <a:spcPts val="1155"/>
              </a:spcBef>
            </a:pP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ts val="2135"/>
              </a:lnSpc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B3FF52E2-671F-4F6D-8253-58763D545D99}"/>
              </a:ext>
            </a:extLst>
          </p:cNvPr>
          <p:cNvSpPr txBox="1"/>
          <p:nvPr/>
        </p:nvSpPr>
        <p:spPr>
          <a:xfrm>
            <a:off x="4969291" y="388759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0AF9BB1-4E03-467C-96E8-E0A1DCFBB659}"/>
              </a:ext>
            </a:extLst>
          </p:cNvPr>
          <p:cNvSpPr/>
          <p:nvPr/>
        </p:nvSpPr>
        <p:spPr>
          <a:xfrm>
            <a:off x="4540059" y="2387978"/>
            <a:ext cx="829944" cy="25400"/>
          </a:xfrm>
          <a:custGeom>
            <a:avLst/>
            <a:gdLst/>
            <a:ahLst/>
            <a:cxnLst/>
            <a:rect l="l" t="t" r="r" b="b"/>
            <a:pathLst>
              <a:path w="829945" h="25400">
                <a:moveTo>
                  <a:pt x="0" y="0"/>
                </a:moveTo>
                <a:lnTo>
                  <a:pt x="0" y="25400"/>
                </a:lnTo>
                <a:lnTo>
                  <a:pt x="829818" y="25399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BBA9367F-1F3A-4E27-9DB1-7839AC753B91}"/>
              </a:ext>
            </a:extLst>
          </p:cNvPr>
          <p:cNvSpPr txBox="1"/>
          <p:nvPr/>
        </p:nvSpPr>
        <p:spPr>
          <a:xfrm>
            <a:off x="4851434" y="203745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2CBD6599-238D-47A1-8D91-62B862315E5D}"/>
              </a:ext>
            </a:extLst>
          </p:cNvPr>
          <p:cNvSpPr txBox="1"/>
          <p:nvPr/>
        </p:nvSpPr>
        <p:spPr>
          <a:xfrm>
            <a:off x="4735823" y="249542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D98F22E4-B12C-459B-AEB0-8C8B4D3D3F58}"/>
              </a:ext>
            </a:extLst>
          </p:cNvPr>
          <p:cNvSpPr txBox="1"/>
          <p:nvPr/>
        </p:nvSpPr>
        <p:spPr>
          <a:xfrm>
            <a:off x="5200239" y="2490932"/>
            <a:ext cx="155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b="1" spc="-5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550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15251</TotalTime>
  <Words>2668</Words>
  <Application>Microsoft Office PowerPoint</Application>
  <PresentationFormat>宽屏</PresentationFormat>
  <Paragraphs>937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等线</vt:lpstr>
      <vt:lpstr>楷体</vt:lpstr>
      <vt:lpstr>楷体_GB2312</vt:lpstr>
      <vt:lpstr>宋体</vt:lpstr>
      <vt:lpstr>Arial</vt:lpstr>
      <vt:lpstr>Courier New</vt:lpstr>
      <vt:lpstr>Symbol</vt:lpstr>
      <vt:lpstr>Times New Roman</vt:lpstr>
      <vt:lpstr>Tw Cen MT</vt:lpstr>
      <vt:lpstr>Tw Cen MT Condensed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liqimicky@outlook.com</dc:creator>
  <cp:lastModifiedBy>1908951850@qq.com</cp:lastModifiedBy>
  <cp:revision>1140</cp:revision>
  <dcterms:created xsi:type="dcterms:W3CDTF">2019-08-27T12:24:27Z</dcterms:created>
  <dcterms:modified xsi:type="dcterms:W3CDTF">2020-12-08T11:56:49Z</dcterms:modified>
</cp:coreProperties>
</file>