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85115"/>
            <a:ext cx="18592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2057400"/>
            <a:ext cx="8839200" cy="236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41611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>
                <a:latin typeface="Times New Roman"/>
                <a:cs typeface="Times New Roman"/>
              </a:rPr>
              <a:t>3.1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spc="-5" dirty="0"/>
              <a:t>树与树的表示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247"/>
            <a:ext cx="186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</a:rPr>
              <a:t>二分查找算法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017778"/>
            <a:ext cx="5706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BinarySearch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15" dirty="0">
                <a:latin typeface="Arial"/>
                <a:cs typeface="Arial"/>
              </a:rPr>
              <a:t>StaticTable </a:t>
            </a:r>
            <a:r>
              <a:rPr sz="1800" b="1" spc="-5" dirty="0">
                <a:latin typeface="Arial"/>
                <a:cs typeface="Arial"/>
              </a:rPr>
              <a:t>* </a:t>
            </a:r>
            <a:r>
              <a:rPr sz="1800" b="1" dirty="0">
                <a:latin typeface="Arial"/>
                <a:cs typeface="Arial"/>
              </a:rPr>
              <a:t>Tbl, </a:t>
            </a:r>
            <a:r>
              <a:rPr sz="1800" b="1" spc="-15" dirty="0">
                <a:latin typeface="Arial"/>
                <a:cs typeface="Arial"/>
              </a:rPr>
              <a:t>ElementType</a:t>
            </a:r>
            <a:r>
              <a:rPr sz="1800" b="1" spc="-10" dirty="0">
                <a:latin typeface="Arial"/>
                <a:cs typeface="Arial"/>
              </a:rPr>
              <a:t> K)</a:t>
            </a:r>
            <a:endParaRPr sz="1800" dirty="0">
              <a:latin typeface="Arial"/>
              <a:cs typeface="Arial"/>
            </a:endParaRPr>
          </a:p>
          <a:p>
            <a:pPr marL="267335" marR="1370965" indent="-255270">
              <a:lnSpc>
                <a:spcPts val="215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1800" b="1" spc="-5" dirty="0">
                <a:latin typeface="Arial"/>
                <a:cs typeface="Arial"/>
              </a:rPr>
              <a:t>{	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在表</a:t>
            </a:r>
            <a:r>
              <a:rPr sz="1800" b="1" dirty="0">
                <a:solidFill>
                  <a:srgbClr val="A2A2C2"/>
                </a:solidFill>
                <a:latin typeface="Arial"/>
                <a:cs typeface="Arial"/>
              </a:rPr>
              <a:t>Tbl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中查找关键字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为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的数据元素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left, </a:t>
            </a:r>
            <a:r>
              <a:rPr sz="1800" b="1" spc="-5" dirty="0">
                <a:latin typeface="Arial"/>
                <a:cs typeface="Arial"/>
              </a:rPr>
              <a:t>right, </a:t>
            </a:r>
            <a:r>
              <a:rPr sz="1800" b="1" dirty="0">
                <a:latin typeface="Arial"/>
                <a:cs typeface="Arial"/>
              </a:rPr>
              <a:t>mid,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NoFound=-1;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666" y="2116963"/>
            <a:ext cx="152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初始左边界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初始右边界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828" y="2116963"/>
            <a:ext cx="23533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left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1;</a:t>
            </a:r>
            <a:endParaRPr sz="1800" dirty="0">
              <a:latin typeface="Arial"/>
              <a:cs typeface="Arial"/>
            </a:endParaRPr>
          </a:p>
          <a:p>
            <a:pPr marL="12700" marR="110489" indent="1270">
              <a:lnSpc>
                <a:spcPts val="215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right </a:t>
            </a:r>
            <a:r>
              <a:rPr sz="1800" b="1" spc="-5" dirty="0">
                <a:latin typeface="Arial"/>
                <a:cs typeface="Arial"/>
              </a:rPr>
              <a:t>= </a:t>
            </a:r>
            <a:r>
              <a:rPr sz="1800" b="1" dirty="0">
                <a:latin typeface="Arial"/>
                <a:cs typeface="Arial"/>
              </a:rPr>
              <a:t>Tbl-&gt;Length; 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( left &lt;= right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397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mid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(left+right)/2;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766" y="3214191"/>
            <a:ext cx="2170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计算中间元素坐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标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286" y="3488817"/>
            <a:ext cx="280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K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Tbl-&gt;Element[mid])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4478" y="3488817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right 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mid-1;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286" y="3763136"/>
            <a:ext cx="478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K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Tbl-&gt;Element[mid]) </a:t>
            </a:r>
            <a:r>
              <a:rPr sz="1800" b="1" dirty="0">
                <a:latin typeface="Arial"/>
                <a:cs typeface="Arial"/>
              </a:rPr>
              <a:t>left 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mid+1;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4125" y="3488817"/>
            <a:ext cx="156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调整右边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调整左边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166" y="4037457"/>
            <a:ext cx="6301105" cy="165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>
              <a:lnSpc>
                <a:spcPts val="2155"/>
              </a:lnSpc>
              <a:spcBef>
                <a:spcPts val="100"/>
              </a:spcBef>
              <a:tabLst>
                <a:tab pos="1108710" algn="l"/>
                <a:tab pos="1896745" algn="l"/>
                <a:tab pos="276161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else	return	</a:t>
            </a:r>
            <a:r>
              <a:rPr sz="1800" b="1" spc="-5" dirty="0">
                <a:latin typeface="Arial"/>
                <a:cs typeface="Arial"/>
              </a:rPr>
              <a:t>mid;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查找成功，返回数据元素的下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标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ts val="2155"/>
              </a:lnSpc>
              <a:spcBef>
                <a:spcPts val="15"/>
              </a:spcBef>
              <a:tabLst>
                <a:tab pos="279971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NotFound;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查找不成功，返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-1*/</a:t>
            </a:r>
            <a:endParaRPr sz="1800" dirty="0">
              <a:latin typeface="Arial"/>
              <a:cs typeface="Arial"/>
            </a:endParaRPr>
          </a:p>
          <a:p>
            <a:pPr marL="29845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latin typeface="宋体"/>
                <a:cs typeface="宋体"/>
              </a:rPr>
              <a:t>二分查找算法具有对数的时</a:t>
            </a:r>
            <a:r>
              <a:rPr sz="2000" b="1" spc="-5" dirty="0">
                <a:latin typeface="宋体"/>
                <a:cs typeface="宋体"/>
              </a:rPr>
              <a:t>间</a:t>
            </a:r>
            <a:r>
              <a:rPr sz="2000" b="1" spc="5" dirty="0">
                <a:latin typeface="宋体"/>
                <a:cs typeface="宋体"/>
              </a:rPr>
              <a:t>复杂</a:t>
            </a:r>
            <a:r>
              <a:rPr sz="2000" b="1" spc="-5" dirty="0">
                <a:latin typeface="宋体"/>
                <a:cs typeface="宋体"/>
              </a:rPr>
              <a:t>度</a:t>
            </a:r>
            <a:r>
              <a:rPr sz="2000" b="1" dirty="0">
                <a:latin typeface="Arial"/>
                <a:cs typeface="Arial"/>
              </a:rPr>
              <a:t>O(logN)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225272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60" y="529099"/>
                </a:lnTo>
                <a:lnTo>
                  <a:pt x="173639" y="516702"/>
                </a:lnTo>
                <a:lnTo>
                  <a:pt x="132091" y="496965"/>
                </a:lnTo>
                <a:lnTo>
                  <a:pt x="94868" y="470642"/>
                </a:lnTo>
                <a:lnTo>
                  <a:pt x="62724" y="438489"/>
                </a:lnTo>
                <a:lnTo>
                  <a:pt x="36412" y="401263"/>
                </a:lnTo>
                <a:lnTo>
                  <a:pt x="16685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6075" y="22542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8275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5" y="173680"/>
                </a:lnTo>
                <a:lnTo>
                  <a:pt x="36412" y="132136"/>
                </a:lnTo>
                <a:lnTo>
                  <a:pt x="62724" y="94910"/>
                </a:lnTo>
                <a:lnTo>
                  <a:pt x="94868" y="62757"/>
                </a:lnTo>
                <a:lnTo>
                  <a:pt x="132091" y="36434"/>
                </a:lnTo>
                <a:lnTo>
                  <a:pt x="173639" y="16697"/>
                </a:lnTo>
                <a:lnTo>
                  <a:pt x="218760" y="4300"/>
                </a:lnTo>
                <a:lnTo>
                  <a:pt x="266700" y="0"/>
                </a:lnTo>
                <a:lnTo>
                  <a:pt x="314639" y="4300"/>
                </a:lnTo>
                <a:lnTo>
                  <a:pt x="359760" y="16697"/>
                </a:lnTo>
                <a:lnTo>
                  <a:pt x="401308" y="36434"/>
                </a:lnTo>
                <a:lnTo>
                  <a:pt x="438531" y="62757"/>
                </a:lnTo>
                <a:lnTo>
                  <a:pt x="470675" y="94910"/>
                </a:lnTo>
                <a:lnTo>
                  <a:pt x="496987" y="132136"/>
                </a:lnTo>
                <a:lnTo>
                  <a:pt x="516714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2675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475" y="43099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6750" y="1840992"/>
            <a:ext cx="615950" cy="489584"/>
          </a:xfrm>
          <a:custGeom>
            <a:avLst/>
            <a:gdLst/>
            <a:ahLst/>
            <a:cxnLst/>
            <a:rect l="l" t="t" r="r" b="b"/>
            <a:pathLst>
              <a:path w="615950" h="489585">
                <a:moveTo>
                  <a:pt x="35940" y="412242"/>
                </a:moveTo>
                <a:lnTo>
                  <a:pt x="0" y="489458"/>
                </a:lnTo>
                <a:lnTo>
                  <a:pt x="83312" y="471932"/>
                </a:lnTo>
                <a:lnTo>
                  <a:pt x="68899" y="453771"/>
                </a:lnTo>
                <a:lnTo>
                  <a:pt x="52705" y="453771"/>
                </a:lnTo>
                <a:lnTo>
                  <a:pt x="46736" y="446278"/>
                </a:lnTo>
                <a:lnTo>
                  <a:pt x="56690" y="438387"/>
                </a:lnTo>
                <a:lnTo>
                  <a:pt x="35940" y="412242"/>
                </a:lnTo>
                <a:close/>
              </a:path>
              <a:path w="615950" h="489585">
                <a:moveTo>
                  <a:pt x="56690" y="438387"/>
                </a:moveTo>
                <a:lnTo>
                  <a:pt x="46736" y="446278"/>
                </a:lnTo>
                <a:lnTo>
                  <a:pt x="52705" y="453771"/>
                </a:lnTo>
                <a:lnTo>
                  <a:pt x="62644" y="445889"/>
                </a:lnTo>
                <a:lnTo>
                  <a:pt x="56690" y="438387"/>
                </a:lnTo>
                <a:close/>
              </a:path>
              <a:path w="615950" h="489585">
                <a:moveTo>
                  <a:pt x="62644" y="445889"/>
                </a:moveTo>
                <a:lnTo>
                  <a:pt x="52705" y="453771"/>
                </a:lnTo>
                <a:lnTo>
                  <a:pt x="68899" y="453771"/>
                </a:lnTo>
                <a:lnTo>
                  <a:pt x="62644" y="445889"/>
                </a:lnTo>
                <a:close/>
              </a:path>
              <a:path w="615950" h="489585">
                <a:moveTo>
                  <a:pt x="609726" y="0"/>
                </a:moveTo>
                <a:lnTo>
                  <a:pt x="56690" y="438387"/>
                </a:lnTo>
                <a:lnTo>
                  <a:pt x="62644" y="445889"/>
                </a:lnTo>
                <a:lnTo>
                  <a:pt x="615696" y="7366"/>
                </a:lnTo>
                <a:lnTo>
                  <a:pt x="609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375" y="2705735"/>
            <a:ext cx="348615" cy="537845"/>
          </a:xfrm>
          <a:custGeom>
            <a:avLst/>
            <a:gdLst/>
            <a:ahLst/>
            <a:cxnLst/>
            <a:rect l="l" t="t" r="r" b="b"/>
            <a:pathLst>
              <a:path w="348615" h="537844">
                <a:moveTo>
                  <a:pt x="9220" y="452881"/>
                </a:moveTo>
                <a:lnTo>
                  <a:pt x="0" y="537590"/>
                </a:lnTo>
                <a:lnTo>
                  <a:pt x="73291" y="494029"/>
                </a:lnTo>
                <a:lnTo>
                  <a:pt x="61822" y="486663"/>
                </a:lnTo>
                <a:lnTo>
                  <a:pt x="38379" y="486663"/>
                </a:lnTo>
                <a:lnTo>
                  <a:pt x="30378" y="481584"/>
                </a:lnTo>
                <a:lnTo>
                  <a:pt x="37263" y="470891"/>
                </a:lnTo>
                <a:lnTo>
                  <a:pt x="9220" y="452881"/>
                </a:lnTo>
                <a:close/>
              </a:path>
              <a:path w="348615" h="537844">
                <a:moveTo>
                  <a:pt x="37263" y="470891"/>
                </a:moveTo>
                <a:lnTo>
                  <a:pt x="30378" y="481584"/>
                </a:lnTo>
                <a:lnTo>
                  <a:pt x="38379" y="486663"/>
                </a:lnTo>
                <a:lnTo>
                  <a:pt x="45237" y="476013"/>
                </a:lnTo>
                <a:lnTo>
                  <a:pt x="37263" y="470891"/>
                </a:lnTo>
                <a:close/>
              </a:path>
              <a:path w="348615" h="537844">
                <a:moveTo>
                  <a:pt x="45237" y="476013"/>
                </a:moveTo>
                <a:lnTo>
                  <a:pt x="38379" y="486663"/>
                </a:lnTo>
                <a:lnTo>
                  <a:pt x="61822" y="486663"/>
                </a:lnTo>
                <a:lnTo>
                  <a:pt x="45237" y="476013"/>
                </a:lnTo>
                <a:close/>
              </a:path>
              <a:path w="348615" h="537844">
                <a:moveTo>
                  <a:pt x="340487" y="0"/>
                </a:moveTo>
                <a:lnTo>
                  <a:pt x="37263" y="470891"/>
                </a:lnTo>
                <a:lnTo>
                  <a:pt x="45237" y="476013"/>
                </a:lnTo>
                <a:lnTo>
                  <a:pt x="348488" y="5079"/>
                </a:lnTo>
                <a:lnTo>
                  <a:pt x="3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2433" y="2706116"/>
            <a:ext cx="273050" cy="537210"/>
          </a:xfrm>
          <a:custGeom>
            <a:avLst/>
            <a:gdLst/>
            <a:ahLst/>
            <a:cxnLst/>
            <a:rect l="l" t="t" r="r" b="b"/>
            <a:pathLst>
              <a:path w="273050" h="537210">
                <a:moveTo>
                  <a:pt x="234127" y="471208"/>
                </a:moveTo>
                <a:lnTo>
                  <a:pt x="204342" y="486156"/>
                </a:lnTo>
                <a:lnTo>
                  <a:pt x="272541" y="537083"/>
                </a:lnTo>
                <a:lnTo>
                  <a:pt x="272460" y="482473"/>
                </a:lnTo>
                <a:lnTo>
                  <a:pt x="239775" y="482473"/>
                </a:lnTo>
                <a:lnTo>
                  <a:pt x="234127" y="471208"/>
                </a:lnTo>
                <a:close/>
              </a:path>
              <a:path w="273050" h="537210">
                <a:moveTo>
                  <a:pt x="242605" y="466953"/>
                </a:moveTo>
                <a:lnTo>
                  <a:pt x="234127" y="471208"/>
                </a:lnTo>
                <a:lnTo>
                  <a:pt x="239775" y="482473"/>
                </a:lnTo>
                <a:lnTo>
                  <a:pt x="248284" y="478282"/>
                </a:lnTo>
                <a:lnTo>
                  <a:pt x="242605" y="466953"/>
                </a:lnTo>
                <a:close/>
              </a:path>
              <a:path w="273050" h="537210">
                <a:moveTo>
                  <a:pt x="272415" y="451993"/>
                </a:moveTo>
                <a:lnTo>
                  <a:pt x="242605" y="466953"/>
                </a:lnTo>
                <a:lnTo>
                  <a:pt x="248284" y="478282"/>
                </a:lnTo>
                <a:lnTo>
                  <a:pt x="239775" y="482473"/>
                </a:lnTo>
                <a:lnTo>
                  <a:pt x="272460" y="482473"/>
                </a:lnTo>
                <a:lnTo>
                  <a:pt x="272415" y="451993"/>
                </a:lnTo>
                <a:close/>
              </a:path>
              <a:path w="273050" h="537210">
                <a:moveTo>
                  <a:pt x="8508" y="0"/>
                </a:moveTo>
                <a:lnTo>
                  <a:pt x="0" y="4318"/>
                </a:lnTo>
                <a:lnTo>
                  <a:pt x="234127" y="471208"/>
                </a:lnTo>
                <a:lnTo>
                  <a:pt x="242605" y="466953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048" y="1841119"/>
            <a:ext cx="539750" cy="491490"/>
          </a:xfrm>
          <a:custGeom>
            <a:avLst/>
            <a:gdLst/>
            <a:ahLst/>
            <a:cxnLst/>
            <a:rect l="l" t="t" r="r" b="b"/>
            <a:pathLst>
              <a:path w="539750" h="491489">
                <a:moveTo>
                  <a:pt x="480205" y="443221"/>
                </a:moveTo>
                <a:lnTo>
                  <a:pt x="457834" y="467867"/>
                </a:lnTo>
                <a:lnTo>
                  <a:pt x="539750" y="490981"/>
                </a:lnTo>
                <a:lnTo>
                  <a:pt x="524579" y="451738"/>
                </a:lnTo>
                <a:lnTo>
                  <a:pt x="489584" y="451738"/>
                </a:lnTo>
                <a:lnTo>
                  <a:pt x="480205" y="443221"/>
                </a:lnTo>
                <a:close/>
              </a:path>
              <a:path w="539750" h="491489">
                <a:moveTo>
                  <a:pt x="486609" y="436166"/>
                </a:moveTo>
                <a:lnTo>
                  <a:pt x="480205" y="443221"/>
                </a:lnTo>
                <a:lnTo>
                  <a:pt x="489584" y="451738"/>
                </a:lnTo>
                <a:lnTo>
                  <a:pt x="496062" y="444753"/>
                </a:lnTo>
                <a:lnTo>
                  <a:pt x="486609" y="436166"/>
                </a:lnTo>
                <a:close/>
              </a:path>
              <a:path w="539750" h="491489">
                <a:moveTo>
                  <a:pt x="509015" y="411479"/>
                </a:moveTo>
                <a:lnTo>
                  <a:pt x="486609" y="436166"/>
                </a:lnTo>
                <a:lnTo>
                  <a:pt x="496062" y="444753"/>
                </a:lnTo>
                <a:lnTo>
                  <a:pt x="489584" y="451738"/>
                </a:lnTo>
                <a:lnTo>
                  <a:pt x="524579" y="451738"/>
                </a:lnTo>
                <a:lnTo>
                  <a:pt x="509015" y="411479"/>
                </a:lnTo>
                <a:close/>
              </a:path>
              <a:path w="539750" h="491489">
                <a:moveTo>
                  <a:pt x="6476" y="0"/>
                </a:moveTo>
                <a:lnTo>
                  <a:pt x="0" y="7111"/>
                </a:lnTo>
                <a:lnTo>
                  <a:pt x="480205" y="443221"/>
                </a:lnTo>
                <a:lnTo>
                  <a:pt x="486609" y="436166"/>
                </a:lnTo>
                <a:lnTo>
                  <a:pt x="6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505" y="3696970"/>
            <a:ext cx="277495" cy="613410"/>
          </a:xfrm>
          <a:custGeom>
            <a:avLst/>
            <a:gdLst/>
            <a:ahLst/>
            <a:cxnLst/>
            <a:rect l="l" t="t" r="r" b="b"/>
            <a:pathLst>
              <a:path w="277494" h="613410">
                <a:moveTo>
                  <a:pt x="237720" y="545271"/>
                </a:moveTo>
                <a:lnTo>
                  <a:pt x="207137" y="558672"/>
                </a:lnTo>
                <a:lnTo>
                  <a:pt x="272669" y="613155"/>
                </a:lnTo>
                <a:lnTo>
                  <a:pt x="275524" y="556894"/>
                </a:lnTo>
                <a:lnTo>
                  <a:pt x="242824" y="556894"/>
                </a:lnTo>
                <a:lnTo>
                  <a:pt x="237720" y="545271"/>
                </a:lnTo>
                <a:close/>
              </a:path>
              <a:path w="277494" h="613410">
                <a:moveTo>
                  <a:pt x="246368" y="541482"/>
                </a:moveTo>
                <a:lnTo>
                  <a:pt x="237720" y="545271"/>
                </a:lnTo>
                <a:lnTo>
                  <a:pt x="242824" y="556894"/>
                </a:lnTo>
                <a:lnTo>
                  <a:pt x="251460" y="553084"/>
                </a:lnTo>
                <a:lnTo>
                  <a:pt x="246368" y="541482"/>
                </a:lnTo>
                <a:close/>
              </a:path>
              <a:path w="277494" h="613410">
                <a:moveTo>
                  <a:pt x="276987" y="528065"/>
                </a:moveTo>
                <a:lnTo>
                  <a:pt x="246368" y="541482"/>
                </a:lnTo>
                <a:lnTo>
                  <a:pt x="251460" y="553084"/>
                </a:lnTo>
                <a:lnTo>
                  <a:pt x="242824" y="556894"/>
                </a:lnTo>
                <a:lnTo>
                  <a:pt x="275524" y="556894"/>
                </a:lnTo>
                <a:lnTo>
                  <a:pt x="276987" y="528065"/>
                </a:lnTo>
                <a:close/>
              </a:path>
              <a:path w="277494" h="613410">
                <a:moveTo>
                  <a:pt x="8762" y="0"/>
                </a:moveTo>
                <a:lnTo>
                  <a:pt x="0" y="3809"/>
                </a:lnTo>
                <a:lnTo>
                  <a:pt x="237720" y="545271"/>
                </a:lnTo>
                <a:lnTo>
                  <a:pt x="246368" y="541482"/>
                </a:lnTo>
                <a:lnTo>
                  <a:pt x="8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75" y="2707258"/>
            <a:ext cx="348615" cy="535940"/>
          </a:xfrm>
          <a:custGeom>
            <a:avLst/>
            <a:gdLst/>
            <a:ahLst/>
            <a:cxnLst/>
            <a:rect l="l" t="t" r="r" b="b"/>
            <a:pathLst>
              <a:path w="348614" h="535939">
                <a:moveTo>
                  <a:pt x="9398" y="451357"/>
                </a:moveTo>
                <a:lnTo>
                  <a:pt x="0" y="535939"/>
                </a:lnTo>
                <a:lnTo>
                  <a:pt x="73406" y="492632"/>
                </a:lnTo>
                <a:lnTo>
                  <a:pt x="61983" y="485266"/>
                </a:lnTo>
                <a:lnTo>
                  <a:pt x="38481" y="485266"/>
                </a:lnTo>
                <a:lnTo>
                  <a:pt x="30480" y="480060"/>
                </a:lnTo>
                <a:lnTo>
                  <a:pt x="37367" y="469394"/>
                </a:lnTo>
                <a:lnTo>
                  <a:pt x="9398" y="451357"/>
                </a:lnTo>
                <a:close/>
              </a:path>
              <a:path w="348614" h="535939">
                <a:moveTo>
                  <a:pt x="37367" y="469394"/>
                </a:moveTo>
                <a:lnTo>
                  <a:pt x="30480" y="480060"/>
                </a:lnTo>
                <a:lnTo>
                  <a:pt x="38481" y="485266"/>
                </a:lnTo>
                <a:lnTo>
                  <a:pt x="45390" y="474567"/>
                </a:lnTo>
                <a:lnTo>
                  <a:pt x="37367" y="469394"/>
                </a:lnTo>
                <a:close/>
              </a:path>
              <a:path w="348614" h="535939">
                <a:moveTo>
                  <a:pt x="45390" y="474567"/>
                </a:moveTo>
                <a:lnTo>
                  <a:pt x="38481" y="485266"/>
                </a:lnTo>
                <a:lnTo>
                  <a:pt x="61983" y="485266"/>
                </a:lnTo>
                <a:lnTo>
                  <a:pt x="45390" y="474567"/>
                </a:lnTo>
                <a:close/>
              </a:path>
              <a:path w="348614" h="535939">
                <a:moveTo>
                  <a:pt x="340487" y="0"/>
                </a:moveTo>
                <a:lnTo>
                  <a:pt x="37367" y="469394"/>
                </a:lnTo>
                <a:lnTo>
                  <a:pt x="45390" y="474567"/>
                </a:lnTo>
                <a:lnTo>
                  <a:pt x="348488" y="5206"/>
                </a:lnTo>
                <a:lnTo>
                  <a:pt x="3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1675" y="138912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42870" y="146405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9619" y="23531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116" y="33535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7792" y="334708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4195" y="33535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7595" y="235618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1497" y="44364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1751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12" y="4300"/>
                </a:lnTo>
                <a:lnTo>
                  <a:pt x="359719" y="16697"/>
                </a:lnTo>
                <a:lnTo>
                  <a:pt x="401263" y="36434"/>
                </a:lnTo>
                <a:lnTo>
                  <a:pt x="438489" y="62757"/>
                </a:lnTo>
                <a:lnTo>
                  <a:pt x="470642" y="94910"/>
                </a:lnTo>
                <a:lnTo>
                  <a:pt x="496965" y="132136"/>
                </a:lnTo>
                <a:lnTo>
                  <a:pt x="516702" y="173680"/>
                </a:lnTo>
                <a:lnTo>
                  <a:pt x="529099" y="218787"/>
                </a:lnTo>
                <a:lnTo>
                  <a:pt x="533400" y="266700"/>
                </a:lnTo>
                <a:lnTo>
                  <a:pt x="529099" y="314646"/>
                </a:lnTo>
                <a:lnTo>
                  <a:pt x="516702" y="359770"/>
                </a:lnTo>
                <a:lnTo>
                  <a:pt x="496965" y="401319"/>
                </a:lnTo>
                <a:lnTo>
                  <a:pt x="470642" y="438541"/>
                </a:lnTo>
                <a:lnTo>
                  <a:pt x="438489" y="470683"/>
                </a:lnTo>
                <a:lnTo>
                  <a:pt x="401263" y="496993"/>
                </a:lnTo>
                <a:lnTo>
                  <a:pt x="359719" y="516717"/>
                </a:lnTo>
                <a:lnTo>
                  <a:pt x="314612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7433" y="2707767"/>
            <a:ext cx="271145" cy="535940"/>
          </a:xfrm>
          <a:custGeom>
            <a:avLst/>
            <a:gdLst/>
            <a:ahLst/>
            <a:cxnLst/>
            <a:rect l="l" t="t" r="r" b="b"/>
            <a:pathLst>
              <a:path w="271145" h="535939">
                <a:moveTo>
                  <a:pt x="232589" y="469492"/>
                </a:moveTo>
                <a:lnTo>
                  <a:pt x="202818" y="484378"/>
                </a:lnTo>
                <a:lnTo>
                  <a:pt x="270890" y="535432"/>
                </a:lnTo>
                <a:lnTo>
                  <a:pt x="270890" y="480822"/>
                </a:lnTo>
                <a:lnTo>
                  <a:pt x="238251" y="480822"/>
                </a:lnTo>
                <a:lnTo>
                  <a:pt x="232589" y="469492"/>
                </a:lnTo>
                <a:close/>
              </a:path>
              <a:path w="271145" h="535939">
                <a:moveTo>
                  <a:pt x="241072" y="465251"/>
                </a:moveTo>
                <a:lnTo>
                  <a:pt x="232589" y="469492"/>
                </a:lnTo>
                <a:lnTo>
                  <a:pt x="238251" y="480822"/>
                </a:lnTo>
                <a:lnTo>
                  <a:pt x="246761" y="476631"/>
                </a:lnTo>
                <a:lnTo>
                  <a:pt x="241072" y="465251"/>
                </a:lnTo>
                <a:close/>
              </a:path>
              <a:path w="271145" h="535939">
                <a:moveTo>
                  <a:pt x="270890" y="450342"/>
                </a:moveTo>
                <a:lnTo>
                  <a:pt x="241072" y="465251"/>
                </a:lnTo>
                <a:lnTo>
                  <a:pt x="246761" y="476631"/>
                </a:lnTo>
                <a:lnTo>
                  <a:pt x="238251" y="480822"/>
                </a:lnTo>
                <a:lnTo>
                  <a:pt x="270890" y="480822"/>
                </a:lnTo>
                <a:lnTo>
                  <a:pt x="270890" y="450342"/>
                </a:lnTo>
                <a:close/>
              </a:path>
              <a:path w="271145" h="535939">
                <a:moveTo>
                  <a:pt x="8508" y="0"/>
                </a:moveTo>
                <a:lnTo>
                  <a:pt x="0" y="4191"/>
                </a:lnTo>
                <a:lnTo>
                  <a:pt x="232589" y="469492"/>
                </a:lnTo>
                <a:lnTo>
                  <a:pt x="241072" y="465251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55923" y="335356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3287" y="4309998"/>
            <a:ext cx="534035" cy="533400"/>
          </a:xfrm>
          <a:custGeom>
            <a:avLst/>
            <a:gdLst/>
            <a:ahLst/>
            <a:cxnLst/>
            <a:rect l="l" t="t" r="r" b="b"/>
            <a:pathLst>
              <a:path w="534035" h="533400">
                <a:moveTo>
                  <a:pt x="0" y="266700"/>
                </a:moveTo>
                <a:lnTo>
                  <a:pt x="4296" y="218787"/>
                </a:lnTo>
                <a:lnTo>
                  <a:pt x="16685" y="173680"/>
                </a:lnTo>
                <a:lnTo>
                  <a:pt x="36412" y="132136"/>
                </a:lnTo>
                <a:lnTo>
                  <a:pt x="62724" y="94910"/>
                </a:lnTo>
                <a:lnTo>
                  <a:pt x="94868" y="62757"/>
                </a:lnTo>
                <a:lnTo>
                  <a:pt x="132091" y="36434"/>
                </a:lnTo>
                <a:lnTo>
                  <a:pt x="173639" y="16697"/>
                </a:lnTo>
                <a:lnTo>
                  <a:pt x="218760" y="4300"/>
                </a:lnTo>
                <a:lnTo>
                  <a:pt x="266700" y="0"/>
                </a:lnTo>
                <a:lnTo>
                  <a:pt x="314631" y="4300"/>
                </a:lnTo>
                <a:lnTo>
                  <a:pt x="359753" y="16697"/>
                </a:lnTo>
                <a:lnTo>
                  <a:pt x="401308" y="36434"/>
                </a:lnTo>
                <a:lnTo>
                  <a:pt x="438542" y="62757"/>
                </a:lnTo>
                <a:lnTo>
                  <a:pt x="470700" y="94910"/>
                </a:lnTo>
                <a:lnTo>
                  <a:pt x="497026" y="132136"/>
                </a:lnTo>
                <a:lnTo>
                  <a:pt x="516765" y="173680"/>
                </a:lnTo>
                <a:lnTo>
                  <a:pt x="529163" y="218787"/>
                </a:lnTo>
                <a:lnTo>
                  <a:pt x="533463" y="266700"/>
                </a:lnTo>
                <a:lnTo>
                  <a:pt x="529163" y="314646"/>
                </a:lnTo>
                <a:lnTo>
                  <a:pt x="516765" y="359770"/>
                </a:lnTo>
                <a:lnTo>
                  <a:pt x="497026" y="401319"/>
                </a:lnTo>
                <a:lnTo>
                  <a:pt x="470700" y="438541"/>
                </a:lnTo>
                <a:lnTo>
                  <a:pt x="438542" y="470683"/>
                </a:lnTo>
                <a:lnTo>
                  <a:pt x="401308" y="496993"/>
                </a:lnTo>
                <a:lnTo>
                  <a:pt x="359753" y="516717"/>
                </a:lnTo>
                <a:lnTo>
                  <a:pt x="314631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918" y="3696970"/>
            <a:ext cx="275590" cy="613410"/>
          </a:xfrm>
          <a:custGeom>
            <a:avLst/>
            <a:gdLst/>
            <a:ahLst/>
            <a:cxnLst/>
            <a:rect l="l" t="t" r="r" b="b"/>
            <a:pathLst>
              <a:path w="275590" h="613410">
                <a:moveTo>
                  <a:pt x="236262" y="545196"/>
                </a:moveTo>
                <a:lnTo>
                  <a:pt x="205676" y="558545"/>
                </a:lnTo>
                <a:lnTo>
                  <a:pt x="271068" y="613155"/>
                </a:lnTo>
                <a:lnTo>
                  <a:pt x="274014" y="556767"/>
                </a:lnTo>
                <a:lnTo>
                  <a:pt x="241312" y="556767"/>
                </a:lnTo>
                <a:lnTo>
                  <a:pt x="236262" y="545196"/>
                </a:lnTo>
                <a:close/>
              </a:path>
              <a:path w="275590" h="613410">
                <a:moveTo>
                  <a:pt x="244988" y="541388"/>
                </a:moveTo>
                <a:lnTo>
                  <a:pt x="236262" y="545196"/>
                </a:lnTo>
                <a:lnTo>
                  <a:pt x="241312" y="556767"/>
                </a:lnTo>
                <a:lnTo>
                  <a:pt x="250037" y="552957"/>
                </a:lnTo>
                <a:lnTo>
                  <a:pt x="244988" y="541388"/>
                </a:lnTo>
                <a:close/>
              </a:path>
              <a:path w="275590" h="613410">
                <a:moveTo>
                  <a:pt x="275513" y="528065"/>
                </a:moveTo>
                <a:lnTo>
                  <a:pt x="244988" y="541388"/>
                </a:lnTo>
                <a:lnTo>
                  <a:pt x="250037" y="552957"/>
                </a:lnTo>
                <a:lnTo>
                  <a:pt x="241312" y="556767"/>
                </a:lnTo>
                <a:lnTo>
                  <a:pt x="274014" y="556767"/>
                </a:lnTo>
                <a:lnTo>
                  <a:pt x="275513" y="528065"/>
                </a:lnTo>
                <a:close/>
              </a:path>
              <a:path w="275590" h="613410">
                <a:moveTo>
                  <a:pt x="8737" y="0"/>
                </a:moveTo>
                <a:lnTo>
                  <a:pt x="0" y="3809"/>
                </a:lnTo>
                <a:lnTo>
                  <a:pt x="236262" y="545196"/>
                </a:lnTo>
                <a:lnTo>
                  <a:pt x="244988" y="541388"/>
                </a:lnTo>
                <a:lnTo>
                  <a:pt x="8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4391" y="44251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76675" y="43099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3109" y="3696589"/>
            <a:ext cx="350520" cy="614045"/>
          </a:xfrm>
          <a:custGeom>
            <a:avLst/>
            <a:gdLst/>
            <a:ahLst/>
            <a:cxnLst/>
            <a:rect l="l" t="t" r="r" b="b"/>
            <a:pathLst>
              <a:path w="350520" h="614045">
                <a:moveTo>
                  <a:pt x="308562" y="549503"/>
                </a:moveTo>
                <a:lnTo>
                  <a:pt x="279526" y="565912"/>
                </a:lnTo>
                <a:lnTo>
                  <a:pt x="350265" y="613537"/>
                </a:lnTo>
                <a:lnTo>
                  <a:pt x="347499" y="560578"/>
                </a:lnTo>
                <a:lnTo>
                  <a:pt x="314832" y="560578"/>
                </a:lnTo>
                <a:lnTo>
                  <a:pt x="308562" y="549503"/>
                </a:lnTo>
                <a:close/>
              </a:path>
              <a:path w="350520" h="614045">
                <a:moveTo>
                  <a:pt x="316832" y="544829"/>
                </a:moveTo>
                <a:lnTo>
                  <a:pt x="308562" y="549503"/>
                </a:lnTo>
                <a:lnTo>
                  <a:pt x="314832" y="560578"/>
                </a:lnTo>
                <a:lnTo>
                  <a:pt x="323088" y="555879"/>
                </a:lnTo>
                <a:lnTo>
                  <a:pt x="316832" y="544829"/>
                </a:lnTo>
                <a:close/>
              </a:path>
              <a:path w="350520" h="614045">
                <a:moveTo>
                  <a:pt x="345820" y="528447"/>
                </a:moveTo>
                <a:lnTo>
                  <a:pt x="316832" y="544829"/>
                </a:lnTo>
                <a:lnTo>
                  <a:pt x="323088" y="555879"/>
                </a:lnTo>
                <a:lnTo>
                  <a:pt x="314832" y="560578"/>
                </a:lnTo>
                <a:lnTo>
                  <a:pt x="347499" y="560578"/>
                </a:lnTo>
                <a:lnTo>
                  <a:pt x="345820" y="528447"/>
                </a:lnTo>
                <a:close/>
              </a:path>
              <a:path w="350520" h="614045">
                <a:moveTo>
                  <a:pt x="8381" y="0"/>
                </a:moveTo>
                <a:lnTo>
                  <a:pt x="0" y="4572"/>
                </a:lnTo>
                <a:lnTo>
                  <a:pt x="308562" y="549503"/>
                </a:lnTo>
                <a:lnTo>
                  <a:pt x="316832" y="544829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27423" y="4425137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86075" y="43099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20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4160" y="3696589"/>
            <a:ext cx="348615" cy="614045"/>
          </a:xfrm>
          <a:custGeom>
            <a:avLst/>
            <a:gdLst/>
            <a:ahLst/>
            <a:cxnLst/>
            <a:rect l="l" t="t" r="r" b="b"/>
            <a:pathLst>
              <a:path w="348614" h="614045">
                <a:moveTo>
                  <a:pt x="307097" y="549429"/>
                </a:moveTo>
                <a:lnTo>
                  <a:pt x="278002" y="565785"/>
                </a:lnTo>
                <a:lnTo>
                  <a:pt x="348614" y="613537"/>
                </a:lnTo>
                <a:lnTo>
                  <a:pt x="346000" y="560451"/>
                </a:lnTo>
                <a:lnTo>
                  <a:pt x="313308" y="560451"/>
                </a:lnTo>
                <a:lnTo>
                  <a:pt x="307097" y="549429"/>
                </a:lnTo>
                <a:close/>
              </a:path>
              <a:path w="348614" h="614045">
                <a:moveTo>
                  <a:pt x="315322" y="544805"/>
                </a:moveTo>
                <a:lnTo>
                  <a:pt x="307097" y="549429"/>
                </a:lnTo>
                <a:lnTo>
                  <a:pt x="313308" y="560451"/>
                </a:lnTo>
                <a:lnTo>
                  <a:pt x="321563" y="555879"/>
                </a:lnTo>
                <a:lnTo>
                  <a:pt x="315322" y="544805"/>
                </a:lnTo>
                <a:close/>
              </a:path>
              <a:path w="348614" h="614045">
                <a:moveTo>
                  <a:pt x="344423" y="528447"/>
                </a:moveTo>
                <a:lnTo>
                  <a:pt x="315322" y="544805"/>
                </a:lnTo>
                <a:lnTo>
                  <a:pt x="321563" y="555879"/>
                </a:lnTo>
                <a:lnTo>
                  <a:pt x="313308" y="560451"/>
                </a:lnTo>
                <a:lnTo>
                  <a:pt x="346000" y="560451"/>
                </a:lnTo>
                <a:lnTo>
                  <a:pt x="344423" y="528447"/>
                </a:lnTo>
                <a:close/>
              </a:path>
              <a:path w="348614" h="614045">
                <a:moveTo>
                  <a:pt x="8254" y="0"/>
                </a:moveTo>
                <a:lnTo>
                  <a:pt x="0" y="4572"/>
                </a:lnTo>
                <a:lnTo>
                  <a:pt x="307097" y="549429"/>
                </a:lnTo>
                <a:lnTo>
                  <a:pt x="315322" y="544805"/>
                </a:lnTo>
                <a:lnTo>
                  <a:pt x="8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84322" y="44251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84421" y="1225676"/>
            <a:ext cx="46456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判定树上每</a:t>
            </a:r>
            <a:r>
              <a:rPr sz="2000" b="1" spc="-5" dirty="0">
                <a:latin typeface="宋体"/>
                <a:cs typeface="宋体"/>
              </a:rPr>
              <a:t>个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</a:t>
            </a:r>
            <a:r>
              <a:rPr sz="2000" b="1" spc="5" dirty="0">
                <a:latin typeface="宋体"/>
                <a:cs typeface="宋体"/>
              </a:rPr>
              <a:t>需要的查</a:t>
            </a:r>
            <a:r>
              <a:rPr sz="2000" b="1" spc="-5" dirty="0">
                <a:latin typeface="宋体"/>
                <a:cs typeface="宋体"/>
              </a:rPr>
              <a:t>找</a:t>
            </a:r>
            <a:r>
              <a:rPr sz="2000" b="1" spc="5" dirty="0">
                <a:latin typeface="宋体"/>
                <a:cs typeface="宋体"/>
              </a:rPr>
              <a:t>次数</a:t>
            </a:r>
            <a:r>
              <a:rPr sz="2000" b="1" spc="-5" dirty="0">
                <a:latin typeface="宋体"/>
                <a:cs typeface="宋体"/>
              </a:rPr>
              <a:t>刚好 </a:t>
            </a:r>
            <a:r>
              <a:rPr sz="2000" b="1" spc="5" dirty="0">
                <a:latin typeface="宋体"/>
                <a:cs typeface="宋体"/>
              </a:rPr>
              <a:t>为该结点所在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层数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5752" y="2064257"/>
            <a:ext cx="38779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查找成功时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查找次数</a:t>
            </a:r>
            <a:r>
              <a:rPr sz="2000" b="1" spc="5" dirty="0">
                <a:latin typeface="宋体"/>
                <a:cs typeface="宋体"/>
              </a:rPr>
              <a:t>不会超</a:t>
            </a:r>
            <a:r>
              <a:rPr sz="2000" b="1" spc="-5" dirty="0">
                <a:latin typeface="宋体"/>
                <a:cs typeface="宋体"/>
              </a:rPr>
              <a:t>过判 </a:t>
            </a:r>
            <a:r>
              <a:rPr sz="2000" b="1" spc="5" dirty="0">
                <a:latin typeface="宋体"/>
                <a:cs typeface="宋体"/>
              </a:rPr>
              <a:t>定树的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深度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7778" y="2924682"/>
            <a:ext cx="30829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" dirty="0">
                <a:latin typeface="宋体"/>
                <a:cs typeface="宋体"/>
              </a:rPr>
              <a:t>个结点的判定树的深度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[log</a:t>
            </a:r>
            <a:r>
              <a:rPr sz="1950" b="1" baseline="-256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n]+1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5518" y="570103"/>
            <a:ext cx="4072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spc="-75" dirty="0">
                <a:latin typeface="Arial"/>
                <a:cs typeface="Arial"/>
              </a:rPr>
              <a:t>11</a:t>
            </a:r>
            <a:r>
              <a:rPr sz="2400" b="1" dirty="0">
                <a:latin typeface="宋体"/>
                <a:cs typeface="宋体"/>
              </a:rPr>
              <a:t>个元素的二分查找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判定树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1753" y="3912489"/>
            <a:ext cx="3743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7495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ASL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10" dirty="0">
                <a:latin typeface="Arial"/>
                <a:cs typeface="Arial"/>
              </a:rPr>
              <a:t>(4*4+4*3+2*2+1)/11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3251" y="4767262"/>
            <a:ext cx="2589530" cy="462280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宋体"/>
                <a:cs typeface="宋体"/>
              </a:rPr>
              <a:t>二分查找的启示？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7" y="275285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树的定义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874" y="5506618"/>
            <a:ext cx="81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(a)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i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007" y="304800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5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3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0007" y="304800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5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6554" y="313846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473" y="382790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92" y="0"/>
                </a:moveTo>
                <a:lnTo>
                  <a:pt x="107712" y="8344"/>
                </a:lnTo>
                <a:lnTo>
                  <a:pt x="64478" y="31581"/>
                </a:lnTo>
                <a:lnTo>
                  <a:pt x="30386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6" y="260389"/>
                </a:lnTo>
                <a:lnTo>
                  <a:pt x="64478" y="295824"/>
                </a:lnTo>
                <a:lnTo>
                  <a:pt x="107712" y="319061"/>
                </a:lnTo>
                <a:lnTo>
                  <a:pt x="157492" y="327406"/>
                </a:lnTo>
                <a:lnTo>
                  <a:pt x="207266" y="319061"/>
                </a:lnTo>
                <a:lnTo>
                  <a:pt x="250496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6" y="31581"/>
                </a:lnTo>
                <a:lnTo>
                  <a:pt x="207266" y="8344"/>
                </a:lnTo>
                <a:lnTo>
                  <a:pt x="15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473" y="382790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28" y="111955"/>
                </a:lnTo>
                <a:lnTo>
                  <a:pt x="30386" y="67016"/>
                </a:lnTo>
                <a:lnTo>
                  <a:pt x="64478" y="31581"/>
                </a:lnTo>
                <a:lnTo>
                  <a:pt x="107712" y="8344"/>
                </a:lnTo>
                <a:lnTo>
                  <a:pt x="157492" y="0"/>
                </a:lnTo>
                <a:lnTo>
                  <a:pt x="207266" y="8344"/>
                </a:lnTo>
                <a:lnTo>
                  <a:pt x="250496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6" y="295824"/>
                </a:lnTo>
                <a:lnTo>
                  <a:pt x="207266" y="319061"/>
                </a:lnTo>
                <a:lnTo>
                  <a:pt x="157492" y="327406"/>
                </a:lnTo>
                <a:lnTo>
                  <a:pt x="107712" y="319061"/>
                </a:lnTo>
                <a:lnTo>
                  <a:pt x="64478" y="295824"/>
                </a:lnTo>
                <a:lnTo>
                  <a:pt x="30386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1536" y="37481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29" y="0"/>
                </a:moveTo>
                <a:lnTo>
                  <a:pt x="107699" y="8344"/>
                </a:lnTo>
                <a:lnTo>
                  <a:pt x="64487" y="31581"/>
                </a:lnTo>
                <a:lnTo>
                  <a:pt x="30397" y="67016"/>
                </a:lnTo>
                <a:lnTo>
                  <a:pt x="8033" y="111955"/>
                </a:lnTo>
                <a:lnTo>
                  <a:pt x="0" y="163703"/>
                </a:lnTo>
                <a:lnTo>
                  <a:pt x="8033" y="215450"/>
                </a:lnTo>
                <a:lnTo>
                  <a:pt x="30397" y="260389"/>
                </a:lnTo>
                <a:lnTo>
                  <a:pt x="64487" y="295824"/>
                </a:lnTo>
                <a:lnTo>
                  <a:pt x="107699" y="319061"/>
                </a:lnTo>
                <a:lnTo>
                  <a:pt x="157429" y="327406"/>
                </a:lnTo>
                <a:lnTo>
                  <a:pt x="207213" y="319061"/>
                </a:lnTo>
                <a:lnTo>
                  <a:pt x="250443" y="295824"/>
                </a:lnTo>
                <a:lnTo>
                  <a:pt x="284530" y="260389"/>
                </a:lnTo>
                <a:lnTo>
                  <a:pt x="306882" y="215450"/>
                </a:lnTo>
                <a:lnTo>
                  <a:pt x="314909" y="163703"/>
                </a:lnTo>
                <a:lnTo>
                  <a:pt x="306882" y="111955"/>
                </a:lnTo>
                <a:lnTo>
                  <a:pt x="284530" y="67016"/>
                </a:lnTo>
                <a:lnTo>
                  <a:pt x="250444" y="31581"/>
                </a:lnTo>
                <a:lnTo>
                  <a:pt x="207213" y="8344"/>
                </a:lnTo>
                <a:lnTo>
                  <a:pt x="157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1536" y="37481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33" y="111955"/>
                </a:lnTo>
                <a:lnTo>
                  <a:pt x="30397" y="67016"/>
                </a:lnTo>
                <a:lnTo>
                  <a:pt x="64487" y="31581"/>
                </a:lnTo>
                <a:lnTo>
                  <a:pt x="107699" y="8344"/>
                </a:lnTo>
                <a:lnTo>
                  <a:pt x="157429" y="0"/>
                </a:lnTo>
                <a:lnTo>
                  <a:pt x="207213" y="8344"/>
                </a:lnTo>
                <a:lnTo>
                  <a:pt x="250444" y="31581"/>
                </a:lnTo>
                <a:lnTo>
                  <a:pt x="284530" y="67016"/>
                </a:lnTo>
                <a:lnTo>
                  <a:pt x="306882" y="111955"/>
                </a:lnTo>
                <a:lnTo>
                  <a:pt x="314909" y="163703"/>
                </a:lnTo>
                <a:lnTo>
                  <a:pt x="306882" y="215450"/>
                </a:lnTo>
                <a:lnTo>
                  <a:pt x="284530" y="260389"/>
                </a:lnTo>
                <a:lnTo>
                  <a:pt x="250444" y="295824"/>
                </a:lnTo>
                <a:lnTo>
                  <a:pt x="207213" y="319061"/>
                </a:lnTo>
                <a:lnTo>
                  <a:pt x="157429" y="327406"/>
                </a:lnTo>
                <a:lnTo>
                  <a:pt x="107699" y="319061"/>
                </a:lnTo>
                <a:lnTo>
                  <a:pt x="64487" y="295824"/>
                </a:lnTo>
                <a:lnTo>
                  <a:pt x="30397" y="260389"/>
                </a:lnTo>
                <a:lnTo>
                  <a:pt x="8033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9708" y="372148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744" y="8344"/>
                </a:lnTo>
                <a:lnTo>
                  <a:pt x="64520" y="31581"/>
                </a:lnTo>
                <a:lnTo>
                  <a:pt x="30414" y="67016"/>
                </a:lnTo>
                <a:lnTo>
                  <a:pt x="8038" y="111955"/>
                </a:lnTo>
                <a:lnTo>
                  <a:pt x="0" y="163703"/>
                </a:lnTo>
                <a:lnTo>
                  <a:pt x="8038" y="215450"/>
                </a:lnTo>
                <a:lnTo>
                  <a:pt x="30414" y="260389"/>
                </a:lnTo>
                <a:lnTo>
                  <a:pt x="64520" y="295824"/>
                </a:lnTo>
                <a:lnTo>
                  <a:pt x="107744" y="319061"/>
                </a:lnTo>
                <a:lnTo>
                  <a:pt x="157480" y="327406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9708" y="372148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3"/>
                </a:moveTo>
                <a:lnTo>
                  <a:pt x="8038" y="111955"/>
                </a:lnTo>
                <a:lnTo>
                  <a:pt x="30414" y="67016"/>
                </a:lnTo>
                <a:lnTo>
                  <a:pt x="64520" y="31581"/>
                </a:lnTo>
                <a:lnTo>
                  <a:pt x="107744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6"/>
                </a:lnTo>
                <a:lnTo>
                  <a:pt x="107744" y="319061"/>
                </a:lnTo>
                <a:lnTo>
                  <a:pt x="64520" y="295824"/>
                </a:lnTo>
                <a:lnTo>
                  <a:pt x="30414" y="260389"/>
                </a:lnTo>
                <a:lnTo>
                  <a:pt x="803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5" h="327660">
                <a:moveTo>
                  <a:pt x="157479" y="0"/>
                </a:moveTo>
                <a:lnTo>
                  <a:pt x="107705" y="8344"/>
                </a:lnTo>
                <a:lnTo>
                  <a:pt x="64476" y="31581"/>
                </a:lnTo>
                <a:lnTo>
                  <a:pt x="30385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5" y="260389"/>
                </a:lnTo>
                <a:lnTo>
                  <a:pt x="64476" y="295824"/>
                </a:lnTo>
                <a:lnTo>
                  <a:pt x="107705" y="319061"/>
                </a:lnTo>
                <a:lnTo>
                  <a:pt x="157479" y="327406"/>
                </a:lnTo>
                <a:lnTo>
                  <a:pt x="207260" y="319061"/>
                </a:lnTo>
                <a:lnTo>
                  <a:pt x="250493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3" y="31581"/>
                </a:lnTo>
                <a:lnTo>
                  <a:pt x="207260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5" h="327660">
                <a:moveTo>
                  <a:pt x="0" y="163703"/>
                </a:moveTo>
                <a:lnTo>
                  <a:pt x="8028" y="111955"/>
                </a:lnTo>
                <a:lnTo>
                  <a:pt x="30385" y="67016"/>
                </a:lnTo>
                <a:lnTo>
                  <a:pt x="64476" y="31581"/>
                </a:lnTo>
                <a:lnTo>
                  <a:pt x="107705" y="8344"/>
                </a:lnTo>
                <a:lnTo>
                  <a:pt x="157479" y="0"/>
                </a:lnTo>
                <a:lnTo>
                  <a:pt x="207260" y="8344"/>
                </a:lnTo>
                <a:lnTo>
                  <a:pt x="250493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3" y="295824"/>
                </a:lnTo>
                <a:lnTo>
                  <a:pt x="207260" y="319061"/>
                </a:lnTo>
                <a:lnTo>
                  <a:pt x="157479" y="327406"/>
                </a:lnTo>
                <a:lnTo>
                  <a:pt x="107705" y="319061"/>
                </a:lnTo>
                <a:lnTo>
                  <a:pt x="64476" y="295824"/>
                </a:lnTo>
                <a:lnTo>
                  <a:pt x="30385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138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92" y="0"/>
                </a:moveTo>
                <a:lnTo>
                  <a:pt x="107712" y="8344"/>
                </a:lnTo>
                <a:lnTo>
                  <a:pt x="64478" y="31581"/>
                </a:lnTo>
                <a:lnTo>
                  <a:pt x="30386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6" y="260389"/>
                </a:lnTo>
                <a:lnTo>
                  <a:pt x="64478" y="295824"/>
                </a:lnTo>
                <a:lnTo>
                  <a:pt x="107712" y="319061"/>
                </a:lnTo>
                <a:lnTo>
                  <a:pt x="157492" y="327406"/>
                </a:lnTo>
                <a:lnTo>
                  <a:pt x="207266" y="319061"/>
                </a:lnTo>
                <a:lnTo>
                  <a:pt x="250496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6" y="31581"/>
                </a:lnTo>
                <a:lnTo>
                  <a:pt x="207266" y="8344"/>
                </a:lnTo>
                <a:lnTo>
                  <a:pt x="15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4138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28" y="111955"/>
                </a:lnTo>
                <a:lnTo>
                  <a:pt x="30386" y="67016"/>
                </a:lnTo>
                <a:lnTo>
                  <a:pt x="64478" y="31581"/>
                </a:lnTo>
                <a:lnTo>
                  <a:pt x="107712" y="8344"/>
                </a:lnTo>
                <a:lnTo>
                  <a:pt x="157492" y="0"/>
                </a:lnTo>
                <a:lnTo>
                  <a:pt x="207266" y="8344"/>
                </a:lnTo>
                <a:lnTo>
                  <a:pt x="250496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6" y="295824"/>
                </a:lnTo>
                <a:lnTo>
                  <a:pt x="207266" y="319061"/>
                </a:lnTo>
                <a:lnTo>
                  <a:pt x="157492" y="327406"/>
                </a:lnTo>
                <a:lnTo>
                  <a:pt x="107712" y="319061"/>
                </a:lnTo>
                <a:lnTo>
                  <a:pt x="64478" y="295824"/>
                </a:lnTo>
                <a:lnTo>
                  <a:pt x="30386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6940" y="4972558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92" y="0"/>
                </a:moveTo>
                <a:lnTo>
                  <a:pt x="107712" y="8344"/>
                </a:lnTo>
                <a:lnTo>
                  <a:pt x="64478" y="31581"/>
                </a:lnTo>
                <a:lnTo>
                  <a:pt x="30386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6" y="260389"/>
                </a:lnTo>
                <a:lnTo>
                  <a:pt x="64478" y="295824"/>
                </a:lnTo>
                <a:lnTo>
                  <a:pt x="107712" y="319061"/>
                </a:lnTo>
                <a:lnTo>
                  <a:pt x="157492" y="327406"/>
                </a:lnTo>
                <a:lnTo>
                  <a:pt x="207266" y="319061"/>
                </a:lnTo>
                <a:lnTo>
                  <a:pt x="250496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6" y="31581"/>
                </a:lnTo>
                <a:lnTo>
                  <a:pt x="207266" y="8344"/>
                </a:lnTo>
                <a:lnTo>
                  <a:pt x="15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940" y="4972558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28" y="111955"/>
                </a:lnTo>
                <a:lnTo>
                  <a:pt x="30386" y="67016"/>
                </a:lnTo>
                <a:lnTo>
                  <a:pt x="64478" y="31581"/>
                </a:lnTo>
                <a:lnTo>
                  <a:pt x="107712" y="8344"/>
                </a:lnTo>
                <a:lnTo>
                  <a:pt x="157492" y="0"/>
                </a:lnTo>
                <a:lnTo>
                  <a:pt x="207266" y="8344"/>
                </a:lnTo>
                <a:lnTo>
                  <a:pt x="250496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6" y="295824"/>
                </a:lnTo>
                <a:lnTo>
                  <a:pt x="207266" y="319061"/>
                </a:lnTo>
                <a:lnTo>
                  <a:pt x="157492" y="327406"/>
                </a:lnTo>
                <a:lnTo>
                  <a:pt x="107712" y="319061"/>
                </a:lnTo>
                <a:lnTo>
                  <a:pt x="64478" y="295824"/>
                </a:lnTo>
                <a:lnTo>
                  <a:pt x="30386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2021" y="4373626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518" y="0"/>
                </a:moveTo>
                <a:lnTo>
                  <a:pt x="107730" y="8344"/>
                </a:lnTo>
                <a:lnTo>
                  <a:pt x="64489" y="31581"/>
                </a:lnTo>
                <a:lnTo>
                  <a:pt x="30391" y="67016"/>
                </a:lnTo>
                <a:lnTo>
                  <a:pt x="8030" y="111955"/>
                </a:lnTo>
                <a:lnTo>
                  <a:pt x="0" y="163703"/>
                </a:lnTo>
                <a:lnTo>
                  <a:pt x="8030" y="215450"/>
                </a:lnTo>
                <a:lnTo>
                  <a:pt x="30391" y="260389"/>
                </a:lnTo>
                <a:lnTo>
                  <a:pt x="64489" y="295824"/>
                </a:lnTo>
                <a:lnTo>
                  <a:pt x="107730" y="319061"/>
                </a:lnTo>
                <a:lnTo>
                  <a:pt x="157518" y="327406"/>
                </a:lnTo>
                <a:lnTo>
                  <a:pt x="207302" y="319061"/>
                </a:lnTo>
                <a:lnTo>
                  <a:pt x="250532" y="295824"/>
                </a:lnTo>
                <a:lnTo>
                  <a:pt x="284619" y="260389"/>
                </a:lnTo>
                <a:lnTo>
                  <a:pt x="306971" y="215450"/>
                </a:lnTo>
                <a:lnTo>
                  <a:pt x="314998" y="163703"/>
                </a:lnTo>
                <a:lnTo>
                  <a:pt x="306971" y="111955"/>
                </a:lnTo>
                <a:lnTo>
                  <a:pt x="284619" y="67016"/>
                </a:lnTo>
                <a:lnTo>
                  <a:pt x="250532" y="31581"/>
                </a:lnTo>
                <a:lnTo>
                  <a:pt x="207302" y="8344"/>
                </a:lnTo>
                <a:lnTo>
                  <a:pt x="157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2021" y="4373626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30" y="111955"/>
                </a:lnTo>
                <a:lnTo>
                  <a:pt x="30391" y="67016"/>
                </a:lnTo>
                <a:lnTo>
                  <a:pt x="64489" y="31581"/>
                </a:lnTo>
                <a:lnTo>
                  <a:pt x="107730" y="8344"/>
                </a:lnTo>
                <a:lnTo>
                  <a:pt x="157518" y="0"/>
                </a:lnTo>
                <a:lnTo>
                  <a:pt x="207302" y="8344"/>
                </a:lnTo>
                <a:lnTo>
                  <a:pt x="250532" y="31581"/>
                </a:lnTo>
                <a:lnTo>
                  <a:pt x="284619" y="67016"/>
                </a:lnTo>
                <a:lnTo>
                  <a:pt x="306971" y="111955"/>
                </a:lnTo>
                <a:lnTo>
                  <a:pt x="314998" y="163703"/>
                </a:lnTo>
                <a:lnTo>
                  <a:pt x="306971" y="215450"/>
                </a:lnTo>
                <a:lnTo>
                  <a:pt x="284619" y="260389"/>
                </a:lnTo>
                <a:lnTo>
                  <a:pt x="250532" y="295824"/>
                </a:lnTo>
                <a:lnTo>
                  <a:pt x="207302" y="319061"/>
                </a:lnTo>
                <a:lnTo>
                  <a:pt x="157518" y="327406"/>
                </a:lnTo>
                <a:lnTo>
                  <a:pt x="107730" y="319061"/>
                </a:lnTo>
                <a:lnTo>
                  <a:pt x="64489" y="295824"/>
                </a:lnTo>
                <a:lnTo>
                  <a:pt x="30391" y="260389"/>
                </a:lnTo>
                <a:lnTo>
                  <a:pt x="8030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910" y="3324859"/>
            <a:ext cx="768350" cy="553720"/>
          </a:xfrm>
          <a:custGeom>
            <a:avLst/>
            <a:gdLst/>
            <a:ahLst/>
            <a:cxnLst/>
            <a:rect l="l" t="t" r="r" b="b"/>
            <a:pathLst>
              <a:path w="768350" h="553720">
                <a:moveTo>
                  <a:pt x="768197" y="0"/>
                </a:moveTo>
                <a:lnTo>
                  <a:pt x="0" y="55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4817" y="3364738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19" h="388620">
                <a:moveTo>
                  <a:pt x="286765" y="0"/>
                </a:moveTo>
                <a:lnTo>
                  <a:pt x="0" y="388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4967" y="3289300"/>
            <a:ext cx="881380" cy="497840"/>
          </a:xfrm>
          <a:custGeom>
            <a:avLst/>
            <a:gdLst/>
            <a:ahLst/>
            <a:cxnLst/>
            <a:rect l="l" t="t" r="r" b="b"/>
            <a:pathLst>
              <a:path w="881380" h="497839">
                <a:moveTo>
                  <a:pt x="0" y="0"/>
                </a:moveTo>
                <a:lnTo>
                  <a:pt x="880871" y="4978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950" y="4128770"/>
            <a:ext cx="123189" cy="263525"/>
          </a:xfrm>
          <a:custGeom>
            <a:avLst/>
            <a:gdLst/>
            <a:ahLst/>
            <a:cxnLst/>
            <a:rect l="l" t="t" r="r" b="b"/>
            <a:pathLst>
              <a:path w="123190" h="263525">
                <a:moveTo>
                  <a:pt x="122910" y="0"/>
                </a:moveTo>
                <a:lnTo>
                  <a:pt x="0" y="263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7910" y="4115434"/>
            <a:ext cx="43815" cy="276860"/>
          </a:xfrm>
          <a:custGeom>
            <a:avLst/>
            <a:gdLst/>
            <a:ahLst/>
            <a:cxnLst/>
            <a:rect l="l" t="t" r="r" b="b"/>
            <a:pathLst>
              <a:path w="43815" h="276860">
                <a:moveTo>
                  <a:pt x="0" y="0"/>
                </a:moveTo>
                <a:lnTo>
                  <a:pt x="43535" y="276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9222" y="436829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5" y="319061"/>
                </a:lnTo>
                <a:lnTo>
                  <a:pt x="157479" y="327405"/>
                </a:lnTo>
                <a:lnTo>
                  <a:pt x="207263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9222" y="436829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3" y="319061"/>
                </a:lnTo>
                <a:lnTo>
                  <a:pt x="157479" y="327405"/>
                </a:lnTo>
                <a:lnTo>
                  <a:pt x="107695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5798" y="432841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5" y="319061"/>
                </a:lnTo>
                <a:lnTo>
                  <a:pt x="157480" y="327406"/>
                </a:lnTo>
                <a:lnTo>
                  <a:pt x="207263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3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5798" y="432841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3" y="319061"/>
                </a:lnTo>
                <a:lnTo>
                  <a:pt x="157480" y="327406"/>
                </a:lnTo>
                <a:lnTo>
                  <a:pt x="107695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2139" y="4030217"/>
            <a:ext cx="189865" cy="349250"/>
          </a:xfrm>
          <a:custGeom>
            <a:avLst/>
            <a:gdLst/>
            <a:ahLst/>
            <a:cxnLst/>
            <a:rect l="l" t="t" r="r" b="b"/>
            <a:pathLst>
              <a:path w="189864" h="349250">
                <a:moveTo>
                  <a:pt x="189611" y="0"/>
                </a:moveTo>
                <a:lnTo>
                  <a:pt x="0" y="3487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4222" y="3983228"/>
            <a:ext cx="289560" cy="356235"/>
          </a:xfrm>
          <a:custGeom>
            <a:avLst/>
            <a:gdLst/>
            <a:ahLst/>
            <a:cxnLst/>
            <a:rect l="l" t="t" r="r" b="b"/>
            <a:pathLst>
              <a:path w="289560" h="356235">
                <a:moveTo>
                  <a:pt x="0" y="0"/>
                </a:moveTo>
                <a:lnTo>
                  <a:pt x="289432" y="3558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92655" y="4993894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80" y="0"/>
                </a:moveTo>
                <a:lnTo>
                  <a:pt x="107744" y="8344"/>
                </a:lnTo>
                <a:lnTo>
                  <a:pt x="64520" y="31581"/>
                </a:lnTo>
                <a:lnTo>
                  <a:pt x="30414" y="67016"/>
                </a:lnTo>
                <a:lnTo>
                  <a:pt x="8038" y="111955"/>
                </a:lnTo>
                <a:lnTo>
                  <a:pt x="0" y="163702"/>
                </a:lnTo>
                <a:lnTo>
                  <a:pt x="8038" y="215450"/>
                </a:lnTo>
                <a:lnTo>
                  <a:pt x="30414" y="260389"/>
                </a:lnTo>
                <a:lnTo>
                  <a:pt x="64520" y="295824"/>
                </a:lnTo>
                <a:lnTo>
                  <a:pt x="107744" y="319061"/>
                </a:lnTo>
                <a:lnTo>
                  <a:pt x="157480" y="327405"/>
                </a:lnTo>
                <a:lnTo>
                  <a:pt x="207277" y="319061"/>
                </a:lnTo>
                <a:lnTo>
                  <a:pt x="250539" y="295824"/>
                </a:lnTo>
                <a:lnTo>
                  <a:pt x="284663" y="260389"/>
                </a:lnTo>
                <a:lnTo>
                  <a:pt x="307047" y="215450"/>
                </a:lnTo>
                <a:lnTo>
                  <a:pt x="315087" y="163702"/>
                </a:lnTo>
                <a:lnTo>
                  <a:pt x="307047" y="111955"/>
                </a:lnTo>
                <a:lnTo>
                  <a:pt x="284663" y="67016"/>
                </a:lnTo>
                <a:lnTo>
                  <a:pt x="250539" y="31581"/>
                </a:lnTo>
                <a:lnTo>
                  <a:pt x="207277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92655" y="4993894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2"/>
                </a:moveTo>
                <a:lnTo>
                  <a:pt x="8038" y="111955"/>
                </a:lnTo>
                <a:lnTo>
                  <a:pt x="30414" y="67016"/>
                </a:lnTo>
                <a:lnTo>
                  <a:pt x="64520" y="31581"/>
                </a:lnTo>
                <a:lnTo>
                  <a:pt x="107744" y="8344"/>
                </a:lnTo>
                <a:lnTo>
                  <a:pt x="157480" y="0"/>
                </a:lnTo>
                <a:lnTo>
                  <a:pt x="207277" y="8344"/>
                </a:lnTo>
                <a:lnTo>
                  <a:pt x="250539" y="31581"/>
                </a:lnTo>
                <a:lnTo>
                  <a:pt x="284663" y="67016"/>
                </a:lnTo>
                <a:lnTo>
                  <a:pt x="307047" y="111955"/>
                </a:lnTo>
                <a:lnTo>
                  <a:pt x="315087" y="163702"/>
                </a:lnTo>
                <a:lnTo>
                  <a:pt x="307047" y="215450"/>
                </a:lnTo>
                <a:lnTo>
                  <a:pt x="284663" y="260389"/>
                </a:lnTo>
                <a:lnTo>
                  <a:pt x="250539" y="295824"/>
                </a:lnTo>
                <a:lnTo>
                  <a:pt x="207277" y="319061"/>
                </a:lnTo>
                <a:lnTo>
                  <a:pt x="157480" y="327405"/>
                </a:lnTo>
                <a:lnTo>
                  <a:pt x="107744" y="319061"/>
                </a:lnTo>
                <a:lnTo>
                  <a:pt x="64520" y="295824"/>
                </a:lnTo>
                <a:lnTo>
                  <a:pt x="30414" y="260389"/>
                </a:lnTo>
                <a:lnTo>
                  <a:pt x="8038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1245" y="470903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0729" y="438162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5" y="319061"/>
                </a:lnTo>
                <a:lnTo>
                  <a:pt x="157480" y="327406"/>
                </a:lnTo>
                <a:lnTo>
                  <a:pt x="207263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3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0729" y="438162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3" y="319061"/>
                </a:lnTo>
                <a:lnTo>
                  <a:pt x="157480" y="327406"/>
                </a:lnTo>
                <a:lnTo>
                  <a:pt x="107695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9192" y="4068445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7783" y="470903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3063" y="4062221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6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426" y="391760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5291" y="3849370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90700" y="3832390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11910" y="3764026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71751" y="3805720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2545" y="3737609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8820" y="4465993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6341" y="4397451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0960" y="4457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90117" y="4389882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16227" y="4471199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27150" y="4403216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38757" y="444465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86254" y="4376673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10104" y="4457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51379" y="4389882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32633" y="440465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51302" y="4336491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93762" y="5064924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25779" y="4996941"/>
            <a:ext cx="111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77238" y="5078133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763014" y="5010403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75839" y="3702811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80" y="0"/>
                </a:moveTo>
                <a:lnTo>
                  <a:pt x="107744" y="8344"/>
                </a:lnTo>
                <a:lnTo>
                  <a:pt x="64520" y="31581"/>
                </a:lnTo>
                <a:lnTo>
                  <a:pt x="30414" y="67016"/>
                </a:lnTo>
                <a:lnTo>
                  <a:pt x="8038" y="111955"/>
                </a:lnTo>
                <a:lnTo>
                  <a:pt x="0" y="163702"/>
                </a:lnTo>
                <a:lnTo>
                  <a:pt x="8038" y="215450"/>
                </a:lnTo>
                <a:lnTo>
                  <a:pt x="30414" y="260389"/>
                </a:lnTo>
                <a:lnTo>
                  <a:pt x="64520" y="295824"/>
                </a:lnTo>
                <a:lnTo>
                  <a:pt x="107744" y="319061"/>
                </a:lnTo>
                <a:lnTo>
                  <a:pt x="157480" y="327406"/>
                </a:lnTo>
                <a:lnTo>
                  <a:pt x="207277" y="319061"/>
                </a:lnTo>
                <a:lnTo>
                  <a:pt x="250539" y="295824"/>
                </a:lnTo>
                <a:lnTo>
                  <a:pt x="284663" y="260389"/>
                </a:lnTo>
                <a:lnTo>
                  <a:pt x="307047" y="215450"/>
                </a:lnTo>
                <a:lnTo>
                  <a:pt x="315087" y="163702"/>
                </a:lnTo>
                <a:lnTo>
                  <a:pt x="307047" y="111955"/>
                </a:lnTo>
                <a:lnTo>
                  <a:pt x="284663" y="67016"/>
                </a:lnTo>
                <a:lnTo>
                  <a:pt x="250539" y="31581"/>
                </a:lnTo>
                <a:lnTo>
                  <a:pt x="207277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75839" y="3702811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2"/>
                </a:moveTo>
                <a:lnTo>
                  <a:pt x="8038" y="111955"/>
                </a:lnTo>
                <a:lnTo>
                  <a:pt x="30414" y="67016"/>
                </a:lnTo>
                <a:lnTo>
                  <a:pt x="64520" y="31581"/>
                </a:lnTo>
                <a:lnTo>
                  <a:pt x="107744" y="8344"/>
                </a:lnTo>
                <a:lnTo>
                  <a:pt x="157480" y="0"/>
                </a:lnTo>
                <a:lnTo>
                  <a:pt x="207277" y="8344"/>
                </a:lnTo>
                <a:lnTo>
                  <a:pt x="250539" y="31581"/>
                </a:lnTo>
                <a:lnTo>
                  <a:pt x="284663" y="67016"/>
                </a:lnTo>
                <a:lnTo>
                  <a:pt x="307047" y="111955"/>
                </a:lnTo>
                <a:lnTo>
                  <a:pt x="315087" y="163702"/>
                </a:lnTo>
                <a:lnTo>
                  <a:pt x="307047" y="215450"/>
                </a:lnTo>
                <a:lnTo>
                  <a:pt x="284663" y="260389"/>
                </a:lnTo>
                <a:lnTo>
                  <a:pt x="250539" y="295824"/>
                </a:lnTo>
                <a:lnTo>
                  <a:pt x="207277" y="319061"/>
                </a:lnTo>
                <a:lnTo>
                  <a:pt x="157480" y="327406"/>
                </a:lnTo>
                <a:lnTo>
                  <a:pt x="107744" y="319061"/>
                </a:lnTo>
                <a:lnTo>
                  <a:pt x="64520" y="295824"/>
                </a:lnTo>
                <a:lnTo>
                  <a:pt x="30414" y="260389"/>
                </a:lnTo>
                <a:lnTo>
                  <a:pt x="8038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39973" y="378717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8653" y="3743084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20798" y="3364738"/>
            <a:ext cx="289560" cy="356870"/>
          </a:xfrm>
          <a:custGeom>
            <a:avLst/>
            <a:gdLst/>
            <a:ahLst/>
            <a:cxnLst/>
            <a:rect l="l" t="t" r="r" b="b"/>
            <a:pathLst>
              <a:path w="289560" h="356870">
                <a:moveTo>
                  <a:pt x="0" y="0"/>
                </a:moveTo>
                <a:lnTo>
                  <a:pt x="289306" y="3567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4694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183387" y="0"/>
                </a:moveTo>
                <a:lnTo>
                  <a:pt x="134614" y="6140"/>
                </a:lnTo>
                <a:lnTo>
                  <a:pt x="90800" y="23466"/>
                </a:lnTo>
                <a:lnTo>
                  <a:pt x="53689" y="50339"/>
                </a:lnTo>
                <a:lnTo>
                  <a:pt x="25023" y="85118"/>
                </a:lnTo>
                <a:lnTo>
                  <a:pt x="6546" y="126162"/>
                </a:lnTo>
                <a:lnTo>
                  <a:pt x="0" y="171830"/>
                </a:lnTo>
                <a:lnTo>
                  <a:pt x="6546" y="217499"/>
                </a:lnTo>
                <a:lnTo>
                  <a:pt x="25023" y="258543"/>
                </a:lnTo>
                <a:lnTo>
                  <a:pt x="53689" y="293322"/>
                </a:lnTo>
                <a:lnTo>
                  <a:pt x="90800" y="320195"/>
                </a:lnTo>
                <a:lnTo>
                  <a:pt x="134614" y="337521"/>
                </a:lnTo>
                <a:lnTo>
                  <a:pt x="183387" y="343662"/>
                </a:lnTo>
                <a:lnTo>
                  <a:pt x="232108" y="337521"/>
                </a:lnTo>
                <a:lnTo>
                  <a:pt x="275886" y="320195"/>
                </a:lnTo>
                <a:lnTo>
                  <a:pt x="312975" y="293322"/>
                </a:lnTo>
                <a:lnTo>
                  <a:pt x="341629" y="258543"/>
                </a:lnTo>
                <a:lnTo>
                  <a:pt x="360103" y="217499"/>
                </a:lnTo>
                <a:lnTo>
                  <a:pt x="366649" y="171830"/>
                </a:lnTo>
                <a:lnTo>
                  <a:pt x="360103" y="126162"/>
                </a:lnTo>
                <a:lnTo>
                  <a:pt x="341630" y="85118"/>
                </a:lnTo>
                <a:lnTo>
                  <a:pt x="312975" y="50339"/>
                </a:lnTo>
                <a:lnTo>
                  <a:pt x="275886" y="23466"/>
                </a:lnTo>
                <a:lnTo>
                  <a:pt x="232108" y="614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34694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0" y="171830"/>
                </a:moveTo>
                <a:lnTo>
                  <a:pt x="6546" y="126162"/>
                </a:lnTo>
                <a:lnTo>
                  <a:pt x="25023" y="85118"/>
                </a:lnTo>
                <a:lnTo>
                  <a:pt x="53689" y="50339"/>
                </a:lnTo>
                <a:lnTo>
                  <a:pt x="90800" y="23466"/>
                </a:lnTo>
                <a:lnTo>
                  <a:pt x="134614" y="6140"/>
                </a:lnTo>
                <a:lnTo>
                  <a:pt x="183387" y="0"/>
                </a:lnTo>
                <a:lnTo>
                  <a:pt x="232108" y="6140"/>
                </a:lnTo>
                <a:lnTo>
                  <a:pt x="275886" y="23466"/>
                </a:lnTo>
                <a:lnTo>
                  <a:pt x="312975" y="50339"/>
                </a:lnTo>
                <a:lnTo>
                  <a:pt x="341630" y="85118"/>
                </a:lnTo>
                <a:lnTo>
                  <a:pt x="360103" y="126162"/>
                </a:lnTo>
                <a:lnTo>
                  <a:pt x="366649" y="171830"/>
                </a:lnTo>
                <a:lnTo>
                  <a:pt x="360103" y="217499"/>
                </a:lnTo>
                <a:lnTo>
                  <a:pt x="341629" y="258543"/>
                </a:lnTo>
                <a:lnTo>
                  <a:pt x="312975" y="293322"/>
                </a:lnTo>
                <a:lnTo>
                  <a:pt x="275886" y="320195"/>
                </a:lnTo>
                <a:lnTo>
                  <a:pt x="232108" y="337521"/>
                </a:lnTo>
                <a:lnTo>
                  <a:pt x="183387" y="343662"/>
                </a:lnTo>
                <a:lnTo>
                  <a:pt x="134614" y="337521"/>
                </a:lnTo>
                <a:lnTo>
                  <a:pt x="90800" y="320195"/>
                </a:lnTo>
                <a:lnTo>
                  <a:pt x="53689" y="293322"/>
                </a:lnTo>
                <a:lnTo>
                  <a:pt x="25023" y="258543"/>
                </a:lnTo>
                <a:lnTo>
                  <a:pt x="6546" y="217499"/>
                </a:lnTo>
                <a:lnTo>
                  <a:pt x="0" y="1718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570" y="427360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261" y="0"/>
                </a:moveTo>
                <a:lnTo>
                  <a:pt x="134540" y="6140"/>
                </a:lnTo>
                <a:lnTo>
                  <a:pt x="90762" y="23466"/>
                </a:lnTo>
                <a:lnTo>
                  <a:pt x="53673" y="50339"/>
                </a:lnTo>
                <a:lnTo>
                  <a:pt x="25019" y="85118"/>
                </a:lnTo>
                <a:lnTo>
                  <a:pt x="6545" y="126162"/>
                </a:lnTo>
                <a:lnTo>
                  <a:pt x="0" y="171831"/>
                </a:lnTo>
                <a:lnTo>
                  <a:pt x="6545" y="217490"/>
                </a:lnTo>
                <a:lnTo>
                  <a:pt x="25018" y="258510"/>
                </a:lnTo>
                <a:lnTo>
                  <a:pt x="53673" y="293258"/>
                </a:lnTo>
                <a:lnTo>
                  <a:pt x="90762" y="320101"/>
                </a:lnTo>
                <a:lnTo>
                  <a:pt x="134540" y="337404"/>
                </a:lnTo>
                <a:lnTo>
                  <a:pt x="183261" y="343535"/>
                </a:lnTo>
                <a:lnTo>
                  <a:pt x="232034" y="337404"/>
                </a:lnTo>
                <a:lnTo>
                  <a:pt x="275848" y="320101"/>
                </a:lnTo>
                <a:lnTo>
                  <a:pt x="312959" y="293258"/>
                </a:lnTo>
                <a:lnTo>
                  <a:pt x="341625" y="258510"/>
                </a:lnTo>
                <a:lnTo>
                  <a:pt x="360102" y="217490"/>
                </a:lnTo>
                <a:lnTo>
                  <a:pt x="366649" y="171831"/>
                </a:lnTo>
                <a:lnTo>
                  <a:pt x="360102" y="126162"/>
                </a:lnTo>
                <a:lnTo>
                  <a:pt x="341625" y="85118"/>
                </a:lnTo>
                <a:lnTo>
                  <a:pt x="312959" y="50339"/>
                </a:lnTo>
                <a:lnTo>
                  <a:pt x="275848" y="23466"/>
                </a:lnTo>
                <a:lnTo>
                  <a:pt x="232034" y="6140"/>
                </a:lnTo>
                <a:lnTo>
                  <a:pt x="183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570" y="427360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831"/>
                </a:moveTo>
                <a:lnTo>
                  <a:pt x="6545" y="126162"/>
                </a:lnTo>
                <a:lnTo>
                  <a:pt x="25019" y="85118"/>
                </a:lnTo>
                <a:lnTo>
                  <a:pt x="53673" y="50339"/>
                </a:lnTo>
                <a:lnTo>
                  <a:pt x="90762" y="23466"/>
                </a:lnTo>
                <a:lnTo>
                  <a:pt x="134540" y="6140"/>
                </a:lnTo>
                <a:lnTo>
                  <a:pt x="183261" y="0"/>
                </a:lnTo>
                <a:lnTo>
                  <a:pt x="232034" y="6140"/>
                </a:lnTo>
                <a:lnTo>
                  <a:pt x="275848" y="23466"/>
                </a:lnTo>
                <a:lnTo>
                  <a:pt x="312959" y="50339"/>
                </a:lnTo>
                <a:lnTo>
                  <a:pt x="341625" y="85118"/>
                </a:lnTo>
                <a:lnTo>
                  <a:pt x="360102" y="126162"/>
                </a:lnTo>
                <a:lnTo>
                  <a:pt x="366649" y="171831"/>
                </a:lnTo>
                <a:lnTo>
                  <a:pt x="360102" y="217490"/>
                </a:lnTo>
                <a:lnTo>
                  <a:pt x="341625" y="258510"/>
                </a:lnTo>
                <a:lnTo>
                  <a:pt x="312959" y="293258"/>
                </a:lnTo>
                <a:lnTo>
                  <a:pt x="275848" y="320101"/>
                </a:lnTo>
                <a:lnTo>
                  <a:pt x="232034" y="337404"/>
                </a:lnTo>
                <a:lnTo>
                  <a:pt x="183261" y="343535"/>
                </a:lnTo>
                <a:lnTo>
                  <a:pt x="134540" y="337404"/>
                </a:lnTo>
                <a:lnTo>
                  <a:pt x="90762" y="320101"/>
                </a:lnTo>
                <a:lnTo>
                  <a:pt x="53673" y="293258"/>
                </a:lnTo>
                <a:lnTo>
                  <a:pt x="25018" y="258510"/>
                </a:lnTo>
                <a:lnTo>
                  <a:pt x="6545" y="217490"/>
                </a:lnTo>
                <a:lnTo>
                  <a:pt x="0" y="171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4465" y="3946706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3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5211" y="3705597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305"/>
                </a:moveTo>
                <a:lnTo>
                  <a:pt x="202717" y="158305"/>
                </a:lnTo>
                <a:lnTo>
                  <a:pt x="202717" y="0"/>
                </a:lnTo>
                <a:lnTo>
                  <a:pt x="0" y="0"/>
                </a:lnTo>
                <a:lnTo>
                  <a:pt x="0" y="158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5057" y="4376030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305"/>
                </a:moveTo>
                <a:lnTo>
                  <a:pt x="202717" y="158305"/>
                </a:lnTo>
                <a:lnTo>
                  <a:pt x="202717" y="0"/>
                </a:lnTo>
                <a:lnTo>
                  <a:pt x="0" y="0"/>
                </a:lnTo>
                <a:lnTo>
                  <a:pt x="0" y="158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170203" y="4307768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96011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183515" y="0"/>
                </a:moveTo>
                <a:lnTo>
                  <a:pt x="134731" y="6140"/>
                </a:lnTo>
                <a:lnTo>
                  <a:pt x="90894" y="23466"/>
                </a:lnTo>
                <a:lnTo>
                  <a:pt x="53752" y="50339"/>
                </a:lnTo>
                <a:lnTo>
                  <a:pt x="25056" y="85118"/>
                </a:lnTo>
                <a:lnTo>
                  <a:pt x="6555" y="126162"/>
                </a:lnTo>
                <a:lnTo>
                  <a:pt x="0" y="171830"/>
                </a:lnTo>
                <a:lnTo>
                  <a:pt x="6555" y="217499"/>
                </a:lnTo>
                <a:lnTo>
                  <a:pt x="25056" y="258543"/>
                </a:lnTo>
                <a:lnTo>
                  <a:pt x="53752" y="293322"/>
                </a:lnTo>
                <a:lnTo>
                  <a:pt x="90894" y="320195"/>
                </a:lnTo>
                <a:lnTo>
                  <a:pt x="134731" y="337521"/>
                </a:lnTo>
                <a:lnTo>
                  <a:pt x="183515" y="343662"/>
                </a:lnTo>
                <a:lnTo>
                  <a:pt x="232288" y="337521"/>
                </a:lnTo>
                <a:lnTo>
                  <a:pt x="276102" y="320195"/>
                </a:lnTo>
                <a:lnTo>
                  <a:pt x="313213" y="293322"/>
                </a:lnTo>
                <a:lnTo>
                  <a:pt x="341879" y="258543"/>
                </a:lnTo>
                <a:lnTo>
                  <a:pt x="360356" y="217499"/>
                </a:lnTo>
                <a:lnTo>
                  <a:pt x="366903" y="171830"/>
                </a:lnTo>
                <a:lnTo>
                  <a:pt x="360356" y="126162"/>
                </a:lnTo>
                <a:lnTo>
                  <a:pt x="341879" y="85118"/>
                </a:lnTo>
                <a:lnTo>
                  <a:pt x="313213" y="50339"/>
                </a:lnTo>
                <a:lnTo>
                  <a:pt x="276102" y="23466"/>
                </a:lnTo>
                <a:lnTo>
                  <a:pt x="232288" y="6140"/>
                </a:lnTo>
                <a:lnTo>
                  <a:pt x="183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6011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0" y="171830"/>
                </a:moveTo>
                <a:lnTo>
                  <a:pt x="6555" y="126162"/>
                </a:lnTo>
                <a:lnTo>
                  <a:pt x="25056" y="85118"/>
                </a:lnTo>
                <a:lnTo>
                  <a:pt x="53752" y="50339"/>
                </a:lnTo>
                <a:lnTo>
                  <a:pt x="90894" y="23466"/>
                </a:lnTo>
                <a:lnTo>
                  <a:pt x="134731" y="6140"/>
                </a:lnTo>
                <a:lnTo>
                  <a:pt x="183515" y="0"/>
                </a:lnTo>
                <a:lnTo>
                  <a:pt x="232288" y="6140"/>
                </a:lnTo>
                <a:lnTo>
                  <a:pt x="276102" y="23466"/>
                </a:lnTo>
                <a:lnTo>
                  <a:pt x="313213" y="50339"/>
                </a:lnTo>
                <a:lnTo>
                  <a:pt x="341879" y="85118"/>
                </a:lnTo>
                <a:lnTo>
                  <a:pt x="360356" y="126162"/>
                </a:lnTo>
                <a:lnTo>
                  <a:pt x="366903" y="171830"/>
                </a:lnTo>
                <a:lnTo>
                  <a:pt x="360356" y="217499"/>
                </a:lnTo>
                <a:lnTo>
                  <a:pt x="341879" y="258543"/>
                </a:lnTo>
                <a:lnTo>
                  <a:pt x="313213" y="293322"/>
                </a:lnTo>
                <a:lnTo>
                  <a:pt x="276102" y="320195"/>
                </a:lnTo>
                <a:lnTo>
                  <a:pt x="232288" y="337521"/>
                </a:lnTo>
                <a:lnTo>
                  <a:pt x="183515" y="343662"/>
                </a:lnTo>
                <a:lnTo>
                  <a:pt x="134731" y="337521"/>
                </a:lnTo>
                <a:lnTo>
                  <a:pt x="90894" y="320195"/>
                </a:lnTo>
                <a:lnTo>
                  <a:pt x="53752" y="293322"/>
                </a:lnTo>
                <a:lnTo>
                  <a:pt x="25056" y="258543"/>
                </a:lnTo>
                <a:lnTo>
                  <a:pt x="6555" y="217499"/>
                </a:lnTo>
                <a:lnTo>
                  <a:pt x="0" y="1718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7844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4" y="0"/>
                </a:moveTo>
                <a:lnTo>
                  <a:pt x="134731" y="6140"/>
                </a:lnTo>
                <a:lnTo>
                  <a:pt x="90894" y="23466"/>
                </a:lnTo>
                <a:lnTo>
                  <a:pt x="53752" y="50339"/>
                </a:lnTo>
                <a:lnTo>
                  <a:pt x="25056" y="85118"/>
                </a:lnTo>
                <a:lnTo>
                  <a:pt x="6555" y="126162"/>
                </a:lnTo>
                <a:lnTo>
                  <a:pt x="0" y="171831"/>
                </a:lnTo>
                <a:lnTo>
                  <a:pt x="6555" y="217490"/>
                </a:lnTo>
                <a:lnTo>
                  <a:pt x="25056" y="258510"/>
                </a:lnTo>
                <a:lnTo>
                  <a:pt x="53752" y="293258"/>
                </a:lnTo>
                <a:lnTo>
                  <a:pt x="90894" y="320101"/>
                </a:lnTo>
                <a:lnTo>
                  <a:pt x="134731" y="337404"/>
                </a:lnTo>
                <a:lnTo>
                  <a:pt x="183514" y="343534"/>
                </a:lnTo>
                <a:lnTo>
                  <a:pt x="232288" y="337404"/>
                </a:lnTo>
                <a:lnTo>
                  <a:pt x="276102" y="320101"/>
                </a:lnTo>
                <a:lnTo>
                  <a:pt x="313213" y="293258"/>
                </a:lnTo>
                <a:lnTo>
                  <a:pt x="341879" y="258510"/>
                </a:lnTo>
                <a:lnTo>
                  <a:pt x="360356" y="217490"/>
                </a:lnTo>
                <a:lnTo>
                  <a:pt x="366902" y="171831"/>
                </a:lnTo>
                <a:lnTo>
                  <a:pt x="360356" y="126162"/>
                </a:lnTo>
                <a:lnTo>
                  <a:pt x="341879" y="85118"/>
                </a:lnTo>
                <a:lnTo>
                  <a:pt x="313213" y="50339"/>
                </a:lnTo>
                <a:lnTo>
                  <a:pt x="276102" y="23466"/>
                </a:lnTo>
                <a:lnTo>
                  <a:pt x="232288" y="6140"/>
                </a:lnTo>
                <a:lnTo>
                  <a:pt x="183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67844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831"/>
                </a:moveTo>
                <a:lnTo>
                  <a:pt x="6555" y="126162"/>
                </a:lnTo>
                <a:lnTo>
                  <a:pt x="25056" y="85118"/>
                </a:lnTo>
                <a:lnTo>
                  <a:pt x="53752" y="50339"/>
                </a:lnTo>
                <a:lnTo>
                  <a:pt x="90894" y="23466"/>
                </a:lnTo>
                <a:lnTo>
                  <a:pt x="134731" y="6140"/>
                </a:lnTo>
                <a:lnTo>
                  <a:pt x="183514" y="0"/>
                </a:lnTo>
                <a:lnTo>
                  <a:pt x="232288" y="6140"/>
                </a:lnTo>
                <a:lnTo>
                  <a:pt x="276102" y="23466"/>
                </a:lnTo>
                <a:lnTo>
                  <a:pt x="313213" y="50339"/>
                </a:lnTo>
                <a:lnTo>
                  <a:pt x="341879" y="85118"/>
                </a:lnTo>
                <a:lnTo>
                  <a:pt x="360356" y="126162"/>
                </a:lnTo>
                <a:lnTo>
                  <a:pt x="366902" y="171831"/>
                </a:lnTo>
                <a:lnTo>
                  <a:pt x="360356" y="217490"/>
                </a:lnTo>
                <a:lnTo>
                  <a:pt x="341879" y="258510"/>
                </a:lnTo>
                <a:lnTo>
                  <a:pt x="313213" y="293258"/>
                </a:lnTo>
                <a:lnTo>
                  <a:pt x="276102" y="320101"/>
                </a:lnTo>
                <a:lnTo>
                  <a:pt x="232288" y="337404"/>
                </a:lnTo>
                <a:lnTo>
                  <a:pt x="183514" y="343534"/>
                </a:lnTo>
                <a:lnTo>
                  <a:pt x="134731" y="337404"/>
                </a:lnTo>
                <a:lnTo>
                  <a:pt x="90894" y="320101"/>
                </a:lnTo>
                <a:lnTo>
                  <a:pt x="53752" y="293258"/>
                </a:lnTo>
                <a:lnTo>
                  <a:pt x="25056" y="258510"/>
                </a:lnTo>
                <a:lnTo>
                  <a:pt x="6555" y="217490"/>
                </a:lnTo>
                <a:lnTo>
                  <a:pt x="0" y="171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49630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14" y="6140"/>
                </a:lnTo>
                <a:lnTo>
                  <a:pt x="90800" y="23466"/>
                </a:lnTo>
                <a:lnTo>
                  <a:pt x="53689" y="50339"/>
                </a:lnTo>
                <a:lnTo>
                  <a:pt x="25023" y="85118"/>
                </a:lnTo>
                <a:lnTo>
                  <a:pt x="6546" y="126162"/>
                </a:lnTo>
                <a:lnTo>
                  <a:pt x="0" y="171831"/>
                </a:lnTo>
                <a:lnTo>
                  <a:pt x="6546" y="217490"/>
                </a:lnTo>
                <a:lnTo>
                  <a:pt x="25023" y="258510"/>
                </a:lnTo>
                <a:lnTo>
                  <a:pt x="53689" y="293258"/>
                </a:lnTo>
                <a:lnTo>
                  <a:pt x="90800" y="320101"/>
                </a:lnTo>
                <a:lnTo>
                  <a:pt x="134614" y="337404"/>
                </a:lnTo>
                <a:lnTo>
                  <a:pt x="183387" y="343534"/>
                </a:lnTo>
                <a:lnTo>
                  <a:pt x="232171" y="337404"/>
                </a:lnTo>
                <a:lnTo>
                  <a:pt x="276008" y="320101"/>
                </a:lnTo>
                <a:lnTo>
                  <a:pt x="313150" y="293258"/>
                </a:lnTo>
                <a:lnTo>
                  <a:pt x="341846" y="258510"/>
                </a:lnTo>
                <a:lnTo>
                  <a:pt x="360347" y="217490"/>
                </a:lnTo>
                <a:lnTo>
                  <a:pt x="366902" y="171831"/>
                </a:lnTo>
                <a:lnTo>
                  <a:pt x="360347" y="126162"/>
                </a:lnTo>
                <a:lnTo>
                  <a:pt x="341846" y="85118"/>
                </a:lnTo>
                <a:lnTo>
                  <a:pt x="313150" y="50339"/>
                </a:lnTo>
                <a:lnTo>
                  <a:pt x="276008" y="23466"/>
                </a:lnTo>
                <a:lnTo>
                  <a:pt x="232171" y="614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9630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831"/>
                </a:moveTo>
                <a:lnTo>
                  <a:pt x="6546" y="126162"/>
                </a:lnTo>
                <a:lnTo>
                  <a:pt x="25023" y="85118"/>
                </a:lnTo>
                <a:lnTo>
                  <a:pt x="53689" y="50339"/>
                </a:lnTo>
                <a:lnTo>
                  <a:pt x="90800" y="23466"/>
                </a:lnTo>
                <a:lnTo>
                  <a:pt x="134614" y="6140"/>
                </a:lnTo>
                <a:lnTo>
                  <a:pt x="183387" y="0"/>
                </a:lnTo>
                <a:lnTo>
                  <a:pt x="232171" y="6140"/>
                </a:lnTo>
                <a:lnTo>
                  <a:pt x="276008" y="23466"/>
                </a:lnTo>
                <a:lnTo>
                  <a:pt x="313150" y="50339"/>
                </a:lnTo>
                <a:lnTo>
                  <a:pt x="341846" y="85118"/>
                </a:lnTo>
                <a:lnTo>
                  <a:pt x="360347" y="126162"/>
                </a:lnTo>
                <a:lnTo>
                  <a:pt x="366902" y="171831"/>
                </a:lnTo>
                <a:lnTo>
                  <a:pt x="360347" y="217490"/>
                </a:lnTo>
                <a:lnTo>
                  <a:pt x="341846" y="258510"/>
                </a:lnTo>
                <a:lnTo>
                  <a:pt x="313150" y="293258"/>
                </a:lnTo>
                <a:lnTo>
                  <a:pt x="276008" y="320101"/>
                </a:lnTo>
                <a:lnTo>
                  <a:pt x="232171" y="337404"/>
                </a:lnTo>
                <a:lnTo>
                  <a:pt x="183387" y="343534"/>
                </a:lnTo>
                <a:lnTo>
                  <a:pt x="134614" y="337404"/>
                </a:lnTo>
                <a:lnTo>
                  <a:pt x="90800" y="320101"/>
                </a:lnTo>
                <a:lnTo>
                  <a:pt x="53689" y="293258"/>
                </a:lnTo>
                <a:lnTo>
                  <a:pt x="25023" y="258510"/>
                </a:lnTo>
                <a:lnTo>
                  <a:pt x="6546" y="217490"/>
                </a:lnTo>
                <a:lnTo>
                  <a:pt x="0" y="171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64490" y="481818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4" y="0"/>
                </a:moveTo>
                <a:lnTo>
                  <a:pt x="134731" y="6130"/>
                </a:lnTo>
                <a:lnTo>
                  <a:pt x="90894" y="23433"/>
                </a:lnTo>
                <a:lnTo>
                  <a:pt x="53752" y="50276"/>
                </a:lnTo>
                <a:lnTo>
                  <a:pt x="25056" y="85024"/>
                </a:lnTo>
                <a:lnTo>
                  <a:pt x="6555" y="126044"/>
                </a:lnTo>
                <a:lnTo>
                  <a:pt x="0" y="171704"/>
                </a:lnTo>
                <a:lnTo>
                  <a:pt x="6555" y="217372"/>
                </a:lnTo>
                <a:lnTo>
                  <a:pt x="25056" y="258416"/>
                </a:lnTo>
                <a:lnTo>
                  <a:pt x="53752" y="293195"/>
                </a:lnTo>
                <a:lnTo>
                  <a:pt x="90894" y="320068"/>
                </a:lnTo>
                <a:lnTo>
                  <a:pt x="134731" y="337394"/>
                </a:lnTo>
                <a:lnTo>
                  <a:pt x="183514" y="343535"/>
                </a:lnTo>
                <a:lnTo>
                  <a:pt x="232298" y="337394"/>
                </a:lnTo>
                <a:lnTo>
                  <a:pt x="276135" y="320068"/>
                </a:lnTo>
                <a:lnTo>
                  <a:pt x="313277" y="293195"/>
                </a:lnTo>
                <a:lnTo>
                  <a:pt x="341973" y="258416"/>
                </a:lnTo>
                <a:lnTo>
                  <a:pt x="360474" y="217372"/>
                </a:lnTo>
                <a:lnTo>
                  <a:pt x="367029" y="171704"/>
                </a:lnTo>
                <a:lnTo>
                  <a:pt x="360474" y="126044"/>
                </a:lnTo>
                <a:lnTo>
                  <a:pt x="341973" y="85024"/>
                </a:lnTo>
                <a:lnTo>
                  <a:pt x="313277" y="50276"/>
                </a:lnTo>
                <a:lnTo>
                  <a:pt x="276135" y="23433"/>
                </a:lnTo>
                <a:lnTo>
                  <a:pt x="232298" y="6130"/>
                </a:lnTo>
                <a:lnTo>
                  <a:pt x="183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64490" y="481818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704"/>
                </a:moveTo>
                <a:lnTo>
                  <a:pt x="6555" y="126044"/>
                </a:lnTo>
                <a:lnTo>
                  <a:pt x="25056" y="85024"/>
                </a:lnTo>
                <a:lnTo>
                  <a:pt x="53752" y="50276"/>
                </a:lnTo>
                <a:lnTo>
                  <a:pt x="90894" y="23433"/>
                </a:lnTo>
                <a:lnTo>
                  <a:pt x="134731" y="6130"/>
                </a:lnTo>
                <a:lnTo>
                  <a:pt x="183514" y="0"/>
                </a:lnTo>
                <a:lnTo>
                  <a:pt x="232298" y="6130"/>
                </a:lnTo>
                <a:lnTo>
                  <a:pt x="276135" y="23433"/>
                </a:lnTo>
                <a:lnTo>
                  <a:pt x="313277" y="50276"/>
                </a:lnTo>
                <a:lnTo>
                  <a:pt x="341973" y="85024"/>
                </a:lnTo>
                <a:lnTo>
                  <a:pt x="360474" y="126044"/>
                </a:lnTo>
                <a:lnTo>
                  <a:pt x="367029" y="171704"/>
                </a:lnTo>
                <a:lnTo>
                  <a:pt x="360474" y="217372"/>
                </a:lnTo>
                <a:lnTo>
                  <a:pt x="341973" y="258416"/>
                </a:lnTo>
                <a:lnTo>
                  <a:pt x="313277" y="293195"/>
                </a:lnTo>
                <a:lnTo>
                  <a:pt x="276135" y="320068"/>
                </a:lnTo>
                <a:lnTo>
                  <a:pt x="232298" y="337394"/>
                </a:lnTo>
                <a:lnTo>
                  <a:pt x="183514" y="343535"/>
                </a:lnTo>
                <a:lnTo>
                  <a:pt x="134731" y="337394"/>
                </a:lnTo>
                <a:lnTo>
                  <a:pt x="90894" y="320068"/>
                </a:lnTo>
                <a:lnTo>
                  <a:pt x="53752" y="293195"/>
                </a:lnTo>
                <a:lnTo>
                  <a:pt x="25056" y="258416"/>
                </a:lnTo>
                <a:lnTo>
                  <a:pt x="6555" y="217372"/>
                </a:lnTo>
                <a:lnTo>
                  <a:pt x="0" y="1717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45339" y="3932737"/>
            <a:ext cx="143510" cy="276860"/>
          </a:xfrm>
          <a:custGeom>
            <a:avLst/>
            <a:gdLst/>
            <a:ahLst/>
            <a:cxnLst/>
            <a:rect l="l" t="t" r="r" b="b"/>
            <a:pathLst>
              <a:path w="143510" h="276860">
                <a:moveTo>
                  <a:pt x="143128" y="0"/>
                </a:moveTo>
                <a:lnTo>
                  <a:pt x="0" y="2764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12241" y="3918767"/>
            <a:ext cx="50800" cy="290830"/>
          </a:xfrm>
          <a:custGeom>
            <a:avLst/>
            <a:gdLst/>
            <a:ahLst/>
            <a:cxnLst/>
            <a:rect l="l" t="t" r="r" b="b"/>
            <a:pathLst>
              <a:path w="50800" h="290829">
                <a:moveTo>
                  <a:pt x="0" y="0"/>
                </a:moveTo>
                <a:lnTo>
                  <a:pt x="50673" y="290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8573" y="4541575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91515" y="3711084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42392" y="4286520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9039" y="4278138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685572" y="4217928"/>
            <a:ext cx="733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0550" algn="l"/>
              </a:tabLst>
            </a:pPr>
            <a:r>
              <a:rPr sz="1600" b="1" spc="-5" dirty="0">
                <a:latin typeface="Calibri"/>
                <a:cs typeface="Calibri"/>
              </a:rPr>
              <a:t>F	</a:t>
            </a:r>
            <a:r>
              <a:rPr sz="2400" b="1" spc="-7" baseline="1736" dirty="0">
                <a:latin typeface="Calibri"/>
                <a:cs typeface="Calibri"/>
              </a:rPr>
              <a:t>G</a:t>
            </a:r>
            <a:endParaRPr sz="2400" baseline="1736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254024" y="4915043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300379" y="4847010"/>
            <a:ext cx="111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301391" y="3617014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58" y="6130"/>
                </a:lnTo>
                <a:lnTo>
                  <a:pt x="90856" y="23429"/>
                </a:lnTo>
                <a:lnTo>
                  <a:pt x="53736" y="50260"/>
                </a:lnTo>
                <a:lnTo>
                  <a:pt x="25051" y="84986"/>
                </a:lnTo>
                <a:lnTo>
                  <a:pt x="6555" y="125971"/>
                </a:lnTo>
                <a:lnTo>
                  <a:pt x="0" y="171576"/>
                </a:lnTo>
                <a:lnTo>
                  <a:pt x="6555" y="217182"/>
                </a:lnTo>
                <a:lnTo>
                  <a:pt x="25051" y="258167"/>
                </a:lnTo>
                <a:lnTo>
                  <a:pt x="53736" y="292893"/>
                </a:lnTo>
                <a:lnTo>
                  <a:pt x="90856" y="319724"/>
                </a:lnTo>
                <a:lnTo>
                  <a:pt x="134658" y="337023"/>
                </a:lnTo>
                <a:lnTo>
                  <a:pt x="183387" y="343153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6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01391" y="3617014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55" y="125971"/>
                </a:lnTo>
                <a:lnTo>
                  <a:pt x="25051" y="84986"/>
                </a:lnTo>
                <a:lnTo>
                  <a:pt x="53736" y="50260"/>
                </a:lnTo>
                <a:lnTo>
                  <a:pt x="90856" y="23429"/>
                </a:lnTo>
                <a:lnTo>
                  <a:pt x="134658" y="6130"/>
                </a:lnTo>
                <a:lnTo>
                  <a:pt x="183387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6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7" y="343153"/>
                </a:lnTo>
                <a:lnTo>
                  <a:pt x="134658" y="337023"/>
                </a:lnTo>
                <a:lnTo>
                  <a:pt x="90856" y="319724"/>
                </a:lnTo>
                <a:lnTo>
                  <a:pt x="53736" y="292893"/>
                </a:lnTo>
                <a:lnTo>
                  <a:pt x="25051" y="258167"/>
                </a:lnTo>
                <a:lnTo>
                  <a:pt x="6555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04644" y="429494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58" y="6120"/>
                </a:lnTo>
                <a:lnTo>
                  <a:pt x="90856" y="23396"/>
                </a:lnTo>
                <a:lnTo>
                  <a:pt x="53736" y="50196"/>
                </a:lnTo>
                <a:lnTo>
                  <a:pt x="25051" y="84892"/>
                </a:lnTo>
                <a:lnTo>
                  <a:pt x="6555" y="125853"/>
                </a:lnTo>
                <a:lnTo>
                  <a:pt x="0" y="171450"/>
                </a:lnTo>
                <a:lnTo>
                  <a:pt x="6555" y="217055"/>
                </a:lnTo>
                <a:lnTo>
                  <a:pt x="25051" y="258040"/>
                </a:lnTo>
                <a:lnTo>
                  <a:pt x="53736" y="292766"/>
                </a:lnTo>
                <a:lnTo>
                  <a:pt x="90856" y="319597"/>
                </a:lnTo>
                <a:lnTo>
                  <a:pt x="134658" y="336896"/>
                </a:lnTo>
                <a:lnTo>
                  <a:pt x="183387" y="343026"/>
                </a:lnTo>
                <a:lnTo>
                  <a:pt x="232171" y="336896"/>
                </a:lnTo>
                <a:lnTo>
                  <a:pt x="276008" y="319597"/>
                </a:lnTo>
                <a:lnTo>
                  <a:pt x="313150" y="292766"/>
                </a:lnTo>
                <a:lnTo>
                  <a:pt x="341846" y="258040"/>
                </a:lnTo>
                <a:lnTo>
                  <a:pt x="360347" y="217055"/>
                </a:lnTo>
                <a:lnTo>
                  <a:pt x="366902" y="171450"/>
                </a:lnTo>
                <a:lnTo>
                  <a:pt x="360347" y="125853"/>
                </a:lnTo>
                <a:lnTo>
                  <a:pt x="341846" y="84892"/>
                </a:lnTo>
                <a:lnTo>
                  <a:pt x="313150" y="50196"/>
                </a:lnTo>
                <a:lnTo>
                  <a:pt x="276008" y="23396"/>
                </a:lnTo>
                <a:lnTo>
                  <a:pt x="232171" y="612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4644" y="429494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450"/>
                </a:moveTo>
                <a:lnTo>
                  <a:pt x="6555" y="125853"/>
                </a:lnTo>
                <a:lnTo>
                  <a:pt x="25051" y="84892"/>
                </a:lnTo>
                <a:lnTo>
                  <a:pt x="53736" y="50196"/>
                </a:lnTo>
                <a:lnTo>
                  <a:pt x="90856" y="23396"/>
                </a:lnTo>
                <a:lnTo>
                  <a:pt x="134658" y="6120"/>
                </a:lnTo>
                <a:lnTo>
                  <a:pt x="183387" y="0"/>
                </a:lnTo>
                <a:lnTo>
                  <a:pt x="232171" y="6120"/>
                </a:lnTo>
                <a:lnTo>
                  <a:pt x="276008" y="23396"/>
                </a:lnTo>
                <a:lnTo>
                  <a:pt x="313150" y="50196"/>
                </a:lnTo>
                <a:lnTo>
                  <a:pt x="341846" y="84892"/>
                </a:lnTo>
                <a:lnTo>
                  <a:pt x="360347" y="125853"/>
                </a:lnTo>
                <a:lnTo>
                  <a:pt x="366902" y="171450"/>
                </a:lnTo>
                <a:lnTo>
                  <a:pt x="360347" y="217055"/>
                </a:lnTo>
                <a:lnTo>
                  <a:pt x="341846" y="258040"/>
                </a:lnTo>
                <a:lnTo>
                  <a:pt x="313150" y="292766"/>
                </a:lnTo>
                <a:lnTo>
                  <a:pt x="276008" y="319597"/>
                </a:lnTo>
                <a:lnTo>
                  <a:pt x="232171" y="336896"/>
                </a:lnTo>
                <a:lnTo>
                  <a:pt x="183387" y="343026"/>
                </a:lnTo>
                <a:lnTo>
                  <a:pt x="134658" y="336896"/>
                </a:lnTo>
                <a:lnTo>
                  <a:pt x="90856" y="319597"/>
                </a:lnTo>
                <a:lnTo>
                  <a:pt x="53736" y="292766"/>
                </a:lnTo>
                <a:lnTo>
                  <a:pt x="25051" y="258040"/>
                </a:lnTo>
                <a:lnTo>
                  <a:pt x="6555" y="217055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44316" y="425303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7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7" y="343154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7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4316" y="425303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7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7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7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7" y="343154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76042" y="3940611"/>
            <a:ext cx="220979" cy="365760"/>
          </a:xfrm>
          <a:custGeom>
            <a:avLst/>
            <a:gdLst/>
            <a:ahLst/>
            <a:cxnLst/>
            <a:rect l="l" t="t" r="r" b="b"/>
            <a:pathLst>
              <a:path w="220979" h="365760">
                <a:moveTo>
                  <a:pt x="220725" y="0"/>
                </a:moveTo>
                <a:lnTo>
                  <a:pt x="0" y="3653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44419" y="3891335"/>
            <a:ext cx="337185" cy="373380"/>
          </a:xfrm>
          <a:custGeom>
            <a:avLst/>
            <a:gdLst/>
            <a:ahLst/>
            <a:cxnLst/>
            <a:rect l="l" t="t" r="r" b="b"/>
            <a:pathLst>
              <a:path w="337184" h="373379">
                <a:moveTo>
                  <a:pt x="0" y="0"/>
                </a:moveTo>
                <a:lnTo>
                  <a:pt x="337057" y="372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55316" y="495038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4" y="0"/>
                </a:moveTo>
                <a:lnTo>
                  <a:pt x="134731" y="6130"/>
                </a:lnTo>
                <a:lnTo>
                  <a:pt x="90894" y="23429"/>
                </a:lnTo>
                <a:lnTo>
                  <a:pt x="53752" y="50260"/>
                </a:lnTo>
                <a:lnTo>
                  <a:pt x="25056" y="84986"/>
                </a:lnTo>
                <a:lnTo>
                  <a:pt x="6555" y="125971"/>
                </a:lnTo>
                <a:lnTo>
                  <a:pt x="0" y="171576"/>
                </a:lnTo>
                <a:lnTo>
                  <a:pt x="6555" y="217182"/>
                </a:lnTo>
                <a:lnTo>
                  <a:pt x="25056" y="258167"/>
                </a:lnTo>
                <a:lnTo>
                  <a:pt x="53752" y="292893"/>
                </a:lnTo>
                <a:lnTo>
                  <a:pt x="90894" y="319724"/>
                </a:lnTo>
                <a:lnTo>
                  <a:pt x="134731" y="337023"/>
                </a:lnTo>
                <a:lnTo>
                  <a:pt x="183514" y="343153"/>
                </a:lnTo>
                <a:lnTo>
                  <a:pt x="232288" y="337023"/>
                </a:lnTo>
                <a:lnTo>
                  <a:pt x="276102" y="319724"/>
                </a:lnTo>
                <a:lnTo>
                  <a:pt x="313213" y="292893"/>
                </a:lnTo>
                <a:lnTo>
                  <a:pt x="341879" y="258167"/>
                </a:lnTo>
                <a:lnTo>
                  <a:pt x="360356" y="217182"/>
                </a:lnTo>
                <a:lnTo>
                  <a:pt x="366902" y="171576"/>
                </a:lnTo>
                <a:lnTo>
                  <a:pt x="360356" y="125971"/>
                </a:lnTo>
                <a:lnTo>
                  <a:pt x="341879" y="84986"/>
                </a:lnTo>
                <a:lnTo>
                  <a:pt x="313213" y="50260"/>
                </a:lnTo>
                <a:lnTo>
                  <a:pt x="276102" y="23429"/>
                </a:lnTo>
                <a:lnTo>
                  <a:pt x="232288" y="6130"/>
                </a:lnTo>
                <a:lnTo>
                  <a:pt x="183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55316" y="495038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55" y="125971"/>
                </a:lnTo>
                <a:lnTo>
                  <a:pt x="25056" y="84986"/>
                </a:lnTo>
                <a:lnTo>
                  <a:pt x="53752" y="50260"/>
                </a:lnTo>
                <a:lnTo>
                  <a:pt x="90894" y="23429"/>
                </a:lnTo>
                <a:lnTo>
                  <a:pt x="134731" y="6130"/>
                </a:lnTo>
                <a:lnTo>
                  <a:pt x="183514" y="0"/>
                </a:lnTo>
                <a:lnTo>
                  <a:pt x="232288" y="6130"/>
                </a:lnTo>
                <a:lnTo>
                  <a:pt x="276102" y="23429"/>
                </a:lnTo>
                <a:lnTo>
                  <a:pt x="313213" y="50260"/>
                </a:lnTo>
                <a:lnTo>
                  <a:pt x="341879" y="84986"/>
                </a:lnTo>
                <a:lnTo>
                  <a:pt x="360356" y="125971"/>
                </a:lnTo>
                <a:lnTo>
                  <a:pt x="366902" y="171576"/>
                </a:lnTo>
                <a:lnTo>
                  <a:pt x="360356" y="217182"/>
                </a:lnTo>
                <a:lnTo>
                  <a:pt x="341879" y="258167"/>
                </a:lnTo>
                <a:lnTo>
                  <a:pt x="313213" y="292893"/>
                </a:lnTo>
                <a:lnTo>
                  <a:pt x="276102" y="319724"/>
                </a:lnTo>
                <a:lnTo>
                  <a:pt x="232288" y="337023"/>
                </a:lnTo>
                <a:lnTo>
                  <a:pt x="183514" y="343153"/>
                </a:lnTo>
                <a:lnTo>
                  <a:pt x="134731" y="337023"/>
                </a:lnTo>
                <a:lnTo>
                  <a:pt x="90894" y="319724"/>
                </a:lnTo>
                <a:lnTo>
                  <a:pt x="53752" y="292893"/>
                </a:lnTo>
                <a:lnTo>
                  <a:pt x="25056" y="258167"/>
                </a:lnTo>
                <a:lnTo>
                  <a:pt x="6555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28417" y="46519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49144" y="4308783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8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6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8" y="343153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6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49144" y="4308783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8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6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8" y="343153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22117" y="3980616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96769" y="3705457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09038" y="4374874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072410" y="4306625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441599" y="4388844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497352" y="4320594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933725" y="4332964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968269" y="4264842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053741" y="5038703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054758" y="4970707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700170" y="3617014"/>
            <a:ext cx="368300" cy="341630"/>
          </a:xfrm>
          <a:custGeom>
            <a:avLst/>
            <a:gdLst/>
            <a:ahLst/>
            <a:cxnLst/>
            <a:rect l="l" t="t" r="r" b="b"/>
            <a:pathLst>
              <a:path w="368300" h="341629">
                <a:moveTo>
                  <a:pt x="184150" y="0"/>
                </a:moveTo>
                <a:lnTo>
                  <a:pt x="135187" y="6099"/>
                </a:lnTo>
                <a:lnTo>
                  <a:pt x="91195" y="23311"/>
                </a:lnTo>
                <a:lnTo>
                  <a:pt x="53927" y="50006"/>
                </a:lnTo>
                <a:lnTo>
                  <a:pt x="25136" y="84553"/>
                </a:lnTo>
                <a:lnTo>
                  <a:pt x="6576" y="125324"/>
                </a:lnTo>
                <a:lnTo>
                  <a:pt x="0" y="170687"/>
                </a:lnTo>
                <a:lnTo>
                  <a:pt x="6576" y="216051"/>
                </a:lnTo>
                <a:lnTo>
                  <a:pt x="25136" y="256822"/>
                </a:lnTo>
                <a:lnTo>
                  <a:pt x="53927" y="291369"/>
                </a:lnTo>
                <a:lnTo>
                  <a:pt x="91195" y="318064"/>
                </a:lnTo>
                <a:lnTo>
                  <a:pt x="135187" y="335276"/>
                </a:lnTo>
                <a:lnTo>
                  <a:pt x="184150" y="341375"/>
                </a:lnTo>
                <a:lnTo>
                  <a:pt x="233068" y="335276"/>
                </a:lnTo>
                <a:lnTo>
                  <a:pt x="277048" y="318064"/>
                </a:lnTo>
                <a:lnTo>
                  <a:pt x="314325" y="291369"/>
                </a:lnTo>
                <a:lnTo>
                  <a:pt x="343135" y="256822"/>
                </a:lnTo>
                <a:lnTo>
                  <a:pt x="361714" y="216051"/>
                </a:lnTo>
                <a:lnTo>
                  <a:pt x="368300" y="170687"/>
                </a:lnTo>
                <a:lnTo>
                  <a:pt x="361714" y="125324"/>
                </a:lnTo>
                <a:lnTo>
                  <a:pt x="343135" y="84553"/>
                </a:lnTo>
                <a:lnTo>
                  <a:pt x="314325" y="50006"/>
                </a:lnTo>
                <a:lnTo>
                  <a:pt x="277048" y="23311"/>
                </a:lnTo>
                <a:lnTo>
                  <a:pt x="233068" y="6099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00170" y="3617014"/>
            <a:ext cx="368300" cy="341630"/>
          </a:xfrm>
          <a:custGeom>
            <a:avLst/>
            <a:gdLst/>
            <a:ahLst/>
            <a:cxnLst/>
            <a:rect l="l" t="t" r="r" b="b"/>
            <a:pathLst>
              <a:path w="368300" h="341629">
                <a:moveTo>
                  <a:pt x="0" y="170687"/>
                </a:moveTo>
                <a:lnTo>
                  <a:pt x="6576" y="125324"/>
                </a:lnTo>
                <a:lnTo>
                  <a:pt x="25136" y="84553"/>
                </a:lnTo>
                <a:lnTo>
                  <a:pt x="53927" y="50006"/>
                </a:lnTo>
                <a:lnTo>
                  <a:pt x="91195" y="23311"/>
                </a:lnTo>
                <a:lnTo>
                  <a:pt x="135187" y="6099"/>
                </a:lnTo>
                <a:lnTo>
                  <a:pt x="184150" y="0"/>
                </a:lnTo>
                <a:lnTo>
                  <a:pt x="233068" y="6099"/>
                </a:lnTo>
                <a:lnTo>
                  <a:pt x="277048" y="23311"/>
                </a:lnTo>
                <a:lnTo>
                  <a:pt x="314325" y="50006"/>
                </a:lnTo>
                <a:lnTo>
                  <a:pt x="343135" y="84553"/>
                </a:lnTo>
                <a:lnTo>
                  <a:pt x="361714" y="125324"/>
                </a:lnTo>
                <a:lnTo>
                  <a:pt x="368300" y="170687"/>
                </a:lnTo>
                <a:lnTo>
                  <a:pt x="361714" y="216051"/>
                </a:lnTo>
                <a:lnTo>
                  <a:pt x="343135" y="256822"/>
                </a:lnTo>
                <a:lnTo>
                  <a:pt x="314325" y="291369"/>
                </a:lnTo>
                <a:lnTo>
                  <a:pt x="277048" y="318064"/>
                </a:lnTo>
                <a:lnTo>
                  <a:pt x="233068" y="335276"/>
                </a:lnTo>
                <a:lnTo>
                  <a:pt x="184150" y="341375"/>
                </a:lnTo>
                <a:lnTo>
                  <a:pt x="135187" y="335276"/>
                </a:lnTo>
                <a:lnTo>
                  <a:pt x="91195" y="318064"/>
                </a:lnTo>
                <a:lnTo>
                  <a:pt x="53927" y="291369"/>
                </a:lnTo>
                <a:lnTo>
                  <a:pt x="25136" y="256822"/>
                </a:lnTo>
                <a:lnTo>
                  <a:pt x="6576" y="216051"/>
                </a:lnTo>
                <a:lnTo>
                  <a:pt x="0" y="170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74973" y="3705013"/>
            <a:ext cx="203835" cy="157480"/>
          </a:xfrm>
          <a:custGeom>
            <a:avLst/>
            <a:gdLst/>
            <a:ahLst/>
            <a:cxnLst/>
            <a:rect l="l" t="t" r="r" b="b"/>
            <a:pathLst>
              <a:path w="203834" h="157479">
                <a:moveTo>
                  <a:pt x="0" y="157238"/>
                </a:moveTo>
                <a:lnTo>
                  <a:pt x="203619" y="157238"/>
                </a:lnTo>
                <a:lnTo>
                  <a:pt x="203619" y="0"/>
                </a:lnTo>
                <a:lnTo>
                  <a:pt x="0" y="0"/>
                </a:lnTo>
                <a:lnTo>
                  <a:pt x="0" y="157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35940" y="841984"/>
            <a:ext cx="7918450" cy="2079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2534285" indent="-349250">
              <a:lnSpc>
                <a:spcPct val="1165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15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Tree</a:t>
            </a:r>
            <a:r>
              <a:rPr sz="2000" b="1" spc="-15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sz="2000" b="1" spc="-15" dirty="0">
                <a:latin typeface="Arial"/>
                <a:cs typeface="Arial"/>
              </a:rPr>
              <a:t>: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n≥0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宋体"/>
                <a:cs typeface="宋体"/>
              </a:rPr>
              <a:t>个结点构成的有限</a:t>
            </a:r>
            <a:r>
              <a:rPr sz="2000" b="1" spc="-5" dirty="0">
                <a:latin typeface="宋体"/>
                <a:cs typeface="宋体"/>
              </a:rPr>
              <a:t>集</a:t>
            </a:r>
            <a:r>
              <a:rPr sz="2000" b="1" spc="5" dirty="0">
                <a:latin typeface="宋体"/>
                <a:cs typeface="宋体"/>
              </a:rPr>
              <a:t>合。 当</a:t>
            </a:r>
            <a:r>
              <a:rPr sz="2000" b="1" dirty="0">
                <a:latin typeface="Arial"/>
                <a:cs typeface="Arial"/>
              </a:rPr>
              <a:t>n=0</a:t>
            </a:r>
            <a:r>
              <a:rPr sz="2000" b="1" spc="5" dirty="0">
                <a:latin typeface="宋体"/>
                <a:cs typeface="宋体"/>
              </a:rPr>
              <a:t>时，称为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空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61315">
              <a:lnSpc>
                <a:spcPct val="100000"/>
              </a:lnSpc>
              <a:spcBef>
                <a:spcPts val="405"/>
              </a:spcBef>
            </a:pPr>
            <a:r>
              <a:rPr sz="2000" b="1" spc="5" dirty="0">
                <a:latin typeface="宋体"/>
                <a:cs typeface="宋体"/>
              </a:rPr>
              <a:t>对于任一棵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非空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n&gt;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r>
              <a:rPr sz="2000" b="1" dirty="0">
                <a:latin typeface="宋体"/>
                <a:cs typeface="宋体"/>
              </a:rPr>
              <a:t>），</a:t>
            </a:r>
            <a:r>
              <a:rPr sz="2000" b="1" spc="5" dirty="0">
                <a:latin typeface="宋体"/>
                <a:cs typeface="宋体"/>
              </a:rPr>
              <a:t>它具备以下性质：</a:t>
            </a:r>
            <a:endParaRPr sz="2000" dirty="0">
              <a:latin typeface="宋体"/>
              <a:cs typeface="宋体"/>
            </a:endParaRPr>
          </a:p>
          <a:p>
            <a:pPr marL="483870" indent="-342900">
              <a:lnSpc>
                <a:spcPct val="100000"/>
              </a:lnSpc>
              <a:spcBef>
                <a:spcPts val="505"/>
              </a:spcBef>
              <a:buFont typeface="Wingdings"/>
              <a:buChar char=""/>
              <a:tabLst>
                <a:tab pos="484505" algn="l"/>
              </a:tabLst>
            </a:pPr>
            <a:r>
              <a:rPr sz="2000" b="1" spc="5" dirty="0">
                <a:latin typeface="宋体"/>
                <a:cs typeface="宋体"/>
              </a:rPr>
              <a:t>树中有一个称为“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Root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sz="2000" b="1" dirty="0">
                <a:latin typeface="宋体"/>
                <a:cs typeface="宋体"/>
              </a:rPr>
              <a:t>”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特殊结</a:t>
            </a:r>
            <a:r>
              <a:rPr sz="2000" b="1" dirty="0">
                <a:latin typeface="宋体"/>
                <a:cs typeface="宋体"/>
              </a:rPr>
              <a:t>点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宋体"/>
                <a:cs typeface="宋体"/>
              </a:rPr>
              <a:t>用</a:t>
            </a:r>
            <a:r>
              <a:rPr sz="2000" b="1" spc="-500" dirty="0">
                <a:latin typeface="宋体"/>
                <a:cs typeface="宋体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表示；</a:t>
            </a:r>
            <a:endParaRPr sz="2000" dirty="0">
              <a:latin typeface="宋体"/>
              <a:cs typeface="宋体"/>
            </a:endParaRPr>
          </a:p>
          <a:p>
            <a:pPr marL="483870" marR="5080" indent="-342900">
              <a:lnSpc>
                <a:spcPct val="100000"/>
              </a:lnSpc>
              <a:buFont typeface="Wingdings"/>
              <a:buChar char=""/>
              <a:tabLst>
                <a:tab pos="484505" algn="l"/>
              </a:tabLst>
            </a:pPr>
            <a:r>
              <a:rPr sz="2000" b="1" spc="5" dirty="0">
                <a:latin typeface="宋体"/>
                <a:cs typeface="宋体"/>
              </a:rPr>
              <a:t>其余结点可分为</a:t>
            </a:r>
            <a:r>
              <a:rPr sz="2000" b="1" spc="-5" dirty="0">
                <a:latin typeface="Arial"/>
                <a:cs typeface="Arial"/>
              </a:rPr>
              <a:t>m(m&gt;0)</a:t>
            </a:r>
            <a:r>
              <a:rPr sz="2000" b="1" spc="5" dirty="0">
                <a:latin typeface="宋体"/>
                <a:cs typeface="宋体"/>
              </a:rPr>
              <a:t>个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互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不相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交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有</a:t>
            </a:r>
            <a:r>
              <a:rPr sz="2000" b="1" spc="-5" dirty="0">
                <a:latin typeface="宋体"/>
                <a:cs typeface="宋体"/>
              </a:rPr>
              <a:t>限</a:t>
            </a:r>
            <a:r>
              <a:rPr sz="2000" b="1" spc="5" dirty="0">
                <a:latin typeface="宋体"/>
                <a:cs typeface="宋体"/>
              </a:rPr>
              <a:t>集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...</a:t>
            </a:r>
            <a:r>
              <a:rPr sz="2000" b="1" spc="390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1950" b="1" spc="7" baseline="-21367" dirty="0">
                <a:latin typeface="Arial"/>
                <a:cs typeface="Arial"/>
              </a:rPr>
              <a:t>m</a:t>
            </a:r>
            <a:r>
              <a:rPr sz="2000" b="1" spc="5" dirty="0">
                <a:latin typeface="宋体"/>
                <a:cs typeface="宋体"/>
              </a:rPr>
              <a:t>，其 </a:t>
            </a:r>
            <a:r>
              <a:rPr sz="2000" b="1" spc="5" dirty="0" err="1">
                <a:latin typeface="宋体"/>
                <a:cs typeface="宋体"/>
              </a:rPr>
              <a:t>中每个集合本身又是一棵树</a:t>
            </a:r>
            <a:r>
              <a:rPr sz="2000" b="1" spc="-5" dirty="0" err="1">
                <a:latin typeface="宋体"/>
                <a:cs typeface="宋体"/>
              </a:rPr>
              <a:t>，</a:t>
            </a:r>
            <a:r>
              <a:rPr sz="2000" b="1" spc="5" dirty="0" err="1">
                <a:latin typeface="宋体"/>
                <a:cs typeface="宋体"/>
              </a:rPr>
              <a:t>称为</a:t>
            </a:r>
            <a:r>
              <a:rPr sz="2000" b="1" spc="-5" dirty="0" err="1">
                <a:latin typeface="宋体"/>
                <a:cs typeface="宋体"/>
              </a:rPr>
              <a:t>原</a:t>
            </a:r>
            <a:r>
              <a:rPr sz="2000" b="1" spc="5" dirty="0" err="1">
                <a:latin typeface="宋体"/>
                <a:cs typeface="宋体"/>
              </a:rPr>
              <a:t>来树</a:t>
            </a:r>
            <a:r>
              <a:rPr sz="2000" b="1" spc="-5" dirty="0" err="1">
                <a:latin typeface="宋体"/>
                <a:cs typeface="宋体"/>
              </a:rPr>
              <a:t>的</a:t>
            </a:r>
            <a:r>
              <a:rPr sz="2000" b="1" spc="10" dirty="0" err="1">
                <a:latin typeface="宋体"/>
                <a:cs typeface="宋体"/>
              </a:rPr>
              <a:t>“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子树</a:t>
            </a:r>
            <a:r>
              <a:rPr sz="2000" b="1" spc="-10" dirty="0" err="1">
                <a:latin typeface="宋体"/>
                <a:cs typeface="宋体"/>
              </a:rPr>
              <a:t>（</a:t>
            </a:r>
            <a:r>
              <a:rPr sz="2000" b="1" spc="-10" dirty="0" err="1">
                <a:latin typeface="Arial"/>
                <a:cs typeface="Arial"/>
              </a:rPr>
              <a:t>SubTree</a:t>
            </a:r>
            <a:r>
              <a:rPr sz="2000" b="1" spc="-10" dirty="0">
                <a:latin typeface="宋体"/>
                <a:cs typeface="宋体"/>
              </a:rPr>
              <a:t>）”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391440" y="5491407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(b)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子</a:t>
            </a:r>
            <a:r>
              <a:rPr sz="1800" b="1" spc="-5" dirty="0">
                <a:latin typeface="宋体"/>
                <a:cs typeface="宋体"/>
              </a:rPr>
              <a:t>树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330478" y="5623995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821207" y="5491407"/>
            <a:ext cx="96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(c)</a:t>
            </a:r>
            <a:r>
              <a:rPr sz="18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子树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48179" y="562399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0000FF"/>
                </a:solidFill>
                <a:latin typeface="Arial"/>
                <a:cs typeface="Arial"/>
              </a:rPr>
              <a:t>A2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58720" y="5491407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(d)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子</a:t>
            </a:r>
            <a:r>
              <a:rPr sz="1800" b="1" spc="-5" dirty="0">
                <a:latin typeface="宋体"/>
                <a:cs typeface="宋体"/>
              </a:rPr>
              <a:t>树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197503" y="562399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Arial"/>
                <a:cs typeface="Arial"/>
              </a:rPr>
              <a:t>A3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72305" y="5491407"/>
            <a:ext cx="90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(e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634889" y="562399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0000FF"/>
                </a:solidFill>
                <a:latin typeface="Arial"/>
                <a:cs typeface="Arial"/>
              </a:rPr>
              <a:t>A4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3E8CACD-DADF-4EFA-A30A-141C4EF9AB1B}"/>
              </a:ext>
            </a:extLst>
          </p:cNvPr>
          <p:cNvSpPr txBox="1"/>
          <p:nvPr/>
        </p:nvSpPr>
        <p:spPr>
          <a:xfrm>
            <a:off x="473551" y="3054363"/>
            <a:ext cx="1493901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5380">
              <a:lnSpc>
                <a:spcPts val="1820"/>
              </a:lnSpc>
              <a:spcBef>
                <a:spcPts val="1435"/>
              </a:spcBef>
            </a:pPr>
            <a:r>
              <a:rPr lang="en-US" altLang="zh-CN" sz="1800" b="1" spc="-5" dirty="0">
                <a:latin typeface="Calibri"/>
                <a:cs typeface="Calibri"/>
              </a:rPr>
              <a:t>A</a:t>
            </a:r>
            <a:endParaRPr lang="en-US" altLang="zh-CN" sz="1800" dirty="0">
              <a:latin typeface="Calibri"/>
              <a:cs typeface="Calibri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C183405-A95A-4BC4-994A-3BAA6D8F978E}"/>
              </a:ext>
            </a:extLst>
          </p:cNvPr>
          <p:cNvSpPr txBox="1"/>
          <p:nvPr/>
        </p:nvSpPr>
        <p:spPr>
          <a:xfrm>
            <a:off x="427413" y="3632747"/>
            <a:ext cx="8763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5840">
              <a:lnSpc>
                <a:spcPts val="1820"/>
              </a:lnSpc>
              <a:tabLst>
                <a:tab pos="4672965" algn="l"/>
                <a:tab pos="5944235" algn="l"/>
                <a:tab pos="7337425" algn="l"/>
              </a:tabLst>
            </a:pPr>
            <a:r>
              <a:rPr lang="en-US" altLang="zh-CN" sz="1600" b="1" spc="-5" dirty="0">
                <a:latin typeface="Calibri"/>
                <a:cs typeface="Calibri"/>
              </a:rPr>
              <a:t>B	</a:t>
            </a:r>
            <a:r>
              <a:rPr lang="en-US" altLang="zh-CN" sz="2400" b="1" spc="-7" baseline="1736" dirty="0">
                <a:latin typeface="Calibri"/>
                <a:cs typeface="Calibri"/>
              </a:rPr>
              <a:t>C	D	E</a:t>
            </a:r>
            <a:endParaRPr lang="en-US" altLang="zh-CN" sz="2400" baseline="1736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 animBg="1"/>
      <p:bldP spid="117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9" grpId="0"/>
      <p:bldP spid="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59" y="638302"/>
            <a:ext cx="179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70205" algn="l"/>
              </a:tabLst>
            </a:pPr>
            <a:r>
              <a:rPr sz="2400" b="1" dirty="0">
                <a:latin typeface="宋体"/>
                <a:cs typeface="宋体"/>
              </a:rPr>
              <a:t>树与非树</a:t>
            </a:r>
            <a:r>
              <a:rPr sz="2400" b="1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967" y="13239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804" y="0"/>
                </a:moveTo>
                <a:lnTo>
                  <a:pt x="161672" y="5288"/>
                </a:lnTo>
                <a:lnTo>
                  <a:pt x="117502" y="20352"/>
                </a:lnTo>
                <a:lnTo>
                  <a:pt x="78548" y="43987"/>
                </a:lnTo>
                <a:lnTo>
                  <a:pt x="46066" y="74988"/>
                </a:lnTo>
                <a:lnTo>
                  <a:pt x="21310" y="112152"/>
                </a:lnTo>
                <a:lnTo>
                  <a:pt x="5536" y="154275"/>
                </a:lnTo>
                <a:lnTo>
                  <a:pt x="0" y="200151"/>
                </a:lnTo>
                <a:lnTo>
                  <a:pt x="5536" y="246076"/>
                </a:lnTo>
                <a:lnTo>
                  <a:pt x="21310" y="288232"/>
                </a:lnTo>
                <a:lnTo>
                  <a:pt x="46066" y="325418"/>
                </a:lnTo>
                <a:lnTo>
                  <a:pt x="78548" y="356433"/>
                </a:lnTo>
                <a:lnTo>
                  <a:pt x="117502" y="380075"/>
                </a:lnTo>
                <a:lnTo>
                  <a:pt x="161672" y="395141"/>
                </a:lnTo>
                <a:lnTo>
                  <a:pt x="209804" y="400430"/>
                </a:lnTo>
                <a:lnTo>
                  <a:pt x="257942" y="395141"/>
                </a:lnTo>
                <a:lnTo>
                  <a:pt x="302130" y="380075"/>
                </a:lnTo>
                <a:lnTo>
                  <a:pt x="341109" y="356433"/>
                </a:lnTo>
                <a:lnTo>
                  <a:pt x="373618" y="325418"/>
                </a:lnTo>
                <a:lnTo>
                  <a:pt x="398398" y="288232"/>
                </a:lnTo>
                <a:lnTo>
                  <a:pt x="414191" y="246076"/>
                </a:lnTo>
                <a:lnTo>
                  <a:pt x="419734" y="200151"/>
                </a:lnTo>
                <a:lnTo>
                  <a:pt x="414191" y="154275"/>
                </a:lnTo>
                <a:lnTo>
                  <a:pt x="398399" y="112152"/>
                </a:lnTo>
                <a:lnTo>
                  <a:pt x="373618" y="74988"/>
                </a:lnTo>
                <a:lnTo>
                  <a:pt x="341109" y="43987"/>
                </a:lnTo>
                <a:lnTo>
                  <a:pt x="302130" y="20352"/>
                </a:lnTo>
                <a:lnTo>
                  <a:pt x="257942" y="5288"/>
                </a:lnTo>
                <a:lnTo>
                  <a:pt x="20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967" y="13239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36" y="154275"/>
                </a:lnTo>
                <a:lnTo>
                  <a:pt x="21310" y="112152"/>
                </a:lnTo>
                <a:lnTo>
                  <a:pt x="46066" y="74988"/>
                </a:lnTo>
                <a:lnTo>
                  <a:pt x="78548" y="43987"/>
                </a:lnTo>
                <a:lnTo>
                  <a:pt x="117502" y="20352"/>
                </a:lnTo>
                <a:lnTo>
                  <a:pt x="161672" y="5288"/>
                </a:lnTo>
                <a:lnTo>
                  <a:pt x="209804" y="0"/>
                </a:lnTo>
                <a:lnTo>
                  <a:pt x="257942" y="5288"/>
                </a:lnTo>
                <a:lnTo>
                  <a:pt x="302130" y="20352"/>
                </a:lnTo>
                <a:lnTo>
                  <a:pt x="341109" y="43987"/>
                </a:lnTo>
                <a:lnTo>
                  <a:pt x="373618" y="74988"/>
                </a:lnTo>
                <a:lnTo>
                  <a:pt x="398399" y="112152"/>
                </a:lnTo>
                <a:lnTo>
                  <a:pt x="414191" y="154275"/>
                </a:lnTo>
                <a:lnTo>
                  <a:pt x="419734" y="200151"/>
                </a:lnTo>
                <a:lnTo>
                  <a:pt x="414191" y="246076"/>
                </a:lnTo>
                <a:lnTo>
                  <a:pt x="398398" y="288232"/>
                </a:lnTo>
                <a:lnTo>
                  <a:pt x="373618" y="325418"/>
                </a:lnTo>
                <a:lnTo>
                  <a:pt x="341109" y="356433"/>
                </a:lnTo>
                <a:lnTo>
                  <a:pt x="302130" y="380075"/>
                </a:lnTo>
                <a:lnTo>
                  <a:pt x="257942" y="395141"/>
                </a:lnTo>
                <a:lnTo>
                  <a:pt x="209804" y="400430"/>
                </a:lnTo>
                <a:lnTo>
                  <a:pt x="161672" y="395141"/>
                </a:lnTo>
                <a:lnTo>
                  <a:pt x="117502" y="380075"/>
                </a:lnTo>
                <a:lnTo>
                  <a:pt x="78548" y="356433"/>
                </a:lnTo>
                <a:lnTo>
                  <a:pt x="46066" y="325418"/>
                </a:lnTo>
                <a:lnTo>
                  <a:pt x="21310" y="288232"/>
                </a:lnTo>
                <a:lnTo>
                  <a:pt x="5536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4614" y="143466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761" y="136588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1875" y="2245232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4" h="400685">
                <a:moveTo>
                  <a:pt x="209892" y="0"/>
                </a:moveTo>
                <a:lnTo>
                  <a:pt x="161768" y="5282"/>
                </a:lnTo>
                <a:lnTo>
                  <a:pt x="117590" y="20330"/>
                </a:lnTo>
                <a:lnTo>
                  <a:pt x="78618" y="43947"/>
                </a:lnTo>
                <a:lnTo>
                  <a:pt x="46113" y="74935"/>
                </a:lnTo>
                <a:lnTo>
                  <a:pt x="21335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28"/>
                </a:lnTo>
                <a:lnTo>
                  <a:pt x="21335" y="288151"/>
                </a:lnTo>
                <a:lnTo>
                  <a:pt x="46113" y="325315"/>
                </a:lnTo>
                <a:lnTo>
                  <a:pt x="78618" y="356316"/>
                </a:lnTo>
                <a:lnTo>
                  <a:pt x="117590" y="379951"/>
                </a:lnTo>
                <a:lnTo>
                  <a:pt x="161768" y="395015"/>
                </a:lnTo>
                <a:lnTo>
                  <a:pt x="209892" y="400303"/>
                </a:lnTo>
                <a:lnTo>
                  <a:pt x="258038" y="395015"/>
                </a:lnTo>
                <a:lnTo>
                  <a:pt x="302218" y="379951"/>
                </a:lnTo>
                <a:lnTo>
                  <a:pt x="341178" y="356316"/>
                </a:lnTo>
                <a:lnTo>
                  <a:pt x="373665" y="325315"/>
                </a:lnTo>
                <a:lnTo>
                  <a:pt x="398423" y="288151"/>
                </a:lnTo>
                <a:lnTo>
                  <a:pt x="414197" y="246028"/>
                </a:lnTo>
                <a:lnTo>
                  <a:pt x="419734" y="200151"/>
                </a:lnTo>
                <a:lnTo>
                  <a:pt x="414197" y="154235"/>
                </a:lnTo>
                <a:lnTo>
                  <a:pt x="398423" y="112096"/>
                </a:lnTo>
                <a:lnTo>
                  <a:pt x="373665" y="74935"/>
                </a:lnTo>
                <a:lnTo>
                  <a:pt x="341178" y="43947"/>
                </a:lnTo>
                <a:lnTo>
                  <a:pt x="302218" y="20330"/>
                </a:lnTo>
                <a:lnTo>
                  <a:pt x="258038" y="5282"/>
                </a:lnTo>
                <a:lnTo>
                  <a:pt x="20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1875" y="2245232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4" h="400685">
                <a:moveTo>
                  <a:pt x="0" y="200151"/>
                </a:moveTo>
                <a:lnTo>
                  <a:pt x="5543" y="154235"/>
                </a:lnTo>
                <a:lnTo>
                  <a:pt x="21335" y="112096"/>
                </a:lnTo>
                <a:lnTo>
                  <a:pt x="46113" y="74935"/>
                </a:lnTo>
                <a:lnTo>
                  <a:pt x="78618" y="43947"/>
                </a:lnTo>
                <a:lnTo>
                  <a:pt x="117590" y="20330"/>
                </a:lnTo>
                <a:lnTo>
                  <a:pt x="161768" y="5282"/>
                </a:lnTo>
                <a:lnTo>
                  <a:pt x="209892" y="0"/>
                </a:lnTo>
                <a:lnTo>
                  <a:pt x="258038" y="5282"/>
                </a:lnTo>
                <a:lnTo>
                  <a:pt x="302218" y="20330"/>
                </a:lnTo>
                <a:lnTo>
                  <a:pt x="341178" y="43947"/>
                </a:lnTo>
                <a:lnTo>
                  <a:pt x="373665" y="74935"/>
                </a:lnTo>
                <a:lnTo>
                  <a:pt x="398423" y="112096"/>
                </a:lnTo>
                <a:lnTo>
                  <a:pt x="414197" y="154235"/>
                </a:lnTo>
                <a:lnTo>
                  <a:pt x="419734" y="200151"/>
                </a:lnTo>
                <a:lnTo>
                  <a:pt x="414197" y="246028"/>
                </a:lnTo>
                <a:lnTo>
                  <a:pt x="398423" y="288151"/>
                </a:lnTo>
                <a:lnTo>
                  <a:pt x="373665" y="325315"/>
                </a:lnTo>
                <a:lnTo>
                  <a:pt x="341178" y="356316"/>
                </a:lnTo>
                <a:lnTo>
                  <a:pt x="302218" y="379951"/>
                </a:lnTo>
                <a:lnTo>
                  <a:pt x="258038" y="395015"/>
                </a:lnTo>
                <a:lnTo>
                  <a:pt x="209892" y="400303"/>
                </a:lnTo>
                <a:lnTo>
                  <a:pt x="161768" y="395015"/>
                </a:lnTo>
                <a:lnTo>
                  <a:pt x="117590" y="379951"/>
                </a:lnTo>
                <a:lnTo>
                  <a:pt x="78618" y="356316"/>
                </a:lnTo>
                <a:lnTo>
                  <a:pt x="46113" y="325315"/>
                </a:lnTo>
                <a:lnTo>
                  <a:pt x="21335" y="288151"/>
                </a:lnTo>
                <a:lnTo>
                  <a:pt x="5543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9442" y="2131314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804" y="0"/>
                </a:moveTo>
                <a:lnTo>
                  <a:pt x="161712" y="5282"/>
                </a:lnTo>
                <a:lnTo>
                  <a:pt x="117558" y="20330"/>
                </a:lnTo>
                <a:lnTo>
                  <a:pt x="78602" y="43947"/>
                </a:lnTo>
                <a:lnTo>
                  <a:pt x="46106" y="74935"/>
                </a:lnTo>
                <a:lnTo>
                  <a:pt x="21333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28"/>
                </a:lnTo>
                <a:lnTo>
                  <a:pt x="21333" y="288151"/>
                </a:lnTo>
                <a:lnTo>
                  <a:pt x="46106" y="325315"/>
                </a:lnTo>
                <a:lnTo>
                  <a:pt x="78602" y="356316"/>
                </a:lnTo>
                <a:lnTo>
                  <a:pt x="117558" y="379951"/>
                </a:lnTo>
                <a:lnTo>
                  <a:pt x="161712" y="395015"/>
                </a:lnTo>
                <a:lnTo>
                  <a:pt x="209804" y="400303"/>
                </a:lnTo>
                <a:lnTo>
                  <a:pt x="257942" y="395015"/>
                </a:lnTo>
                <a:lnTo>
                  <a:pt x="302130" y="379951"/>
                </a:lnTo>
                <a:lnTo>
                  <a:pt x="341109" y="356316"/>
                </a:lnTo>
                <a:lnTo>
                  <a:pt x="373618" y="325315"/>
                </a:lnTo>
                <a:lnTo>
                  <a:pt x="398398" y="288151"/>
                </a:lnTo>
                <a:lnTo>
                  <a:pt x="414191" y="246028"/>
                </a:lnTo>
                <a:lnTo>
                  <a:pt x="419734" y="200151"/>
                </a:lnTo>
                <a:lnTo>
                  <a:pt x="414191" y="154235"/>
                </a:lnTo>
                <a:lnTo>
                  <a:pt x="398399" y="112096"/>
                </a:lnTo>
                <a:lnTo>
                  <a:pt x="373618" y="74935"/>
                </a:lnTo>
                <a:lnTo>
                  <a:pt x="341109" y="43947"/>
                </a:lnTo>
                <a:lnTo>
                  <a:pt x="302130" y="20330"/>
                </a:lnTo>
                <a:lnTo>
                  <a:pt x="257942" y="5282"/>
                </a:lnTo>
                <a:lnTo>
                  <a:pt x="20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9442" y="2131314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43" y="154235"/>
                </a:lnTo>
                <a:lnTo>
                  <a:pt x="21333" y="112096"/>
                </a:lnTo>
                <a:lnTo>
                  <a:pt x="46106" y="74935"/>
                </a:lnTo>
                <a:lnTo>
                  <a:pt x="78602" y="43947"/>
                </a:lnTo>
                <a:lnTo>
                  <a:pt x="117558" y="20330"/>
                </a:lnTo>
                <a:lnTo>
                  <a:pt x="161712" y="5282"/>
                </a:lnTo>
                <a:lnTo>
                  <a:pt x="209804" y="0"/>
                </a:lnTo>
                <a:lnTo>
                  <a:pt x="257942" y="5282"/>
                </a:lnTo>
                <a:lnTo>
                  <a:pt x="302130" y="20330"/>
                </a:lnTo>
                <a:lnTo>
                  <a:pt x="341109" y="43947"/>
                </a:lnTo>
                <a:lnTo>
                  <a:pt x="373618" y="74935"/>
                </a:lnTo>
                <a:lnTo>
                  <a:pt x="398399" y="112096"/>
                </a:lnTo>
                <a:lnTo>
                  <a:pt x="414191" y="154235"/>
                </a:lnTo>
                <a:lnTo>
                  <a:pt x="419734" y="200151"/>
                </a:lnTo>
                <a:lnTo>
                  <a:pt x="414191" y="246028"/>
                </a:lnTo>
                <a:lnTo>
                  <a:pt x="398398" y="288151"/>
                </a:lnTo>
                <a:lnTo>
                  <a:pt x="373618" y="325315"/>
                </a:lnTo>
                <a:lnTo>
                  <a:pt x="341109" y="356316"/>
                </a:lnTo>
                <a:lnTo>
                  <a:pt x="302130" y="379951"/>
                </a:lnTo>
                <a:lnTo>
                  <a:pt x="257942" y="395015"/>
                </a:lnTo>
                <a:lnTo>
                  <a:pt x="209804" y="400303"/>
                </a:lnTo>
                <a:lnTo>
                  <a:pt x="161712" y="395015"/>
                </a:lnTo>
                <a:lnTo>
                  <a:pt x="117558" y="379951"/>
                </a:lnTo>
                <a:lnTo>
                  <a:pt x="78602" y="356316"/>
                </a:lnTo>
                <a:lnTo>
                  <a:pt x="46106" y="325315"/>
                </a:lnTo>
                <a:lnTo>
                  <a:pt x="21333" y="288151"/>
                </a:lnTo>
                <a:lnTo>
                  <a:pt x="5543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429" y="20986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803" y="0"/>
                </a:moveTo>
                <a:lnTo>
                  <a:pt x="161712" y="5289"/>
                </a:lnTo>
                <a:lnTo>
                  <a:pt x="117558" y="20355"/>
                </a:lnTo>
                <a:lnTo>
                  <a:pt x="78602" y="43997"/>
                </a:lnTo>
                <a:lnTo>
                  <a:pt x="46106" y="75012"/>
                </a:lnTo>
                <a:lnTo>
                  <a:pt x="21333" y="112198"/>
                </a:lnTo>
                <a:lnTo>
                  <a:pt x="5543" y="154354"/>
                </a:lnTo>
                <a:lnTo>
                  <a:pt x="0" y="200278"/>
                </a:lnTo>
                <a:lnTo>
                  <a:pt x="5543" y="246155"/>
                </a:lnTo>
                <a:lnTo>
                  <a:pt x="21333" y="288278"/>
                </a:lnTo>
                <a:lnTo>
                  <a:pt x="46106" y="325442"/>
                </a:lnTo>
                <a:lnTo>
                  <a:pt x="78602" y="356443"/>
                </a:lnTo>
                <a:lnTo>
                  <a:pt x="117558" y="380078"/>
                </a:lnTo>
                <a:lnTo>
                  <a:pt x="161712" y="395142"/>
                </a:lnTo>
                <a:lnTo>
                  <a:pt x="209803" y="400430"/>
                </a:lnTo>
                <a:lnTo>
                  <a:pt x="257942" y="395142"/>
                </a:lnTo>
                <a:lnTo>
                  <a:pt x="302130" y="380078"/>
                </a:lnTo>
                <a:lnTo>
                  <a:pt x="341109" y="356443"/>
                </a:lnTo>
                <a:lnTo>
                  <a:pt x="373618" y="325442"/>
                </a:lnTo>
                <a:lnTo>
                  <a:pt x="398398" y="288278"/>
                </a:lnTo>
                <a:lnTo>
                  <a:pt x="414191" y="246155"/>
                </a:lnTo>
                <a:lnTo>
                  <a:pt x="419734" y="200278"/>
                </a:lnTo>
                <a:lnTo>
                  <a:pt x="414191" y="154354"/>
                </a:lnTo>
                <a:lnTo>
                  <a:pt x="398398" y="112198"/>
                </a:lnTo>
                <a:lnTo>
                  <a:pt x="373618" y="75012"/>
                </a:lnTo>
                <a:lnTo>
                  <a:pt x="341109" y="43997"/>
                </a:lnTo>
                <a:lnTo>
                  <a:pt x="302130" y="20355"/>
                </a:lnTo>
                <a:lnTo>
                  <a:pt x="257942" y="5289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4429" y="20986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278"/>
                </a:moveTo>
                <a:lnTo>
                  <a:pt x="5543" y="154354"/>
                </a:lnTo>
                <a:lnTo>
                  <a:pt x="21333" y="112198"/>
                </a:lnTo>
                <a:lnTo>
                  <a:pt x="46106" y="75012"/>
                </a:lnTo>
                <a:lnTo>
                  <a:pt x="78602" y="43997"/>
                </a:lnTo>
                <a:lnTo>
                  <a:pt x="117558" y="20355"/>
                </a:lnTo>
                <a:lnTo>
                  <a:pt x="161712" y="5289"/>
                </a:lnTo>
                <a:lnTo>
                  <a:pt x="209803" y="0"/>
                </a:lnTo>
                <a:lnTo>
                  <a:pt x="257942" y="5289"/>
                </a:lnTo>
                <a:lnTo>
                  <a:pt x="302130" y="20355"/>
                </a:lnTo>
                <a:lnTo>
                  <a:pt x="341109" y="43997"/>
                </a:lnTo>
                <a:lnTo>
                  <a:pt x="373618" y="75012"/>
                </a:lnTo>
                <a:lnTo>
                  <a:pt x="398398" y="112198"/>
                </a:lnTo>
                <a:lnTo>
                  <a:pt x="414191" y="154354"/>
                </a:lnTo>
                <a:lnTo>
                  <a:pt x="419734" y="200278"/>
                </a:lnTo>
                <a:lnTo>
                  <a:pt x="414191" y="246155"/>
                </a:lnTo>
                <a:lnTo>
                  <a:pt x="398398" y="288278"/>
                </a:lnTo>
                <a:lnTo>
                  <a:pt x="373618" y="325442"/>
                </a:lnTo>
                <a:lnTo>
                  <a:pt x="341109" y="356443"/>
                </a:lnTo>
                <a:lnTo>
                  <a:pt x="302130" y="380078"/>
                </a:lnTo>
                <a:lnTo>
                  <a:pt x="257942" y="395142"/>
                </a:lnTo>
                <a:lnTo>
                  <a:pt x="209803" y="400430"/>
                </a:lnTo>
                <a:lnTo>
                  <a:pt x="161712" y="395142"/>
                </a:lnTo>
                <a:lnTo>
                  <a:pt x="117558" y="380078"/>
                </a:lnTo>
                <a:lnTo>
                  <a:pt x="78602" y="356443"/>
                </a:lnTo>
                <a:lnTo>
                  <a:pt x="46106" y="325442"/>
                </a:lnTo>
                <a:lnTo>
                  <a:pt x="21333" y="288278"/>
                </a:lnTo>
                <a:lnTo>
                  <a:pt x="5543" y="246155"/>
                </a:lnTo>
                <a:lnTo>
                  <a:pt x="0" y="2002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137" y="2922270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209867" y="0"/>
                </a:moveTo>
                <a:lnTo>
                  <a:pt x="161748" y="5288"/>
                </a:lnTo>
                <a:lnTo>
                  <a:pt x="117575" y="20352"/>
                </a:lnTo>
                <a:lnTo>
                  <a:pt x="78608" y="43987"/>
                </a:lnTo>
                <a:lnTo>
                  <a:pt x="46107" y="74988"/>
                </a:lnTo>
                <a:lnTo>
                  <a:pt x="21332" y="112152"/>
                </a:lnTo>
                <a:lnTo>
                  <a:pt x="5543" y="154275"/>
                </a:lnTo>
                <a:lnTo>
                  <a:pt x="0" y="200151"/>
                </a:lnTo>
                <a:lnTo>
                  <a:pt x="5543" y="246076"/>
                </a:lnTo>
                <a:lnTo>
                  <a:pt x="21332" y="288232"/>
                </a:lnTo>
                <a:lnTo>
                  <a:pt x="46107" y="325418"/>
                </a:lnTo>
                <a:lnTo>
                  <a:pt x="78608" y="356433"/>
                </a:lnTo>
                <a:lnTo>
                  <a:pt x="117575" y="380075"/>
                </a:lnTo>
                <a:lnTo>
                  <a:pt x="161748" y="395141"/>
                </a:lnTo>
                <a:lnTo>
                  <a:pt x="209867" y="400430"/>
                </a:lnTo>
                <a:lnTo>
                  <a:pt x="258005" y="395141"/>
                </a:lnTo>
                <a:lnTo>
                  <a:pt x="302193" y="380075"/>
                </a:lnTo>
                <a:lnTo>
                  <a:pt x="341172" y="356433"/>
                </a:lnTo>
                <a:lnTo>
                  <a:pt x="373681" y="325418"/>
                </a:lnTo>
                <a:lnTo>
                  <a:pt x="398462" y="288232"/>
                </a:lnTo>
                <a:lnTo>
                  <a:pt x="414254" y="246076"/>
                </a:lnTo>
                <a:lnTo>
                  <a:pt x="419798" y="200151"/>
                </a:lnTo>
                <a:lnTo>
                  <a:pt x="414254" y="154275"/>
                </a:lnTo>
                <a:lnTo>
                  <a:pt x="398462" y="112152"/>
                </a:lnTo>
                <a:lnTo>
                  <a:pt x="373681" y="74988"/>
                </a:lnTo>
                <a:lnTo>
                  <a:pt x="341172" y="43987"/>
                </a:lnTo>
                <a:lnTo>
                  <a:pt x="302193" y="20352"/>
                </a:lnTo>
                <a:lnTo>
                  <a:pt x="258005" y="5288"/>
                </a:lnTo>
                <a:lnTo>
                  <a:pt x="209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137" y="2922270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0" y="200151"/>
                </a:moveTo>
                <a:lnTo>
                  <a:pt x="5543" y="154275"/>
                </a:lnTo>
                <a:lnTo>
                  <a:pt x="21332" y="112152"/>
                </a:lnTo>
                <a:lnTo>
                  <a:pt x="46107" y="74988"/>
                </a:lnTo>
                <a:lnTo>
                  <a:pt x="78608" y="43987"/>
                </a:lnTo>
                <a:lnTo>
                  <a:pt x="117575" y="20352"/>
                </a:lnTo>
                <a:lnTo>
                  <a:pt x="161748" y="5288"/>
                </a:lnTo>
                <a:lnTo>
                  <a:pt x="209867" y="0"/>
                </a:lnTo>
                <a:lnTo>
                  <a:pt x="258005" y="5288"/>
                </a:lnTo>
                <a:lnTo>
                  <a:pt x="302193" y="20352"/>
                </a:lnTo>
                <a:lnTo>
                  <a:pt x="341172" y="43987"/>
                </a:lnTo>
                <a:lnTo>
                  <a:pt x="373681" y="74988"/>
                </a:lnTo>
                <a:lnTo>
                  <a:pt x="398462" y="112152"/>
                </a:lnTo>
                <a:lnTo>
                  <a:pt x="414254" y="154275"/>
                </a:lnTo>
                <a:lnTo>
                  <a:pt x="419798" y="200151"/>
                </a:lnTo>
                <a:lnTo>
                  <a:pt x="414254" y="246076"/>
                </a:lnTo>
                <a:lnTo>
                  <a:pt x="398462" y="288232"/>
                </a:lnTo>
                <a:lnTo>
                  <a:pt x="373681" y="325418"/>
                </a:lnTo>
                <a:lnTo>
                  <a:pt x="341172" y="356433"/>
                </a:lnTo>
                <a:lnTo>
                  <a:pt x="302193" y="380075"/>
                </a:lnTo>
                <a:lnTo>
                  <a:pt x="258005" y="395141"/>
                </a:lnTo>
                <a:lnTo>
                  <a:pt x="209867" y="400430"/>
                </a:lnTo>
                <a:lnTo>
                  <a:pt x="161748" y="395141"/>
                </a:lnTo>
                <a:lnTo>
                  <a:pt x="117575" y="380075"/>
                </a:lnTo>
                <a:lnTo>
                  <a:pt x="78608" y="356433"/>
                </a:lnTo>
                <a:lnTo>
                  <a:pt x="46107" y="325418"/>
                </a:lnTo>
                <a:lnTo>
                  <a:pt x="21332" y="288232"/>
                </a:lnTo>
                <a:lnTo>
                  <a:pt x="5543" y="246076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2585" y="289623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931" y="0"/>
                </a:moveTo>
                <a:lnTo>
                  <a:pt x="161792" y="5288"/>
                </a:lnTo>
                <a:lnTo>
                  <a:pt x="117604" y="20352"/>
                </a:lnTo>
                <a:lnTo>
                  <a:pt x="78625" y="43987"/>
                </a:lnTo>
                <a:lnTo>
                  <a:pt x="46116" y="74988"/>
                </a:lnTo>
                <a:lnTo>
                  <a:pt x="21335" y="112152"/>
                </a:lnTo>
                <a:lnTo>
                  <a:pt x="5543" y="154275"/>
                </a:lnTo>
                <a:lnTo>
                  <a:pt x="0" y="200151"/>
                </a:lnTo>
                <a:lnTo>
                  <a:pt x="5543" y="246068"/>
                </a:lnTo>
                <a:lnTo>
                  <a:pt x="21336" y="288207"/>
                </a:lnTo>
                <a:lnTo>
                  <a:pt x="46116" y="325368"/>
                </a:lnTo>
                <a:lnTo>
                  <a:pt x="78625" y="356356"/>
                </a:lnTo>
                <a:lnTo>
                  <a:pt x="117604" y="379973"/>
                </a:lnTo>
                <a:lnTo>
                  <a:pt x="161792" y="395021"/>
                </a:lnTo>
                <a:lnTo>
                  <a:pt x="209931" y="400303"/>
                </a:lnTo>
                <a:lnTo>
                  <a:pt x="258022" y="395021"/>
                </a:lnTo>
                <a:lnTo>
                  <a:pt x="302176" y="379973"/>
                </a:lnTo>
                <a:lnTo>
                  <a:pt x="341132" y="356356"/>
                </a:lnTo>
                <a:lnTo>
                  <a:pt x="373628" y="325368"/>
                </a:lnTo>
                <a:lnTo>
                  <a:pt x="398401" y="288207"/>
                </a:lnTo>
                <a:lnTo>
                  <a:pt x="414191" y="246068"/>
                </a:lnTo>
                <a:lnTo>
                  <a:pt x="419734" y="200151"/>
                </a:lnTo>
                <a:lnTo>
                  <a:pt x="414191" y="154275"/>
                </a:lnTo>
                <a:lnTo>
                  <a:pt x="398401" y="112152"/>
                </a:lnTo>
                <a:lnTo>
                  <a:pt x="373628" y="74988"/>
                </a:lnTo>
                <a:lnTo>
                  <a:pt x="341132" y="43987"/>
                </a:lnTo>
                <a:lnTo>
                  <a:pt x="302176" y="20352"/>
                </a:lnTo>
                <a:lnTo>
                  <a:pt x="258022" y="5288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2585" y="289623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43" y="154275"/>
                </a:lnTo>
                <a:lnTo>
                  <a:pt x="21336" y="112152"/>
                </a:lnTo>
                <a:lnTo>
                  <a:pt x="46116" y="74988"/>
                </a:lnTo>
                <a:lnTo>
                  <a:pt x="78625" y="43987"/>
                </a:lnTo>
                <a:lnTo>
                  <a:pt x="117604" y="20352"/>
                </a:lnTo>
                <a:lnTo>
                  <a:pt x="161792" y="5288"/>
                </a:lnTo>
                <a:lnTo>
                  <a:pt x="209931" y="0"/>
                </a:lnTo>
                <a:lnTo>
                  <a:pt x="258022" y="5288"/>
                </a:lnTo>
                <a:lnTo>
                  <a:pt x="302176" y="20352"/>
                </a:lnTo>
                <a:lnTo>
                  <a:pt x="341132" y="43987"/>
                </a:lnTo>
                <a:lnTo>
                  <a:pt x="373628" y="74988"/>
                </a:lnTo>
                <a:lnTo>
                  <a:pt x="398401" y="112152"/>
                </a:lnTo>
                <a:lnTo>
                  <a:pt x="414191" y="154275"/>
                </a:lnTo>
                <a:lnTo>
                  <a:pt x="419734" y="200151"/>
                </a:lnTo>
                <a:lnTo>
                  <a:pt x="414191" y="246068"/>
                </a:lnTo>
                <a:lnTo>
                  <a:pt x="398401" y="288207"/>
                </a:lnTo>
                <a:lnTo>
                  <a:pt x="373628" y="325368"/>
                </a:lnTo>
                <a:lnTo>
                  <a:pt x="341132" y="356356"/>
                </a:lnTo>
                <a:lnTo>
                  <a:pt x="302176" y="379973"/>
                </a:lnTo>
                <a:lnTo>
                  <a:pt x="258022" y="395021"/>
                </a:lnTo>
                <a:lnTo>
                  <a:pt x="209931" y="400303"/>
                </a:lnTo>
                <a:lnTo>
                  <a:pt x="161792" y="395021"/>
                </a:lnTo>
                <a:lnTo>
                  <a:pt x="117604" y="379973"/>
                </a:lnTo>
                <a:lnTo>
                  <a:pt x="78625" y="356356"/>
                </a:lnTo>
                <a:lnTo>
                  <a:pt x="46116" y="325368"/>
                </a:lnTo>
                <a:lnTo>
                  <a:pt x="21336" y="288207"/>
                </a:lnTo>
                <a:lnTo>
                  <a:pt x="5543" y="24606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3124" y="1619122"/>
            <a:ext cx="403225" cy="656590"/>
          </a:xfrm>
          <a:custGeom>
            <a:avLst/>
            <a:gdLst/>
            <a:ahLst/>
            <a:cxnLst/>
            <a:rect l="l" t="t" r="r" b="b"/>
            <a:pathLst>
              <a:path w="403225" h="656589">
                <a:moveTo>
                  <a:pt x="402844" y="0"/>
                </a:moveTo>
                <a:lnTo>
                  <a:pt x="0" y="656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4614" y="1724405"/>
            <a:ext cx="99060" cy="407034"/>
          </a:xfrm>
          <a:custGeom>
            <a:avLst/>
            <a:gdLst/>
            <a:ahLst/>
            <a:cxnLst/>
            <a:rect l="l" t="t" r="r" b="b"/>
            <a:pathLst>
              <a:path w="99060" h="407035">
                <a:moveTo>
                  <a:pt x="99060" y="0"/>
                </a:moveTo>
                <a:lnTo>
                  <a:pt x="0" y="406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1049" y="262928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75255" y="2889757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931" y="0"/>
                </a:moveTo>
                <a:lnTo>
                  <a:pt x="161792" y="5282"/>
                </a:lnTo>
                <a:lnTo>
                  <a:pt x="117604" y="20330"/>
                </a:lnTo>
                <a:lnTo>
                  <a:pt x="78625" y="43947"/>
                </a:lnTo>
                <a:lnTo>
                  <a:pt x="46116" y="74935"/>
                </a:lnTo>
                <a:lnTo>
                  <a:pt x="21336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28"/>
                </a:lnTo>
                <a:lnTo>
                  <a:pt x="21336" y="288151"/>
                </a:lnTo>
                <a:lnTo>
                  <a:pt x="46116" y="325315"/>
                </a:lnTo>
                <a:lnTo>
                  <a:pt x="78625" y="356316"/>
                </a:lnTo>
                <a:lnTo>
                  <a:pt x="117604" y="379951"/>
                </a:lnTo>
                <a:lnTo>
                  <a:pt x="161792" y="395015"/>
                </a:lnTo>
                <a:lnTo>
                  <a:pt x="209931" y="400303"/>
                </a:lnTo>
                <a:lnTo>
                  <a:pt x="258022" y="395015"/>
                </a:lnTo>
                <a:lnTo>
                  <a:pt x="302176" y="379951"/>
                </a:lnTo>
                <a:lnTo>
                  <a:pt x="341132" y="356316"/>
                </a:lnTo>
                <a:lnTo>
                  <a:pt x="373628" y="325315"/>
                </a:lnTo>
                <a:lnTo>
                  <a:pt x="398401" y="288151"/>
                </a:lnTo>
                <a:lnTo>
                  <a:pt x="414191" y="246028"/>
                </a:lnTo>
                <a:lnTo>
                  <a:pt x="419735" y="200151"/>
                </a:lnTo>
                <a:lnTo>
                  <a:pt x="414191" y="154235"/>
                </a:lnTo>
                <a:lnTo>
                  <a:pt x="398401" y="112096"/>
                </a:lnTo>
                <a:lnTo>
                  <a:pt x="373628" y="74935"/>
                </a:lnTo>
                <a:lnTo>
                  <a:pt x="341132" y="43947"/>
                </a:lnTo>
                <a:lnTo>
                  <a:pt x="302176" y="20330"/>
                </a:lnTo>
                <a:lnTo>
                  <a:pt x="258022" y="5282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5255" y="2889757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43" y="154235"/>
                </a:lnTo>
                <a:lnTo>
                  <a:pt x="21336" y="112096"/>
                </a:lnTo>
                <a:lnTo>
                  <a:pt x="46116" y="74935"/>
                </a:lnTo>
                <a:lnTo>
                  <a:pt x="78625" y="43947"/>
                </a:lnTo>
                <a:lnTo>
                  <a:pt x="117604" y="20330"/>
                </a:lnTo>
                <a:lnTo>
                  <a:pt x="161792" y="5282"/>
                </a:lnTo>
                <a:lnTo>
                  <a:pt x="209931" y="0"/>
                </a:lnTo>
                <a:lnTo>
                  <a:pt x="258022" y="5282"/>
                </a:lnTo>
                <a:lnTo>
                  <a:pt x="302176" y="20330"/>
                </a:lnTo>
                <a:lnTo>
                  <a:pt x="341132" y="43947"/>
                </a:lnTo>
                <a:lnTo>
                  <a:pt x="373628" y="74935"/>
                </a:lnTo>
                <a:lnTo>
                  <a:pt x="398401" y="112096"/>
                </a:lnTo>
                <a:lnTo>
                  <a:pt x="414191" y="154235"/>
                </a:lnTo>
                <a:lnTo>
                  <a:pt x="419735" y="200151"/>
                </a:lnTo>
                <a:lnTo>
                  <a:pt x="414191" y="246028"/>
                </a:lnTo>
                <a:lnTo>
                  <a:pt x="398401" y="288151"/>
                </a:lnTo>
                <a:lnTo>
                  <a:pt x="373628" y="325315"/>
                </a:lnTo>
                <a:lnTo>
                  <a:pt x="341132" y="356316"/>
                </a:lnTo>
                <a:lnTo>
                  <a:pt x="302176" y="379951"/>
                </a:lnTo>
                <a:lnTo>
                  <a:pt x="258022" y="395015"/>
                </a:lnTo>
                <a:lnTo>
                  <a:pt x="209931" y="400303"/>
                </a:lnTo>
                <a:lnTo>
                  <a:pt x="161792" y="395015"/>
                </a:lnTo>
                <a:lnTo>
                  <a:pt x="117604" y="379951"/>
                </a:lnTo>
                <a:lnTo>
                  <a:pt x="78625" y="356316"/>
                </a:lnTo>
                <a:lnTo>
                  <a:pt x="46116" y="325315"/>
                </a:lnTo>
                <a:lnTo>
                  <a:pt x="21336" y="288151"/>
                </a:lnTo>
                <a:lnTo>
                  <a:pt x="5543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41448" y="2501264"/>
            <a:ext cx="102870" cy="375920"/>
          </a:xfrm>
          <a:custGeom>
            <a:avLst/>
            <a:gdLst/>
            <a:ahLst/>
            <a:cxnLst/>
            <a:rect l="l" t="t" r="r" b="b"/>
            <a:pathLst>
              <a:path w="102869" h="375919">
                <a:moveTo>
                  <a:pt x="102362" y="0"/>
                </a:moveTo>
                <a:lnTo>
                  <a:pt x="0" y="375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3764" y="290601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209931" y="0"/>
                </a:moveTo>
                <a:lnTo>
                  <a:pt x="161792" y="5282"/>
                </a:lnTo>
                <a:lnTo>
                  <a:pt x="117604" y="20330"/>
                </a:lnTo>
                <a:lnTo>
                  <a:pt x="78625" y="43947"/>
                </a:lnTo>
                <a:lnTo>
                  <a:pt x="46116" y="74935"/>
                </a:lnTo>
                <a:lnTo>
                  <a:pt x="21336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68"/>
                </a:lnTo>
                <a:lnTo>
                  <a:pt x="21336" y="288207"/>
                </a:lnTo>
                <a:lnTo>
                  <a:pt x="46116" y="325368"/>
                </a:lnTo>
                <a:lnTo>
                  <a:pt x="78625" y="356356"/>
                </a:lnTo>
                <a:lnTo>
                  <a:pt x="117604" y="379973"/>
                </a:lnTo>
                <a:lnTo>
                  <a:pt x="161792" y="395021"/>
                </a:lnTo>
                <a:lnTo>
                  <a:pt x="209931" y="400303"/>
                </a:lnTo>
                <a:lnTo>
                  <a:pt x="258069" y="395021"/>
                </a:lnTo>
                <a:lnTo>
                  <a:pt x="302257" y="379973"/>
                </a:lnTo>
                <a:lnTo>
                  <a:pt x="341236" y="356356"/>
                </a:lnTo>
                <a:lnTo>
                  <a:pt x="373745" y="325368"/>
                </a:lnTo>
                <a:lnTo>
                  <a:pt x="398525" y="288207"/>
                </a:lnTo>
                <a:lnTo>
                  <a:pt x="414318" y="246068"/>
                </a:lnTo>
                <a:lnTo>
                  <a:pt x="419862" y="200151"/>
                </a:lnTo>
                <a:lnTo>
                  <a:pt x="414318" y="154235"/>
                </a:lnTo>
                <a:lnTo>
                  <a:pt x="398526" y="112096"/>
                </a:lnTo>
                <a:lnTo>
                  <a:pt x="373745" y="74935"/>
                </a:lnTo>
                <a:lnTo>
                  <a:pt x="341236" y="43947"/>
                </a:lnTo>
                <a:lnTo>
                  <a:pt x="302257" y="20330"/>
                </a:lnTo>
                <a:lnTo>
                  <a:pt x="258069" y="5282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3764" y="290601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0" y="200151"/>
                </a:moveTo>
                <a:lnTo>
                  <a:pt x="5543" y="154235"/>
                </a:lnTo>
                <a:lnTo>
                  <a:pt x="21336" y="112096"/>
                </a:lnTo>
                <a:lnTo>
                  <a:pt x="46116" y="74935"/>
                </a:lnTo>
                <a:lnTo>
                  <a:pt x="78625" y="43947"/>
                </a:lnTo>
                <a:lnTo>
                  <a:pt x="117604" y="20330"/>
                </a:lnTo>
                <a:lnTo>
                  <a:pt x="161792" y="5282"/>
                </a:lnTo>
                <a:lnTo>
                  <a:pt x="209931" y="0"/>
                </a:lnTo>
                <a:lnTo>
                  <a:pt x="258069" y="5282"/>
                </a:lnTo>
                <a:lnTo>
                  <a:pt x="302257" y="20330"/>
                </a:lnTo>
                <a:lnTo>
                  <a:pt x="341236" y="43947"/>
                </a:lnTo>
                <a:lnTo>
                  <a:pt x="373745" y="74935"/>
                </a:lnTo>
                <a:lnTo>
                  <a:pt x="398525" y="112096"/>
                </a:lnTo>
                <a:lnTo>
                  <a:pt x="414318" y="154235"/>
                </a:lnTo>
                <a:lnTo>
                  <a:pt x="419862" y="200151"/>
                </a:lnTo>
                <a:lnTo>
                  <a:pt x="414318" y="246068"/>
                </a:lnTo>
                <a:lnTo>
                  <a:pt x="398525" y="288207"/>
                </a:lnTo>
                <a:lnTo>
                  <a:pt x="373745" y="325368"/>
                </a:lnTo>
                <a:lnTo>
                  <a:pt x="341236" y="356356"/>
                </a:lnTo>
                <a:lnTo>
                  <a:pt x="302257" y="379973"/>
                </a:lnTo>
                <a:lnTo>
                  <a:pt x="258069" y="395021"/>
                </a:lnTo>
                <a:lnTo>
                  <a:pt x="209931" y="400303"/>
                </a:lnTo>
                <a:lnTo>
                  <a:pt x="161792" y="395021"/>
                </a:lnTo>
                <a:lnTo>
                  <a:pt x="117604" y="379973"/>
                </a:lnTo>
                <a:lnTo>
                  <a:pt x="78625" y="356356"/>
                </a:lnTo>
                <a:lnTo>
                  <a:pt x="46116" y="325368"/>
                </a:lnTo>
                <a:lnTo>
                  <a:pt x="21336" y="288207"/>
                </a:lnTo>
                <a:lnTo>
                  <a:pt x="5543" y="24606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5679" y="2476245"/>
            <a:ext cx="116205" cy="420370"/>
          </a:xfrm>
          <a:custGeom>
            <a:avLst/>
            <a:gdLst/>
            <a:ahLst/>
            <a:cxnLst/>
            <a:rect l="l" t="t" r="r" b="b"/>
            <a:pathLst>
              <a:path w="116205" h="420369">
                <a:moveTo>
                  <a:pt x="0" y="0"/>
                </a:moveTo>
                <a:lnTo>
                  <a:pt x="116077" y="4199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3879" y="2551176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0"/>
                </a:moveTo>
                <a:lnTo>
                  <a:pt x="0" y="322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1094" y="2354783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86688" y="2285822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31517" y="2234387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81682" y="2165730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3650" y="220174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73273" y="2132787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02524" y="301556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55572" y="2947161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31517" y="301556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87779" y="2947161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94635" y="2983052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32735" y="2914649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89554" y="299930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29305" y="2930728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82114" y="1613661"/>
            <a:ext cx="304165" cy="518159"/>
          </a:xfrm>
          <a:custGeom>
            <a:avLst/>
            <a:gdLst/>
            <a:ahLst/>
            <a:cxnLst/>
            <a:rect l="l" t="t" r="r" b="b"/>
            <a:pathLst>
              <a:path w="304164" h="518160">
                <a:moveTo>
                  <a:pt x="0" y="0"/>
                </a:moveTo>
                <a:lnTo>
                  <a:pt x="303656" y="5176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2320" y="2324354"/>
            <a:ext cx="372110" cy="20955"/>
          </a:xfrm>
          <a:custGeom>
            <a:avLst/>
            <a:gdLst/>
            <a:ahLst/>
            <a:cxnLst/>
            <a:rect l="l" t="t" r="r" b="b"/>
            <a:pathLst>
              <a:path w="372110" h="20955">
                <a:moveTo>
                  <a:pt x="372110" y="0"/>
                </a:moveTo>
                <a:lnTo>
                  <a:pt x="0" y="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0027" y="1325625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2"/>
                </a:lnTo>
                <a:lnTo>
                  <a:pt x="117650" y="20330"/>
                </a:lnTo>
                <a:lnTo>
                  <a:pt x="78649" y="43947"/>
                </a:lnTo>
                <a:lnTo>
                  <a:pt x="46126" y="74935"/>
                </a:lnTo>
                <a:lnTo>
                  <a:pt x="21338" y="112096"/>
                </a:lnTo>
                <a:lnTo>
                  <a:pt x="5544" y="154235"/>
                </a:lnTo>
                <a:lnTo>
                  <a:pt x="0" y="200151"/>
                </a:lnTo>
                <a:lnTo>
                  <a:pt x="5544" y="246028"/>
                </a:lnTo>
                <a:lnTo>
                  <a:pt x="21338" y="288151"/>
                </a:lnTo>
                <a:lnTo>
                  <a:pt x="46126" y="325315"/>
                </a:lnTo>
                <a:lnTo>
                  <a:pt x="78649" y="356316"/>
                </a:lnTo>
                <a:lnTo>
                  <a:pt x="117650" y="379951"/>
                </a:lnTo>
                <a:lnTo>
                  <a:pt x="161872" y="395015"/>
                </a:lnTo>
                <a:lnTo>
                  <a:pt x="210058" y="400303"/>
                </a:lnTo>
                <a:lnTo>
                  <a:pt x="258203" y="395015"/>
                </a:lnTo>
                <a:lnTo>
                  <a:pt x="302409" y="379951"/>
                </a:lnTo>
                <a:lnTo>
                  <a:pt x="341413" y="356316"/>
                </a:lnTo>
                <a:lnTo>
                  <a:pt x="373949" y="325315"/>
                </a:lnTo>
                <a:lnTo>
                  <a:pt x="398754" y="288151"/>
                </a:lnTo>
                <a:lnTo>
                  <a:pt x="414565" y="246028"/>
                </a:lnTo>
                <a:lnTo>
                  <a:pt x="420115" y="200151"/>
                </a:lnTo>
                <a:lnTo>
                  <a:pt x="414565" y="154235"/>
                </a:lnTo>
                <a:lnTo>
                  <a:pt x="398754" y="112096"/>
                </a:lnTo>
                <a:lnTo>
                  <a:pt x="373949" y="74935"/>
                </a:lnTo>
                <a:lnTo>
                  <a:pt x="341413" y="43947"/>
                </a:lnTo>
                <a:lnTo>
                  <a:pt x="302409" y="20330"/>
                </a:lnTo>
                <a:lnTo>
                  <a:pt x="258203" y="5282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0027" y="1325625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44" y="154235"/>
                </a:lnTo>
                <a:lnTo>
                  <a:pt x="21338" y="112096"/>
                </a:lnTo>
                <a:lnTo>
                  <a:pt x="46126" y="74935"/>
                </a:lnTo>
                <a:lnTo>
                  <a:pt x="78649" y="43947"/>
                </a:lnTo>
                <a:lnTo>
                  <a:pt x="117650" y="20330"/>
                </a:lnTo>
                <a:lnTo>
                  <a:pt x="161872" y="5282"/>
                </a:lnTo>
                <a:lnTo>
                  <a:pt x="210058" y="0"/>
                </a:lnTo>
                <a:lnTo>
                  <a:pt x="258203" y="5282"/>
                </a:lnTo>
                <a:lnTo>
                  <a:pt x="302409" y="20330"/>
                </a:lnTo>
                <a:lnTo>
                  <a:pt x="341413" y="43947"/>
                </a:lnTo>
                <a:lnTo>
                  <a:pt x="373949" y="74935"/>
                </a:lnTo>
                <a:lnTo>
                  <a:pt x="398754" y="112096"/>
                </a:lnTo>
                <a:lnTo>
                  <a:pt x="414565" y="154235"/>
                </a:lnTo>
                <a:lnTo>
                  <a:pt x="420115" y="200151"/>
                </a:lnTo>
                <a:lnTo>
                  <a:pt x="414565" y="246028"/>
                </a:lnTo>
                <a:lnTo>
                  <a:pt x="398754" y="288151"/>
                </a:lnTo>
                <a:lnTo>
                  <a:pt x="373949" y="325315"/>
                </a:lnTo>
                <a:lnTo>
                  <a:pt x="341413" y="356316"/>
                </a:lnTo>
                <a:lnTo>
                  <a:pt x="302409" y="379951"/>
                </a:lnTo>
                <a:lnTo>
                  <a:pt x="258203" y="395015"/>
                </a:lnTo>
                <a:lnTo>
                  <a:pt x="210058" y="400303"/>
                </a:lnTo>
                <a:lnTo>
                  <a:pt x="161872" y="395015"/>
                </a:lnTo>
                <a:lnTo>
                  <a:pt x="117650" y="379951"/>
                </a:lnTo>
                <a:lnTo>
                  <a:pt x="78649" y="356316"/>
                </a:lnTo>
                <a:lnTo>
                  <a:pt x="46126" y="325315"/>
                </a:lnTo>
                <a:lnTo>
                  <a:pt x="21338" y="288151"/>
                </a:lnTo>
                <a:lnTo>
                  <a:pt x="5544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68800" y="1436192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10202" y="1367409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35426" y="2246757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8"/>
                </a:lnTo>
                <a:lnTo>
                  <a:pt x="117650" y="20352"/>
                </a:lnTo>
                <a:lnTo>
                  <a:pt x="78649" y="43987"/>
                </a:lnTo>
                <a:lnTo>
                  <a:pt x="46126" y="74988"/>
                </a:lnTo>
                <a:lnTo>
                  <a:pt x="21338" y="112152"/>
                </a:lnTo>
                <a:lnTo>
                  <a:pt x="5544" y="154275"/>
                </a:lnTo>
                <a:lnTo>
                  <a:pt x="0" y="200151"/>
                </a:lnTo>
                <a:lnTo>
                  <a:pt x="5544" y="246076"/>
                </a:lnTo>
                <a:lnTo>
                  <a:pt x="21338" y="288232"/>
                </a:lnTo>
                <a:lnTo>
                  <a:pt x="46126" y="325418"/>
                </a:lnTo>
                <a:lnTo>
                  <a:pt x="78649" y="356433"/>
                </a:lnTo>
                <a:lnTo>
                  <a:pt x="117650" y="380075"/>
                </a:lnTo>
                <a:lnTo>
                  <a:pt x="161872" y="395141"/>
                </a:lnTo>
                <a:lnTo>
                  <a:pt x="210058" y="400430"/>
                </a:lnTo>
                <a:lnTo>
                  <a:pt x="258203" y="395141"/>
                </a:lnTo>
                <a:lnTo>
                  <a:pt x="302409" y="380075"/>
                </a:lnTo>
                <a:lnTo>
                  <a:pt x="341413" y="356433"/>
                </a:lnTo>
                <a:lnTo>
                  <a:pt x="373949" y="325418"/>
                </a:lnTo>
                <a:lnTo>
                  <a:pt x="398754" y="288232"/>
                </a:lnTo>
                <a:lnTo>
                  <a:pt x="414565" y="246076"/>
                </a:lnTo>
                <a:lnTo>
                  <a:pt x="420115" y="200151"/>
                </a:lnTo>
                <a:lnTo>
                  <a:pt x="414565" y="154275"/>
                </a:lnTo>
                <a:lnTo>
                  <a:pt x="398754" y="112152"/>
                </a:lnTo>
                <a:lnTo>
                  <a:pt x="373949" y="74988"/>
                </a:lnTo>
                <a:lnTo>
                  <a:pt x="341413" y="43987"/>
                </a:lnTo>
                <a:lnTo>
                  <a:pt x="302409" y="20352"/>
                </a:lnTo>
                <a:lnTo>
                  <a:pt x="258203" y="5288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35426" y="2246757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44" y="154275"/>
                </a:lnTo>
                <a:lnTo>
                  <a:pt x="21338" y="112152"/>
                </a:lnTo>
                <a:lnTo>
                  <a:pt x="46126" y="74988"/>
                </a:lnTo>
                <a:lnTo>
                  <a:pt x="78649" y="43987"/>
                </a:lnTo>
                <a:lnTo>
                  <a:pt x="117650" y="20352"/>
                </a:lnTo>
                <a:lnTo>
                  <a:pt x="161872" y="5288"/>
                </a:lnTo>
                <a:lnTo>
                  <a:pt x="210058" y="0"/>
                </a:lnTo>
                <a:lnTo>
                  <a:pt x="258203" y="5288"/>
                </a:lnTo>
                <a:lnTo>
                  <a:pt x="302409" y="20352"/>
                </a:lnTo>
                <a:lnTo>
                  <a:pt x="341413" y="43987"/>
                </a:lnTo>
                <a:lnTo>
                  <a:pt x="373949" y="74988"/>
                </a:lnTo>
                <a:lnTo>
                  <a:pt x="398754" y="112152"/>
                </a:lnTo>
                <a:lnTo>
                  <a:pt x="414565" y="154275"/>
                </a:lnTo>
                <a:lnTo>
                  <a:pt x="420115" y="200151"/>
                </a:lnTo>
                <a:lnTo>
                  <a:pt x="414565" y="246076"/>
                </a:lnTo>
                <a:lnTo>
                  <a:pt x="398754" y="288232"/>
                </a:lnTo>
                <a:lnTo>
                  <a:pt x="373949" y="325418"/>
                </a:lnTo>
                <a:lnTo>
                  <a:pt x="341413" y="356433"/>
                </a:lnTo>
                <a:lnTo>
                  <a:pt x="302409" y="380075"/>
                </a:lnTo>
                <a:lnTo>
                  <a:pt x="258203" y="395141"/>
                </a:lnTo>
                <a:lnTo>
                  <a:pt x="210058" y="400430"/>
                </a:lnTo>
                <a:lnTo>
                  <a:pt x="161872" y="395141"/>
                </a:lnTo>
                <a:lnTo>
                  <a:pt x="117650" y="380075"/>
                </a:lnTo>
                <a:lnTo>
                  <a:pt x="78649" y="356433"/>
                </a:lnTo>
                <a:lnTo>
                  <a:pt x="46126" y="325418"/>
                </a:lnTo>
                <a:lnTo>
                  <a:pt x="21338" y="288232"/>
                </a:lnTo>
                <a:lnTo>
                  <a:pt x="5544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3375" y="21328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8"/>
                </a:lnTo>
                <a:lnTo>
                  <a:pt x="117650" y="20352"/>
                </a:lnTo>
                <a:lnTo>
                  <a:pt x="78649" y="43987"/>
                </a:lnTo>
                <a:lnTo>
                  <a:pt x="46126" y="74988"/>
                </a:lnTo>
                <a:lnTo>
                  <a:pt x="21338" y="112152"/>
                </a:lnTo>
                <a:lnTo>
                  <a:pt x="5544" y="154275"/>
                </a:lnTo>
                <a:lnTo>
                  <a:pt x="0" y="200151"/>
                </a:lnTo>
                <a:lnTo>
                  <a:pt x="5544" y="246076"/>
                </a:lnTo>
                <a:lnTo>
                  <a:pt x="21338" y="288232"/>
                </a:lnTo>
                <a:lnTo>
                  <a:pt x="46126" y="325418"/>
                </a:lnTo>
                <a:lnTo>
                  <a:pt x="78649" y="356433"/>
                </a:lnTo>
                <a:lnTo>
                  <a:pt x="117650" y="380075"/>
                </a:lnTo>
                <a:lnTo>
                  <a:pt x="161872" y="395141"/>
                </a:lnTo>
                <a:lnTo>
                  <a:pt x="210058" y="400431"/>
                </a:lnTo>
                <a:lnTo>
                  <a:pt x="258203" y="395141"/>
                </a:lnTo>
                <a:lnTo>
                  <a:pt x="302409" y="380075"/>
                </a:lnTo>
                <a:lnTo>
                  <a:pt x="341413" y="356433"/>
                </a:lnTo>
                <a:lnTo>
                  <a:pt x="373949" y="325418"/>
                </a:lnTo>
                <a:lnTo>
                  <a:pt x="398754" y="288232"/>
                </a:lnTo>
                <a:lnTo>
                  <a:pt x="414565" y="246076"/>
                </a:lnTo>
                <a:lnTo>
                  <a:pt x="420115" y="200151"/>
                </a:lnTo>
                <a:lnTo>
                  <a:pt x="414565" y="154275"/>
                </a:lnTo>
                <a:lnTo>
                  <a:pt x="398754" y="112152"/>
                </a:lnTo>
                <a:lnTo>
                  <a:pt x="373949" y="74988"/>
                </a:lnTo>
                <a:lnTo>
                  <a:pt x="341413" y="43987"/>
                </a:lnTo>
                <a:lnTo>
                  <a:pt x="302409" y="20352"/>
                </a:lnTo>
                <a:lnTo>
                  <a:pt x="258203" y="5288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3375" y="21328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44" y="154275"/>
                </a:lnTo>
                <a:lnTo>
                  <a:pt x="21338" y="112152"/>
                </a:lnTo>
                <a:lnTo>
                  <a:pt x="46126" y="74988"/>
                </a:lnTo>
                <a:lnTo>
                  <a:pt x="78649" y="43987"/>
                </a:lnTo>
                <a:lnTo>
                  <a:pt x="117650" y="20352"/>
                </a:lnTo>
                <a:lnTo>
                  <a:pt x="161872" y="5288"/>
                </a:lnTo>
                <a:lnTo>
                  <a:pt x="210058" y="0"/>
                </a:lnTo>
                <a:lnTo>
                  <a:pt x="258203" y="5288"/>
                </a:lnTo>
                <a:lnTo>
                  <a:pt x="302409" y="20352"/>
                </a:lnTo>
                <a:lnTo>
                  <a:pt x="341413" y="43987"/>
                </a:lnTo>
                <a:lnTo>
                  <a:pt x="373949" y="74988"/>
                </a:lnTo>
                <a:lnTo>
                  <a:pt x="398754" y="112152"/>
                </a:lnTo>
                <a:lnTo>
                  <a:pt x="414565" y="154275"/>
                </a:lnTo>
                <a:lnTo>
                  <a:pt x="420115" y="200151"/>
                </a:lnTo>
                <a:lnTo>
                  <a:pt x="414565" y="246076"/>
                </a:lnTo>
                <a:lnTo>
                  <a:pt x="398754" y="288232"/>
                </a:lnTo>
                <a:lnTo>
                  <a:pt x="373949" y="325418"/>
                </a:lnTo>
                <a:lnTo>
                  <a:pt x="341413" y="356433"/>
                </a:lnTo>
                <a:lnTo>
                  <a:pt x="302409" y="380075"/>
                </a:lnTo>
                <a:lnTo>
                  <a:pt x="258203" y="395141"/>
                </a:lnTo>
                <a:lnTo>
                  <a:pt x="210058" y="400431"/>
                </a:lnTo>
                <a:lnTo>
                  <a:pt x="161872" y="395141"/>
                </a:lnTo>
                <a:lnTo>
                  <a:pt x="117650" y="380075"/>
                </a:lnTo>
                <a:lnTo>
                  <a:pt x="78649" y="356433"/>
                </a:lnTo>
                <a:lnTo>
                  <a:pt x="46126" y="325418"/>
                </a:lnTo>
                <a:lnTo>
                  <a:pt x="21338" y="288232"/>
                </a:lnTo>
                <a:lnTo>
                  <a:pt x="5544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28870" y="2100326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184" y="0"/>
                </a:moveTo>
                <a:lnTo>
                  <a:pt x="161992" y="5282"/>
                </a:lnTo>
                <a:lnTo>
                  <a:pt x="117752" y="20330"/>
                </a:lnTo>
                <a:lnTo>
                  <a:pt x="78726" y="43947"/>
                </a:lnTo>
                <a:lnTo>
                  <a:pt x="46176" y="74935"/>
                </a:lnTo>
                <a:lnTo>
                  <a:pt x="21364" y="112096"/>
                </a:lnTo>
                <a:lnTo>
                  <a:pt x="5551" y="154235"/>
                </a:lnTo>
                <a:lnTo>
                  <a:pt x="0" y="200151"/>
                </a:lnTo>
                <a:lnTo>
                  <a:pt x="5551" y="246068"/>
                </a:lnTo>
                <a:lnTo>
                  <a:pt x="21364" y="288207"/>
                </a:lnTo>
                <a:lnTo>
                  <a:pt x="46176" y="325368"/>
                </a:lnTo>
                <a:lnTo>
                  <a:pt x="78726" y="356356"/>
                </a:lnTo>
                <a:lnTo>
                  <a:pt x="117752" y="379973"/>
                </a:lnTo>
                <a:lnTo>
                  <a:pt x="161992" y="395021"/>
                </a:lnTo>
                <a:lnTo>
                  <a:pt x="210184" y="400303"/>
                </a:lnTo>
                <a:lnTo>
                  <a:pt x="258330" y="395021"/>
                </a:lnTo>
                <a:lnTo>
                  <a:pt x="302536" y="379973"/>
                </a:lnTo>
                <a:lnTo>
                  <a:pt x="341540" y="356356"/>
                </a:lnTo>
                <a:lnTo>
                  <a:pt x="374076" y="325368"/>
                </a:lnTo>
                <a:lnTo>
                  <a:pt x="398881" y="288207"/>
                </a:lnTo>
                <a:lnTo>
                  <a:pt x="414692" y="246068"/>
                </a:lnTo>
                <a:lnTo>
                  <a:pt x="420242" y="200151"/>
                </a:lnTo>
                <a:lnTo>
                  <a:pt x="414692" y="154235"/>
                </a:lnTo>
                <a:lnTo>
                  <a:pt x="398881" y="112096"/>
                </a:lnTo>
                <a:lnTo>
                  <a:pt x="374076" y="74935"/>
                </a:lnTo>
                <a:lnTo>
                  <a:pt x="341540" y="43947"/>
                </a:lnTo>
                <a:lnTo>
                  <a:pt x="302536" y="20330"/>
                </a:lnTo>
                <a:lnTo>
                  <a:pt x="258330" y="5282"/>
                </a:lnTo>
                <a:lnTo>
                  <a:pt x="210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8870" y="2100326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51" y="154235"/>
                </a:lnTo>
                <a:lnTo>
                  <a:pt x="21364" y="112096"/>
                </a:lnTo>
                <a:lnTo>
                  <a:pt x="46176" y="74935"/>
                </a:lnTo>
                <a:lnTo>
                  <a:pt x="78726" y="43947"/>
                </a:lnTo>
                <a:lnTo>
                  <a:pt x="117752" y="20330"/>
                </a:lnTo>
                <a:lnTo>
                  <a:pt x="161992" y="5282"/>
                </a:lnTo>
                <a:lnTo>
                  <a:pt x="210184" y="0"/>
                </a:lnTo>
                <a:lnTo>
                  <a:pt x="258330" y="5282"/>
                </a:lnTo>
                <a:lnTo>
                  <a:pt x="302536" y="20330"/>
                </a:lnTo>
                <a:lnTo>
                  <a:pt x="341540" y="43947"/>
                </a:lnTo>
                <a:lnTo>
                  <a:pt x="374076" y="74935"/>
                </a:lnTo>
                <a:lnTo>
                  <a:pt x="398881" y="112096"/>
                </a:lnTo>
                <a:lnTo>
                  <a:pt x="414692" y="154235"/>
                </a:lnTo>
                <a:lnTo>
                  <a:pt x="420242" y="200151"/>
                </a:lnTo>
                <a:lnTo>
                  <a:pt x="414692" y="246068"/>
                </a:lnTo>
                <a:lnTo>
                  <a:pt x="398881" y="288207"/>
                </a:lnTo>
                <a:lnTo>
                  <a:pt x="374076" y="325368"/>
                </a:lnTo>
                <a:lnTo>
                  <a:pt x="341540" y="356356"/>
                </a:lnTo>
                <a:lnTo>
                  <a:pt x="302536" y="379973"/>
                </a:lnTo>
                <a:lnTo>
                  <a:pt x="258330" y="395021"/>
                </a:lnTo>
                <a:lnTo>
                  <a:pt x="210184" y="400303"/>
                </a:lnTo>
                <a:lnTo>
                  <a:pt x="161992" y="395021"/>
                </a:lnTo>
                <a:lnTo>
                  <a:pt x="117752" y="379973"/>
                </a:lnTo>
                <a:lnTo>
                  <a:pt x="78726" y="356356"/>
                </a:lnTo>
                <a:lnTo>
                  <a:pt x="46176" y="325368"/>
                </a:lnTo>
                <a:lnTo>
                  <a:pt x="21364" y="288207"/>
                </a:lnTo>
                <a:lnTo>
                  <a:pt x="5551" y="24606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3625" y="292379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912" y="5289"/>
                </a:lnTo>
                <a:lnTo>
                  <a:pt x="117706" y="20355"/>
                </a:lnTo>
                <a:lnTo>
                  <a:pt x="78702" y="43997"/>
                </a:lnTo>
                <a:lnTo>
                  <a:pt x="46166" y="75012"/>
                </a:lnTo>
                <a:lnTo>
                  <a:pt x="21361" y="112198"/>
                </a:lnTo>
                <a:lnTo>
                  <a:pt x="5550" y="154354"/>
                </a:lnTo>
                <a:lnTo>
                  <a:pt x="0" y="200278"/>
                </a:lnTo>
                <a:lnTo>
                  <a:pt x="5550" y="246155"/>
                </a:lnTo>
                <a:lnTo>
                  <a:pt x="21361" y="288278"/>
                </a:lnTo>
                <a:lnTo>
                  <a:pt x="46166" y="325442"/>
                </a:lnTo>
                <a:lnTo>
                  <a:pt x="78702" y="356443"/>
                </a:lnTo>
                <a:lnTo>
                  <a:pt x="117706" y="380078"/>
                </a:lnTo>
                <a:lnTo>
                  <a:pt x="161912" y="395142"/>
                </a:lnTo>
                <a:lnTo>
                  <a:pt x="210058" y="400430"/>
                </a:lnTo>
                <a:lnTo>
                  <a:pt x="258243" y="395142"/>
                </a:lnTo>
                <a:lnTo>
                  <a:pt x="302465" y="380078"/>
                </a:lnTo>
                <a:lnTo>
                  <a:pt x="341466" y="356443"/>
                </a:lnTo>
                <a:lnTo>
                  <a:pt x="373989" y="325442"/>
                </a:lnTo>
                <a:lnTo>
                  <a:pt x="398777" y="288278"/>
                </a:lnTo>
                <a:lnTo>
                  <a:pt x="414571" y="246155"/>
                </a:lnTo>
                <a:lnTo>
                  <a:pt x="420115" y="200278"/>
                </a:lnTo>
                <a:lnTo>
                  <a:pt x="414571" y="154354"/>
                </a:lnTo>
                <a:lnTo>
                  <a:pt x="398777" y="112198"/>
                </a:lnTo>
                <a:lnTo>
                  <a:pt x="373989" y="75012"/>
                </a:lnTo>
                <a:lnTo>
                  <a:pt x="341466" y="43997"/>
                </a:lnTo>
                <a:lnTo>
                  <a:pt x="302465" y="20355"/>
                </a:lnTo>
                <a:lnTo>
                  <a:pt x="258243" y="5289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3625" y="292379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278"/>
                </a:moveTo>
                <a:lnTo>
                  <a:pt x="5550" y="154354"/>
                </a:lnTo>
                <a:lnTo>
                  <a:pt x="21361" y="112198"/>
                </a:lnTo>
                <a:lnTo>
                  <a:pt x="46166" y="75012"/>
                </a:lnTo>
                <a:lnTo>
                  <a:pt x="78702" y="43997"/>
                </a:lnTo>
                <a:lnTo>
                  <a:pt x="117706" y="20355"/>
                </a:lnTo>
                <a:lnTo>
                  <a:pt x="161912" y="5289"/>
                </a:lnTo>
                <a:lnTo>
                  <a:pt x="210058" y="0"/>
                </a:lnTo>
                <a:lnTo>
                  <a:pt x="258243" y="5289"/>
                </a:lnTo>
                <a:lnTo>
                  <a:pt x="302465" y="20355"/>
                </a:lnTo>
                <a:lnTo>
                  <a:pt x="341466" y="43997"/>
                </a:lnTo>
                <a:lnTo>
                  <a:pt x="373989" y="75012"/>
                </a:lnTo>
                <a:lnTo>
                  <a:pt x="398777" y="112198"/>
                </a:lnTo>
                <a:lnTo>
                  <a:pt x="414571" y="154354"/>
                </a:lnTo>
                <a:lnTo>
                  <a:pt x="420115" y="200278"/>
                </a:lnTo>
                <a:lnTo>
                  <a:pt x="414571" y="246155"/>
                </a:lnTo>
                <a:lnTo>
                  <a:pt x="398777" y="288278"/>
                </a:lnTo>
                <a:lnTo>
                  <a:pt x="373989" y="325442"/>
                </a:lnTo>
                <a:lnTo>
                  <a:pt x="341466" y="356443"/>
                </a:lnTo>
                <a:lnTo>
                  <a:pt x="302465" y="380078"/>
                </a:lnTo>
                <a:lnTo>
                  <a:pt x="258243" y="395142"/>
                </a:lnTo>
                <a:lnTo>
                  <a:pt x="210058" y="400430"/>
                </a:lnTo>
                <a:lnTo>
                  <a:pt x="161912" y="395142"/>
                </a:lnTo>
                <a:lnTo>
                  <a:pt x="117706" y="380078"/>
                </a:lnTo>
                <a:lnTo>
                  <a:pt x="78702" y="356443"/>
                </a:lnTo>
                <a:lnTo>
                  <a:pt x="46166" y="325442"/>
                </a:lnTo>
                <a:lnTo>
                  <a:pt x="21361" y="288278"/>
                </a:lnTo>
                <a:lnTo>
                  <a:pt x="5550" y="246155"/>
                </a:lnTo>
                <a:lnTo>
                  <a:pt x="0" y="2002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6516" y="289775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9"/>
                </a:lnTo>
                <a:lnTo>
                  <a:pt x="117650" y="20355"/>
                </a:lnTo>
                <a:lnTo>
                  <a:pt x="78649" y="43997"/>
                </a:lnTo>
                <a:lnTo>
                  <a:pt x="46126" y="75012"/>
                </a:lnTo>
                <a:lnTo>
                  <a:pt x="21338" y="112198"/>
                </a:lnTo>
                <a:lnTo>
                  <a:pt x="5544" y="154354"/>
                </a:lnTo>
                <a:lnTo>
                  <a:pt x="0" y="200278"/>
                </a:lnTo>
                <a:lnTo>
                  <a:pt x="5544" y="246155"/>
                </a:lnTo>
                <a:lnTo>
                  <a:pt x="21338" y="288278"/>
                </a:lnTo>
                <a:lnTo>
                  <a:pt x="46126" y="325442"/>
                </a:lnTo>
                <a:lnTo>
                  <a:pt x="78649" y="356443"/>
                </a:lnTo>
                <a:lnTo>
                  <a:pt x="117650" y="380078"/>
                </a:lnTo>
                <a:lnTo>
                  <a:pt x="161872" y="395142"/>
                </a:lnTo>
                <a:lnTo>
                  <a:pt x="210058" y="400430"/>
                </a:lnTo>
                <a:lnTo>
                  <a:pt x="258203" y="395142"/>
                </a:lnTo>
                <a:lnTo>
                  <a:pt x="302409" y="380078"/>
                </a:lnTo>
                <a:lnTo>
                  <a:pt x="341413" y="356443"/>
                </a:lnTo>
                <a:lnTo>
                  <a:pt x="373949" y="325442"/>
                </a:lnTo>
                <a:lnTo>
                  <a:pt x="398754" y="288278"/>
                </a:lnTo>
                <a:lnTo>
                  <a:pt x="414565" y="246155"/>
                </a:lnTo>
                <a:lnTo>
                  <a:pt x="420116" y="200278"/>
                </a:lnTo>
                <a:lnTo>
                  <a:pt x="414565" y="154354"/>
                </a:lnTo>
                <a:lnTo>
                  <a:pt x="398754" y="112198"/>
                </a:lnTo>
                <a:lnTo>
                  <a:pt x="373949" y="75012"/>
                </a:lnTo>
                <a:lnTo>
                  <a:pt x="341413" y="43997"/>
                </a:lnTo>
                <a:lnTo>
                  <a:pt x="302409" y="20355"/>
                </a:lnTo>
                <a:lnTo>
                  <a:pt x="258203" y="5289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6516" y="289775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278"/>
                </a:moveTo>
                <a:lnTo>
                  <a:pt x="5544" y="154354"/>
                </a:lnTo>
                <a:lnTo>
                  <a:pt x="21338" y="112198"/>
                </a:lnTo>
                <a:lnTo>
                  <a:pt x="46126" y="75012"/>
                </a:lnTo>
                <a:lnTo>
                  <a:pt x="78649" y="43997"/>
                </a:lnTo>
                <a:lnTo>
                  <a:pt x="117650" y="20355"/>
                </a:lnTo>
                <a:lnTo>
                  <a:pt x="161872" y="5289"/>
                </a:lnTo>
                <a:lnTo>
                  <a:pt x="210058" y="0"/>
                </a:lnTo>
                <a:lnTo>
                  <a:pt x="258203" y="5289"/>
                </a:lnTo>
                <a:lnTo>
                  <a:pt x="302409" y="20355"/>
                </a:lnTo>
                <a:lnTo>
                  <a:pt x="341413" y="43997"/>
                </a:lnTo>
                <a:lnTo>
                  <a:pt x="373949" y="75012"/>
                </a:lnTo>
                <a:lnTo>
                  <a:pt x="398754" y="112198"/>
                </a:lnTo>
                <a:lnTo>
                  <a:pt x="414565" y="154354"/>
                </a:lnTo>
                <a:lnTo>
                  <a:pt x="420116" y="200278"/>
                </a:lnTo>
                <a:lnTo>
                  <a:pt x="414565" y="246155"/>
                </a:lnTo>
                <a:lnTo>
                  <a:pt x="398754" y="288278"/>
                </a:lnTo>
                <a:lnTo>
                  <a:pt x="373949" y="325442"/>
                </a:lnTo>
                <a:lnTo>
                  <a:pt x="341413" y="356443"/>
                </a:lnTo>
                <a:lnTo>
                  <a:pt x="302409" y="380078"/>
                </a:lnTo>
                <a:lnTo>
                  <a:pt x="258203" y="395142"/>
                </a:lnTo>
                <a:lnTo>
                  <a:pt x="210058" y="400430"/>
                </a:lnTo>
                <a:lnTo>
                  <a:pt x="161872" y="395142"/>
                </a:lnTo>
                <a:lnTo>
                  <a:pt x="117650" y="380078"/>
                </a:lnTo>
                <a:lnTo>
                  <a:pt x="78649" y="356443"/>
                </a:lnTo>
                <a:lnTo>
                  <a:pt x="46126" y="325442"/>
                </a:lnTo>
                <a:lnTo>
                  <a:pt x="21338" y="288278"/>
                </a:lnTo>
                <a:lnTo>
                  <a:pt x="5544" y="246155"/>
                </a:lnTo>
                <a:lnTo>
                  <a:pt x="0" y="2002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6928" y="1620647"/>
            <a:ext cx="403225" cy="656590"/>
          </a:xfrm>
          <a:custGeom>
            <a:avLst/>
            <a:gdLst/>
            <a:ahLst/>
            <a:cxnLst/>
            <a:rect l="l" t="t" r="r" b="b"/>
            <a:pathLst>
              <a:path w="403225" h="656589">
                <a:moveTo>
                  <a:pt x="403098" y="0"/>
                </a:moveTo>
                <a:lnTo>
                  <a:pt x="0" y="656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8800" y="1725929"/>
            <a:ext cx="99060" cy="407034"/>
          </a:xfrm>
          <a:custGeom>
            <a:avLst/>
            <a:gdLst/>
            <a:ahLst/>
            <a:cxnLst/>
            <a:rect l="l" t="t" r="r" b="b"/>
            <a:pathLst>
              <a:path w="99060" h="407035">
                <a:moveTo>
                  <a:pt x="99060" y="0"/>
                </a:moveTo>
                <a:lnTo>
                  <a:pt x="0" y="406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84727" y="263093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79569" y="2891282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7" y="0"/>
                </a:moveTo>
                <a:lnTo>
                  <a:pt x="161912" y="5288"/>
                </a:lnTo>
                <a:lnTo>
                  <a:pt x="117706" y="20352"/>
                </a:lnTo>
                <a:lnTo>
                  <a:pt x="78702" y="43987"/>
                </a:lnTo>
                <a:lnTo>
                  <a:pt x="46166" y="74988"/>
                </a:lnTo>
                <a:lnTo>
                  <a:pt x="21361" y="112152"/>
                </a:lnTo>
                <a:lnTo>
                  <a:pt x="5550" y="154275"/>
                </a:lnTo>
                <a:lnTo>
                  <a:pt x="0" y="200151"/>
                </a:lnTo>
                <a:lnTo>
                  <a:pt x="5550" y="246076"/>
                </a:lnTo>
                <a:lnTo>
                  <a:pt x="21361" y="288232"/>
                </a:lnTo>
                <a:lnTo>
                  <a:pt x="46166" y="325418"/>
                </a:lnTo>
                <a:lnTo>
                  <a:pt x="78702" y="356433"/>
                </a:lnTo>
                <a:lnTo>
                  <a:pt x="117706" y="380075"/>
                </a:lnTo>
                <a:lnTo>
                  <a:pt x="161912" y="395141"/>
                </a:lnTo>
                <a:lnTo>
                  <a:pt x="210057" y="400430"/>
                </a:lnTo>
                <a:lnTo>
                  <a:pt x="258243" y="395141"/>
                </a:lnTo>
                <a:lnTo>
                  <a:pt x="302465" y="380075"/>
                </a:lnTo>
                <a:lnTo>
                  <a:pt x="341466" y="356433"/>
                </a:lnTo>
                <a:lnTo>
                  <a:pt x="373989" y="325418"/>
                </a:lnTo>
                <a:lnTo>
                  <a:pt x="398777" y="288232"/>
                </a:lnTo>
                <a:lnTo>
                  <a:pt x="414571" y="246076"/>
                </a:lnTo>
                <a:lnTo>
                  <a:pt x="420115" y="200151"/>
                </a:lnTo>
                <a:lnTo>
                  <a:pt x="414571" y="154275"/>
                </a:lnTo>
                <a:lnTo>
                  <a:pt x="398777" y="112152"/>
                </a:lnTo>
                <a:lnTo>
                  <a:pt x="373989" y="74988"/>
                </a:lnTo>
                <a:lnTo>
                  <a:pt x="341466" y="43987"/>
                </a:lnTo>
                <a:lnTo>
                  <a:pt x="302465" y="20352"/>
                </a:lnTo>
                <a:lnTo>
                  <a:pt x="258243" y="5288"/>
                </a:lnTo>
                <a:lnTo>
                  <a:pt x="210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9569" y="2891282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50" y="154275"/>
                </a:lnTo>
                <a:lnTo>
                  <a:pt x="21361" y="112152"/>
                </a:lnTo>
                <a:lnTo>
                  <a:pt x="46166" y="74988"/>
                </a:lnTo>
                <a:lnTo>
                  <a:pt x="78702" y="43987"/>
                </a:lnTo>
                <a:lnTo>
                  <a:pt x="117706" y="20352"/>
                </a:lnTo>
                <a:lnTo>
                  <a:pt x="161912" y="5288"/>
                </a:lnTo>
                <a:lnTo>
                  <a:pt x="210057" y="0"/>
                </a:lnTo>
                <a:lnTo>
                  <a:pt x="258243" y="5288"/>
                </a:lnTo>
                <a:lnTo>
                  <a:pt x="302465" y="20352"/>
                </a:lnTo>
                <a:lnTo>
                  <a:pt x="341466" y="43987"/>
                </a:lnTo>
                <a:lnTo>
                  <a:pt x="373989" y="74988"/>
                </a:lnTo>
                <a:lnTo>
                  <a:pt x="398777" y="112152"/>
                </a:lnTo>
                <a:lnTo>
                  <a:pt x="414571" y="154275"/>
                </a:lnTo>
                <a:lnTo>
                  <a:pt x="420115" y="200151"/>
                </a:lnTo>
                <a:lnTo>
                  <a:pt x="414571" y="246076"/>
                </a:lnTo>
                <a:lnTo>
                  <a:pt x="398777" y="288232"/>
                </a:lnTo>
                <a:lnTo>
                  <a:pt x="373989" y="325418"/>
                </a:lnTo>
                <a:lnTo>
                  <a:pt x="341466" y="356433"/>
                </a:lnTo>
                <a:lnTo>
                  <a:pt x="302465" y="380075"/>
                </a:lnTo>
                <a:lnTo>
                  <a:pt x="258243" y="395141"/>
                </a:lnTo>
                <a:lnTo>
                  <a:pt x="210057" y="400430"/>
                </a:lnTo>
                <a:lnTo>
                  <a:pt x="161912" y="395141"/>
                </a:lnTo>
                <a:lnTo>
                  <a:pt x="117706" y="380075"/>
                </a:lnTo>
                <a:lnTo>
                  <a:pt x="78702" y="356433"/>
                </a:lnTo>
                <a:lnTo>
                  <a:pt x="46166" y="325418"/>
                </a:lnTo>
                <a:lnTo>
                  <a:pt x="21361" y="288232"/>
                </a:lnTo>
                <a:lnTo>
                  <a:pt x="5550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46015" y="2502789"/>
            <a:ext cx="102870" cy="375920"/>
          </a:xfrm>
          <a:custGeom>
            <a:avLst/>
            <a:gdLst/>
            <a:ahLst/>
            <a:cxnLst/>
            <a:rect l="l" t="t" r="r" b="b"/>
            <a:pathLst>
              <a:path w="102870" h="375919">
                <a:moveTo>
                  <a:pt x="102488" y="0"/>
                </a:moveTo>
                <a:lnTo>
                  <a:pt x="0" y="3755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8458" y="29075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7" y="0"/>
                </a:moveTo>
                <a:lnTo>
                  <a:pt x="161912" y="5289"/>
                </a:lnTo>
                <a:lnTo>
                  <a:pt x="117706" y="20355"/>
                </a:lnTo>
                <a:lnTo>
                  <a:pt x="78702" y="43997"/>
                </a:lnTo>
                <a:lnTo>
                  <a:pt x="46166" y="75012"/>
                </a:lnTo>
                <a:lnTo>
                  <a:pt x="21361" y="112198"/>
                </a:lnTo>
                <a:lnTo>
                  <a:pt x="5550" y="154354"/>
                </a:lnTo>
                <a:lnTo>
                  <a:pt x="0" y="200278"/>
                </a:lnTo>
                <a:lnTo>
                  <a:pt x="5550" y="246155"/>
                </a:lnTo>
                <a:lnTo>
                  <a:pt x="21361" y="288278"/>
                </a:lnTo>
                <a:lnTo>
                  <a:pt x="46166" y="325442"/>
                </a:lnTo>
                <a:lnTo>
                  <a:pt x="78702" y="356443"/>
                </a:lnTo>
                <a:lnTo>
                  <a:pt x="117706" y="380078"/>
                </a:lnTo>
                <a:lnTo>
                  <a:pt x="161912" y="395142"/>
                </a:lnTo>
                <a:lnTo>
                  <a:pt x="210057" y="400431"/>
                </a:lnTo>
                <a:lnTo>
                  <a:pt x="258250" y="395142"/>
                </a:lnTo>
                <a:lnTo>
                  <a:pt x="302490" y="380078"/>
                </a:lnTo>
                <a:lnTo>
                  <a:pt x="341516" y="356443"/>
                </a:lnTo>
                <a:lnTo>
                  <a:pt x="374066" y="325442"/>
                </a:lnTo>
                <a:lnTo>
                  <a:pt x="398878" y="288278"/>
                </a:lnTo>
                <a:lnTo>
                  <a:pt x="414691" y="246155"/>
                </a:lnTo>
                <a:lnTo>
                  <a:pt x="420242" y="200278"/>
                </a:lnTo>
                <a:lnTo>
                  <a:pt x="414691" y="154354"/>
                </a:lnTo>
                <a:lnTo>
                  <a:pt x="398878" y="112198"/>
                </a:lnTo>
                <a:lnTo>
                  <a:pt x="374066" y="75012"/>
                </a:lnTo>
                <a:lnTo>
                  <a:pt x="341516" y="43997"/>
                </a:lnTo>
                <a:lnTo>
                  <a:pt x="302490" y="20355"/>
                </a:lnTo>
                <a:lnTo>
                  <a:pt x="258250" y="5289"/>
                </a:lnTo>
                <a:lnTo>
                  <a:pt x="210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8458" y="29075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278"/>
                </a:moveTo>
                <a:lnTo>
                  <a:pt x="5550" y="154354"/>
                </a:lnTo>
                <a:lnTo>
                  <a:pt x="21361" y="112198"/>
                </a:lnTo>
                <a:lnTo>
                  <a:pt x="46166" y="75012"/>
                </a:lnTo>
                <a:lnTo>
                  <a:pt x="78702" y="43997"/>
                </a:lnTo>
                <a:lnTo>
                  <a:pt x="117706" y="20355"/>
                </a:lnTo>
                <a:lnTo>
                  <a:pt x="161912" y="5289"/>
                </a:lnTo>
                <a:lnTo>
                  <a:pt x="210057" y="0"/>
                </a:lnTo>
                <a:lnTo>
                  <a:pt x="258250" y="5289"/>
                </a:lnTo>
                <a:lnTo>
                  <a:pt x="302490" y="20355"/>
                </a:lnTo>
                <a:lnTo>
                  <a:pt x="341516" y="43997"/>
                </a:lnTo>
                <a:lnTo>
                  <a:pt x="374066" y="75012"/>
                </a:lnTo>
                <a:lnTo>
                  <a:pt x="398878" y="112198"/>
                </a:lnTo>
                <a:lnTo>
                  <a:pt x="414691" y="154354"/>
                </a:lnTo>
                <a:lnTo>
                  <a:pt x="420242" y="200278"/>
                </a:lnTo>
                <a:lnTo>
                  <a:pt x="414691" y="246155"/>
                </a:lnTo>
                <a:lnTo>
                  <a:pt x="398878" y="288278"/>
                </a:lnTo>
                <a:lnTo>
                  <a:pt x="374066" y="325442"/>
                </a:lnTo>
                <a:lnTo>
                  <a:pt x="341516" y="356443"/>
                </a:lnTo>
                <a:lnTo>
                  <a:pt x="302490" y="380078"/>
                </a:lnTo>
                <a:lnTo>
                  <a:pt x="258250" y="395142"/>
                </a:lnTo>
                <a:lnTo>
                  <a:pt x="210057" y="400431"/>
                </a:lnTo>
                <a:lnTo>
                  <a:pt x="161912" y="395142"/>
                </a:lnTo>
                <a:lnTo>
                  <a:pt x="117706" y="380078"/>
                </a:lnTo>
                <a:lnTo>
                  <a:pt x="78702" y="356443"/>
                </a:lnTo>
                <a:lnTo>
                  <a:pt x="46166" y="325442"/>
                </a:lnTo>
                <a:lnTo>
                  <a:pt x="21361" y="288278"/>
                </a:lnTo>
                <a:lnTo>
                  <a:pt x="5550" y="246155"/>
                </a:lnTo>
                <a:lnTo>
                  <a:pt x="0" y="20027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70500" y="2477897"/>
            <a:ext cx="116205" cy="420370"/>
          </a:xfrm>
          <a:custGeom>
            <a:avLst/>
            <a:gdLst/>
            <a:ahLst/>
            <a:cxnLst/>
            <a:rect l="l" t="t" r="r" b="b"/>
            <a:pathLst>
              <a:path w="116204" h="420369">
                <a:moveTo>
                  <a:pt x="0" y="0"/>
                </a:moveTo>
                <a:lnTo>
                  <a:pt x="116077" y="4198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38065" y="2552700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0"/>
                </a:moveTo>
                <a:lnTo>
                  <a:pt x="0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44646" y="2356307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690620" y="2287904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235577" y="2235911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286250" y="2166950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38216" y="2203399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078348" y="2134869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706114" y="3017215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759834" y="2948686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235577" y="3017215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292346" y="2948686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99076" y="2984576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37938" y="2916173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294376" y="3000832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334761" y="2932556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686427" y="1615313"/>
            <a:ext cx="304165" cy="517525"/>
          </a:xfrm>
          <a:custGeom>
            <a:avLst/>
            <a:gdLst/>
            <a:ahLst/>
            <a:cxnLst/>
            <a:rect l="l" t="t" r="r" b="b"/>
            <a:pathLst>
              <a:path w="304164" h="517525">
                <a:moveTo>
                  <a:pt x="0" y="0"/>
                </a:moveTo>
                <a:lnTo>
                  <a:pt x="304038" y="5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1091" y="2487676"/>
            <a:ext cx="307340" cy="459105"/>
          </a:xfrm>
          <a:custGeom>
            <a:avLst/>
            <a:gdLst/>
            <a:ahLst/>
            <a:cxnLst/>
            <a:rect l="l" t="t" r="r" b="b"/>
            <a:pathLst>
              <a:path w="307339" h="459105">
                <a:moveTo>
                  <a:pt x="307340" y="0"/>
                </a:moveTo>
                <a:lnTo>
                  <a:pt x="0" y="4589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87693" y="129540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803" y="0"/>
                </a:moveTo>
                <a:lnTo>
                  <a:pt x="161672" y="5281"/>
                </a:lnTo>
                <a:lnTo>
                  <a:pt x="117502" y="20324"/>
                </a:lnTo>
                <a:lnTo>
                  <a:pt x="78548" y="43927"/>
                </a:lnTo>
                <a:lnTo>
                  <a:pt x="46066" y="74887"/>
                </a:lnTo>
                <a:lnTo>
                  <a:pt x="21310" y="112004"/>
                </a:lnTo>
                <a:lnTo>
                  <a:pt x="5536" y="154075"/>
                </a:lnTo>
                <a:lnTo>
                  <a:pt x="0" y="199898"/>
                </a:lnTo>
                <a:lnTo>
                  <a:pt x="5536" y="245720"/>
                </a:lnTo>
                <a:lnTo>
                  <a:pt x="21310" y="287791"/>
                </a:lnTo>
                <a:lnTo>
                  <a:pt x="46066" y="324908"/>
                </a:lnTo>
                <a:lnTo>
                  <a:pt x="78548" y="355868"/>
                </a:lnTo>
                <a:lnTo>
                  <a:pt x="117502" y="379471"/>
                </a:lnTo>
                <a:lnTo>
                  <a:pt x="161672" y="394514"/>
                </a:lnTo>
                <a:lnTo>
                  <a:pt x="209803" y="399796"/>
                </a:lnTo>
                <a:lnTo>
                  <a:pt x="257942" y="394514"/>
                </a:lnTo>
                <a:lnTo>
                  <a:pt x="302130" y="379471"/>
                </a:lnTo>
                <a:lnTo>
                  <a:pt x="341109" y="355868"/>
                </a:lnTo>
                <a:lnTo>
                  <a:pt x="373618" y="324908"/>
                </a:lnTo>
                <a:lnTo>
                  <a:pt x="398398" y="287791"/>
                </a:lnTo>
                <a:lnTo>
                  <a:pt x="414191" y="245720"/>
                </a:lnTo>
                <a:lnTo>
                  <a:pt x="419734" y="199898"/>
                </a:lnTo>
                <a:lnTo>
                  <a:pt x="414191" y="154075"/>
                </a:lnTo>
                <a:lnTo>
                  <a:pt x="398398" y="112004"/>
                </a:lnTo>
                <a:lnTo>
                  <a:pt x="373618" y="74887"/>
                </a:lnTo>
                <a:lnTo>
                  <a:pt x="341109" y="43927"/>
                </a:lnTo>
                <a:lnTo>
                  <a:pt x="302130" y="20324"/>
                </a:lnTo>
                <a:lnTo>
                  <a:pt x="257942" y="5281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87693" y="129540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8"/>
                </a:moveTo>
                <a:lnTo>
                  <a:pt x="5536" y="154075"/>
                </a:lnTo>
                <a:lnTo>
                  <a:pt x="21310" y="112004"/>
                </a:lnTo>
                <a:lnTo>
                  <a:pt x="46066" y="74887"/>
                </a:lnTo>
                <a:lnTo>
                  <a:pt x="78548" y="43927"/>
                </a:lnTo>
                <a:lnTo>
                  <a:pt x="117502" y="20324"/>
                </a:lnTo>
                <a:lnTo>
                  <a:pt x="161672" y="5281"/>
                </a:lnTo>
                <a:lnTo>
                  <a:pt x="209803" y="0"/>
                </a:lnTo>
                <a:lnTo>
                  <a:pt x="257942" y="5281"/>
                </a:lnTo>
                <a:lnTo>
                  <a:pt x="302130" y="20324"/>
                </a:lnTo>
                <a:lnTo>
                  <a:pt x="341109" y="43927"/>
                </a:lnTo>
                <a:lnTo>
                  <a:pt x="373618" y="74887"/>
                </a:lnTo>
                <a:lnTo>
                  <a:pt x="398398" y="112004"/>
                </a:lnTo>
                <a:lnTo>
                  <a:pt x="414191" y="154075"/>
                </a:lnTo>
                <a:lnTo>
                  <a:pt x="419734" y="199898"/>
                </a:lnTo>
                <a:lnTo>
                  <a:pt x="414191" y="245720"/>
                </a:lnTo>
                <a:lnTo>
                  <a:pt x="398398" y="287791"/>
                </a:lnTo>
                <a:lnTo>
                  <a:pt x="373618" y="324908"/>
                </a:lnTo>
                <a:lnTo>
                  <a:pt x="341109" y="355868"/>
                </a:lnTo>
                <a:lnTo>
                  <a:pt x="302130" y="379471"/>
                </a:lnTo>
                <a:lnTo>
                  <a:pt x="257942" y="394514"/>
                </a:lnTo>
                <a:lnTo>
                  <a:pt x="209803" y="399796"/>
                </a:lnTo>
                <a:lnTo>
                  <a:pt x="161672" y="394514"/>
                </a:lnTo>
                <a:lnTo>
                  <a:pt x="117502" y="379471"/>
                </a:lnTo>
                <a:lnTo>
                  <a:pt x="78548" y="355868"/>
                </a:lnTo>
                <a:lnTo>
                  <a:pt x="46066" y="324908"/>
                </a:lnTo>
                <a:lnTo>
                  <a:pt x="21310" y="287791"/>
                </a:lnTo>
                <a:lnTo>
                  <a:pt x="5536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76339" y="1405877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4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818121" y="1337310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943600" y="2215133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5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5"/>
                </a:lnTo>
                <a:lnTo>
                  <a:pt x="258062" y="394514"/>
                </a:lnTo>
                <a:lnTo>
                  <a:pt x="302232" y="379471"/>
                </a:lnTo>
                <a:lnTo>
                  <a:pt x="341186" y="355868"/>
                </a:lnTo>
                <a:lnTo>
                  <a:pt x="373668" y="324908"/>
                </a:lnTo>
                <a:lnTo>
                  <a:pt x="398424" y="287791"/>
                </a:lnTo>
                <a:lnTo>
                  <a:pt x="414198" y="245720"/>
                </a:lnTo>
                <a:lnTo>
                  <a:pt x="419735" y="199898"/>
                </a:lnTo>
                <a:lnTo>
                  <a:pt x="414198" y="154075"/>
                </a:lnTo>
                <a:lnTo>
                  <a:pt x="398424" y="112004"/>
                </a:lnTo>
                <a:lnTo>
                  <a:pt x="373668" y="74887"/>
                </a:lnTo>
                <a:lnTo>
                  <a:pt x="341186" y="43927"/>
                </a:lnTo>
                <a:lnTo>
                  <a:pt x="302232" y="20324"/>
                </a:lnTo>
                <a:lnTo>
                  <a:pt x="258062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43600" y="2215133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5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62" y="5281"/>
                </a:lnTo>
                <a:lnTo>
                  <a:pt x="302232" y="20324"/>
                </a:lnTo>
                <a:lnTo>
                  <a:pt x="341186" y="43927"/>
                </a:lnTo>
                <a:lnTo>
                  <a:pt x="373668" y="74887"/>
                </a:lnTo>
                <a:lnTo>
                  <a:pt x="398424" y="112004"/>
                </a:lnTo>
                <a:lnTo>
                  <a:pt x="414198" y="154075"/>
                </a:lnTo>
                <a:lnTo>
                  <a:pt x="419735" y="199898"/>
                </a:lnTo>
                <a:lnTo>
                  <a:pt x="414198" y="245720"/>
                </a:lnTo>
                <a:lnTo>
                  <a:pt x="398424" y="287791"/>
                </a:lnTo>
                <a:lnTo>
                  <a:pt x="373668" y="324908"/>
                </a:lnTo>
                <a:lnTo>
                  <a:pt x="341186" y="355868"/>
                </a:lnTo>
                <a:lnTo>
                  <a:pt x="302232" y="379471"/>
                </a:lnTo>
                <a:lnTo>
                  <a:pt x="258062" y="394514"/>
                </a:lnTo>
                <a:lnTo>
                  <a:pt x="209930" y="399795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51168" y="21013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803" y="0"/>
                </a:moveTo>
                <a:lnTo>
                  <a:pt x="161712" y="5281"/>
                </a:lnTo>
                <a:lnTo>
                  <a:pt x="117558" y="20324"/>
                </a:lnTo>
                <a:lnTo>
                  <a:pt x="78602" y="43927"/>
                </a:lnTo>
                <a:lnTo>
                  <a:pt x="46106" y="74887"/>
                </a:lnTo>
                <a:lnTo>
                  <a:pt x="21333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3" y="287791"/>
                </a:lnTo>
                <a:lnTo>
                  <a:pt x="46106" y="324908"/>
                </a:lnTo>
                <a:lnTo>
                  <a:pt x="78602" y="355868"/>
                </a:lnTo>
                <a:lnTo>
                  <a:pt x="117558" y="379471"/>
                </a:lnTo>
                <a:lnTo>
                  <a:pt x="161712" y="394514"/>
                </a:lnTo>
                <a:lnTo>
                  <a:pt x="209803" y="399796"/>
                </a:lnTo>
                <a:lnTo>
                  <a:pt x="257942" y="394514"/>
                </a:lnTo>
                <a:lnTo>
                  <a:pt x="302130" y="379471"/>
                </a:lnTo>
                <a:lnTo>
                  <a:pt x="341109" y="355868"/>
                </a:lnTo>
                <a:lnTo>
                  <a:pt x="373618" y="324908"/>
                </a:lnTo>
                <a:lnTo>
                  <a:pt x="398398" y="287791"/>
                </a:lnTo>
                <a:lnTo>
                  <a:pt x="414191" y="245720"/>
                </a:lnTo>
                <a:lnTo>
                  <a:pt x="419734" y="199898"/>
                </a:lnTo>
                <a:lnTo>
                  <a:pt x="414191" y="154075"/>
                </a:lnTo>
                <a:lnTo>
                  <a:pt x="398398" y="112004"/>
                </a:lnTo>
                <a:lnTo>
                  <a:pt x="373618" y="74887"/>
                </a:lnTo>
                <a:lnTo>
                  <a:pt x="341109" y="43927"/>
                </a:lnTo>
                <a:lnTo>
                  <a:pt x="302130" y="20324"/>
                </a:lnTo>
                <a:lnTo>
                  <a:pt x="257942" y="5281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51168" y="21013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8"/>
                </a:moveTo>
                <a:lnTo>
                  <a:pt x="5543" y="154075"/>
                </a:lnTo>
                <a:lnTo>
                  <a:pt x="21333" y="112004"/>
                </a:lnTo>
                <a:lnTo>
                  <a:pt x="46106" y="74887"/>
                </a:lnTo>
                <a:lnTo>
                  <a:pt x="78602" y="43927"/>
                </a:lnTo>
                <a:lnTo>
                  <a:pt x="117558" y="20324"/>
                </a:lnTo>
                <a:lnTo>
                  <a:pt x="161712" y="5281"/>
                </a:lnTo>
                <a:lnTo>
                  <a:pt x="209803" y="0"/>
                </a:lnTo>
                <a:lnTo>
                  <a:pt x="257942" y="5281"/>
                </a:lnTo>
                <a:lnTo>
                  <a:pt x="302130" y="20324"/>
                </a:lnTo>
                <a:lnTo>
                  <a:pt x="341109" y="43927"/>
                </a:lnTo>
                <a:lnTo>
                  <a:pt x="373618" y="74887"/>
                </a:lnTo>
                <a:lnTo>
                  <a:pt x="398398" y="112004"/>
                </a:lnTo>
                <a:lnTo>
                  <a:pt x="414191" y="154075"/>
                </a:lnTo>
                <a:lnTo>
                  <a:pt x="419734" y="199898"/>
                </a:lnTo>
                <a:lnTo>
                  <a:pt x="414191" y="245720"/>
                </a:lnTo>
                <a:lnTo>
                  <a:pt x="398398" y="287791"/>
                </a:lnTo>
                <a:lnTo>
                  <a:pt x="373618" y="324908"/>
                </a:lnTo>
                <a:lnTo>
                  <a:pt x="341109" y="355868"/>
                </a:lnTo>
                <a:lnTo>
                  <a:pt x="302130" y="379471"/>
                </a:lnTo>
                <a:lnTo>
                  <a:pt x="257942" y="394514"/>
                </a:lnTo>
                <a:lnTo>
                  <a:pt x="209803" y="399796"/>
                </a:lnTo>
                <a:lnTo>
                  <a:pt x="161712" y="394514"/>
                </a:lnTo>
                <a:lnTo>
                  <a:pt x="117558" y="379471"/>
                </a:lnTo>
                <a:lnTo>
                  <a:pt x="78602" y="355868"/>
                </a:lnTo>
                <a:lnTo>
                  <a:pt x="46106" y="324908"/>
                </a:lnTo>
                <a:lnTo>
                  <a:pt x="21333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36155" y="2068957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803" y="0"/>
                </a:moveTo>
                <a:lnTo>
                  <a:pt x="161712" y="5274"/>
                </a:lnTo>
                <a:lnTo>
                  <a:pt x="117558" y="20299"/>
                </a:lnTo>
                <a:lnTo>
                  <a:pt x="78602" y="43877"/>
                </a:lnTo>
                <a:lnTo>
                  <a:pt x="46106" y="74810"/>
                </a:lnTo>
                <a:lnTo>
                  <a:pt x="21333" y="111902"/>
                </a:lnTo>
                <a:lnTo>
                  <a:pt x="5543" y="153955"/>
                </a:lnTo>
                <a:lnTo>
                  <a:pt x="0" y="199770"/>
                </a:lnTo>
                <a:lnTo>
                  <a:pt x="5543" y="245633"/>
                </a:lnTo>
                <a:lnTo>
                  <a:pt x="21333" y="287720"/>
                </a:lnTo>
                <a:lnTo>
                  <a:pt x="46106" y="324834"/>
                </a:lnTo>
                <a:lnTo>
                  <a:pt x="78602" y="355781"/>
                </a:lnTo>
                <a:lnTo>
                  <a:pt x="117558" y="379366"/>
                </a:lnTo>
                <a:lnTo>
                  <a:pt x="161712" y="394394"/>
                </a:lnTo>
                <a:lnTo>
                  <a:pt x="209803" y="399668"/>
                </a:lnTo>
                <a:lnTo>
                  <a:pt x="257942" y="394394"/>
                </a:lnTo>
                <a:lnTo>
                  <a:pt x="302130" y="379366"/>
                </a:lnTo>
                <a:lnTo>
                  <a:pt x="341109" y="355781"/>
                </a:lnTo>
                <a:lnTo>
                  <a:pt x="373618" y="324834"/>
                </a:lnTo>
                <a:lnTo>
                  <a:pt x="398399" y="287720"/>
                </a:lnTo>
                <a:lnTo>
                  <a:pt x="414191" y="245633"/>
                </a:lnTo>
                <a:lnTo>
                  <a:pt x="419735" y="199770"/>
                </a:lnTo>
                <a:lnTo>
                  <a:pt x="414191" y="153955"/>
                </a:lnTo>
                <a:lnTo>
                  <a:pt x="398399" y="111902"/>
                </a:lnTo>
                <a:lnTo>
                  <a:pt x="373618" y="74810"/>
                </a:lnTo>
                <a:lnTo>
                  <a:pt x="341109" y="43877"/>
                </a:lnTo>
                <a:lnTo>
                  <a:pt x="302130" y="20299"/>
                </a:lnTo>
                <a:lnTo>
                  <a:pt x="257942" y="5274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36155" y="2068957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770"/>
                </a:moveTo>
                <a:lnTo>
                  <a:pt x="5543" y="153955"/>
                </a:lnTo>
                <a:lnTo>
                  <a:pt x="21333" y="111902"/>
                </a:lnTo>
                <a:lnTo>
                  <a:pt x="46106" y="74810"/>
                </a:lnTo>
                <a:lnTo>
                  <a:pt x="78602" y="43877"/>
                </a:lnTo>
                <a:lnTo>
                  <a:pt x="117558" y="20299"/>
                </a:lnTo>
                <a:lnTo>
                  <a:pt x="161712" y="5274"/>
                </a:lnTo>
                <a:lnTo>
                  <a:pt x="209803" y="0"/>
                </a:lnTo>
                <a:lnTo>
                  <a:pt x="257942" y="5274"/>
                </a:lnTo>
                <a:lnTo>
                  <a:pt x="302130" y="20299"/>
                </a:lnTo>
                <a:lnTo>
                  <a:pt x="341109" y="43877"/>
                </a:lnTo>
                <a:lnTo>
                  <a:pt x="373618" y="74810"/>
                </a:lnTo>
                <a:lnTo>
                  <a:pt x="398399" y="111902"/>
                </a:lnTo>
                <a:lnTo>
                  <a:pt x="414191" y="153955"/>
                </a:lnTo>
                <a:lnTo>
                  <a:pt x="419735" y="199770"/>
                </a:lnTo>
                <a:lnTo>
                  <a:pt x="414191" y="245633"/>
                </a:lnTo>
                <a:lnTo>
                  <a:pt x="398399" y="287720"/>
                </a:lnTo>
                <a:lnTo>
                  <a:pt x="373618" y="324834"/>
                </a:lnTo>
                <a:lnTo>
                  <a:pt x="341109" y="355781"/>
                </a:lnTo>
                <a:lnTo>
                  <a:pt x="302130" y="379366"/>
                </a:lnTo>
                <a:lnTo>
                  <a:pt x="257942" y="394394"/>
                </a:lnTo>
                <a:lnTo>
                  <a:pt x="209803" y="399668"/>
                </a:lnTo>
                <a:lnTo>
                  <a:pt x="161712" y="394394"/>
                </a:lnTo>
                <a:lnTo>
                  <a:pt x="117558" y="379366"/>
                </a:lnTo>
                <a:lnTo>
                  <a:pt x="78602" y="355781"/>
                </a:lnTo>
                <a:lnTo>
                  <a:pt x="46106" y="324834"/>
                </a:lnTo>
                <a:lnTo>
                  <a:pt x="21333" y="287720"/>
                </a:lnTo>
                <a:lnTo>
                  <a:pt x="5543" y="245633"/>
                </a:lnTo>
                <a:lnTo>
                  <a:pt x="0" y="1997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1798" y="2891154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6"/>
                </a:lnTo>
                <a:lnTo>
                  <a:pt x="258069" y="394514"/>
                </a:lnTo>
                <a:lnTo>
                  <a:pt x="302257" y="379471"/>
                </a:lnTo>
                <a:lnTo>
                  <a:pt x="341236" y="355868"/>
                </a:lnTo>
                <a:lnTo>
                  <a:pt x="373745" y="324908"/>
                </a:lnTo>
                <a:lnTo>
                  <a:pt x="398525" y="287791"/>
                </a:lnTo>
                <a:lnTo>
                  <a:pt x="414318" y="245720"/>
                </a:lnTo>
                <a:lnTo>
                  <a:pt x="419862" y="199898"/>
                </a:lnTo>
                <a:lnTo>
                  <a:pt x="414318" y="154075"/>
                </a:lnTo>
                <a:lnTo>
                  <a:pt x="398525" y="112004"/>
                </a:lnTo>
                <a:lnTo>
                  <a:pt x="373745" y="74887"/>
                </a:lnTo>
                <a:lnTo>
                  <a:pt x="341236" y="43927"/>
                </a:lnTo>
                <a:lnTo>
                  <a:pt x="302257" y="20324"/>
                </a:lnTo>
                <a:lnTo>
                  <a:pt x="258069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1798" y="2891154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69" y="5281"/>
                </a:lnTo>
                <a:lnTo>
                  <a:pt x="302257" y="20324"/>
                </a:lnTo>
                <a:lnTo>
                  <a:pt x="341236" y="43927"/>
                </a:lnTo>
                <a:lnTo>
                  <a:pt x="373745" y="74887"/>
                </a:lnTo>
                <a:lnTo>
                  <a:pt x="398525" y="112004"/>
                </a:lnTo>
                <a:lnTo>
                  <a:pt x="414318" y="154075"/>
                </a:lnTo>
                <a:lnTo>
                  <a:pt x="419862" y="199898"/>
                </a:lnTo>
                <a:lnTo>
                  <a:pt x="414318" y="245720"/>
                </a:lnTo>
                <a:lnTo>
                  <a:pt x="398525" y="287791"/>
                </a:lnTo>
                <a:lnTo>
                  <a:pt x="373745" y="324908"/>
                </a:lnTo>
                <a:lnTo>
                  <a:pt x="341236" y="355868"/>
                </a:lnTo>
                <a:lnTo>
                  <a:pt x="302257" y="379471"/>
                </a:lnTo>
                <a:lnTo>
                  <a:pt x="258069" y="394514"/>
                </a:lnTo>
                <a:lnTo>
                  <a:pt x="209930" y="399796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44309" y="286512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931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7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1" y="399795"/>
                </a:lnTo>
                <a:lnTo>
                  <a:pt x="258022" y="394514"/>
                </a:lnTo>
                <a:lnTo>
                  <a:pt x="302176" y="379471"/>
                </a:lnTo>
                <a:lnTo>
                  <a:pt x="341132" y="355868"/>
                </a:lnTo>
                <a:lnTo>
                  <a:pt x="373628" y="324908"/>
                </a:lnTo>
                <a:lnTo>
                  <a:pt x="398401" y="287791"/>
                </a:lnTo>
                <a:lnTo>
                  <a:pt x="414191" y="245720"/>
                </a:lnTo>
                <a:lnTo>
                  <a:pt x="419735" y="199897"/>
                </a:lnTo>
                <a:lnTo>
                  <a:pt x="414191" y="154075"/>
                </a:lnTo>
                <a:lnTo>
                  <a:pt x="398401" y="112004"/>
                </a:lnTo>
                <a:lnTo>
                  <a:pt x="373628" y="74887"/>
                </a:lnTo>
                <a:lnTo>
                  <a:pt x="341132" y="43927"/>
                </a:lnTo>
                <a:lnTo>
                  <a:pt x="302176" y="20324"/>
                </a:lnTo>
                <a:lnTo>
                  <a:pt x="258022" y="5281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44309" y="286512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7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1" y="0"/>
                </a:lnTo>
                <a:lnTo>
                  <a:pt x="258022" y="5281"/>
                </a:lnTo>
                <a:lnTo>
                  <a:pt x="302176" y="20324"/>
                </a:lnTo>
                <a:lnTo>
                  <a:pt x="341132" y="43927"/>
                </a:lnTo>
                <a:lnTo>
                  <a:pt x="373628" y="74887"/>
                </a:lnTo>
                <a:lnTo>
                  <a:pt x="398401" y="112004"/>
                </a:lnTo>
                <a:lnTo>
                  <a:pt x="414191" y="154075"/>
                </a:lnTo>
                <a:lnTo>
                  <a:pt x="419735" y="199897"/>
                </a:lnTo>
                <a:lnTo>
                  <a:pt x="414191" y="245720"/>
                </a:lnTo>
                <a:lnTo>
                  <a:pt x="398401" y="287791"/>
                </a:lnTo>
                <a:lnTo>
                  <a:pt x="373628" y="324908"/>
                </a:lnTo>
                <a:lnTo>
                  <a:pt x="341132" y="355868"/>
                </a:lnTo>
                <a:lnTo>
                  <a:pt x="302176" y="379471"/>
                </a:lnTo>
                <a:lnTo>
                  <a:pt x="258022" y="394514"/>
                </a:lnTo>
                <a:lnTo>
                  <a:pt x="209931" y="399795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84848" y="1590039"/>
            <a:ext cx="403225" cy="655955"/>
          </a:xfrm>
          <a:custGeom>
            <a:avLst/>
            <a:gdLst/>
            <a:ahLst/>
            <a:cxnLst/>
            <a:rect l="l" t="t" r="r" b="b"/>
            <a:pathLst>
              <a:path w="403225" h="655955">
                <a:moveTo>
                  <a:pt x="402844" y="0"/>
                </a:moveTo>
                <a:lnTo>
                  <a:pt x="0" y="6554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76339" y="1695195"/>
            <a:ext cx="99060" cy="406400"/>
          </a:xfrm>
          <a:custGeom>
            <a:avLst/>
            <a:gdLst/>
            <a:ahLst/>
            <a:cxnLst/>
            <a:rect l="l" t="t" r="r" b="b"/>
            <a:pathLst>
              <a:path w="99059" h="406400">
                <a:moveTo>
                  <a:pt x="99059" y="0"/>
                </a:moveTo>
                <a:lnTo>
                  <a:pt x="0" y="4061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92773" y="2598673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86981" y="28586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6"/>
                </a:lnTo>
                <a:lnTo>
                  <a:pt x="258022" y="394514"/>
                </a:lnTo>
                <a:lnTo>
                  <a:pt x="302176" y="379471"/>
                </a:lnTo>
                <a:lnTo>
                  <a:pt x="341132" y="355868"/>
                </a:lnTo>
                <a:lnTo>
                  <a:pt x="373628" y="324908"/>
                </a:lnTo>
                <a:lnTo>
                  <a:pt x="398401" y="287791"/>
                </a:lnTo>
                <a:lnTo>
                  <a:pt x="414191" y="245720"/>
                </a:lnTo>
                <a:lnTo>
                  <a:pt x="419735" y="199898"/>
                </a:lnTo>
                <a:lnTo>
                  <a:pt x="414191" y="154075"/>
                </a:lnTo>
                <a:lnTo>
                  <a:pt x="398401" y="112004"/>
                </a:lnTo>
                <a:lnTo>
                  <a:pt x="373628" y="74887"/>
                </a:lnTo>
                <a:lnTo>
                  <a:pt x="341132" y="43927"/>
                </a:lnTo>
                <a:lnTo>
                  <a:pt x="302176" y="20324"/>
                </a:lnTo>
                <a:lnTo>
                  <a:pt x="258022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86981" y="28586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22" y="5281"/>
                </a:lnTo>
                <a:lnTo>
                  <a:pt x="302176" y="20324"/>
                </a:lnTo>
                <a:lnTo>
                  <a:pt x="341132" y="43927"/>
                </a:lnTo>
                <a:lnTo>
                  <a:pt x="373628" y="74887"/>
                </a:lnTo>
                <a:lnTo>
                  <a:pt x="398401" y="112004"/>
                </a:lnTo>
                <a:lnTo>
                  <a:pt x="414191" y="154075"/>
                </a:lnTo>
                <a:lnTo>
                  <a:pt x="419735" y="199898"/>
                </a:lnTo>
                <a:lnTo>
                  <a:pt x="414191" y="245720"/>
                </a:lnTo>
                <a:lnTo>
                  <a:pt x="398401" y="287791"/>
                </a:lnTo>
                <a:lnTo>
                  <a:pt x="373628" y="324908"/>
                </a:lnTo>
                <a:lnTo>
                  <a:pt x="341132" y="355868"/>
                </a:lnTo>
                <a:lnTo>
                  <a:pt x="302176" y="379471"/>
                </a:lnTo>
                <a:lnTo>
                  <a:pt x="258022" y="394514"/>
                </a:lnTo>
                <a:lnTo>
                  <a:pt x="209930" y="399796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53172" y="2470785"/>
            <a:ext cx="102870" cy="375285"/>
          </a:xfrm>
          <a:custGeom>
            <a:avLst/>
            <a:gdLst/>
            <a:ahLst/>
            <a:cxnLst/>
            <a:rect l="l" t="t" r="r" b="b"/>
            <a:pathLst>
              <a:path w="102870" h="375285">
                <a:moveTo>
                  <a:pt x="102361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5489" y="2874898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6"/>
                </a:lnTo>
                <a:lnTo>
                  <a:pt x="258069" y="394514"/>
                </a:lnTo>
                <a:lnTo>
                  <a:pt x="302257" y="379471"/>
                </a:lnTo>
                <a:lnTo>
                  <a:pt x="341236" y="355868"/>
                </a:lnTo>
                <a:lnTo>
                  <a:pt x="373745" y="324908"/>
                </a:lnTo>
                <a:lnTo>
                  <a:pt x="398525" y="287791"/>
                </a:lnTo>
                <a:lnTo>
                  <a:pt x="414318" y="245720"/>
                </a:lnTo>
                <a:lnTo>
                  <a:pt x="419861" y="199898"/>
                </a:lnTo>
                <a:lnTo>
                  <a:pt x="414318" y="154075"/>
                </a:lnTo>
                <a:lnTo>
                  <a:pt x="398525" y="112004"/>
                </a:lnTo>
                <a:lnTo>
                  <a:pt x="373745" y="74887"/>
                </a:lnTo>
                <a:lnTo>
                  <a:pt x="341236" y="43927"/>
                </a:lnTo>
                <a:lnTo>
                  <a:pt x="302257" y="20324"/>
                </a:lnTo>
                <a:lnTo>
                  <a:pt x="258069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95489" y="2874898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69" y="5281"/>
                </a:lnTo>
                <a:lnTo>
                  <a:pt x="302257" y="20324"/>
                </a:lnTo>
                <a:lnTo>
                  <a:pt x="341236" y="43927"/>
                </a:lnTo>
                <a:lnTo>
                  <a:pt x="373745" y="74887"/>
                </a:lnTo>
                <a:lnTo>
                  <a:pt x="398525" y="112004"/>
                </a:lnTo>
                <a:lnTo>
                  <a:pt x="414318" y="154075"/>
                </a:lnTo>
                <a:lnTo>
                  <a:pt x="419861" y="199898"/>
                </a:lnTo>
                <a:lnTo>
                  <a:pt x="414318" y="245720"/>
                </a:lnTo>
                <a:lnTo>
                  <a:pt x="398525" y="287791"/>
                </a:lnTo>
                <a:lnTo>
                  <a:pt x="373745" y="324908"/>
                </a:lnTo>
                <a:lnTo>
                  <a:pt x="341236" y="355868"/>
                </a:lnTo>
                <a:lnTo>
                  <a:pt x="302257" y="379471"/>
                </a:lnTo>
                <a:lnTo>
                  <a:pt x="258069" y="394514"/>
                </a:lnTo>
                <a:lnTo>
                  <a:pt x="209930" y="399796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7404" y="2445892"/>
            <a:ext cx="116205" cy="419734"/>
          </a:xfrm>
          <a:custGeom>
            <a:avLst/>
            <a:gdLst/>
            <a:ahLst/>
            <a:cxnLst/>
            <a:rect l="l" t="t" r="r" b="b"/>
            <a:pathLst>
              <a:path w="116204" h="419735">
                <a:moveTo>
                  <a:pt x="0" y="0"/>
                </a:moveTo>
                <a:lnTo>
                  <a:pt x="116077" y="4192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45605" y="2520695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4">
                <a:moveTo>
                  <a:pt x="0" y="0"/>
                </a:moveTo>
                <a:lnTo>
                  <a:pt x="0" y="3216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52820" y="2324595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099175" y="2255900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643243" y="2204326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694169" y="2135886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445375" y="217181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7485633" y="2103247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114288" y="2984360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168390" y="2915792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643243" y="2984360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700519" y="2915792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206360" y="295184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245222" y="2883535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701280" y="296810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741666" y="2899663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093839" y="1584705"/>
            <a:ext cx="304165" cy="516890"/>
          </a:xfrm>
          <a:custGeom>
            <a:avLst/>
            <a:gdLst/>
            <a:ahLst/>
            <a:cxnLst/>
            <a:rect l="l" t="t" r="r" b="b"/>
            <a:pathLst>
              <a:path w="304165" h="516889">
                <a:moveTo>
                  <a:pt x="0" y="0"/>
                </a:moveTo>
                <a:lnTo>
                  <a:pt x="303656" y="5166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08494" y="1683257"/>
            <a:ext cx="198120" cy="1183005"/>
          </a:xfrm>
          <a:custGeom>
            <a:avLst/>
            <a:gdLst/>
            <a:ahLst/>
            <a:cxnLst/>
            <a:rect l="l" t="t" r="r" b="b"/>
            <a:pathLst>
              <a:path w="198120" h="1183005">
                <a:moveTo>
                  <a:pt x="0" y="0"/>
                </a:moveTo>
                <a:lnTo>
                  <a:pt x="197865" y="11830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19645" y="2124964"/>
            <a:ext cx="234950" cy="330835"/>
          </a:xfrm>
          <a:custGeom>
            <a:avLst/>
            <a:gdLst/>
            <a:ahLst/>
            <a:cxnLst/>
            <a:rect l="l" t="t" r="r" b="b"/>
            <a:pathLst>
              <a:path w="234950" h="330835">
                <a:moveTo>
                  <a:pt x="149732" y="267969"/>
                </a:moveTo>
                <a:lnTo>
                  <a:pt x="86994" y="267969"/>
                </a:lnTo>
                <a:lnTo>
                  <a:pt x="86994" y="330707"/>
                </a:lnTo>
                <a:lnTo>
                  <a:pt x="149732" y="330707"/>
                </a:lnTo>
                <a:lnTo>
                  <a:pt x="149732" y="267969"/>
                </a:lnTo>
                <a:close/>
              </a:path>
              <a:path w="234950" h="330835">
                <a:moveTo>
                  <a:pt x="219829" y="47751"/>
                </a:moveTo>
                <a:lnTo>
                  <a:pt x="119633" y="47751"/>
                </a:lnTo>
                <a:lnTo>
                  <a:pt x="131375" y="48581"/>
                </a:lnTo>
                <a:lnTo>
                  <a:pt x="141843" y="51053"/>
                </a:lnTo>
                <a:lnTo>
                  <a:pt x="172702" y="83389"/>
                </a:lnTo>
                <a:lnTo>
                  <a:pt x="173608" y="92201"/>
                </a:lnTo>
                <a:lnTo>
                  <a:pt x="173087" y="98651"/>
                </a:lnTo>
                <a:lnTo>
                  <a:pt x="144922" y="135352"/>
                </a:lnTo>
                <a:lnTo>
                  <a:pt x="132587" y="145541"/>
                </a:lnTo>
                <a:lnTo>
                  <a:pt x="119995" y="156475"/>
                </a:lnTo>
                <a:lnTo>
                  <a:pt x="91884" y="195351"/>
                </a:lnTo>
                <a:lnTo>
                  <a:pt x="86740" y="231266"/>
                </a:lnTo>
                <a:lnTo>
                  <a:pt x="86994" y="246252"/>
                </a:lnTo>
                <a:lnTo>
                  <a:pt x="143890" y="246252"/>
                </a:lnTo>
                <a:lnTo>
                  <a:pt x="144014" y="234297"/>
                </a:lnTo>
                <a:lnTo>
                  <a:pt x="144780" y="224329"/>
                </a:lnTo>
                <a:lnTo>
                  <a:pt x="172973" y="183768"/>
                </a:lnTo>
                <a:lnTo>
                  <a:pt x="190472" y="168622"/>
                </a:lnTo>
                <a:lnTo>
                  <a:pt x="204660" y="155178"/>
                </a:lnTo>
                <a:lnTo>
                  <a:pt x="228179" y="123894"/>
                </a:lnTo>
                <a:lnTo>
                  <a:pt x="234822" y="93979"/>
                </a:lnTo>
                <a:lnTo>
                  <a:pt x="232822" y="75809"/>
                </a:lnTo>
                <a:lnTo>
                  <a:pt x="226821" y="58816"/>
                </a:lnTo>
                <a:lnTo>
                  <a:pt x="219829" y="47751"/>
                </a:lnTo>
                <a:close/>
              </a:path>
              <a:path w="234950" h="330835">
                <a:moveTo>
                  <a:pt x="116966" y="0"/>
                </a:moveTo>
                <a:lnTo>
                  <a:pt x="70500" y="7016"/>
                </a:lnTo>
                <a:lnTo>
                  <a:pt x="34035" y="27939"/>
                </a:lnTo>
                <a:lnTo>
                  <a:pt x="9683" y="58896"/>
                </a:lnTo>
                <a:lnTo>
                  <a:pt x="0" y="95757"/>
                </a:lnTo>
                <a:lnTo>
                  <a:pt x="57531" y="102996"/>
                </a:lnTo>
                <a:lnTo>
                  <a:pt x="61198" y="89900"/>
                </a:lnTo>
                <a:lnTo>
                  <a:pt x="66103" y="78612"/>
                </a:lnTo>
                <a:lnTo>
                  <a:pt x="97631" y="51180"/>
                </a:lnTo>
                <a:lnTo>
                  <a:pt x="119633" y="47751"/>
                </a:lnTo>
                <a:lnTo>
                  <a:pt x="219829" y="47751"/>
                </a:lnTo>
                <a:lnTo>
                  <a:pt x="216820" y="42991"/>
                </a:lnTo>
                <a:lnTo>
                  <a:pt x="202819" y="28320"/>
                </a:lnTo>
                <a:lnTo>
                  <a:pt x="185511" y="15912"/>
                </a:lnTo>
                <a:lnTo>
                  <a:pt x="165417" y="7064"/>
                </a:lnTo>
                <a:lnTo>
                  <a:pt x="142561" y="1764"/>
                </a:lnTo>
                <a:lnTo>
                  <a:pt x="1169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65704" y="243230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62737" y="0"/>
                </a:lnTo>
                <a:lnTo>
                  <a:pt x="62737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72079" y="1303077"/>
            <a:ext cx="234950" cy="246379"/>
          </a:xfrm>
          <a:custGeom>
            <a:avLst/>
            <a:gdLst/>
            <a:ahLst/>
            <a:cxnLst/>
            <a:rect l="l" t="t" r="r" b="b"/>
            <a:pathLst>
              <a:path w="234950" h="246380">
                <a:moveTo>
                  <a:pt x="116966" y="0"/>
                </a:moveTo>
                <a:lnTo>
                  <a:pt x="165417" y="7064"/>
                </a:lnTo>
                <a:lnTo>
                  <a:pt x="202819" y="28320"/>
                </a:lnTo>
                <a:lnTo>
                  <a:pt x="226821" y="58816"/>
                </a:lnTo>
                <a:lnTo>
                  <a:pt x="234822" y="93979"/>
                </a:lnTo>
                <a:lnTo>
                  <a:pt x="234084" y="104221"/>
                </a:lnTo>
                <a:lnTo>
                  <a:pt x="215515" y="143424"/>
                </a:lnTo>
                <a:lnTo>
                  <a:pt x="172973" y="183768"/>
                </a:lnTo>
                <a:lnTo>
                  <a:pt x="163998" y="191631"/>
                </a:lnTo>
                <a:lnTo>
                  <a:pt x="144014" y="234297"/>
                </a:lnTo>
                <a:lnTo>
                  <a:pt x="143890" y="246252"/>
                </a:lnTo>
                <a:lnTo>
                  <a:pt x="86994" y="246252"/>
                </a:lnTo>
                <a:lnTo>
                  <a:pt x="86867" y="238125"/>
                </a:lnTo>
                <a:lnTo>
                  <a:pt x="86740" y="233044"/>
                </a:lnTo>
                <a:lnTo>
                  <a:pt x="86740" y="231266"/>
                </a:lnTo>
                <a:lnTo>
                  <a:pt x="95884" y="185800"/>
                </a:lnTo>
                <a:lnTo>
                  <a:pt x="132587" y="145541"/>
                </a:lnTo>
                <a:lnTo>
                  <a:pt x="144922" y="135352"/>
                </a:lnTo>
                <a:lnTo>
                  <a:pt x="154495" y="127079"/>
                </a:lnTo>
                <a:lnTo>
                  <a:pt x="173608" y="92201"/>
                </a:lnTo>
                <a:lnTo>
                  <a:pt x="172702" y="83389"/>
                </a:lnTo>
                <a:lnTo>
                  <a:pt x="141843" y="51053"/>
                </a:lnTo>
                <a:lnTo>
                  <a:pt x="119633" y="47751"/>
                </a:lnTo>
                <a:lnTo>
                  <a:pt x="108132" y="48609"/>
                </a:lnTo>
                <a:lnTo>
                  <a:pt x="72247" y="69135"/>
                </a:lnTo>
                <a:lnTo>
                  <a:pt x="57531" y="102996"/>
                </a:lnTo>
                <a:lnTo>
                  <a:pt x="0" y="95757"/>
                </a:lnTo>
                <a:lnTo>
                  <a:pt x="9683" y="58896"/>
                </a:lnTo>
                <a:lnTo>
                  <a:pt x="34035" y="27939"/>
                </a:lnTo>
                <a:lnTo>
                  <a:pt x="70500" y="7016"/>
                </a:lnTo>
                <a:lnTo>
                  <a:pt x="92489" y="1758"/>
                </a:lnTo>
                <a:lnTo>
                  <a:pt x="1169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19041" y="2523702"/>
            <a:ext cx="234950" cy="330835"/>
          </a:xfrm>
          <a:custGeom>
            <a:avLst/>
            <a:gdLst/>
            <a:ahLst/>
            <a:cxnLst/>
            <a:rect l="l" t="t" r="r" b="b"/>
            <a:pathLst>
              <a:path w="234950" h="330835">
                <a:moveTo>
                  <a:pt x="149732" y="267969"/>
                </a:moveTo>
                <a:lnTo>
                  <a:pt x="86994" y="267969"/>
                </a:lnTo>
                <a:lnTo>
                  <a:pt x="86994" y="330707"/>
                </a:lnTo>
                <a:lnTo>
                  <a:pt x="149732" y="330707"/>
                </a:lnTo>
                <a:lnTo>
                  <a:pt x="149732" y="267969"/>
                </a:lnTo>
                <a:close/>
              </a:path>
              <a:path w="234950" h="330835">
                <a:moveTo>
                  <a:pt x="219892" y="47878"/>
                </a:moveTo>
                <a:lnTo>
                  <a:pt x="119634" y="47878"/>
                </a:lnTo>
                <a:lnTo>
                  <a:pt x="131375" y="48688"/>
                </a:lnTo>
                <a:lnTo>
                  <a:pt x="141843" y="51117"/>
                </a:lnTo>
                <a:lnTo>
                  <a:pt x="172702" y="83389"/>
                </a:lnTo>
                <a:lnTo>
                  <a:pt x="173609" y="92201"/>
                </a:lnTo>
                <a:lnTo>
                  <a:pt x="173087" y="98651"/>
                </a:lnTo>
                <a:lnTo>
                  <a:pt x="144922" y="135352"/>
                </a:lnTo>
                <a:lnTo>
                  <a:pt x="132587" y="145541"/>
                </a:lnTo>
                <a:lnTo>
                  <a:pt x="120013" y="156475"/>
                </a:lnTo>
                <a:lnTo>
                  <a:pt x="91884" y="195351"/>
                </a:lnTo>
                <a:lnTo>
                  <a:pt x="86740" y="231266"/>
                </a:lnTo>
                <a:lnTo>
                  <a:pt x="86994" y="246252"/>
                </a:lnTo>
                <a:lnTo>
                  <a:pt x="143890" y="246252"/>
                </a:lnTo>
                <a:lnTo>
                  <a:pt x="144014" y="234297"/>
                </a:lnTo>
                <a:lnTo>
                  <a:pt x="144779" y="224329"/>
                </a:lnTo>
                <a:lnTo>
                  <a:pt x="172974" y="183768"/>
                </a:lnTo>
                <a:lnTo>
                  <a:pt x="190474" y="168622"/>
                </a:lnTo>
                <a:lnTo>
                  <a:pt x="204676" y="155178"/>
                </a:lnTo>
                <a:lnTo>
                  <a:pt x="228232" y="123894"/>
                </a:lnTo>
                <a:lnTo>
                  <a:pt x="234823" y="93979"/>
                </a:lnTo>
                <a:lnTo>
                  <a:pt x="232822" y="75862"/>
                </a:lnTo>
                <a:lnTo>
                  <a:pt x="226822" y="58864"/>
                </a:lnTo>
                <a:lnTo>
                  <a:pt x="219892" y="47878"/>
                </a:lnTo>
                <a:close/>
              </a:path>
              <a:path w="234950" h="330835">
                <a:moveTo>
                  <a:pt x="116966" y="0"/>
                </a:moveTo>
                <a:lnTo>
                  <a:pt x="70500" y="7016"/>
                </a:lnTo>
                <a:lnTo>
                  <a:pt x="34036" y="27939"/>
                </a:lnTo>
                <a:lnTo>
                  <a:pt x="9683" y="58896"/>
                </a:lnTo>
                <a:lnTo>
                  <a:pt x="0" y="95757"/>
                </a:lnTo>
                <a:lnTo>
                  <a:pt x="57530" y="102996"/>
                </a:lnTo>
                <a:lnTo>
                  <a:pt x="61198" y="89900"/>
                </a:lnTo>
                <a:lnTo>
                  <a:pt x="66103" y="78612"/>
                </a:lnTo>
                <a:lnTo>
                  <a:pt x="97678" y="51244"/>
                </a:lnTo>
                <a:lnTo>
                  <a:pt x="119634" y="47878"/>
                </a:lnTo>
                <a:lnTo>
                  <a:pt x="219892" y="47878"/>
                </a:lnTo>
                <a:lnTo>
                  <a:pt x="216820" y="43009"/>
                </a:lnTo>
                <a:lnTo>
                  <a:pt x="202818" y="28320"/>
                </a:lnTo>
                <a:lnTo>
                  <a:pt x="185511" y="15912"/>
                </a:lnTo>
                <a:lnTo>
                  <a:pt x="165417" y="7064"/>
                </a:lnTo>
                <a:lnTo>
                  <a:pt x="142561" y="1764"/>
                </a:lnTo>
                <a:lnTo>
                  <a:pt x="1169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94454" y="28609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62737" y="0"/>
                </a:lnTo>
                <a:lnTo>
                  <a:pt x="62737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99015" y="2314701"/>
            <a:ext cx="234950" cy="330835"/>
          </a:xfrm>
          <a:custGeom>
            <a:avLst/>
            <a:gdLst/>
            <a:ahLst/>
            <a:cxnLst/>
            <a:rect l="l" t="t" r="r" b="b"/>
            <a:pathLst>
              <a:path w="234950" h="330835">
                <a:moveTo>
                  <a:pt x="149733" y="267842"/>
                </a:moveTo>
                <a:lnTo>
                  <a:pt x="86995" y="267842"/>
                </a:lnTo>
                <a:lnTo>
                  <a:pt x="86995" y="330580"/>
                </a:lnTo>
                <a:lnTo>
                  <a:pt x="149733" y="330580"/>
                </a:lnTo>
                <a:lnTo>
                  <a:pt x="149733" y="267842"/>
                </a:lnTo>
                <a:close/>
              </a:path>
              <a:path w="234950" h="330835">
                <a:moveTo>
                  <a:pt x="219930" y="47751"/>
                </a:moveTo>
                <a:lnTo>
                  <a:pt x="119634" y="47751"/>
                </a:lnTo>
                <a:lnTo>
                  <a:pt x="131375" y="48563"/>
                </a:lnTo>
                <a:lnTo>
                  <a:pt x="141843" y="51006"/>
                </a:lnTo>
                <a:lnTo>
                  <a:pt x="172702" y="83371"/>
                </a:lnTo>
                <a:lnTo>
                  <a:pt x="173609" y="92201"/>
                </a:lnTo>
                <a:lnTo>
                  <a:pt x="173104" y="98633"/>
                </a:lnTo>
                <a:lnTo>
                  <a:pt x="144922" y="135352"/>
                </a:lnTo>
                <a:lnTo>
                  <a:pt x="132588" y="145541"/>
                </a:lnTo>
                <a:lnTo>
                  <a:pt x="120015" y="156420"/>
                </a:lnTo>
                <a:lnTo>
                  <a:pt x="92011" y="195244"/>
                </a:lnTo>
                <a:lnTo>
                  <a:pt x="86868" y="231266"/>
                </a:lnTo>
                <a:lnTo>
                  <a:pt x="86995" y="246252"/>
                </a:lnTo>
                <a:lnTo>
                  <a:pt x="144018" y="246252"/>
                </a:lnTo>
                <a:lnTo>
                  <a:pt x="144085" y="234279"/>
                </a:lnTo>
                <a:lnTo>
                  <a:pt x="144843" y="224281"/>
                </a:lnTo>
                <a:lnTo>
                  <a:pt x="190527" y="168620"/>
                </a:lnTo>
                <a:lnTo>
                  <a:pt x="204724" y="155162"/>
                </a:lnTo>
                <a:lnTo>
                  <a:pt x="228232" y="123840"/>
                </a:lnTo>
                <a:lnTo>
                  <a:pt x="234823" y="93979"/>
                </a:lnTo>
                <a:lnTo>
                  <a:pt x="232824" y="75789"/>
                </a:lnTo>
                <a:lnTo>
                  <a:pt x="226837" y="58753"/>
                </a:lnTo>
                <a:lnTo>
                  <a:pt x="219930" y="47751"/>
                </a:lnTo>
                <a:close/>
              </a:path>
              <a:path w="234950" h="330835">
                <a:moveTo>
                  <a:pt x="116967" y="0"/>
                </a:moveTo>
                <a:lnTo>
                  <a:pt x="70548" y="6969"/>
                </a:lnTo>
                <a:lnTo>
                  <a:pt x="34036" y="27939"/>
                </a:lnTo>
                <a:lnTo>
                  <a:pt x="9731" y="58800"/>
                </a:lnTo>
                <a:lnTo>
                  <a:pt x="0" y="95757"/>
                </a:lnTo>
                <a:lnTo>
                  <a:pt x="57531" y="102869"/>
                </a:lnTo>
                <a:lnTo>
                  <a:pt x="61198" y="89844"/>
                </a:lnTo>
                <a:lnTo>
                  <a:pt x="66103" y="78581"/>
                </a:lnTo>
                <a:lnTo>
                  <a:pt x="97726" y="51165"/>
                </a:lnTo>
                <a:lnTo>
                  <a:pt x="119634" y="47751"/>
                </a:lnTo>
                <a:lnTo>
                  <a:pt x="219930" y="47751"/>
                </a:lnTo>
                <a:lnTo>
                  <a:pt x="216874" y="42884"/>
                </a:lnTo>
                <a:lnTo>
                  <a:pt x="202946" y="28193"/>
                </a:lnTo>
                <a:lnTo>
                  <a:pt x="185564" y="15859"/>
                </a:lnTo>
                <a:lnTo>
                  <a:pt x="165433" y="7048"/>
                </a:lnTo>
                <a:lnTo>
                  <a:pt x="142563" y="1762"/>
                </a:lnTo>
                <a:lnTo>
                  <a:pt x="1169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23455" y="250367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738" y="0"/>
                </a:lnTo>
                <a:lnTo>
                  <a:pt x="62738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93507" y="2261616"/>
            <a:ext cx="72694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09205" y="278942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738" y="0"/>
                </a:lnTo>
                <a:lnTo>
                  <a:pt x="62738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617016" y="3780535"/>
            <a:ext cx="57372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子树是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不相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交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53695" indent="-34099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dirty="0">
                <a:latin typeface="宋体"/>
                <a:cs typeface="宋体"/>
              </a:rPr>
              <a:t>除了根结点外</a:t>
            </a:r>
            <a:r>
              <a:rPr sz="2000" b="1" spc="5" dirty="0"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每个结点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且仅有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一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个父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53695" indent="-34099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spc="5" dirty="0">
                <a:latin typeface="宋体"/>
                <a:cs typeface="宋体"/>
              </a:rPr>
              <a:t>一棵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spc="5" dirty="0">
                <a:latin typeface="宋体"/>
                <a:cs typeface="宋体"/>
              </a:rPr>
              <a:t>个结点的树</a:t>
            </a:r>
            <a:r>
              <a:rPr sz="2000" b="1" spc="10" dirty="0">
                <a:latin typeface="宋体"/>
                <a:cs typeface="宋体"/>
              </a:rPr>
              <a:t>有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N-1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条边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086472" y="3751326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58" y="6120"/>
                </a:lnTo>
                <a:lnTo>
                  <a:pt x="90856" y="23396"/>
                </a:lnTo>
                <a:lnTo>
                  <a:pt x="53736" y="50196"/>
                </a:lnTo>
                <a:lnTo>
                  <a:pt x="25051" y="84892"/>
                </a:lnTo>
                <a:lnTo>
                  <a:pt x="6555" y="125853"/>
                </a:lnTo>
                <a:lnTo>
                  <a:pt x="0" y="171450"/>
                </a:lnTo>
                <a:lnTo>
                  <a:pt x="6555" y="217055"/>
                </a:lnTo>
                <a:lnTo>
                  <a:pt x="25051" y="258040"/>
                </a:lnTo>
                <a:lnTo>
                  <a:pt x="53736" y="292766"/>
                </a:lnTo>
                <a:lnTo>
                  <a:pt x="90856" y="319597"/>
                </a:lnTo>
                <a:lnTo>
                  <a:pt x="134658" y="336896"/>
                </a:lnTo>
                <a:lnTo>
                  <a:pt x="183387" y="343026"/>
                </a:lnTo>
                <a:lnTo>
                  <a:pt x="232171" y="336896"/>
                </a:lnTo>
                <a:lnTo>
                  <a:pt x="276008" y="319597"/>
                </a:lnTo>
                <a:lnTo>
                  <a:pt x="313150" y="292766"/>
                </a:lnTo>
                <a:lnTo>
                  <a:pt x="341846" y="258040"/>
                </a:lnTo>
                <a:lnTo>
                  <a:pt x="360347" y="217055"/>
                </a:lnTo>
                <a:lnTo>
                  <a:pt x="366902" y="171450"/>
                </a:lnTo>
                <a:lnTo>
                  <a:pt x="360347" y="125853"/>
                </a:lnTo>
                <a:lnTo>
                  <a:pt x="341846" y="84892"/>
                </a:lnTo>
                <a:lnTo>
                  <a:pt x="313150" y="50196"/>
                </a:lnTo>
                <a:lnTo>
                  <a:pt x="276008" y="23396"/>
                </a:lnTo>
                <a:lnTo>
                  <a:pt x="232171" y="612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86472" y="3751326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450"/>
                </a:moveTo>
                <a:lnTo>
                  <a:pt x="6555" y="125853"/>
                </a:lnTo>
                <a:lnTo>
                  <a:pt x="25051" y="84892"/>
                </a:lnTo>
                <a:lnTo>
                  <a:pt x="53736" y="50196"/>
                </a:lnTo>
                <a:lnTo>
                  <a:pt x="90856" y="23396"/>
                </a:lnTo>
                <a:lnTo>
                  <a:pt x="134658" y="6120"/>
                </a:lnTo>
                <a:lnTo>
                  <a:pt x="183387" y="0"/>
                </a:lnTo>
                <a:lnTo>
                  <a:pt x="232171" y="6120"/>
                </a:lnTo>
                <a:lnTo>
                  <a:pt x="276008" y="23396"/>
                </a:lnTo>
                <a:lnTo>
                  <a:pt x="313150" y="50196"/>
                </a:lnTo>
                <a:lnTo>
                  <a:pt x="341846" y="84892"/>
                </a:lnTo>
                <a:lnTo>
                  <a:pt x="360347" y="125853"/>
                </a:lnTo>
                <a:lnTo>
                  <a:pt x="366902" y="171450"/>
                </a:lnTo>
                <a:lnTo>
                  <a:pt x="360347" y="217055"/>
                </a:lnTo>
                <a:lnTo>
                  <a:pt x="341846" y="258040"/>
                </a:lnTo>
                <a:lnTo>
                  <a:pt x="313150" y="292766"/>
                </a:lnTo>
                <a:lnTo>
                  <a:pt x="276008" y="319597"/>
                </a:lnTo>
                <a:lnTo>
                  <a:pt x="232171" y="336896"/>
                </a:lnTo>
                <a:lnTo>
                  <a:pt x="183387" y="343026"/>
                </a:lnTo>
                <a:lnTo>
                  <a:pt x="134658" y="336896"/>
                </a:lnTo>
                <a:lnTo>
                  <a:pt x="90856" y="319597"/>
                </a:lnTo>
                <a:lnTo>
                  <a:pt x="53736" y="292766"/>
                </a:lnTo>
                <a:lnTo>
                  <a:pt x="25051" y="258040"/>
                </a:lnTo>
                <a:lnTo>
                  <a:pt x="6555" y="217055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89725" y="442912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8" y="0"/>
                </a:moveTo>
                <a:lnTo>
                  <a:pt x="134658" y="6120"/>
                </a:lnTo>
                <a:lnTo>
                  <a:pt x="90856" y="23396"/>
                </a:lnTo>
                <a:lnTo>
                  <a:pt x="53736" y="50196"/>
                </a:lnTo>
                <a:lnTo>
                  <a:pt x="25051" y="84892"/>
                </a:lnTo>
                <a:lnTo>
                  <a:pt x="6555" y="125853"/>
                </a:lnTo>
                <a:lnTo>
                  <a:pt x="0" y="171450"/>
                </a:lnTo>
                <a:lnTo>
                  <a:pt x="6555" y="217055"/>
                </a:lnTo>
                <a:lnTo>
                  <a:pt x="25051" y="258040"/>
                </a:lnTo>
                <a:lnTo>
                  <a:pt x="53736" y="292766"/>
                </a:lnTo>
                <a:lnTo>
                  <a:pt x="90856" y="319597"/>
                </a:lnTo>
                <a:lnTo>
                  <a:pt x="134658" y="336896"/>
                </a:lnTo>
                <a:lnTo>
                  <a:pt x="183388" y="343026"/>
                </a:lnTo>
                <a:lnTo>
                  <a:pt x="232171" y="336896"/>
                </a:lnTo>
                <a:lnTo>
                  <a:pt x="276008" y="319597"/>
                </a:lnTo>
                <a:lnTo>
                  <a:pt x="313150" y="292766"/>
                </a:lnTo>
                <a:lnTo>
                  <a:pt x="341846" y="258040"/>
                </a:lnTo>
                <a:lnTo>
                  <a:pt x="360347" y="217055"/>
                </a:lnTo>
                <a:lnTo>
                  <a:pt x="366902" y="171450"/>
                </a:lnTo>
                <a:lnTo>
                  <a:pt x="360347" y="125853"/>
                </a:lnTo>
                <a:lnTo>
                  <a:pt x="341846" y="84892"/>
                </a:lnTo>
                <a:lnTo>
                  <a:pt x="313150" y="50196"/>
                </a:lnTo>
                <a:lnTo>
                  <a:pt x="276008" y="23396"/>
                </a:lnTo>
                <a:lnTo>
                  <a:pt x="232171" y="6120"/>
                </a:lnTo>
                <a:lnTo>
                  <a:pt x="18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89725" y="442912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450"/>
                </a:moveTo>
                <a:lnTo>
                  <a:pt x="6555" y="125853"/>
                </a:lnTo>
                <a:lnTo>
                  <a:pt x="25051" y="84892"/>
                </a:lnTo>
                <a:lnTo>
                  <a:pt x="53736" y="50196"/>
                </a:lnTo>
                <a:lnTo>
                  <a:pt x="90856" y="23396"/>
                </a:lnTo>
                <a:lnTo>
                  <a:pt x="134658" y="6120"/>
                </a:lnTo>
                <a:lnTo>
                  <a:pt x="183388" y="0"/>
                </a:lnTo>
                <a:lnTo>
                  <a:pt x="232171" y="6120"/>
                </a:lnTo>
                <a:lnTo>
                  <a:pt x="276008" y="23396"/>
                </a:lnTo>
                <a:lnTo>
                  <a:pt x="313150" y="50196"/>
                </a:lnTo>
                <a:lnTo>
                  <a:pt x="341846" y="84892"/>
                </a:lnTo>
                <a:lnTo>
                  <a:pt x="360347" y="125853"/>
                </a:lnTo>
                <a:lnTo>
                  <a:pt x="366902" y="171450"/>
                </a:lnTo>
                <a:lnTo>
                  <a:pt x="360347" y="217055"/>
                </a:lnTo>
                <a:lnTo>
                  <a:pt x="341846" y="258040"/>
                </a:lnTo>
                <a:lnTo>
                  <a:pt x="313150" y="292766"/>
                </a:lnTo>
                <a:lnTo>
                  <a:pt x="276008" y="319597"/>
                </a:lnTo>
                <a:lnTo>
                  <a:pt x="232171" y="336896"/>
                </a:lnTo>
                <a:lnTo>
                  <a:pt x="183388" y="343026"/>
                </a:lnTo>
                <a:lnTo>
                  <a:pt x="134658" y="336896"/>
                </a:lnTo>
                <a:lnTo>
                  <a:pt x="90856" y="319597"/>
                </a:lnTo>
                <a:lnTo>
                  <a:pt x="53736" y="292766"/>
                </a:lnTo>
                <a:lnTo>
                  <a:pt x="25051" y="258040"/>
                </a:lnTo>
                <a:lnTo>
                  <a:pt x="6555" y="217055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29397" y="438721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7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7" y="343154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7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29397" y="438721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7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7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7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7" y="343154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61123" y="4074795"/>
            <a:ext cx="220979" cy="365760"/>
          </a:xfrm>
          <a:custGeom>
            <a:avLst/>
            <a:gdLst/>
            <a:ahLst/>
            <a:cxnLst/>
            <a:rect l="l" t="t" r="r" b="b"/>
            <a:pathLst>
              <a:path w="220979" h="365760">
                <a:moveTo>
                  <a:pt x="220725" y="0"/>
                </a:moveTo>
                <a:lnTo>
                  <a:pt x="0" y="3653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29500" y="4025519"/>
            <a:ext cx="337185" cy="373380"/>
          </a:xfrm>
          <a:custGeom>
            <a:avLst/>
            <a:gdLst/>
            <a:ahLst/>
            <a:cxnLst/>
            <a:rect l="l" t="t" r="r" b="b"/>
            <a:pathLst>
              <a:path w="337184" h="373379">
                <a:moveTo>
                  <a:pt x="0" y="0"/>
                </a:moveTo>
                <a:lnTo>
                  <a:pt x="337057" y="372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740397" y="508457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5" y="0"/>
                </a:moveTo>
                <a:lnTo>
                  <a:pt x="134731" y="6130"/>
                </a:lnTo>
                <a:lnTo>
                  <a:pt x="90894" y="23429"/>
                </a:lnTo>
                <a:lnTo>
                  <a:pt x="53752" y="50260"/>
                </a:lnTo>
                <a:lnTo>
                  <a:pt x="25056" y="84986"/>
                </a:lnTo>
                <a:lnTo>
                  <a:pt x="6555" y="125971"/>
                </a:lnTo>
                <a:lnTo>
                  <a:pt x="0" y="171576"/>
                </a:lnTo>
                <a:lnTo>
                  <a:pt x="6555" y="217182"/>
                </a:lnTo>
                <a:lnTo>
                  <a:pt x="25056" y="258167"/>
                </a:lnTo>
                <a:lnTo>
                  <a:pt x="53752" y="292893"/>
                </a:lnTo>
                <a:lnTo>
                  <a:pt x="90894" y="319724"/>
                </a:lnTo>
                <a:lnTo>
                  <a:pt x="134731" y="337023"/>
                </a:lnTo>
                <a:lnTo>
                  <a:pt x="183515" y="343153"/>
                </a:lnTo>
                <a:lnTo>
                  <a:pt x="232288" y="337023"/>
                </a:lnTo>
                <a:lnTo>
                  <a:pt x="276102" y="319724"/>
                </a:lnTo>
                <a:lnTo>
                  <a:pt x="313213" y="292893"/>
                </a:lnTo>
                <a:lnTo>
                  <a:pt x="341879" y="258167"/>
                </a:lnTo>
                <a:lnTo>
                  <a:pt x="360356" y="217182"/>
                </a:lnTo>
                <a:lnTo>
                  <a:pt x="366902" y="171576"/>
                </a:lnTo>
                <a:lnTo>
                  <a:pt x="360356" y="125971"/>
                </a:lnTo>
                <a:lnTo>
                  <a:pt x="341879" y="84986"/>
                </a:lnTo>
                <a:lnTo>
                  <a:pt x="313213" y="50260"/>
                </a:lnTo>
                <a:lnTo>
                  <a:pt x="276102" y="23429"/>
                </a:lnTo>
                <a:lnTo>
                  <a:pt x="232288" y="6130"/>
                </a:lnTo>
                <a:lnTo>
                  <a:pt x="183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40397" y="508457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55" y="125971"/>
                </a:lnTo>
                <a:lnTo>
                  <a:pt x="25056" y="84986"/>
                </a:lnTo>
                <a:lnTo>
                  <a:pt x="53752" y="50260"/>
                </a:lnTo>
                <a:lnTo>
                  <a:pt x="90894" y="23429"/>
                </a:lnTo>
                <a:lnTo>
                  <a:pt x="134731" y="6130"/>
                </a:lnTo>
                <a:lnTo>
                  <a:pt x="183515" y="0"/>
                </a:lnTo>
                <a:lnTo>
                  <a:pt x="232288" y="6130"/>
                </a:lnTo>
                <a:lnTo>
                  <a:pt x="276102" y="23429"/>
                </a:lnTo>
                <a:lnTo>
                  <a:pt x="313213" y="50260"/>
                </a:lnTo>
                <a:lnTo>
                  <a:pt x="341879" y="84986"/>
                </a:lnTo>
                <a:lnTo>
                  <a:pt x="360356" y="125971"/>
                </a:lnTo>
                <a:lnTo>
                  <a:pt x="366902" y="171576"/>
                </a:lnTo>
                <a:lnTo>
                  <a:pt x="360356" y="217182"/>
                </a:lnTo>
                <a:lnTo>
                  <a:pt x="341879" y="258167"/>
                </a:lnTo>
                <a:lnTo>
                  <a:pt x="313213" y="292893"/>
                </a:lnTo>
                <a:lnTo>
                  <a:pt x="276102" y="319724"/>
                </a:lnTo>
                <a:lnTo>
                  <a:pt x="232288" y="337023"/>
                </a:lnTo>
                <a:lnTo>
                  <a:pt x="183515" y="343153"/>
                </a:lnTo>
                <a:lnTo>
                  <a:pt x="134731" y="337023"/>
                </a:lnTo>
                <a:lnTo>
                  <a:pt x="90894" y="319724"/>
                </a:lnTo>
                <a:lnTo>
                  <a:pt x="53752" y="292893"/>
                </a:lnTo>
                <a:lnTo>
                  <a:pt x="25056" y="258167"/>
                </a:lnTo>
                <a:lnTo>
                  <a:pt x="6555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13498" y="4786121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34225" y="444296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8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6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8" y="343153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6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34225" y="444296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8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6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8" y="343153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07198" y="4114800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81850" y="3839641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7207377" y="3771391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94118" y="4509058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857492" y="4441063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7226681" y="4523028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7282688" y="4455033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718806" y="4467148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7753604" y="4399279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6838822" y="5172887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839839" y="5104587"/>
            <a:ext cx="203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/>
      <p:bldP spid="117" grpId="0" animBg="1"/>
      <p:bldP spid="118" grpId="0"/>
      <p:bldP spid="119" grpId="0" animBg="1"/>
      <p:bldP spid="120" grpId="0"/>
      <p:bldP spid="121" grpId="0" animBg="1"/>
      <p:bldP spid="122" grpId="0" animBg="1"/>
      <p:bldP spid="125" grpId="0" animBg="1"/>
      <p:bldP spid="126" grpId="0" animBg="1"/>
      <p:bldP spid="127" grpId="0" animBg="1"/>
      <p:bldP spid="135" grpId="0" animBg="1"/>
      <p:bldP spid="136" grpId="0" animBg="1"/>
      <p:bldP spid="140" grpId="0" animBg="1"/>
      <p:bldP spid="141" grpId="0" animBg="1"/>
      <p:bldP spid="144" grpId="0" animBg="1"/>
      <p:bldP spid="146" grpId="0" animBg="1"/>
      <p:bldP spid="148" grpId="0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/>
      <p:bldP spid="165" grpId="0" animBg="1"/>
      <p:bldP spid="166" grpId="0"/>
      <p:bldP spid="167" grpId="0" animBg="1"/>
      <p:bldP spid="168" grpId="0"/>
      <p:bldP spid="169" grpId="0" animBg="1"/>
      <p:bldP spid="170" grpId="0"/>
      <p:bldP spid="171" grpId="0" animBg="1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2925"/>
            <a:ext cx="283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dirty="0">
                <a:latin typeface="宋体"/>
                <a:cs typeface="宋体"/>
              </a:rPr>
              <a:t>树的一些基本术语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544" y="1087602"/>
            <a:ext cx="5339715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结点的度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Degree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</a:t>
            </a:r>
            <a:r>
              <a:rPr sz="2000" b="1" spc="15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树个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树的度</a:t>
            </a:r>
            <a:r>
              <a:rPr sz="2000" b="1" spc="5" dirty="0">
                <a:latin typeface="宋体"/>
                <a:cs typeface="宋体"/>
              </a:rPr>
              <a:t>：树的所有结点中最</a:t>
            </a:r>
            <a:r>
              <a:rPr sz="2000" b="1" spc="-5" dirty="0">
                <a:latin typeface="宋体"/>
                <a:cs typeface="宋体"/>
              </a:rPr>
              <a:t>大</a:t>
            </a:r>
            <a:r>
              <a:rPr sz="2000" b="1" spc="5" dirty="0">
                <a:latin typeface="宋体"/>
                <a:cs typeface="宋体"/>
              </a:rPr>
              <a:t>的度数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叶结点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Leaf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宋体"/>
                <a:cs typeface="宋体"/>
              </a:rPr>
              <a:t>的结点</a:t>
            </a:r>
            <a:endParaRPr sz="2000" dirty="0">
              <a:latin typeface="宋体"/>
              <a:cs typeface="宋体"/>
            </a:endParaRPr>
          </a:p>
          <a:p>
            <a:pPr marL="355600" marR="94615" indent="-342900">
              <a:lnSpc>
                <a:spcPct val="150000"/>
              </a:lnSpc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父结点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Paren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5" dirty="0">
                <a:latin typeface="宋体"/>
                <a:cs typeface="宋体"/>
              </a:rPr>
              <a:t>）：有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树的结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是其</a:t>
            </a:r>
            <a:r>
              <a:rPr sz="2000" b="1" spc="-5" dirty="0">
                <a:latin typeface="宋体"/>
                <a:cs typeface="宋体"/>
              </a:rPr>
              <a:t>子树 </a:t>
            </a:r>
            <a:r>
              <a:rPr sz="2000" b="1" spc="5" dirty="0">
                <a:latin typeface="宋体"/>
                <a:cs typeface="宋体"/>
              </a:rPr>
              <a:t>的根结点的父结点</a:t>
            </a:r>
            <a:endParaRPr sz="2000" dirty="0">
              <a:latin typeface="宋体"/>
              <a:cs typeface="宋体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子结点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Child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5" dirty="0">
                <a:latin typeface="宋体"/>
                <a:cs typeface="宋体"/>
              </a:rPr>
              <a:t>若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5" dirty="0">
                <a:latin typeface="宋体"/>
                <a:cs typeface="宋体"/>
              </a:rPr>
              <a:t>结点是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5" dirty="0">
                <a:latin typeface="宋体"/>
                <a:cs typeface="宋体"/>
              </a:rPr>
              <a:t>结点的</a:t>
            </a:r>
            <a:r>
              <a:rPr sz="2000" b="1" spc="-5" dirty="0">
                <a:latin typeface="宋体"/>
                <a:cs typeface="宋体"/>
              </a:rPr>
              <a:t>父结 </a:t>
            </a:r>
            <a:r>
              <a:rPr sz="2000" b="1" spc="5" dirty="0">
                <a:latin typeface="宋体"/>
                <a:cs typeface="宋体"/>
              </a:rPr>
              <a:t>点，则称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spc="5" dirty="0">
                <a:latin typeface="宋体"/>
                <a:cs typeface="宋体"/>
              </a:rPr>
              <a:t>结点是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5" dirty="0">
                <a:latin typeface="宋体"/>
                <a:cs typeface="宋体"/>
              </a:rPr>
              <a:t>结点的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结点；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结点</a:t>
            </a:r>
            <a:r>
              <a:rPr sz="2000" b="1" spc="-5" dirty="0">
                <a:latin typeface="宋体"/>
                <a:cs typeface="宋体"/>
              </a:rPr>
              <a:t>也 </a:t>
            </a:r>
            <a:r>
              <a:rPr sz="2000" b="1" spc="5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孩子结点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兄弟结点</a:t>
            </a:r>
            <a:r>
              <a:rPr sz="2000" b="1" spc="-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Arial"/>
                <a:cs typeface="Arial"/>
              </a:rPr>
              <a:t>Sibling</a:t>
            </a:r>
            <a:r>
              <a:rPr sz="2000" b="1" spc="-5" dirty="0">
                <a:latin typeface="宋体"/>
                <a:cs typeface="宋体"/>
              </a:rPr>
              <a:t>）：</a:t>
            </a:r>
            <a:r>
              <a:rPr sz="2000" b="1" dirty="0">
                <a:latin typeface="宋体"/>
                <a:cs typeface="宋体"/>
              </a:rPr>
              <a:t>具有同一父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点的各</a:t>
            </a:r>
            <a:endParaRPr sz="20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5" dirty="0">
                <a:latin typeface="宋体"/>
                <a:cs typeface="宋体"/>
              </a:rPr>
              <a:t>结点彼此是兄弟结点。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02"/>
                </a:lnTo>
                <a:lnTo>
                  <a:pt x="30378" y="260334"/>
                </a:lnTo>
                <a:lnTo>
                  <a:pt x="64465" y="295788"/>
                </a:lnTo>
                <a:lnTo>
                  <a:pt x="107696" y="319049"/>
                </a:lnTo>
                <a:lnTo>
                  <a:pt x="157479" y="327406"/>
                </a:lnTo>
                <a:lnTo>
                  <a:pt x="207215" y="319049"/>
                </a:lnTo>
                <a:lnTo>
                  <a:pt x="250439" y="295788"/>
                </a:lnTo>
                <a:lnTo>
                  <a:pt x="284545" y="260334"/>
                </a:lnTo>
                <a:lnTo>
                  <a:pt x="306921" y="215402"/>
                </a:lnTo>
                <a:lnTo>
                  <a:pt x="314960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60" y="163702"/>
                </a:lnTo>
                <a:lnTo>
                  <a:pt x="306921" y="215402"/>
                </a:lnTo>
                <a:lnTo>
                  <a:pt x="284545" y="260334"/>
                </a:lnTo>
                <a:lnTo>
                  <a:pt x="250439" y="295788"/>
                </a:lnTo>
                <a:lnTo>
                  <a:pt x="207215" y="319049"/>
                </a:lnTo>
                <a:lnTo>
                  <a:pt x="157479" y="327406"/>
                </a:lnTo>
                <a:lnTo>
                  <a:pt x="107696" y="319049"/>
                </a:lnTo>
                <a:lnTo>
                  <a:pt x="64465" y="295788"/>
                </a:lnTo>
                <a:lnTo>
                  <a:pt x="30378" y="260334"/>
                </a:lnTo>
                <a:lnTo>
                  <a:pt x="8026" y="215402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0876" y="173358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083" y="1664969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5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64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5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7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3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7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7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3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63" y="319175"/>
                </a:lnTo>
                <a:lnTo>
                  <a:pt x="250494" y="295906"/>
                </a:lnTo>
                <a:lnTo>
                  <a:pt x="284581" y="260434"/>
                </a:lnTo>
                <a:lnTo>
                  <a:pt x="306933" y="215464"/>
                </a:lnTo>
                <a:lnTo>
                  <a:pt x="314960" y="163703"/>
                </a:lnTo>
                <a:lnTo>
                  <a:pt x="306933" y="112003"/>
                </a:lnTo>
                <a:lnTo>
                  <a:pt x="284581" y="67071"/>
                </a:lnTo>
                <a:lnTo>
                  <a:pt x="250494" y="31617"/>
                </a:lnTo>
                <a:lnTo>
                  <a:pt x="207264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6" y="8356"/>
                </a:lnTo>
                <a:lnTo>
                  <a:pt x="157479" y="0"/>
                </a:lnTo>
                <a:lnTo>
                  <a:pt x="207264" y="8356"/>
                </a:lnTo>
                <a:lnTo>
                  <a:pt x="250494" y="31617"/>
                </a:lnTo>
                <a:lnTo>
                  <a:pt x="284581" y="67071"/>
                </a:lnTo>
                <a:lnTo>
                  <a:pt x="306933" y="112003"/>
                </a:lnTo>
                <a:lnTo>
                  <a:pt x="314960" y="163703"/>
                </a:lnTo>
                <a:lnTo>
                  <a:pt x="306933" y="215464"/>
                </a:lnTo>
                <a:lnTo>
                  <a:pt x="284581" y="260434"/>
                </a:lnTo>
                <a:lnTo>
                  <a:pt x="250494" y="295906"/>
                </a:lnTo>
                <a:lnTo>
                  <a:pt x="207264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2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2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80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6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2332" y="1919858"/>
            <a:ext cx="768350" cy="553720"/>
          </a:xfrm>
          <a:custGeom>
            <a:avLst/>
            <a:gdLst/>
            <a:ahLst/>
            <a:cxnLst/>
            <a:rect l="l" t="t" r="r" b="b"/>
            <a:pathLst>
              <a:path w="768350" h="553719">
                <a:moveTo>
                  <a:pt x="768096" y="0"/>
                </a:moveTo>
                <a:lnTo>
                  <a:pt x="0" y="55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9139" y="1959864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19">
                <a:moveTo>
                  <a:pt x="286638" y="0"/>
                </a:moveTo>
                <a:lnTo>
                  <a:pt x="0" y="388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7500" y="2723769"/>
            <a:ext cx="123189" cy="263525"/>
          </a:xfrm>
          <a:custGeom>
            <a:avLst/>
            <a:gdLst/>
            <a:ahLst/>
            <a:cxnLst/>
            <a:rect l="l" t="t" r="r" b="b"/>
            <a:pathLst>
              <a:path w="123190" h="263525">
                <a:moveTo>
                  <a:pt x="122808" y="0"/>
                </a:moveTo>
                <a:lnTo>
                  <a:pt x="0" y="263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2332" y="2710560"/>
            <a:ext cx="43815" cy="276860"/>
          </a:xfrm>
          <a:custGeom>
            <a:avLst/>
            <a:gdLst/>
            <a:ahLst/>
            <a:cxnLst/>
            <a:rect l="l" t="t" r="r" b="b"/>
            <a:pathLst>
              <a:path w="43815" h="276860">
                <a:moveTo>
                  <a:pt x="0" y="0"/>
                </a:moveTo>
                <a:lnTo>
                  <a:pt x="43561" y="276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15" y="319061"/>
                </a:lnTo>
                <a:lnTo>
                  <a:pt x="250439" y="295824"/>
                </a:lnTo>
                <a:lnTo>
                  <a:pt x="284545" y="260389"/>
                </a:lnTo>
                <a:lnTo>
                  <a:pt x="306921" y="215450"/>
                </a:lnTo>
                <a:lnTo>
                  <a:pt x="314959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59" y="163702"/>
                </a:lnTo>
                <a:lnTo>
                  <a:pt x="306921" y="215450"/>
                </a:lnTo>
                <a:lnTo>
                  <a:pt x="284545" y="260389"/>
                </a:lnTo>
                <a:lnTo>
                  <a:pt x="250439" y="295824"/>
                </a:lnTo>
                <a:lnTo>
                  <a:pt x="207215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06460" y="2625344"/>
            <a:ext cx="189865" cy="349250"/>
          </a:xfrm>
          <a:custGeom>
            <a:avLst/>
            <a:gdLst/>
            <a:ahLst/>
            <a:cxnLst/>
            <a:rect l="l" t="t" r="r" b="b"/>
            <a:pathLst>
              <a:path w="189865" h="349250">
                <a:moveTo>
                  <a:pt x="189357" y="0"/>
                </a:moveTo>
                <a:lnTo>
                  <a:pt x="0" y="3487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8289" y="2578354"/>
            <a:ext cx="289560" cy="356235"/>
          </a:xfrm>
          <a:custGeom>
            <a:avLst/>
            <a:gdLst/>
            <a:ahLst/>
            <a:cxnLst/>
            <a:rect l="l" t="t" r="r" b="b"/>
            <a:pathLst>
              <a:path w="289559" h="356235">
                <a:moveTo>
                  <a:pt x="0" y="0"/>
                </a:moveTo>
                <a:lnTo>
                  <a:pt x="289305" y="355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02" y="319175"/>
                </a:lnTo>
                <a:lnTo>
                  <a:pt x="250395" y="295906"/>
                </a:lnTo>
                <a:lnTo>
                  <a:pt x="284462" y="260434"/>
                </a:lnTo>
                <a:lnTo>
                  <a:pt x="306807" y="215464"/>
                </a:lnTo>
                <a:lnTo>
                  <a:pt x="314832" y="163703"/>
                </a:lnTo>
                <a:lnTo>
                  <a:pt x="306807" y="112003"/>
                </a:lnTo>
                <a:lnTo>
                  <a:pt x="284462" y="67071"/>
                </a:lnTo>
                <a:lnTo>
                  <a:pt x="250395" y="31617"/>
                </a:lnTo>
                <a:lnTo>
                  <a:pt x="207202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5" y="8356"/>
                </a:lnTo>
                <a:lnTo>
                  <a:pt x="157479" y="0"/>
                </a:lnTo>
                <a:lnTo>
                  <a:pt x="207202" y="8356"/>
                </a:lnTo>
                <a:lnTo>
                  <a:pt x="250395" y="31617"/>
                </a:lnTo>
                <a:lnTo>
                  <a:pt x="284462" y="67071"/>
                </a:lnTo>
                <a:lnTo>
                  <a:pt x="306807" y="112003"/>
                </a:lnTo>
                <a:lnTo>
                  <a:pt x="314832" y="163703"/>
                </a:lnTo>
                <a:lnTo>
                  <a:pt x="306807" y="215464"/>
                </a:lnTo>
                <a:lnTo>
                  <a:pt x="284462" y="260434"/>
                </a:lnTo>
                <a:lnTo>
                  <a:pt x="250395" y="295906"/>
                </a:lnTo>
                <a:lnTo>
                  <a:pt x="207202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65440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6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6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3386" y="2663444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2155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17383" y="265722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2848" y="251260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10502" y="2443937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15021" y="242751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37501" y="2358898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195818" y="240084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207756" y="2332481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93383" y="3060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21577" y="2992627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05446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015353" y="2984754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40676" y="306632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52486" y="2997530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63078" y="303965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11465" y="2971292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234298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276590" y="2984754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656701" y="299977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676258" y="2931413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18146" y="3659924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051040" y="3591255"/>
            <a:ext cx="111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01431" y="3673259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887969" y="3605022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44993" y="1959864"/>
            <a:ext cx="289560" cy="356870"/>
          </a:xfrm>
          <a:custGeom>
            <a:avLst/>
            <a:gdLst/>
            <a:ahLst/>
            <a:cxnLst/>
            <a:rect l="l" t="t" r="r" b="b"/>
            <a:pathLst>
              <a:path w="289559" h="356869">
                <a:moveTo>
                  <a:pt x="0" y="0"/>
                </a:moveTo>
                <a:lnTo>
                  <a:pt x="289305" y="3566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1302"/>
            <a:ext cx="283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dirty="0">
                <a:latin typeface="宋体"/>
                <a:cs typeface="宋体"/>
              </a:rPr>
              <a:t>树的一些基本术语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02"/>
                </a:lnTo>
                <a:lnTo>
                  <a:pt x="30378" y="260334"/>
                </a:lnTo>
                <a:lnTo>
                  <a:pt x="64465" y="295788"/>
                </a:lnTo>
                <a:lnTo>
                  <a:pt x="107696" y="319049"/>
                </a:lnTo>
                <a:lnTo>
                  <a:pt x="157479" y="327406"/>
                </a:lnTo>
                <a:lnTo>
                  <a:pt x="207215" y="319049"/>
                </a:lnTo>
                <a:lnTo>
                  <a:pt x="250439" y="295788"/>
                </a:lnTo>
                <a:lnTo>
                  <a:pt x="284545" y="260334"/>
                </a:lnTo>
                <a:lnTo>
                  <a:pt x="306921" y="215402"/>
                </a:lnTo>
                <a:lnTo>
                  <a:pt x="314960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60" y="163702"/>
                </a:lnTo>
                <a:lnTo>
                  <a:pt x="306921" y="215402"/>
                </a:lnTo>
                <a:lnTo>
                  <a:pt x="284545" y="260334"/>
                </a:lnTo>
                <a:lnTo>
                  <a:pt x="250439" y="295788"/>
                </a:lnTo>
                <a:lnTo>
                  <a:pt x="207215" y="319049"/>
                </a:lnTo>
                <a:lnTo>
                  <a:pt x="157479" y="327406"/>
                </a:lnTo>
                <a:lnTo>
                  <a:pt x="107696" y="319049"/>
                </a:lnTo>
                <a:lnTo>
                  <a:pt x="64465" y="295788"/>
                </a:lnTo>
                <a:lnTo>
                  <a:pt x="30378" y="260334"/>
                </a:lnTo>
                <a:lnTo>
                  <a:pt x="8026" y="215402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0876" y="173358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4083" y="1664969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5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64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5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7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3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7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7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3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63" y="319175"/>
                </a:lnTo>
                <a:lnTo>
                  <a:pt x="250494" y="295906"/>
                </a:lnTo>
                <a:lnTo>
                  <a:pt x="284581" y="260434"/>
                </a:lnTo>
                <a:lnTo>
                  <a:pt x="306933" y="215464"/>
                </a:lnTo>
                <a:lnTo>
                  <a:pt x="314960" y="163703"/>
                </a:lnTo>
                <a:lnTo>
                  <a:pt x="306933" y="112003"/>
                </a:lnTo>
                <a:lnTo>
                  <a:pt x="284581" y="67071"/>
                </a:lnTo>
                <a:lnTo>
                  <a:pt x="250494" y="31617"/>
                </a:lnTo>
                <a:lnTo>
                  <a:pt x="207264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6" y="8356"/>
                </a:lnTo>
                <a:lnTo>
                  <a:pt x="157479" y="0"/>
                </a:lnTo>
                <a:lnTo>
                  <a:pt x="207264" y="8356"/>
                </a:lnTo>
                <a:lnTo>
                  <a:pt x="250494" y="31617"/>
                </a:lnTo>
                <a:lnTo>
                  <a:pt x="284581" y="67071"/>
                </a:lnTo>
                <a:lnTo>
                  <a:pt x="306933" y="112003"/>
                </a:lnTo>
                <a:lnTo>
                  <a:pt x="314960" y="163703"/>
                </a:lnTo>
                <a:lnTo>
                  <a:pt x="306933" y="215464"/>
                </a:lnTo>
                <a:lnTo>
                  <a:pt x="284581" y="260434"/>
                </a:lnTo>
                <a:lnTo>
                  <a:pt x="250494" y="295906"/>
                </a:lnTo>
                <a:lnTo>
                  <a:pt x="207264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2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2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80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6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2332" y="1919858"/>
            <a:ext cx="768350" cy="553720"/>
          </a:xfrm>
          <a:custGeom>
            <a:avLst/>
            <a:gdLst/>
            <a:ahLst/>
            <a:cxnLst/>
            <a:rect l="l" t="t" r="r" b="b"/>
            <a:pathLst>
              <a:path w="768350" h="553719">
                <a:moveTo>
                  <a:pt x="768096" y="0"/>
                </a:moveTo>
                <a:lnTo>
                  <a:pt x="0" y="55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89139" y="1959864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19">
                <a:moveTo>
                  <a:pt x="286638" y="0"/>
                </a:moveTo>
                <a:lnTo>
                  <a:pt x="0" y="388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7500" y="2723769"/>
            <a:ext cx="123189" cy="263525"/>
          </a:xfrm>
          <a:custGeom>
            <a:avLst/>
            <a:gdLst/>
            <a:ahLst/>
            <a:cxnLst/>
            <a:rect l="l" t="t" r="r" b="b"/>
            <a:pathLst>
              <a:path w="123190" h="263525">
                <a:moveTo>
                  <a:pt x="122808" y="0"/>
                </a:moveTo>
                <a:lnTo>
                  <a:pt x="0" y="263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2332" y="2710560"/>
            <a:ext cx="43815" cy="276860"/>
          </a:xfrm>
          <a:custGeom>
            <a:avLst/>
            <a:gdLst/>
            <a:ahLst/>
            <a:cxnLst/>
            <a:rect l="l" t="t" r="r" b="b"/>
            <a:pathLst>
              <a:path w="43815" h="276860">
                <a:moveTo>
                  <a:pt x="0" y="0"/>
                </a:moveTo>
                <a:lnTo>
                  <a:pt x="43561" y="276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15" y="319061"/>
                </a:lnTo>
                <a:lnTo>
                  <a:pt x="250439" y="295824"/>
                </a:lnTo>
                <a:lnTo>
                  <a:pt x="284545" y="260389"/>
                </a:lnTo>
                <a:lnTo>
                  <a:pt x="306921" y="215450"/>
                </a:lnTo>
                <a:lnTo>
                  <a:pt x="314959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59" y="163702"/>
                </a:lnTo>
                <a:lnTo>
                  <a:pt x="306921" y="215450"/>
                </a:lnTo>
                <a:lnTo>
                  <a:pt x="284545" y="260389"/>
                </a:lnTo>
                <a:lnTo>
                  <a:pt x="250439" y="295824"/>
                </a:lnTo>
                <a:lnTo>
                  <a:pt x="207215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06460" y="2625344"/>
            <a:ext cx="189865" cy="349250"/>
          </a:xfrm>
          <a:custGeom>
            <a:avLst/>
            <a:gdLst/>
            <a:ahLst/>
            <a:cxnLst/>
            <a:rect l="l" t="t" r="r" b="b"/>
            <a:pathLst>
              <a:path w="189865" h="349250">
                <a:moveTo>
                  <a:pt x="189357" y="0"/>
                </a:moveTo>
                <a:lnTo>
                  <a:pt x="0" y="3487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08289" y="2578354"/>
            <a:ext cx="289560" cy="356235"/>
          </a:xfrm>
          <a:custGeom>
            <a:avLst/>
            <a:gdLst/>
            <a:ahLst/>
            <a:cxnLst/>
            <a:rect l="l" t="t" r="r" b="b"/>
            <a:pathLst>
              <a:path w="289559" h="356235">
                <a:moveTo>
                  <a:pt x="0" y="0"/>
                </a:moveTo>
                <a:lnTo>
                  <a:pt x="289305" y="355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02" y="319175"/>
                </a:lnTo>
                <a:lnTo>
                  <a:pt x="250395" y="295906"/>
                </a:lnTo>
                <a:lnTo>
                  <a:pt x="284462" y="260434"/>
                </a:lnTo>
                <a:lnTo>
                  <a:pt x="306807" y="215464"/>
                </a:lnTo>
                <a:lnTo>
                  <a:pt x="314832" y="163703"/>
                </a:lnTo>
                <a:lnTo>
                  <a:pt x="306807" y="112003"/>
                </a:lnTo>
                <a:lnTo>
                  <a:pt x="284462" y="67071"/>
                </a:lnTo>
                <a:lnTo>
                  <a:pt x="250395" y="31617"/>
                </a:lnTo>
                <a:lnTo>
                  <a:pt x="207202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5" y="8356"/>
                </a:lnTo>
                <a:lnTo>
                  <a:pt x="157479" y="0"/>
                </a:lnTo>
                <a:lnTo>
                  <a:pt x="207202" y="8356"/>
                </a:lnTo>
                <a:lnTo>
                  <a:pt x="250395" y="31617"/>
                </a:lnTo>
                <a:lnTo>
                  <a:pt x="284462" y="67071"/>
                </a:lnTo>
                <a:lnTo>
                  <a:pt x="306807" y="112003"/>
                </a:lnTo>
                <a:lnTo>
                  <a:pt x="314832" y="163703"/>
                </a:lnTo>
                <a:lnTo>
                  <a:pt x="306807" y="215464"/>
                </a:lnTo>
                <a:lnTo>
                  <a:pt x="284462" y="260434"/>
                </a:lnTo>
                <a:lnTo>
                  <a:pt x="250395" y="295906"/>
                </a:lnTo>
                <a:lnTo>
                  <a:pt x="207202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65440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6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6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3386" y="2663444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2155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7383" y="265722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2848" y="251260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10502" y="2443937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15021" y="242751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37501" y="2358898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95818" y="240084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07756" y="2332481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93383" y="3060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21577" y="2992627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05446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015353" y="2984754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40676" y="306632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52486" y="2997530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63078" y="303965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911465" y="2971292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34298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276590" y="2984754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56701" y="299977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676258" y="2931413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18146" y="3659924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51040" y="3591255"/>
            <a:ext cx="111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901431" y="3673259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887969" y="3605022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944993" y="1959864"/>
            <a:ext cx="289560" cy="356870"/>
          </a:xfrm>
          <a:custGeom>
            <a:avLst/>
            <a:gdLst/>
            <a:ahLst/>
            <a:cxnLst/>
            <a:rect l="l" t="t" r="r" b="b"/>
            <a:pathLst>
              <a:path w="289559" h="356869">
                <a:moveTo>
                  <a:pt x="0" y="0"/>
                </a:moveTo>
                <a:lnTo>
                  <a:pt x="289305" y="3566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1992" y="927142"/>
            <a:ext cx="5330825" cy="124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332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7.	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路径和路径长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spc="5" dirty="0">
                <a:latin typeface="宋体"/>
                <a:cs typeface="宋体"/>
              </a:rPr>
              <a:t>：从结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到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1950" b="1" spc="22" baseline="-21367" dirty="0">
                <a:latin typeface="Arial"/>
                <a:cs typeface="Arial"/>
              </a:rPr>
              <a:t>k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路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径</a:t>
            </a:r>
            <a:r>
              <a:rPr sz="2000" b="1" spc="-5" dirty="0">
                <a:latin typeface="宋体"/>
                <a:cs typeface="宋体"/>
              </a:rPr>
              <a:t>为一 </a:t>
            </a:r>
            <a:r>
              <a:rPr sz="2000" b="1" spc="5" dirty="0">
                <a:latin typeface="宋体"/>
                <a:cs typeface="宋体"/>
              </a:rPr>
              <a:t>个结点序</a:t>
            </a:r>
            <a:r>
              <a:rPr sz="2000" b="1" spc="-5" dirty="0">
                <a:latin typeface="宋体"/>
                <a:cs typeface="宋体"/>
              </a:rPr>
              <a:t>列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1950" b="1" spc="-2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n</a:t>
            </a:r>
            <a:r>
              <a:rPr sz="1950" b="1" spc="15" baseline="-21367" dirty="0">
                <a:latin typeface="Arial"/>
                <a:cs typeface="Arial"/>
              </a:rPr>
              <a:t>2</a:t>
            </a:r>
            <a:r>
              <a:rPr sz="1950" b="1" spc="26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,…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5" dirty="0" err="1">
                <a:latin typeface="Arial"/>
                <a:cs typeface="Arial"/>
              </a:rPr>
              <a:t>n</a:t>
            </a:r>
            <a:r>
              <a:rPr sz="1950" b="1" spc="7" baseline="-21367" dirty="0" err="1">
                <a:latin typeface="Arial"/>
                <a:cs typeface="Arial"/>
              </a:rPr>
              <a:t>k</a:t>
            </a:r>
            <a:r>
              <a:rPr sz="1950" b="1" spc="277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 err="1">
                <a:latin typeface="Arial"/>
                <a:cs typeface="Arial"/>
              </a:rPr>
              <a:t>n</a:t>
            </a:r>
            <a:r>
              <a:rPr sz="1950" b="1" baseline="-21367" dirty="0" err="1">
                <a:latin typeface="Arial"/>
                <a:cs typeface="Arial"/>
              </a:rPr>
              <a:t>i</a:t>
            </a:r>
            <a:r>
              <a:rPr sz="2000" b="1" spc="-5" dirty="0" err="1">
                <a:latin typeface="宋体"/>
                <a:cs typeface="宋体"/>
              </a:rPr>
              <a:t>是</a:t>
            </a:r>
            <a:r>
              <a:rPr sz="2000" b="1" spc="-450" dirty="0">
                <a:latin typeface="宋体"/>
                <a:cs typeface="宋体"/>
              </a:rPr>
              <a:t> </a:t>
            </a:r>
            <a:r>
              <a:rPr sz="2000" b="1" spc="10" dirty="0">
                <a:latin typeface="Arial"/>
                <a:cs typeface="Arial"/>
              </a:rPr>
              <a:t>n</a:t>
            </a:r>
            <a:r>
              <a:rPr sz="1950" b="1" spc="15" baseline="-21367" dirty="0">
                <a:latin typeface="Arial"/>
                <a:cs typeface="Arial"/>
              </a:rPr>
              <a:t>i+1</a:t>
            </a:r>
            <a:r>
              <a:rPr sz="2000" b="1" spc="5" dirty="0">
                <a:latin typeface="宋体"/>
                <a:cs typeface="宋体"/>
              </a:rPr>
              <a:t>的父结 </a:t>
            </a:r>
            <a:r>
              <a:rPr sz="2000" b="1" spc="5" dirty="0" err="1">
                <a:latin typeface="宋体"/>
                <a:cs typeface="宋体"/>
              </a:rPr>
              <a:t>点。路径所包含边的个数</a:t>
            </a:r>
            <a:r>
              <a:rPr sz="2000" b="1" spc="-20" dirty="0" err="1">
                <a:latin typeface="宋体"/>
                <a:cs typeface="宋体"/>
              </a:rPr>
              <a:t>为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路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径的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长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度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1831" y="2020672"/>
            <a:ext cx="5318125" cy="3278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995" indent="-342900">
              <a:lnSpc>
                <a:spcPct val="133500"/>
              </a:lnSpc>
              <a:spcBef>
                <a:spcPts val="100"/>
              </a:spcBef>
              <a:buFont typeface="Arial"/>
              <a:buAutoNum type="arabicPeriod" startAt="9"/>
              <a:tabLst>
                <a:tab pos="363220" algn="l"/>
                <a:tab pos="36385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祖先结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Arial"/>
                <a:cs typeface="Arial"/>
              </a:rPr>
              <a:t>(Ancestor)</a:t>
            </a:r>
            <a:r>
              <a:rPr sz="2000" b="1" dirty="0">
                <a:latin typeface="宋体"/>
                <a:cs typeface="宋体"/>
              </a:rPr>
              <a:t>：沿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到某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一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路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径</a:t>
            </a:r>
            <a:r>
              <a:rPr sz="2000" b="1" spc="5" dirty="0">
                <a:latin typeface="宋体"/>
                <a:cs typeface="宋体"/>
              </a:rPr>
              <a:t>上的所有结点都是这个结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的祖</a:t>
            </a:r>
            <a:r>
              <a:rPr sz="2000" b="1" spc="-5" dirty="0">
                <a:latin typeface="宋体"/>
                <a:cs typeface="宋体"/>
              </a:rPr>
              <a:t>先</a:t>
            </a:r>
            <a:r>
              <a:rPr sz="2000" b="1" spc="5" dirty="0">
                <a:latin typeface="宋体"/>
                <a:cs typeface="宋体"/>
              </a:rPr>
              <a:t>结点。</a:t>
            </a:r>
            <a:endParaRPr sz="2000" dirty="0">
              <a:latin typeface="宋体"/>
              <a:cs typeface="宋体"/>
            </a:endParaRPr>
          </a:p>
          <a:p>
            <a:pPr marL="355600" marR="121285" indent="-342900">
              <a:lnSpc>
                <a:spcPts val="3210"/>
              </a:lnSpc>
              <a:spcBef>
                <a:spcPts val="220"/>
              </a:spcBef>
              <a:buFont typeface="Arial"/>
              <a:buAutoNum type="arabicPeriod" startAt="9"/>
              <a:tabLst>
                <a:tab pos="504825" algn="l"/>
                <a:tab pos="505459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子孙结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esc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ndan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b="1" spc="-5" dirty="0">
                <a:latin typeface="宋体"/>
                <a:cs typeface="宋体"/>
              </a:rPr>
              <a:t>某</a:t>
            </a:r>
            <a:r>
              <a:rPr sz="2000" b="1" spc="5" dirty="0">
                <a:latin typeface="宋体"/>
                <a:cs typeface="宋体"/>
              </a:rPr>
              <a:t>一结点</a:t>
            </a:r>
            <a:r>
              <a:rPr sz="2000" b="1" spc="-1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 中的所有结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是这个结点的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孙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 marR="5080">
              <a:lnSpc>
                <a:spcPts val="3190"/>
              </a:lnSpc>
              <a:spcBef>
                <a:spcPts val="10"/>
              </a:spcBef>
              <a:buFont typeface="Arial"/>
              <a:buAutoNum type="arabicPeriod" startAt="9"/>
              <a:tabLst>
                <a:tab pos="42164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结点的层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次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Le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l</a:t>
            </a:r>
            <a:r>
              <a:rPr sz="2000" b="1" spc="5" dirty="0">
                <a:latin typeface="宋体"/>
                <a:cs typeface="宋体"/>
              </a:rPr>
              <a:t>）：规</a:t>
            </a:r>
            <a:r>
              <a:rPr sz="2000" b="1" spc="-5" dirty="0">
                <a:latin typeface="宋体"/>
                <a:cs typeface="宋体"/>
              </a:rPr>
              <a:t>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根结点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在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层</a:t>
            </a:r>
            <a:r>
              <a:rPr sz="2000" b="1" spc="-5" dirty="0">
                <a:latin typeface="宋体"/>
                <a:cs typeface="宋体"/>
              </a:rPr>
              <a:t>， </a:t>
            </a:r>
            <a:r>
              <a:rPr sz="2000" b="1" spc="5" dirty="0">
                <a:latin typeface="宋体"/>
                <a:cs typeface="宋体"/>
              </a:rPr>
              <a:t>其它任一结点的层数是其父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点的</a:t>
            </a:r>
            <a:r>
              <a:rPr sz="2000" b="1" spc="-5" dirty="0">
                <a:latin typeface="宋体"/>
                <a:cs typeface="宋体"/>
              </a:rPr>
              <a:t>层</a:t>
            </a:r>
            <a:r>
              <a:rPr sz="2000" b="1" spc="5" dirty="0">
                <a:latin typeface="宋体"/>
                <a:cs typeface="宋体"/>
              </a:rPr>
              <a:t>数</a:t>
            </a:r>
            <a:r>
              <a:rPr sz="2000" b="1" spc="-30" dirty="0">
                <a:latin typeface="宋体"/>
                <a:cs typeface="宋体"/>
              </a:rPr>
              <a:t>加</a:t>
            </a:r>
            <a:r>
              <a:rPr sz="2000" b="1" spc="-15" dirty="0">
                <a:latin typeface="Arial"/>
                <a:cs typeface="Arial"/>
              </a:rPr>
              <a:t>1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434975" indent="-422275">
              <a:lnSpc>
                <a:spcPct val="100000"/>
              </a:lnSpc>
              <a:spcBef>
                <a:spcPts val="570"/>
              </a:spcBef>
              <a:buFont typeface="Arial"/>
              <a:buAutoNum type="arabicPeriod" startAt="9"/>
              <a:tabLst>
                <a:tab pos="435609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树的深度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Depth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中</a:t>
            </a:r>
            <a:r>
              <a:rPr sz="2000" b="1" spc="5" dirty="0">
                <a:latin typeface="宋体"/>
                <a:cs typeface="宋体"/>
              </a:rPr>
              <a:t>所有结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中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最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大层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次</a:t>
            </a:r>
            <a:r>
              <a:rPr sz="2000" b="1" spc="5" dirty="0">
                <a:latin typeface="宋体"/>
                <a:cs typeface="宋体"/>
              </a:rPr>
              <a:t>是这棵</a:t>
            </a:r>
            <a:r>
              <a:rPr sz="2000" b="1" spc="-5" dirty="0">
                <a:latin typeface="宋体"/>
                <a:cs typeface="宋体"/>
              </a:rPr>
              <a:t>树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10" dirty="0">
                <a:latin typeface="宋体"/>
                <a:cs typeface="宋体"/>
              </a:rPr>
              <a:t>深</a:t>
            </a:r>
            <a:r>
              <a:rPr sz="2000" b="1" spc="5" dirty="0">
                <a:latin typeface="宋体"/>
                <a:cs typeface="宋体"/>
              </a:rPr>
              <a:t>度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34CD2FD-57AE-437F-B87A-9B5C28E5F07E}"/>
              </a:ext>
            </a:extLst>
          </p:cNvPr>
          <p:cNvSpPr txBox="1"/>
          <p:nvPr/>
        </p:nvSpPr>
        <p:spPr>
          <a:xfrm>
            <a:off x="227604" y="5351071"/>
            <a:ext cx="890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</a:rPr>
              <a:t>森林：</a:t>
            </a:r>
            <a:r>
              <a:rPr lang="en-US" altLang="zh-CN" sz="2000" b="1" spc="5" dirty="0">
                <a:latin typeface="宋体"/>
              </a:rPr>
              <a:t>m</a:t>
            </a:r>
            <a:r>
              <a:rPr lang="zh-CN" altLang="en-US" sz="2000" b="1" spc="5" dirty="0">
                <a:latin typeface="宋体"/>
              </a:rPr>
              <a:t>（</a:t>
            </a:r>
            <a:r>
              <a:rPr lang="en-US" altLang="zh-CN" sz="2000" b="1" spc="5" dirty="0">
                <a:latin typeface="宋体"/>
              </a:rPr>
              <a:t>m≥0</a:t>
            </a:r>
            <a:r>
              <a:rPr lang="zh-CN" altLang="en-US" sz="2000" b="1" spc="5" dirty="0">
                <a:latin typeface="宋体"/>
              </a:rPr>
              <a:t>）棵互不相交的树的集合。将一棵非空树的根结点删去，树就变成一个森林；反之，给森林增加一个统一的根结点，森林就变成一棵树。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873"/>
            <a:ext cx="145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/>
              <a:t>树的表示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2128901" y="133197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10"/>
                </a:lnTo>
                <a:lnTo>
                  <a:pt x="276770" y="243786"/>
                </a:lnTo>
                <a:lnTo>
                  <a:pt x="243614" y="276979"/>
                </a:lnTo>
                <a:lnTo>
                  <a:pt x="201570" y="298755"/>
                </a:lnTo>
                <a:lnTo>
                  <a:pt x="153162" y="306577"/>
                </a:lnTo>
                <a:lnTo>
                  <a:pt x="104753" y="298755"/>
                </a:lnTo>
                <a:lnTo>
                  <a:pt x="62709" y="276979"/>
                </a:lnTo>
                <a:lnTo>
                  <a:pt x="29553" y="243786"/>
                </a:lnTo>
                <a:lnTo>
                  <a:pt x="7808" y="201710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3417" y="13296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2076" y="186575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59"/>
                </a:lnTo>
                <a:lnTo>
                  <a:pt x="276770" y="243841"/>
                </a:lnTo>
                <a:lnTo>
                  <a:pt x="243614" y="277016"/>
                </a:lnTo>
                <a:lnTo>
                  <a:pt x="201570" y="298768"/>
                </a:lnTo>
                <a:lnTo>
                  <a:pt x="153162" y="306577"/>
                </a:lnTo>
                <a:lnTo>
                  <a:pt x="104753" y="298768"/>
                </a:lnTo>
                <a:lnTo>
                  <a:pt x="62709" y="277016"/>
                </a:lnTo>
                <a:lnTo>
                  <a:pt x="29553" y="243841"/>
                </a:lnTo>
                <a:lnTo>
                  <a:pt x="7808" y="201759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186575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59"/>
                </a:lnTo>
                <a:lnTo>
                  <a:pt x="276770" y="243841"/>
                </a:lnTo>
                <a:lnTo>
                  <a:pt x="243614" y="277016"/>
                </a:lnTo>
                <a:lnTo>
                  <a:pt x="201570" y="298768"/>
                </a:lnTo>
                <a:lnTo>
                  <a:pt x="153162" y="306577"/>
                </a:lnTo>
                <a:lnTo>
                  <a:pt x="104753" y="298768"/>
                </a:lnTo>
                <a:lnTo>
                  <a:pt x="62709" y="277016"/>
                </a:lnTo>
                <a:lnTo>
                  <a:pt x="29553" y="243841"/>
                </a:lnTo>
                <a:lnTo>
                  <a:pt x="7808" y="201759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6864" y="1863597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1800" dirty="0">
                <a:latin typeface="Arial"/>
                <a:cs typeface="Arial"/>
              </a:rPr>
              <a:t>B	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7876" y="186575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59"/>
                </a:lnTo>
                <a:lnTo>
                  <a:pt x="276770" y="243841"/>
                </a:lnTo>
                <a:lnTo>
                  <a:pt x="243614" y="277016"/>
                </a:lnTo>
                <a:lnTo>
                  <a:pt x="201570" y="298768"/>
                </a:lnTo>
                <a:lnTo>
                  <a:pt x="153162" y="306577"/>
                </a:lnTo>
                <a:lnTo>
                  <a:pt x="104753" y="298768"/>
                </a:lnTo>
                <a:lnTo>
                  <a:pt x="62709" y="277016"/>
                </a:lnTo>
                <a:lnTo>
                  <a:pt x="29553" y="243841"/>
                </a:lnTo>
                <a:lnTo>
                  <a:pt x="7808" y="201759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6550" y="18635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20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48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7612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15" y="104867"/>
                </a:lnTo>
                <a:lnTo>
                  <a:pt x="29575" y="62791"/>
                </a:lnTo>
                <a:lnTo>
                  <a:pt x="62750" y="29598"/>
                </a:lnTo>
                <a:lnTo>
                  <a:pt x="104810" y="7822"/>
                </a:lnTo>
                <a:lnTo>
                  <a:pt x="153225" y="0"/>
                </a:lnTo>
                <a:lnTo>
                  <a:pt x="201633" y="7822"/>
                </a:lnTo>
                <a:lnTo>
                  <a:pt x="243677" y="29598"/>
                </a:lnTo>
                <a:lnTo>
                  <a:pt x="276834" y="62791"/>
                </a:lnTo>
                <a:lnTo>
                  <a:pt x="298578" y="104867"/>
                </a:lnTo>
                <a:lnTo>
                  <a:pt x="306387" y="153288"/>
                </a:lnTo>
                <a:lnTo>
                  <a:pt x="298578" y="201772"/>
                </a:lnTo>
                <a:lnTo>
                  <a:pt x="276834" y="243885"/>
                </a:lnTo>
                <a:lnTo>
                  <a:pt x="243677" y="277098"/>
                </a:lnTo>
                <a:lnTo>
                  <a:pt x="201633" y="298881"/>
                </a:lnTo>
                <a:lnTo>
                  <a:pt x="153225" y="306704"/>
                </a:lnTo>
                <a:lnTo>
                  <a:pt x="104810" y="298881"/>
                </a:lnTo>
                <a:lnTo>
                  <a:pt x="62750" y="277098"/>
                </a:lnTo>
                <a:lnTo>
                  <a:pt x="29575" y="243885"/>
                </a:lnTo>
                <a:lnTo>
                  <a:pt x="7815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92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02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2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2064" y="2397328"/>
            <a:ext cx="2294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14400" algn="l"/>
                <a:tab pos="1377950" algn="l"/>
                <a:tab pos="1809750" algn="l"/>
                <a:tab pos="2165985" algn="l"/>
              </a:tabLst>
            </a:pPr>
            <a:r>
              <a:rPr sz="1800" dirty="0">
                <a:latin typeface="Arial"/>
                <a:cs typeface="Arial"/>
              </a:rPr>
              <a:t>E	F	G	H	I	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9276" y="300964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35757" y="3007867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075" y="300964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812" y="300964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288"/>
                </a:moveTo>
                <a:lnTo>
                  <a:pt x="7810" y="104867"/>
                </a:lnTo>
                <a:lnTo>
                  <a:pt x="29559" y="62791"/>
                </a:lnTo>
                <a:lnTo>
                  <a:pt x="62723" y="29598"/>
                </a:lnTo>
                <a:lnTo>
                  <a:pt x="104778" y="7822"/>
                </a:lnTo>
                <a:lnTo>
                  <a:pt x="153200" y="0"/>
                </a:lnTo>
                <a:lnTo>
                  <a:pt x="201620" y="7822"/>
                </a:lnTo>
                <a:lnTo>
                  <a:pt x="243672" y="29598"/>
                </a:lnTo>
                <a:lnTo>
                  <a:pt x="276832" y="62791"/>
                </a:lnTo>
                <a:lnTo>
                  <a:pt x="298578" y="104867"/>
                </a:lnTo>
                <a:lnTo>
                  <a:pt x="306387" y="153288"/>
                </a:lnTo>
                <a:lnTo>
                  <a:pt x="298578" y="201772"/>
                </a:lnTo>
                <a:lnTo>
                  <a:pt x="276832" y="243885"/>
                </a:lnTo>
                <a:lnTo>
                  <a:pt x="243672" y="277098"/>
                </a:lnTo>
                <a:lnTo>
                  <a:pt x="201620" y="298881"/>
                </a:lnTo>
                <a:lnTo>
                  <a:pt x="153200" y="306704"/>
                </a:lnTo>
                <a:lnTo>
                  <a:pt x="104778" y="298881"/>
                </a:lnTo>
                <a:lnTo>
                  <a:pt x="62723" y="277098"/>
                </a:lnTo>
                <a:lnTo>
                  <a:pt x="29559" y="243885"/>
                </a:lnTo>
                <a:lnTo>
                  <a:pt x="7810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77290" y="3007867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1800" dirty="0">
                <a:latin typeface="Arial"/>
                <a:cs typeface="Arial"/>
              </a:rPr>
              <a:t>K	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4476" y="1636902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4476" y="2170810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7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1676" y="2704592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0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1076" y="1613153"/>
            <a:ext cx="457200" cy="267335"/>
          </a:xfrm>
          <a:custGeom>
            <a:avLst/>
            <a:gdLst/>
            <a:ahLst/>
            <a:cxnLst/>
            <a:rect l="l" t="t" r="r" b="b"/>
            <a:pathLst>
              <a:path w="457200" h="267335">
                <a:moveTo>
                  <a:pt x="457200" y="0"/>
                </a:moveTo>
                <a:lnTo>
                  <a:pt x="0" y="2668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0676" y="1613153"/>
            <a:ext cx="494030" cy="302260"/>
          </a:xfrm>
          <a:custGeom>
            <a:avLst/>
            <a:gdLst/>
            <a:ahLst/>
            <a:cxnLst/>
            <a:rect l="l" t="t" r="r" b="b"/>
            <a:pathLst>
              <a:path w="494030" h="302260">
                <a:moveTo>
                  <a:pt x="0" y="0"/>
                </a:moveTo>
                <a:lnTo>
                  <a:pt x="493649" y="3018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6275" y="2127885"/>
            <a:ext cx="152400" cy="305435"/>
          </a:xfrm>
          <a:custGeom>
            <a:avLst/>
            <a:gdLst/>
            <a:ahLst/>
            <a:cxnLst/>
            <a:rect l="l" t="t" r="r" b="b"/>
            <a:pathLst>
              <a:path w="152400" h="305435">
                <a:moveTo>
                  <a:pt x="152400" y="0"/>
                </a:moveTo>
                <a:lnTo>
                  <a:pt x="0" y="3050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1076" y="2153285"/>
            <a:ext cx="76200" cy="248285"/>
          </a:xfrm>
          <a:custGeom>
            <a:avLst/>
            <a:gdLst/>
            <a:ahLst/>
            <a:cxnLst/>
            <a:rect l="l" t="t" r="r" b="b"/>
            <a:pathLst>
              <a:path w="76200" h="248285">
                <a:moveTo>
                  <a:pt x="0" y="0"/>
                </a:moveTo>
                <a:lnTo>
                  <a:pt x="76200" y="24790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1412" y="2693542"/>
            <a:ext cx="153035" cy="324485"/>
          </a:xfrm>
          <a:custGeom>
            <a:avLst/>
            <a:gdLst/>
            <a:ahLst/>
            <a:cxnLst/>
            <a:rect l="l" t="t" r="r" b="b"/>
            <a:pathLst>
              <a:path w="153034" h="324485">
                <a:moveTo>
                  <a:pt x="152463" y="0"/>
                </a:moveTo>
                <a:lnTo>
                  <a:pt x="0" y="3241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6275" y="2693542"/>
            <a:ext cx="76200" cy="324485"/>
          </a:xfrm>
          <a:custGeom>
            <a:avLst/>
            <a:gdLst/>
            <a:ahLst/>
            <a:cxnLst/>
            <a:rect l="l" t="t" r="r" b="b"/>
            <a:pathLst>
              <a:path w="76200" h="324485">
                <a:moveTo>
                  <a:pt x="0" y="0"/>
                </a:moveTo>
                <a:lnTo>
                  <a:pt x="76200" y="3241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1676" y="2170810"/>
            <a:ext cx="152400" cy="229235"/>
          </a:xfrm>
          <a:custGeom>
            <a:avLst/>
            <a:gdLst/>
            <a:ahLst/>
            <a:cxnLst/>
            <a:rect l="l" t="t" r="r" b="b"/>
            <a:pathLst>
              <a:path w="152400" h="229235">
                <a:moveTo>
                  <a:pt x="152400" y="0"/>
                </a:moveTo>
                <a:lnTo>
                  <a:pt x="0" y="2287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3550" y="2170810"/>
            <a:ext cx="40005" cy="229235"/>
          </a:xfrm>
          <a:custGeom>
            <a:avLst/>
            <a:gdLst/>
            <a:ahLst/>
            <a:cxnLst/>
            <a:rect l="l" t="t" r="r" b="b"/>
            <a:pathLst>
              <a:path w="40005" h="229235">
                <a:moveTo>
                  <a:pt x="0" y="0"/>
                </a:moveTo>
                <a:lnTo>
                  <a:pt x="39624" y="2287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6575" y="2094483"/>
            <a:ext cx="360680" cy="305435"/>
          </a:xfrm>
          <a:custGeom>
            <a:avLst/>
            <a:gdLst/>
            <a:ahLst/>
            <a:cxnLst/>
            <a:rect l="l" t="t" r="r" b="b"/>
            <a:pathLst>
              <a:path w="360679" h="305435">
                <a:moveTo>
                  <a:pt x="0" y="0"/>
                </a:moveTo>
                <a:lnTo>
                  <a:pt x="360299" y="3050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38798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41084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43370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91000" y="3879850"/>
            <a:ext cx="3048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6400" y="31940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34226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81600" y="3194050"/>
            <a:ext cx="3048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86400" y="403225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40322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81600" y="4032250"/>
            <a:ext cx="3048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86400" y="47942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6400" y="50228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6400" y="52514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181600" y="4794250"/>
            <a:ext cx="3048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77000" y="30416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7000" y="32702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72200" y="3041650"/>
            <a:ext cx="3048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2200" y="35750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2200" y="40322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77000" y="456565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72200" y="45656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72200" y="4565650"/>
            <a:ext cx="3048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72200" y="50228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72200" y="54800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86600" y="296545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304800"/>
                </a:move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257033" y="2945714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86600" y="342265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304800"/>
                </a:move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270750" y="340321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86600" y="45656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39183" y="342265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479614" y="44893"/>
                </a:moveTo>
                <a:lnTo>
                  <a:pt x="0" y="524382"/>
                </a:lnTo>
                <a:lnTo>
                  <a:pt x="18033" y="542417"/>
                </a:lnTo>
                <a:lnTo>
                  <a:pt x="497523" y="62802"/>
                </a:lnTo>
                <a:lnTo>
                  <a:pt x="479614" y="44893"/>
                </a:lnTo>
                <a:close/>
              </a:path>
              <a:path w="542925" h="542925">
                <a:moveTo>
                  <a:pt x="530436" y="35940"/>
                </a:moveTo>
                <a:lnTo>
                  <a:pt x="488568" y="35940"/>
                </a:lnTo>
                <a:lnTo>
                  <a:pt x="506475" y="53848"/>
                </a:lnTo>
                <a:lnTo>
                  <a:pt x="497523" y="62802"/>
                </a:lnTo>
                <a:lnTo>
                  <a:pt x="515492" y="80772"/>
                </a:lnTo>
                <a:lnTo>
                  <a:pt x="530436" y="35940"/>
                </a:lnTo>
                <a:close/>
              </a:path>
              <a:path w="542925" h="542925">
                <a:moveTo>
                  <a:pt x="488568" y="35940"/>
                </a:moveTo>
                <a:lnTo>
                  <a:pt x="479614" y="44893"/>
                </a:lnTo>
                <a:lnTo>
                  <a:pt x="497523" y="62802"/>
                </a:lnTo>
                <a:lnTo>
                  <a:pt x="506475" y="53848"/>
                </a:lnTo>
                <a:lnTo>
                  <a:pt x="488568" y="35940"/>
                </a:lnTo>
                <a:close/>
              </a:path>
              <a:path w="542925" h="542925">
                <a:moveTo>
                  <a:pt x="542416" y="0"/>
                </a:moveTo>
                <a:lnTo>
                  <a:pt x="461644" y="26924"/>
                </a:lnTo>
                <a:lnTo>
                  <a:pt x="479614" y="44893"/>
                </a:lnTo>
                <a:lnTo>
                  <a:pt x="488568" y="35940"/>
                </a:lnTo>
                <a:lnTo>
                  <a:pt x="530436" y="35940"/>
                </a:lnTo>
                <a:lnTo>
                  <a:pt x="542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8200" y="41846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08000" y="50800"/>
                </a:lnTo>
                <a:lnTo>
                  <a:pt x="469900" y="50800"/>
                </a:lnTo>
                <a:lnTo>
                  <a:pt x="4699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  <a:path w="533400" h="76200">
                <a:moveTo>
                  <a:pt x="508000" y="25400"/>
                </a:moveTo>
                <a:lnTo>
                  <a:pt x="469900" y="25400"/>
                </a:lnTo>
                <a:lnTo>
                  <a:pt x="469900" y="50800"/>
                </a:lnTo>
                <a:lnTo>
                  <a:pt x="508000" y="50800"/>
                </a:lnTo>
                <a:lnTo>
                  <a:pt x="533400" y="38100"/>
                </a:lnTo>
                <a:lnTo>
                  <a:pt x="5080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8166" y="4481703"/>
            <a:ext cx="543560" cy="694055"/>
          </a:xfrm>
          <a:custGeom>
            <a:avLst/>
            <a:gdLst/>
            <a:ahLst/>
            <a:cxnLst/>
            <a:rect l="l" t="t" r="r" b="b"/>
            <a:pathLst>
              <a:path w="543560" h="694054">
                <a:moveTo>
                  <a:pt x="486613" y="641229"/>
                </a:moveTo>
                <a:lnTo>
                  <a:pt x="466598" y="656844"/>
                </a:lnTo>
                <a:lnTo>
                  <a:pt x="543433" y="693547"/>
                </a:lnTo>
                <a:lnTo>
                  <a:pt x="534949" y="651256"/>
                </a:lnTo>
                <a:lnTo>
                  <a:pt x="494411" y="651256"/>
                </a:lnTo>
                <a:lnTo>
                  <a:pt x="486613" y="641229"/>
                </a:lnTo>
                <a:close/>
              </a:path>
              <a:path w="543560" h="694054">
                <a:moveTo>
                  <a:pt x="506662" y="625588"/>
                </a:moveTo>
                <a:lnTo>
                  <a:pt x="486613" y="641229"/>
                </a:lnTo>
                <a:lnTo>
                  <a:pt x="494411" y="651256"/>
                </a:lnTo>
                <a:lnTo>
                  <a:pt x="514477" y="635635"/>
                </a:lnTo>
                <a:lnTo>
                  <a:pt x="506662" y="625588"/>
                </a:lnTo>
                <a:close/>
              </a:path>
              <a:path w="543560" h="694054">
                <a:moveTo>
                  <a:pt x="526669" y="609981"/>
                </a:moveTo>
                <a:lnTo>
                  <a:pt x="506662" y="625588"/>
                </a:lnTo>
                <a:lnTo>
                  <a:pt x="514477" y="635635"/>
                </a:lnTo>
                <a:lnTo>
                  <a:pt x="494411" y="651256"/>
                </a:lnTo>
                <a:lnTo>
                  <a:pt x="534949" y="651256"/>
                </a:lnTo>
                <a:lnTo>
                  <a:pt x="526669" y="609981"/>
                </a:lnTo>
                <a:close/>
              </a:path>
              <a:path w="543560" h="694054">
                <a:moveTo>
                  <a:pt x="20066" y="0"/>
                </a:moveTo>
                <a:lnTo>
                  <a:pt x="0" y="15494"/>
                </a:lnTo>
                <a:lnTo>
                  <a:pt x="486613" y="641229"/>
                </a:lnTo>
                <a:lnTo>
                  <a:pt x="506662" y="625588"/>
                </a:lnTo>
                <a:lnTo>
                  <a:pt x="20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37021" y="3243326"/>
            <a:ext cx="535305" cy="116205"/>
          </a:xfrm>
          <a:custGeom>
            <a:avLst/>
            <a:gdLst/>
            <a:ahLst/>
            <a:cxnLst/>
            <a:rect l="l" t="t" r="r" b="b"/>
            <a:pathLst>
              <a:path w="535304" h="116204">
                <a:moveTo>
                  <a:pt x="457964" y="25162"/>
                </a:moveTo>
                <a:lnTo>
                  <a:pt x="0" y="90550"/>
                </a:lnTo>
                <a:lnTo>
                  <a:pt x="3555" y="115697"/>
                </a:lnTo>
                <a:lnTo>
                  <a:pt x="461520" y="50308"/>
                </a:lnTo>
                <a:lnTo>
                  <a:pt x="457964" y="25162"/>
                </a:lnTo>
                <a:close/>
              </a:path>
              <a:path w="535304" h="116204">
                <a:moveTo>
                  <a:pt x="524510" y="23368"/>
                </a:moveTo>
                <a:lnTo>
                  <a:pt x="470535" y="23368"/>
                </a:lnTo>
                <a:lnTo>
                  <a:pt x="474090" y="48513"/>
                </a:lnTo>
                <a:lnTo>
                  <a:pt x="461520" y="50308"/>
                </a:lnTo>
                <a:lnTo>
                  <a:pt x="465074" y="75437"/>
                </a:lnTo>
                <a:lnTo>
                  <a:pt x="535177" y="26924"/>
                </a:lnTo>
                <a:lnTo>
                  <a:pt x="524510" y="23368"/>
                </a:lnTo>
                <a:close/>
              </a:path>
              <a:path w="535304" h="116204">
                <a:moveTo>
                  <a:pt x="470535" y="23368"/>
                </a:moveTo>
                <a:lnTo>
                  <a:pt x="457964" y="25162"/>
                </a:lnTo>
                <a:lnTo>
                  <a:pt x="461520" y="50308"/>
                </a:lnTo>
                <a:lnTo>
                  <a:pt x="474090" y="48513"/>
                </a:lnTo>
                <a:lnTo>
                  <a:pt x="470535" y="23368"/>
                </a:lnTo>
                <a:close/>
              </a:path>
              <a:path w="535304" h="116204">
                <a:moveTo>
                  <a:pt x="454405" y="0"/>
                </a:moveTo>
                <a:lnTo>
                  <a:pt x="457964" y="25162"/>
                </a:lnTo>
                <a:lnTo>
                  <a:pt x="470535" y="23368"/>
                </a:lnTo>
                <a:lnTo>
                  <a:pt x="524510" y="23368"/>
                </a:lnTo>
                <a:lnTo>
                  <a:pt x="45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33846" y="3487165"/>
            <a:ext cx="538480" cy="245745"/>
          </a:xfrm>
          <a:custGeom>
            <a:avLst/>
            <a:gdLst/>
            <a:ahLst/>
            <a:cxnLst/>
            <a:rect l="l" t="t" r="r" b="b"/>
            <a:pathLst>
              <a:path w="538479" h="245745">
                <a:moveTo>
                  <a:pt x="463285" y="221936"/>
                </a:moveTo>
                <a:lnTo>
                  <a:pt x="453263" y="245237"/>
                </a:lnTo>
                <a:lnTo>
                  <a:pt x="538352" y="240284"/>
                </a:lnTo>
                <a:lnTo>
                  <a:pt x="527075" y="226949"/>
                </a:lnTo>
                <a:lnTo>
                  <a:pt x="474979" y="226949"/>
                </a:lnTo>
                <a:lnTo>
                  <a:pt x="463285" y="221936"/>
                </a:lnTo>
                <a:close/>
              </a:path>
              <a:path w="538479" h="245745">
                <a:moveTo>
                  <a:pt x="473333" y="198576"/>
                </a:moveTo>
                <a:lnTo>
                  <a:pt x="463285" y="221936"/>
                </a:lnTo>
                <a:lnTo>
                  <a:pt x="474979" y="226949"/>
                </a:lnTo>
                <a:lnTo>
                  <a:pt x="485013" y="203581"/>
                </a:lnTo>
                <a:lnTo>
                  <a:pt x="473333" y="198576"/>
                </a:lnTo>
                <a:close/>
              </a:path>
              <a:path w="538479" h="245745">
                <a:moveTo>
                  <a:pt x="483362" y="175260"/>
                </a:moveTo>
                <a:lnTo>
                  <a:pt x="473333" y="198576"/>
                </a:lnTo>
                <a:lnTo>
                  <a:pt x="485013" y="203581"/>
                </a:lnTo>
                <a:lnTo>
                  <a:pt x="474979" y="226949"/>
                </a:lnTo>
                <a:lnTo>
                  <a:pt x="527075" y="226949"/>
                </a:lnTo>
                <a:lnTo>
                  <a:pt x="483362" y="175260"/>
                </a:lnTo>
                <a:close/>
              </a:path>
              <a:path w="538479" h="245745">
                <a:moveTo>
                  <a:pt x="9905" y="0"/>
                </a:moveTo>
                <a:lnTo>
                  <a:pt x="0" y="23368"/>
                </a:lnTo>
                <a:lnTo>
                  <a:pt x="463285" y="221936"/>
                </a:lnTo>
                <a:lnTo>
                  <a:pt x="473333" y="198576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38800" y="41465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08000" y="50800"/>
                </a:lnTo>
                <a:lnTo>
                  <a:pt x="469900" y="50800"/>
                </a:lnTo>
                <a:lnTo>
                  <a:pt x="4699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  <a:path w="533400" h="76200">
                <a:moveTo>
                  <a:pt x="508000" y="25400"/>
                </a:moveTo>
                <a:lnTo>
                  <a:pt x="469900" y="25400"/>
                </a:lnTo>
                <a:lnTo>
                  <a:pt x="469900" y="50800"/>
                </a:lnTo>
                <a:lnTo>
                  <a:pt x="508000" y="50800"/>
                </a:lnTo>
                <a:lnTo>
                  <a:pt x="533400" y="38100"/>
                </a:lnTo>
                <a:lnTo>
                  <a:pt x="5080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35371" y="4702302"/>
            <a:ext cx="537210" cy="180340"/>
          </a:xfrm>
          <a:custGeom>
            <a:avLst/>
            <a:gdLst/>
            <a:ahLst/>
            <a:cxnLst/>
            <a:rect l="l" t="t" r="r" b="b"/>
            <a:pathLst>
              <a:path w="537210" h="180339">
                <a:moveTo>
                  <a:pt x="460085" y="24450"/>
                </a:moveTo>
                <a:lnTo>
                  <a:pt x="0" y="155956"/>
                </a:lnTo>
                <a:lnTo>
                  <a:pt x="6857" y="180340"/>
                </a:lnTo>
                <a:lnTo>
                  <a:pt x="467052" y="48961"/>
                </a:lnTo>
                <a:lnTo>
                  <a:pt x="460085" y="24450"/>
                </a:lnTo>
                <a:close/>
              </a:path>
              <a:path w="537210" h="180339">
                <a:moveTo>
                  <a:pt x="531139" y="20955"/>
                </a:moveTo>
                <a:lnTo>
                  <a:pt x="472313" y="20955"/>
                </a:lnTo>
                <a:lnTo>
                  <a:pt x="479298" y="45466"/>
                </a:lnTo>
                <a:lnTo>
                  <a:pt x="467052" y="48961"/>
                </a:lnTo>
                <a:lnTo>
                  <a:pt x="473963" y="73279"/>
                </a:lnTo>
                <a:lnTo>
                  <a:pt x="531139" y="20955"/>
                </a:lnTo>
                <a:close/>
              </a:path>
              <a:path w="537210" h="180339">
                <a:moveTo>
                  <a:pt x="472313" y="20955"/>
                </a:moveTo>
                <a:lnTo>
                  <a:pt x="460085" y="24450"/>
                </a:lnTo>
                <a:lnTo>
                  <a:pt x="467052" y="48961"/>
                </a:lnTo>
                <a:lnTo>
                  <a:pt x="479298" y="45466"/>
                </a:lnTo>
                <a:lnTo>
                  <a:pt x="472313" y="20955"/>
                </a:lnTo>
                <a:close/>
              </a:path>
              <a:path w="537210" h="180339">
                <a:moveTo>
                  <a:pt x="453136" y="0"/>
                </a:moveTo>
                <a:lnTo>
                  <a:pt x="460085" y="24450"/>
                </a:lnTo>
                <a:lnTo>
                  <a:pt x="472313" y="20955"/>
                </a:lnTo>
                <a:lnTo>
                  <a:pt x="531139" y="20955"/>
                </a:lnTo>
                <a:lnTo>
                  <a:pt x="536828" y="15748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38800" y="51371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08000" y="50800"/>
                </a:lnTo>
                <a:lnTo>
                  <a:pt x="469900" y="50800"/>
                </a:lnTo>
                <a:lnTo>
                  <a:pt x="4699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  <a:path w="533400" h="76200">
                <a:moveTo>
                  <a:pt x="508000" y="25400"/>
                </a:moveTo>
                <a:lnTo>
                  <a:pt x="469900" y="25400"/>
                </a:lnTo>
                <a:lnTo>
                  <a:pt x="469900" y="50800"/>
                </a:lnTo>
                <a:lnTo>
                  <a:pt x="508000" y="50800"/>
                </a:lnTo>
                <a:lnTo>
                  <a:pt x="533400" y="38100"/>
                </a:lnTo>
                <a:lnTo>
                  <a:pt x="5080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3846" y="5392165"/>
            <a:ext cx="538480" cy="245745"/>
          </a:xfrm>
          <a:custGeom>
            <a:avLst/>
            <a:gdLst/>
            <a:ahLst/>
            <a:cxnLst/>
            <a:rect l="l" t="t" r="r" b="b"/>
            <a:pathLst>
              <a:path w="538479" h="245745">
                <a:moveTo>
                  <a:pt x="463301" y="221931"/>
                </a:moveTo>
                <a:lnTo>
                  <a:pt x="453263" y="245287"/>
                </a:lnTo>
                <a:lnTo>
                  <a:pt x="538352" y="240284"/>
                </a:lnTo>
                <a:lnTo>
                  <a:pt x="527064" y="226936"/>
                </a:lnTo>
                <a:lnTo>
                  <a:pt x="474979" y="226936"/>
                </a:lnTo>
                <a:lnTo>
                  <a:pt x="463301" y="221931"/>
                </a:lnTo>
                <a:close/>
              </a:path>
              <a:path w="538479" h="245745">
                <a:moveTo>
                  <a:pt x="473334" y="198589"/>
                </a:moveTo>
                <a:lnTo>
                  <a:pt x="463301" y="221931"/>
                </a:lnTo>
                <a:lnTo>
                  <a:pt x="474979" y="226936"/>
                </a:lnTo>
                <a:lnTo>
                  <a:pt x="485013" y="203593"/>
                </a:lnTo>
                <a:lnTo>
                  <a:pt x="473334" y="198589"/>
                </a:lnTo>
                <a:close/>
              </a:path>
              <a:path w="538479" h="245745">
                <a:moveTo>
                  <a:pt x="483362" y="175260"/>
                </a:moveTo>
                <a:lnTo>
                  <a:pt x="473334" y="198589"/>
                </a:lnTo>
                <a:lnTo>
                  <a:pt x="485013" y="203593"/>
                </a:lnTo>
                <a:lnTo>
                  <a:pt x="474979" y="226936"/>
                </a:lnTo>
                <a:lnTo>
                  <a:pt x="527064" y="226936"/>
                </a:lnTo>
                <a:lnTo>
                  <a:pt x="483362" y="175260"/>
                </a:lnTo>
                <a:close/>
              </a:path>
              <a:path w="538479" h="245745">
                <a:moveTo>
                  <a:pt x="9905" y="0"/>
                </a:moveTo>
                <a:lnTo>
                  <a:pt x="0" y="23368"/>
                </a:lnTo>
                <a:lnTo>
                  <a:pt x="463301" y="221931"/>
                </a:lnTo>
                <a:lnTo>
                  <a:pt x="473334" y="198589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27368" y="3092830"/>
            <a:ext cx="459740" cy="114300"/>
          </a:xfrm>
          <a:custGeom>
            <a:avLst/>
            <a:gdLst/>
            <a:ahLst/>
            <a:cxnLst/>
            <a:rect l="l" t="t" r="r" b="b"/>
            <a:pathLst>
              <a:path w="459740" h="114300">
                <a:moveTo>
                  <a:pt x="381974" y="25065"/>
                </a:moveTo>
                <a:lnTo>
                  <a:pt x="0" y="88646"/>
                </a:lnTo>
                <a:lnTo>
                  <a:pt x="4063" y="113792"/>
                </a:lnTo>
                <a:lnTo>
                  <a:pt x="386117" y="50095"/>
                </a:lnTo>
                <a:lnTo>
                  <a:pt x="381974" y="25065"/>
                </a:lnTo>
                <a:close/>
              </a:path>
              <a:path w="459740" h="114300">
                <a:moveTo>
                  <a:pt x="452620" y="22987"/>
                </a:moveTo>
                <a:lnTo>
                  <a:pt x="394461" y="22987"/>
                </a:lnTo>
                <a:lnTo>
                  <a:pt x="398652" y="48006"/>
                </a:lnTo>
                <a:lnTo>
                  <a:pt x="386117" y="50095"/>
                </a:lnTo>
                <a:lnTo>
                  <a:pt x="390271" y="75184"/>
                </a:lnTo>
                <a:lnTo>
                  <a:pt x="459231" y="25019"/>
                </a:lnTo>
                <a:lnTo>
                  <a:pt x="452620" y="22987"/>
                </a:lnTo>
                <a:close/>
              </a:path>
              <a:path w="459740" h="114300">
                <a:moveTo>
                  <a:pt x="394461" y="22987"/>
                </a:moveTo>
                <a:lnTo>
                  <a:pt x="381974" y="25065"/>
                </a:lnTo>
                <a:lnTo>
                  <a:pt x="386117" y="50095"/>
                </a:lnTo>
                <a:lnTo>
                  <a:pt x="398652" y="48006"/>
                </a:lnTo>
                <a:lnTo>
                  <a:pt x="394461" y="22987"/>
                </a:lnTo>
                <a:close/>
              </a:path>
              <a:path w="459740" h="114300">
                <a:moveTo>
                  <a:pt x="377825" y="0"/>
                </a:moveTo>
                <a:lnTo>
                  <a:pt x="381974" y="25065"/>
                </a:lnTo>
                <a:lnTo>
                  <a:pt x="394461" y="22987"/>
                </a:lnTo>
                <a:lnTo>
                  <a:pt x="452620" y="22987"/>
                </a:lnTo>
                <a:lnTo>
                  <a:pt x="377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25335" y="3410584"/>
            <a:ext cx="461645" cy="176530"/>
          </a:xfrm>
          <a:custGeom>
            <a:avLst/>
            <a:gdLst/>
            <a:ahLst/>
            <a:cxnLst/>
            <a:rect l="l" t="t" r="r" b="b"/>
            <a:pathLst>
              <a:path w="461645" h="176529">
                <a:moveTo>
                  <a:pt x="384975" y="152455"/>
                </a:moveTo>
                <a:lnTo>
                  <a:pt x="376936" y="176529"/>
                </a:lnTo>
                <a:lnTo>
                  <a:pt x="461264" y="164464"/>
                </a:lnTo>
                <a:lnTo>
                  <a:pt x="453263" y="156463"/>
                </a:lnTo>
                <a:lnTo>
                  <a:pt x="397002" y="156463"/>
                </a:lnTo>
                <a:lnTo>
                  <a:pt x="384975" y="152455"/>
                </a:lnTo>
                <a:close/>
              </a:path>
              <a:path w="461645" h="176529">
                <a:moveTo>
                  <a:pt x="393027" y="128340"/>
                </a:moveTo>
                <a:lnTo>
                  <a:pt x="384975" y="152455"/>
                </a:lnTo>
                <a:lnTo>
                  <a:pt x="397002" y="156463"/>
                </a:lnTo>
                <a:lnTo>
                  <a:pt x="405003" y="132334"/>
                </a:lnTo>
                <a:lnTo>
                  <a:pt x="393027" y="128340"/>
                </a:lnTo>
                <a:close/>
              </a:path>
              <a:path w="461645" h="176529">
                <a:moveTo>
                  <a:pt x="401066" y="104266"/>
                </a:moveTo>
                <a:lnTo>
                  <a:pt x="393027" y="128340"/>
                </a:lnTo>
                <a:lnTo>
                  <a:pt x="405003" y="132334"/>
                </a:lnTo>
                <a:lnTo>
                  <a:pt x="397002" y="156463"/>
                </a:lnTo>
                <a:lnTo>
                  <a:pt x="453263" y="156463"/>
                </a:lnTo>
                <a:lnTo>
                  <a:pt x="401066" y="104266"/>
                </a:lnTo>
                <a:close/>
              </a:path>
              <a:path w="461645" h="176529">
                <a:moveTo>
                  <a:pt x="8128" y="0"/>
                </a:moveTo>
                <a:lnTo>
                  <a:pt x="0" y="24129"/>
                </a:lnTo>
                <a:lnTo>
                  <a:pt x="384975" y="152455"/>
                </a:lnTo>
                <a:lnTo>
                  <a:pt x="393027" y="128340"/>
                </a:lnTo>
                <a:lnTo>
                  <a:pt x="8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29400" y="467995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4175"/>
            <a:ext cx="260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"/>
              <a:tabLst>
                <a:tab pos="343535" algn="l"/>
              </a:tabLst>
            </a:pPr>
            <a:r>
              <a:rPr sz="2400" b="1" dirty="0">
                <a:latin typeface="宋体"/>
                <a:cs typeface="宋体"/>
              </a:rPr>
              <a:t>儿子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dirty="0">
                <a:latin typeface="宋体"/>
                <a:cs typeface="宋体"/>
              </a:rPr>
              <a:t>兄弟表示法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1524000"/>
            <a:ext cx="12954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FirstChild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15240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381000"/>
                </a:moveTo>
                <a:lnTo>
                  <a:pt x="1447800" y="381000"/>
                </a:lnTo>
                <a:lnTo>
                  <a:pt x="1447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0" y="1524000"/>
            <a:ext cx="1447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NextSibling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1143000"/>
            <a:ext cx="27432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424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1821179"/>
            <a:ext cx="238760" cy="312420"/>
          </a:xfrm>
          <a:custGeom>
            <a:avLst/>
            <a:gdLst/>
            <a:ahLst/>
            <a:cxnLst/>
            <a:rect l="l" t="t" r="r" b="b"/>
            <a:pathLst>
              <a:path w="238759" h="312419">
                <a:moveTo>
                  <a:pt x="15240" y="228600"/>
                </a:moveTo>
                <a:lnTo>
                  <a:pt x="0" y="312420"/>
                </a:lnTo>
                <a:lnTo>
                  <a:pt x="76200" y="274320"/>
                </a:lnTo>
                <a:lnTo>
                  <a:pt x="69426" y="269240"/>
                </a:lnTo>
                <a:lnTo>
                  <a:pt x="48259" y="269240"/>
                </a:lnTo>
                <a:lnTo>
                  <a:pt x="27940" y="254000"/>
                </a:lnTo>
                <a:lnTo>
                  <a:pt x="35559" y="243839"/>
                </a:lnTo>
                <a:lnTo>
                  <a:pt x="15240" y="228600"/>
                </a:lnTo>
                <a:close/>
              </a:path>
              <a:path w="238759" h="312419">
                <a:moveTo>
                  <a:pt x="35559" y="243839"/>
                </a:moveTo>
                <a:lnTo>
                  <a:pt x="27940" y="254000"/>
                </a:lnTo>
                <a:lnTo>
                  <a:pt x="48259" y="269240"/>
                </a:lnTo>
                <a:lnTo>
                  <a:pt x="55880" y="259080"/>
                </a:lnTo>
                <a:lnTo>
                  <a:pt x="35559" y="243839"/>
                </a:lnTo>
                <a:close/>
              </a:path>
              <a:path w="238759" h="312419">
                <a:moveTo>
                  <a:pt x="55880" y="259080"/>
                </a:moveTo>
                <a:lnTo>
                  <a:pt x="48259" y="269240"/>
                </a:lnTo>
                <a:lnTo>
                  <a:pt x="69426" y="269240"/>
                </a:lnTo>
                <a:lnTo>
                  <a:pt x="55880" y="259080"/>
                </a:lnTo>
                <a:close/>
              </a:path>
              <a:path w="238759" h="312419">
                <a:moveTo>
                  <a:pt x="218440" y="0"/>
                </a:moveTo>
                <a:lnTo>
                  <a:pt x="35559" y="243839"/>
                </a:lnTo>
                <a:lnTo>
                  <a:pt x="55880" y="259080"/>
                </a:lnTo>
                <a:lnTo>
                  <a:pt x="238759" y="15240"/>
                </a:lnTo>
                <a:lnTo>
                  <a:pt x="2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1714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79400" y="50800"/>
                </a:lnTo>
                <a:lnTo>
                  <a:pt x="241300" y="50800"/>
                </a:lnTo>
                <a:lnTo>
                  <a:pt x="241300" y="25400"/>
                </a:lnTo>
                <a:lnTo>
                  <a:pt x="279400" y="2540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28600" y="50800"/>
                </a:lnTo>
                <a:lnTo>
                  <a:pt x="228600" y="25400"/>
                </a:lnTo>
                <a:close/>
              </a:path>
              <a:path w="304800" h="76200">
                <a:moveTo>
                  <a:pt x="279400" y="25400"/>
                </a:moveTo>
                <a:lnTo>
                  <a:pt x="241300" y="25400"/>
                </a:lnTo>
                <a:lnTo>
                  <a:pt x="241300" y="50800"/>
                </a:lnTo>
                <a:lnTo>
                  <a:pt x="279400" y="50800"/>
                </a:lnTo>
                <a:lnTo>
                  <a:pt x="304800" y="38100"/>
                </a:lnTo>
                <a:lnTo>
                  <a:pt x="279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6501" y="23605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1017" y="23583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9676" y="28939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0075" y="28939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4464" y="2892044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1800" dirty="0">
                <a:latin typeface="Arial"/>
                <a:cs typeface="Arial"/>
              </a:rPr>
              <a:t>B	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5476" y="28939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4150" y="28920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796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2475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5212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10" y="104753"/>
                </a:lnTo>
                <a:lnTo>
                  <a:pt x="29559" y="62709"/>
                </a:lnTo>
                <a:lnTo>
                  <a:pt x="62723" y="29553"/>
                </a:lnTo>
                <a:lnTo>
                  <a:pt x="104778" y="7808"/>
                </a:lnTo>
                <a:lnTo>
                  <a:pt x="153200" y="0"/>
                </a:lnTo>
                <a:lnTo>
                  <a:pt x="201620" y="7808"/>
                </a:lnTo>
                <a:lnTo>
                  <a:pt x="243672" y="29553"/>
                </a:lnTo>
                <a:lnTo>
                  <a:pt x="276832" y="62709"/>
                </a:lnTo>
                <a:lnTo>
                  <a:pt x="298578" y="104753"/>
                </a:lnTo>
                <a:lnTo>
                  <a:pt x="306387" y="153162"/>
                </a:lnTo>
                <a:lnTo>
                  <a:pt x="298578" y="201570"/>
                </a:lnTo>
                <a:lnTo>
                  <a:pt x="276832" y="243614"/>
                </a:lnTo>
                <a:lnTo>
                  <a:pt x="243672" y="276770"/>
                </a:lnTo>
                <a:lnTo>
                  <a:pt x="201620" y="298515"/>
                </a:lnTo>
                <a:lnTo>
                  <a:pt x="153200" y="306324"/>
                </a:lnTo>
                <a:lnTo>
                  <a:pt x="104778" y="298515"/>
                </a:lnTo>
                <a:lnTo>
                  <a:pt x="62723" y="276770"/>
                </a:lnTo>
                <a:lnTo>
                  <a:pt x="29559" y="243614"/>
                </a:lnTo>
                <a:lnTo>
                  <a:pt x="7810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68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78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8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29690" y="3425444"/>
            <a:ext cx="2293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14400" algn="l"/>
                <a:tab pos="1377950" algn="l"/>
                <a:tab pos="1809750" algn="l"/>
                <a:tab pos="2165985" algn="l"/>
              </a:tabLst>
            </a:pPr>
            <a:r>
              <a:rPr sz="1800" dirty="0">
                <a:latin typeface="Arial"/>
                <a:cs typeface="Arial"/>
              </a:rPr>
              <a:t>E	F	G	</a:t>
            </a:r>
            <a:r>
              <a:rPr sz="1800" spc="-5" dirty="0">
                <a:latin typeface="Arial"/>
                <a:cs typeface="Arial"/>
              </a:rPr>
              <a:t>H	</a:t>
            </a:r>
            <a:r>
              <a:rPr sz="1800" dirty="0">
                <a:latin typeface="Arial"/>
                <a:cs typeface="Arial"/>
              </a:rPr>
              <a:t>I	J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6876" y="40370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83357" y="4034993"/>
            <a:ext cx="216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17612" y="40370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15" y="104753"/>
                </a:lnTo>
                <a:lnTo>
                  <a:pt x="29575" y="62709"/>
                </a:lnTo>
                <a:lnTo>
                  <a:pt x="62750" y="29553"/>
                </a:lnTo>
                <a:lnTo>
                  <a:pt x="104810" y="7808"/>
                </a:lnTo>
                <a:lnTo>
                  <a:pt x="153225" y="0"/>
                </a:lnTo>
                <a:lnTo>
                  <a:pt x="201633" y="7808"/>
                </a:lnTo>
                <a:lnTo>
                  <a:pt x="243677" y="29553"/>
                </a:lnTo>
                <a:lnTo>
                  <a:pt x="276834" y="62709"/>
                </a:lnTo>
                <a:lnTo>
                  <a:pt x="298578" y="104753"/>
                </a:lnTo>
                <a:lnTo>
                  <a:pt x="306387" y="153162"/>
                </a:lnTo>
                <a:lnTo>
                  <a:pt x="298578" y="201570"/>
                </a:lnTo>
                <a:lnTo>
                  <a:pt x="276834" y="243614"/>
                </a:lnTo>
                <a:lnTo>
                  <a:pt x="243677" y="276770"/>
                </a:lnTo>
                <a:lnTo>
                  <a:pt x="201633" y="298515"/>
                </a:lnTo>
                <a:lnTo>
                  <a:pt x="153225" y="306324"/>
                </a:lnTo>
                <a:lnTo>
                  <a:pt x="104810" y="298515"/>
                </a:lnTo>
                <a:lnTo>
                  <a:pt x="62750" y="276770"/>
                </a:lnTo>
                <a:lnTo>
                  <a:pt x="29575" y="243614"/>
                </a:lnTo>
                <a:lnTo>
                  <a:pt x="7815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412" y="40370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10" y="104753"/>
                </a:lnTo>
                <a:lnTo>
                  <a:pt x="29559" y="62709"/>
                </a:lnTo>
                <a:lnTo>
                  <a:pt x="62723" y="29553"/>
                </a:lnTo>
                <a:lnTo>
                  <a:pt x="104778" y="7808"/>
                </a:lnTo>
                <a:lnTo>
                  <a:pt x="153200" y="0"/>
                </a:lnTo>
                <a:lnTo>
                  <a:pt x="201615" y="7808"/>
                </a:lnTo>
                <a:lnTo>
                  <a:pt x="243666" y="29553"/>
                </a:lnTo>
                <a:lnTo>
                  <a:pt x="276828" y="62709"/>
                </a:lnTo>
                <a:lnTo>
                  <a:pt x="298577" y="104753"/>
                </a:lnTo>
                <a:lnTo>
                  <a:pt x="306387" y="153162"/>
                </a:lnTo>
                <a:lnTo>
                  <a:pt x="298577" y="201570"/>
                </a:lnTo>
                <a:lnTo>
                  <a:pt x="276828" y="243614"/>
                </a:lnTo>
                <a:lnTo>
                  <a:pt x="243666" y="276770"/>
                </a:lnTo>
                <a:lnTo>
                  <a:pt x="201615" y="298515"/>
                </a:lnTo>
                <a:lnTo>
                  <a:pt x="153200" y="306324"/>
                </a:lnTo>
                <a:lnTo>
                  <a:pt x="104778" y="298515"/>
                </a:lnTo>
                <a:lnTo>
                  <a:pt x="62723" y="276770"/>
                </a:lnTo>
                <a:lnTo>
                  <a:pt x="29559" y="243614"/>
                </a:lnTo>
                <a:lnTo>
                  <a:pt x="7810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4890" y="4034993"/>
            <a:ext cx="623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1800" dirty="0">
                <a:latin typeface="Arial"/>
                <a:cs typeface="Arial"/>
              </a:rPr>
              <a:t>K	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32076" y="26653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2076" y="31988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9276" y="373227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8675" y="2641600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45720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8276" y="2641600"/>
            <a:ext cx="494030" cy="301625"/>
          </a:xfrm>
          <a:custGeom>
            <a:avLst/>
            <a:gdLst/>
            <a:ahLst/>
            <a:cxnLst/>
            <a:rect l="l" t="t" r="r" b="b"/>
            <a:pathLst>
              <a:path w="494030" h="301625">
                <a:moveTo>
                  <a:pt x="0" y="0"/>
                </a:moveTo>
                <a:lnTo>
                  <a:pt x="493649" y="301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3875" y="315595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98675" y="318135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247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9012" y="3721100"/>
            <a:ext cx="152400" cy="323850"/>
          </a:xfrm>
          <a:custGeom>
            <a:avLst/>
            <a:gdLst/>
            <a:ahLst/>
            <a:cxnLst/>
            <a:rect l="l" t="t" r="r" b="b"/>
            <a:pathLst>
              <a:path w="152400" h="323850">
                <a:moveTo>
                  <a:pt x="15240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3875" y="3721100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323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89276" y="319887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51150" y="3198876"/>
            <a:ext cx="40005" cy="228600"/>
          </a:xfrm>
          <a:custGeom>
            <a:avLst/>
            <a:gdLst/>
            <a:ahLst/>
            <a:cxnLst/>
            <a:rect l="l" t="t" r="r" b="b"/>
            <a:pathLst>
              <a:path w="40005" h="228600">
                <a:moveTo>
                  <a:pt x="0" y="0"/>
                </a:moveTo>
                <a:lnTo>
                  <a:pt x="39624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4175" y="3122676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79" h="304800">
                <a:moveTo>
                  <a:pt x="0" y="0"/>
                </a:moveTo>
                <a:lnTo>
                  <a:pt x="360299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6800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05400" y="25146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6800" y="2209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674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6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67400" y="3352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958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44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95800" y="3352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342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162800" y="36576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200" y="3352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910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96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191000" y="42672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2400" y="54864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91000" y="5486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62400" y="51816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5092700" y="42545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50495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854700" y="42545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28905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67056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342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705600" y="42672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91400" y="45720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6200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391400" y="42672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8140700" y="42545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787900" y="51689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6692900" y="51689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23189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712334" y="2662935"/>
            <a:ext cx="252729" cy="690245"/>
          </a:xfrm>
          <a:custGeom>
            <a:avLst/>
            <a:gdLst/>
            <a:ahLst/>
            <a:cxnLst/>
            <a:rect l="l" t="t" r="r" b="b"/>
            <a:pathLst>
              <a:path w="252729" h="690245">
                <a:moveTo>
                  <a:pt x="0" y="605536"/>
                </a:moveTo>
                <a:lnTo>
                  <a:pt x="12064" y="689863"/>
                </a:lnTo>
                <a:lnTo>
                  <a:pt x="68325" y="633602"/>
                </a:lnTo>
                <a:lnTo>
                  <a:pt x="44195" y="633602"/>
                </a:lnTo>
                <a:lnTo>
                  <a:pt x="20065" y="625601"/>
                </a:lnTo>
                <a:lnTo>
                  <a:pt x="24074" y="613575"/>
                </a:lnTo>
                <a:lnTo>
                  <a:pt x="0" y="605536"/>
                </a:lnTo>
                <a:close/>
              </a:path>
              <a:path w="252729" h="690245">
                <a:moveTo>
                  <a:pt x="24074" y="613575"/>
                </a:moveTo>
                <a:lnTo>
                  <a:pt x="20065" y="625601"/>
                </a:lnTo>
                <a:lnTo>
                  <a:pt x="44195" y="633602"/>
                </a:lnTo>
                <a:lnTo>
                  <a:pt x="48188" y="621627"/>
                </a:lnTo>
                <a:lnTo>
                  <a:pt x="24074" y="613575"/>
                </a:lnTo>
                <a:close/>
              </a:path>
              <a:path w="252729" h="690245">
                <a:moveTo>
                  <a:pt x="48188" y="621627"/>
                </a:moveTo>
                <a:lnTo>
                  <a:pt x="44195" y="633602"/>
                </a:lnTo>
                <a:lnTo>
                  <a:pt x="68325" y="633602"/>
                </a:lnTo>
                <a:lnTo>
                  <a:pt x="72262" y="629665"/>
                </a:lnTo>
                <a:lnTo>
                  <a:pt x="48188" y="621627"/>
                </a:lnTo>
                <a:close/>
              </a:path>
              <a:path w="252729" h="690245">
                <a:moveTo>
                  <a:pt x="228600" y="0"/>
                </a:moveTo>
                <a:lnTo>
                  <a:pt x="24074" y="613575"/>
                </a:lnTo>
                <a:lnTo>
                  <a:pt x="48188" y="621627"/>
                </a:lnTo>
                <a:lnTo>
                  <a:pt x="252729" y="8127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07534" y="3805935"/>
            <a:ext cx="176530" cy="461645"/>
          </a:xfrm>
          <a:custGeom>
            <a:avLst/>
            <a:gdLst/>
            <a:ahLst/>
            <a:cxnLst/>
            <a:rect l="l" t="t" r="r" b="b"/>
            <a:pathLst>
              <a:path w="176529" h="461645">
                <a:moveTo>
                  <a:pt x="0" y="376936"/>
                </a:moveTo>
                <a:lnTo>
                  <a:pt x="12064" y="461263"/>
                </a:lnTo>
                <a:lnTo>
                  <a:pt x="68325" y="405002"/>
                </a:lnTo>
                <a:lnTo>
                  <a:pt x="44195" y="405002"/>
                </a:lnTo>
                <a:lnTo>
                  <a:pt x="20065" y="397001"/>
                </a:lnTo>
                <a:lnTo>
                  <a:pt x="24074" y="384975"/>
                </a:lnTo>
                <a:lnTo>
                  <a:pt x="0" y="376936"/>
                </a:lnTo>
                <a:close/>
              </a:path>
              <a:path w="176529" h="461645">
                <a:moveTo>
                  <a:pt x="24074" y="384975"/>
                </a:moveTo>
                <a:lnTo>
                  <a:pt x="20065" y="397001"/>
                </a:lnTo>
                <a:lnTo>
                  <a:pt x="44195" y="405002"/>
                </a:lnTo>
                <a:lnTo>
                  <a:pt x="48189" y="393027"/>
                </a:lnTo>
                <a:lnTo>
                  <a:pt x="24074" y="384975"/>
                </a:lnTo>
                <a:close/>
              </a:path>
              <a:path w="176529" h="461645">
                <a:moveTo>
                  <a:pt x="48189" y="393027"/>
                </a:moveTo>
                <a:lnTo>
                  <a:pt x="44195" y="405002"/>
                </a:lnTo>
                <a:lnTo>
                  <a:pt x="68325" y="405002"/>
                </a:lnTo>
                <a:lnTo>
                  <a:pt x="72262" y="401065"/>
                </a:lnTo>
                <a:lnTo>
                  <a:pt x="48189" y="393027"/>
                </a:lnTo>
                <a:close/>
              </a:path>
              <a:path w="176529" h="461645">
                <a:moveTo>
                  <a:pt x="152400" y="0"/>
                </a:moveTo>
                <a:lnTo>
                  <a:pt x="24074" y="384975"/>
                </a:lnTo>
                <a:lnTo>
                  <a:pt x="48189" y="393027"/>
                </a:lnTo>
                <a:lnTo>
                  <a:pt x="176529" y="81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8934" y="4720335"/>
            <a:ext cx="176530" cy="461645"/>
          </a:xfrm>
          <a:custGeom>
            <a:avLst/>
            <a:gdLst/>
            <a:ahLst/>
            <a:cxnLst/>
            <a:rect l="l" t="t" r="r" b="b"/>
            <a:pathLst>
              <a:path w="176529" h="461645">
                <a:moveTo>
                  <a:pt x="0" y="376936"/>
                </a:moveTo>
                <a:lnTo>
                  <a:pt x="12064" y="461263"/>
                </a:lnTo>
                <a:lnTo>
                  <a:pt x="68325" y="405002"/>
                </a:lnTo>
                <a:lnTo>
                  <a:pt x="44195" y="405002"/>
                </a:lnTo>
                <a:lnTo>
                  <a:pt x="20065" y="397001"/>
                </a:lnTo>
                <a:lnTo>
                  <a:pt x="24074" y="384975"/>
                </a:lnTo>
                <a:lnTo>
                  <a:pt x="0" y="376936"/>
                </a:lnTo>
                <a:close/>
              </a:path>
              <a:path w="176529" h="461645">
                <a:moveTo>
                  <a:pt x="24074" y="384975"/>
                </a:moveTo>
                <a:lnTo>
                  <a:pt x="20065" y="397001"/>
                </a:lnTo>
                <a:lnTo>
                  <a:pt x="44195" y="405002"/>
                </a:lnTo>
                <a:lnTo>
                  <a:pt x="48189" y="393027"/>
                </a:lnTo>
                <a:lnTo>
                  <a:pt x="24074" y="384975"/>
                </a:lnTo>
                <a:close/>
              </a:path>
              <a:path w="176529" h="461645">
                <a:moveTo>
                  <a:pt x="48189" y="393027"/>
                </a:moveTo>
                <a:lnTo>
                  <a:pt x="44195" y="405002"/>
                </a:lnTo>
                <a:lnTo>
                  <a:pt x="68325" y="405002"/>
                </a:lnTo>
                <a:lnTo>
                  <a:pt x="72262" y="401065"/>
                </a:lnTo>
                <a:lnTo>
                  <a:pt x="48189" y="393027"/>
                </a:lnTo>
                <a:close/>
              </a:path>
              <a:path w="176529" h="461645">
                <a:moveTo>
                  <a:pt x="152400" y="0"/>
                </a:moveTo>
                <a:lnTo>
                  <a:pt x="24074" y="384975"/>
                </a:lnTo>
                <a:lnTo>
                  <a:pt x="48189" y="393027"/>
                </a:lnTo>
                <a:lnTo>
                  <a:pt x="176529" y="81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37719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65200" y="50800"/>
                </a:lnTo>
                <a:lnTo>
                  <a:pt x="927100" y="50800"/>
                </a:lnTo>
                <a:lnTo>
                  <a:pt x="927100" y="25400"/>
                </a:lnTo>
                <a:lnTo>
                  <a:pt x="965200" y="25400"/>
                </a:lnTo>
                <a:lnTo>
                  <a:pt x="914400" y="0"/>
                </a:lnTo>
                <a:close/>
              </a:path>
              <a:path w="990600" h="76200">
                <a:moveTo>
                  <a:pt x="914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14400" y="50800"/>
                </a:lnTo>
                <a:lnTo>
                  <a:pt x="914400" y="25400"/>
                </a:lnTo>
                <a:close/>
              </a:path>
              <a:path w="990600" h="76200">
                <a:moveTo>
                  <a:pt x="965200" y="25400"/>
                </a:moveTo>
                <a:lnTo>
                  <a:pt x="927100" y="25400"/>
                </a:lnTo>
                <a:lnTo>
                  <a:pt x="927100" y="50800"/>
                </a:lnTo>
                <a:lnTo>
                  <a:pt x="965200" y="50800"/>
                </a:lnTo>
                <a:lnTo>
                  <a:pt x="990600" y="38100"/>
                </a:lnTo>
                <a:lnTo>
                  <a:pt x="965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95800" y="4686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84200" y="50800"/>
                </a:lnTo>
                <a:lnTo>
                  <a:pt x="546100" y="50800"/>
                </a:lnTo>
                <a:lnTo>
                  <a:pt x="546100" y="25400"/>
                </a:lnTo>
                <a:lnTo>
                  <a:pt x="584200" y="2540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3400" y="50800"/>
                </a:lnTo>
                <a:lnTo>
                  <a:pt x="533400" y="25400"/>
                </a:lnTo>
                <a:close/>
              </a:path>
              <a:path w="609600" h="76200">
                <a:moveTo>
                  <a:pt x="584200" y="25400"/>
                </a:moveTo>
                <a:lnTo>
                  <a:pt x="546100" y="25400"/>
                </a:lnTo>
                <a:lnTo>
                  <a:pt x="546100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84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43400" y="5600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1700" y="3810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2200" y="37719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19900" y="4724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10400" y="4686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55600" y="50800"/>
                </a:lnTo>
                <a:lnTo>
                  <a:pt x="317500" y="50800"/>
                </a:lnTo>
                <a:lnTo>
                  <a:pt x="317500" y="25400"/>
                </a:lnTo>
                <a:lnTo>
                  <a:pt x="355600" y="2540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04800" y="50800"/>
                </a:lnTo>
                <a:lnTo>
                  <a:pt x="304800" y="25400"/>
                </a:lnTo>
                <a:close/>
              </a:path>
              <a:path w="381000" h="76200">
                <a:moveTo>
                  <a:pt x="355600" y="25400"/>
                </a:moveTo>
                <a:lnTo>
                  <a:pt x="317500" y="25400"/>
                </a:lnTo>
                <a:lnTo>
                  <a:pt x="317500" y="50800"/>
                </a:lnTo>
                <a:lnTo>
                  <a:pt x="355600" y="50800"/>
                </a:lnTo>
                <a:lnTo>
                  <a:pt x="381000" y="38100"/>
                </a:lnTo>
                <a:lnTo>
                  <a:pt x="355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09181" y="3807967"/>
            <a:ext cx="114300" cy="459740"/>
          </a:xfrm>
          <a:custGeom>
            <a:avLst/>
            <a:gdLst/>
            <a:ahLst/>
            <a:cxnLst/>
            <a:rect l="l" t="t" r="r" b="b"/>
            <a:pathLst>
              <a:path w="114300" h="459739">
                <a:moveTo>
                  <a:pt x="0" y="377824"/>
                </a:moveTo>
                <a:lnTo>
                  <a:pt x="25019" y="459231"/>
                </a:lnTo>
                <a:lnTo>
                  <a:pt x="69086" y="398652"/>
                </a:lnTo>
                <a:lnTo>
                  <a:pt x="48005" y="398652"/>
                </a:lnTo>
                <a:lnTo>
                  <a:pt x="22987" y="394461"/>
                </a:lnTo>
                <a:lnTo>
                  <a:pt x="25065" y="381974"/>
                </a:lnTo>
                <a:lnTo>
                  <a:pt x="0" y="377824"/>
                </a:lnTo>
                <a:close/>
              </a:path>
              <a:path w="114300" h="459739">
                <a:moveTo>
                  <a:pt x="25065" y="381974"/>
                </a:moveTo>
                <a:lnTo>
                  <a:pt x="22987" y="394461"/>
                </a:lnTo>
                <a:lnTo>
                  <a:pt x="48005" y="398652"/>
                </a:lnTo>
                <a:lnTo>
                  <a:pt x="50095" y="386117"/>
                </a:lnTo>
                <a:lnTo>
                  <a:pt x="25065" y="381974"/>
                </a:lnTo>
                <a:close/>
              </a:path>
              <a:path w="114300" h="459739">
                <a:moveTo>
                  <a:pt x="50095" y="386117"/>
                </a:moveTo>
                <a:lnTo>
                  <a:pt x="48005" y="398652"/>
                </a:lnTo>
                <a:lnTo>
                  <a:pt x="69086" y="398652"/>
                </a:lnTo>
                <a:lnTo>
                  <a:pt x="75184" y="390270"/>
                </a:lnTo>
                <a:lnTo>
                  <a:pt x="50095" y="386117"/>
                </a:lnTo>
                <a:close/>
              </a:path>
              <a:path w="114300" h="459739">
                <a:moveTo>
                  <a:pt x="88646" y="0"/>
                </a:moveTo>
                <a:lnTo>
                  <a:pt x="25065" y="381974"/>
                </a:lnTo>
                <a:lnTo>
                  <a:pt x="50095" y="386117"/>
                </a:lnTo>
                <a:lnTo>
                  <a:pt x="113792" y="4063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72400" y="4686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55600" y="50800"/>
                </a:lnTo>
                <a:lnTo>
                  <a:pt x="317500" y="50800"/>
                </a:lnTo>
                <a:lnTo>
                  <a:pt x="317500" y="25400"/>
                </a:lnTo>
                <a:lnTo>
                  <a:pt x="355600" y="2540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04800" y="50800"/>
                </a:lnTo>
                <a:lnTo>
                  <a:pt x="304800" y="25400"/>
                </a:lnTo>
                <a:close/>
              </a:path>
              <a:path w="381000" h="76200">
                <a:moveTo>
                  <a:pt x="355600" y="25400"/>
                </a:moveTo>
                <a:lnTo>
                  <a:pt x="317500" y="25400"/>
                </a:lnTo>
                <a:lnTo>
                  <a:pt x="317500" y="50800"/>
                </a:lnTo>
                <a:lnTo>
                  <a:pt x="355600" y="50800"/>
                </a:lnTo>
                <a:lnTo>
                  <a:pt x="381000" y="38100"/>
                </a:lnTo>
                <a:lnTo>
                  <a:pt x="355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612097" y="807895"/>
            <a:ext cx="3475354" cy="3604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240565" y="4128437"/>
            <a:ext cx="450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341627" y="1528102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635" y="1528063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627" y="1284274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4616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7623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4616" y="2198420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612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619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6612" y="2198420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8691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71698" y="2442210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8691" y="2198420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2606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613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2606" y="2929813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0" y="3904996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2606" y="3905034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600" y="3661206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11935" y="2917113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104775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21916" y="2917113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83820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805683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8691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05683" y="2929813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4704" y="3173602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37711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79">
                <a:moveTo>
                  <a:pt x="0" y="182841"/>
                </a:moveTo>
                <a:lnTo>
                  <a:pt x="183007" y="182841"/>
                </a:lnTo>
                <a:lnTo>
                  <a:pt x="183007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54704" y="2929813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951985" y="2917113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119380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9050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67967" y="3648506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111125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792983" y="3648506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78105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1207592" y="1645920"/>
            <a:ext cx="207645" cy="553085"/>
          </a:xfrm>
          <a:custGeom>
            <a:avLst/>
            <a:gdLst/>
            <a:ahLst/>
            <a:cxnLst/>
            <a:rect l="l" t="t" r="r" b="b"/>
            <a:pathLst>
              <a:path w="207644" h="553085">
                <a:moveTo>
                  <a:pt x="0" y="468249"/>
                </a:moveTo>
                <a:lnTo>
                  <a:pt x="12026" y="552576"/>
                </a:lnTo>
                <a:lnTo>
                  <a:pt x="68370" y="496315"/>
                </a:lnTo>
                <a:lnTo>
                  <a:pt x="44170" y="496315"/>
                </a:lnTo>
                <a:lnTo>
                  <a:pt x="20078" y="488314"/>
                </a:lnTo>
                <a:lnTo>
                  <a:pt x="24089" y="476287"/>
                </a:lnTo>
                <a:lnTo>
                  <a:pt x="0" y="468249"/>
                </a:lnTo>
                <a:close/>
              </a:path>
              <a:path w="207644" h="553085">
                <a:moveTo>
                  <a:pt x="24089" y="476287"/>
                </a:moveTo>
                <a:lnTo>
                  <a:pt x="20078" y="488314"/>
                </a:lnTo>
                <a:lnTo>
                  <a:pt x="44170" y="496315"/>
                </a:lnTo>
                <a:lnTo>
                  <a:pt x="48171" y="484322"/>
                </a:lnTo>
                <a:lnTo>
                  <a:pt x="24089" y="476287"/>
                </a:lnTo>
                <a:close/>
              </a:path>
              <a:path w="207644" h="553085">
                <a:moveTo>
                  <a:pt x="48171" y="484322"/>
                </a:moveTo>
                <a:lnTo>
                  <a:pt x="44170" y="496315"/>
                </a:lnTo>
                <a:lnTo>
                  <a:pt x="68370" y="496315"/>
                </a:lnTo>
                <a:lnTo>
                  <a:pt x="72313" y="492378"/>
                </a:lnTo>
                <a:lnTo>
                  <a:pt x="48171" y="484322"/>
                </a:lnTo>
                <a:close/>
              </a:path>
              <a:path w="207644" h="553085">
                <a:moveTo>
                  <a:pt x="182930" y="0"/>
                </a:moveTo>
                <a:lnTo>
                  <a:pt x="24089" y="476287"/>
                </a:lnTo>
                <a:lnTo>
                  <a:pt x="48171" y="484322"/>
                </a:lnTo>
                <a:lnTo>
                  <a:pt x="207060" y="8000"/>
                </a:lnTo>
                <a:lnTo>
                  <a:pt x="182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587" y="2560192"/>
            <a:ext cx="146685" cy="370205"/>
          </a:xfrm>
          <a:custGeom>
            <a:avLst/>
            <a:gdLst/>
            <a:ahLst/>
            <a:cxnLst/>
            <a:rect l="l" t="t" r="r" b="b"/>
            <a:pathLst>
              <a:path w="146684" h="370205">
                <a:moveTo>
                  <a:pt x="0" y="285242"/>
                </a:moveTo>
                <a:lnTo>
                  <a:pt x="12026" y="369697"/>
                </a:lnTo>
                <a:lnTo>
                  <a:pt x="68216" y="313436"/>
                </a:lnTo>
                <a:lnTo>
                  <a:pt x="44170" y="313436"/>
                </a:lnTo>
                <a:lnTo>
                  <a:pt x="20078" y="305435"/>
                </a:lnTo>
                <a:lnTo>
                  <a:pt x="24128" y="293297"/>
                </a:lnTo>
                <a:lnTo>
                  <a:pt x="0" y="285242"/>
                </a:lnTo>
                <a:close/>
              </a:path>
              <a:path w="146684" h="370205">
                <a:moveTo>
                  <a:pt x="24128" y="293297"/>
                </a:moveTo>
                <a:lnTo>
                  <a:pt x="20078" y="305435"/>
                </a:lnTo>
                <a:lnTo>
                  <a:pt x="44170" y="313436"/>
                </a:lnTo>
                <a:lnTo>
                  <a:pt x="48207" y="301336"/>
                </a:lnTo>
                <a:lnTo>
                  <a:pt x="24128" y="293297"/>
                </a:lnTo>
                <a:close/>
              </a:path>
              <a:path w="146684" h="370205">
                <a:moveTo>
                  <a:pt x="48207" y="301336"/>
                </a:moveTo>
                <a:lnTo>
                  <a:pt x="44170" y="313436"/>
                </a:lnTo>
                <a:lnTo>
                  <a:pt x="68216" y="313436"/>
                </a:lnTo>
                <a:lnTo>
                  <a:pt x="72275" y="309372"/>
                </a:lnTo>
                <a:lnTo>
                  <a:pt x="48207" y="301336"/>
                </a:lnTo>
                <a:close/>
              </a:path>
              <a:path w="146684" h="370205">
                <a:moveTo>
                  <a:pt x="121983" y="0"/>
                </a:moveTo>
                <a:lnTo>
                  <a:pt x="24128" y="293297"/>
                </a:lnTo>
                <a:lnTo>
                  <a:pt x="48207" y="301336"/>
                </a:lnTo>
                <a:lnTo>
                  <a:pt x="146075" y="8001"/>
                </a:lnTo>
                <a:lnTo>
                  <a:pt x="121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580" y="3291459"/>
            <a:ext cx="146685" cy="370205"/>
          </a:xfrm>
          <a:custGeom>
            <a:avLst/>
            <a:gdLst/>
            <a:ahLst/>
            <a:cxnLst/>
            <a:rect l="l" t="t" r="r" b="b"/>
            <a:pathLst>
              <a:path w="146684" h="370204">
                <a:moveTo>
                  <a:pt x="0" y="285368"/>
                </a:moveTo>
                <a:lnTo>
                  <a:pt x="12026" y="369696"/>
                </a:lnTo>
                <a:lnTo>
                  <a:pt x="68220" y="313563"/>
                </a:lnTo>
                <a:lnTo>
                  <a:pt x="44170" y="313563"/>
                </a:lnTo>
                <a:lnTo>
                  <a:pt x="20078" y="305435"/>
                </a:lnTo>
                <a:lnTo>
                  <a:pt x="24090" y="293410"/>
                </a:lnTo>
                <a:lnTo>
                  <a:pt x="0" y="285368"/>
                </a:lnTo>
                <a:close/>
              </a:path>
              <a:path w="146684" h="370204">
                <a:moveTo>
                  <a:pt x="24090" y="293410"/>
                </a:moveTo>
                <a:lnTo>
                  <a:pt x="20078" y="305435"/>
                </a:lnTo>
                <a:lnTo>
                  <a:pt x="44170" y="313563"/>
                </a:lnTo>
                <a:lnTo>
                  <a:pt x="48208" y="301461"/>
                </a:lnTo>
                <a:lnTo>
                  <a:pt x="24090" y="293410"/>
                </a:lnTo>
                <a:close/>
              </a:path>
              <a:path w="146684" h="370204">
                <a:moveTo>
                  <a:pt x="48208" y="301461"/>
                </a:moveTo>
                <a:lnTo>
                  <a:pt x="44170" y="313563"/>
                </a:lnTo>
                <a:lnTo>
                  <a:pt x="68220" y="313563"/>
                </a:lnTo>
                <a:lnTo>
                  <a:pt x="72288" y="309499"/>
                </a:lnTo>
                <a:lnTo>
                  <a:pt x="48208" y="301461"/>
                </a:lnTo>
                <a:close/>
              </a:path>
              <a:path w="146684" h="370204">
                <a:moveTo>
                  <a:pt x="121983" y="0"/>
                </a:moveTo>
                <a:lnTo>
                  <a:pt x="24090" y="293410"/>
                </a:lnTo>
                <a:lnTo>
                  <a:pt x="48208" y="301461"/>
                </a:lnTo>
                <a:lnTo>
                  <a:pt x="146075" y="8127"/>
                </a:lnTo>
                <a:lnTo>
                  <a:pt x="121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41627" y="2526029"/>
            <a:ext cx="793115" cy="76200"/>
          </a:xfrm>
          <a:custGeom>
            <a:avLst/>
            <a:gdLst/>
            <a:ahLst/>
            <a:cxnLst/>
            <a:rect l="l" t="t" r="r" b="b"/>
            <a:pathLst>
              <a:path w="793114" h="76200">
                <a:moveTo>
                  <a:pt x="716788" y="0"/>
                </a:moveTo>
                <a:lnTo>
                  <a:pt x="716788" y="76200"/>
                </a:lnTo>
                <a:lnTo>
                  <a:pt x="767588" y="50800"/>
                </a:lnTo>
                <a:lnTo>
                  <a:pt x="729488" y="50800"/>
                </a:lnTo>
                <a:lnTo>
                  <a:pt x="729488" y="25400"/>
                </a:lnTo>
                <a:lnTo>
                  <a:pt x="767588" y="25400"/>
                </a:lnTo>
                <a:lnTo>
                  <a:pt x="716788" y="0"/>
                </a:lnTo>
                <a:close/>
              </a:path>
              <a:path w="793114" h="76200">
                <a:moveTo>
                  <a:pt x="71678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16788" y="50800"/>
                </a:lnTo>
                <a:lnTo>
                  <a:pt x="716788" y="25400"/>
                </a:lnTo>
                <a:close/>
              </a:path>
              <a:path w="793114" h="76200">
                <a:moveTo>
                  <a:pt x="767588" y="25400"/>
                </a:moveTo>
                <a:lnTo>
                  <a:pt x="729488" y="25400"/>
                </a:lnTo>
                <a:lnTo>
                  <a:pt x="729488" y="50800"/>
                </a:lnTo>
                <a:lnTo>
                  <a:pt x="767588" y="50800"/>
                </a:lnTo>
                <a:lnTo>
                  <a:pt x="792988" y="38100"/>
                </a:lnTo>
                <a:lnTo>
                  <a:pt x="767588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6612" y="3257422"/>
            <a:ext cx="488315" cy="76200"/>
          </a:xfrm>
          <a:custGeom>
            <a:avLst/>
            <a:gdLst/>
            <a:ahLst/>
            <a:cxnLst/>
            <a:rect l="l" t="t" r="r" b="b"/>
            <a:pathLst>
              <a:path w="488315" h="76200">
                <a:moveTo>
                  <a:pt x="411822" y="0"/>
                </a:moveTo>
                <a:lnTo>
                  <a:pt x="411822" y="76200"/>
                </a:lnTo>
                <a:lnTo>
                  <a:pt x="462622" y="50800"/>
                </a:lnTo>
                <a:lnTo>
                  <a:pt x="424522" y="50800"/>
                </a:lnTo>
                <a:lnTo>
                  <a:pt x="424522" y="25400"/>
                </a:lnTo>
                <a:lnTo>
                  <a:pt x="462622" y="25400"/>
                </a:lnTo>
                <a:lnTo>
                  <a:pt x="411822" y="0"/>
                </a:lnTo>
                <a:close/>
              </a:path>
              <a:path w="488315" h="76200">
                <a:moveTo>
                  <a:pt x="411822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1822" y="50800"/>
                </a:lnTo>
                <a:lnTo>
                  <a:pt x="411822" y="25400"/>
                </a:lnTo>
                <a:close/>
              </a:path>
              <a:path w="488315" h="76200">
                <a:moveTo>
                  <a:pt x="462622" y="25400"/>
                </a:moveTo>
                <a:lnTo>
                  <a:pt x="424522" y="25400"/>
                </a:lnTo>
                <a:lnTo>
                  <a:pt x="424522" y="50800"/>
                </a:lnTo>
                <a:lnTo>
                  <a:pt x="462622" y="50800"/>
                </a:lnTo>
                <a:lnTo>
                  <a:pt x="488022" y="38100"/>
                </a:lnTo>
                <a:lnTo>
                  <a:pt x="462622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603" y="3988815"/>
            <a:ext cx="366395" cy="76200"/>
          </a:xfrm>
          <a:custGeom>
            <a:avLst/>
            <a:gdLst/>
            <a:ahLst/>
            <a:cxnLst/>
            <a:rect l="l" t="t" r="r" b="b"/>
            <a:pathLst>
              <a:path w="366394" h="76200">
                <a:moveTo>
                  <a:pt x="289813" y="0"/>
                </a:moveTo>
                <a:lnTo>
                  <a:pt x="289813" y="76199"/>
                </a:lnTo>
                <a:lnTo>
                  <a:pt x="340647" y="50799"/>
                </a:lnTo>
                <a:lnTo>
                  <a:pt x="302513" y="50799"/>
                </a:lnTo>
                <a:lnTo>
                  <a:pt x="302513" y="25399"/>
                </a:lnTo>
                <a:lnTo>
                  <a:pt x="340647" y="25399"/>
                </a:lnTo>
                <a:lnTo>
                  <a:pt x="289813" y="0"/>
                </a:lnTo>
                <a:close/>
              </a:path>
              <a:path w="366394" h="76200">
                <a:moveTo>
                  <a:pt x="289813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289813" y="50799"/>
                </a:lnTo>
                <a:lnTo>
                  <a:pt x="289813" y="25399"/>
                </a:lnTo>
                <a:close/>
              </a:path>
              <a:path w="366394" h="76200">
                <a:moveTo>
                  <a:pt x="340647" y="25399"/>
                </a:moveTo>
                <a:lnTo>
                  <a:pt x="302513" y="25399"/>
                </a:lnTo>
                <a:lnTo>
                  <a:pt x="302513" y="50799"/>
                </a:lnTo>
                <a:lnTo>
                  <a:pt x="340647" y="50799"/>
                </a:lnTo>
                <a:lnTo>
                  <a:pt x="366064" y="38099"/>
                </a:lnTo>
                <a:lnTo>
                  <a:pt x="340647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18563" y="2564129"/>
            <a:ext cx="76200" cy="365760"/>
          </a:xfrm>
          <a:custGeom>
            <a:avLst/>
            <a:gdLst/>
            <a:ahLst/>
            <a:cxnLst/>
            <a:rect l="l" t="t" r="r" b="b"/>
            <a:pathLst>
              <a:path w="76200" h="365760">
                <a:moveTo>
                  <a:pt x="25400" y="289560"/>
                </a:moveTo>
                <a:lnTo>
                  <a:pt x="0" y="289560"/>
                </a:lnTo>
                <a:lnTo>
                  <a:pt x="38100" y="365760"/>
                </a:lnTo>
                <a:lnTo>
                  <a:pt x="69850" y="302260"/>
                </a:lnTo>
                <a:lnTo>
                  <a:pt x="25400" y="302260"/>
                </a:lnTo>
                <a:lnTo>
                  <a:pt x="25400" y="289560"/>
                </a:lnTo>
                <a:close/>
              </a:path>
              <a:path w="76200" h="365760">
                <a:moveTo>
                  <a:pt x="50800" y="0"/>
                </a:moveTo>
                <a:lnTo>
                  <a:pt x="25400" y="0"/>
                </a:lnTo>
                <a:lnTo>
                  <a:pt x="25400" y="302260"/>
                </a:lnTo>
                <a:lnTo>
                  <a:pt x="50800" y="302260"/>
                </a:lnTo>
                <a:lnTo>
                  <a:pt x="50800" y="0"/>
                </a:lnTo>
                <a:close/>
              </a:path>
              <a:path w="76200" h="365760">
                <a:moveTo>
                  <a:pt x="76200" y="289560"/>
                </a:moveTo>
                <a:lnTo>
                  <a:pt x="50800" y="289560"/>
                </a:lnTo>
                <a:lnTo>
                  <a:pt x="50800" y="302260"/>
                </a:lnTo>
                <a:lnTo>
                  <a:pt x="69850" y="302260"/>
                </a:lnTo>
                <a:lnTo>
                  <a:pt x="7620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78710" y="2526029"/>
            <a:ext cx="610235" cy="76200"/>
          </a:xfrm>
          <a:custGeom>
            <a:avLst/>
            <a:gdLst/>
            <a:ahLst/>
            <a:cxnLst/>
            <a:rect l="l" t="t" r="r" b="b"/>
            <a:pathLst>
              <a:path w="610235" h="76200">
                <a:moveTo>
                  <a:pt x="533781" y="0"/>
                </a:moveTo>
                <a:lnTo>
                  <a:pt x="533781" y="76200"/>
                </a:lnTo>
                <a:lnTo>
                  <a:pt x="584581" y="50800"/>
                </a:lnTo>
                <a:lnTo>
                  <a:pt x="546481" y="50800"/>
                </a:lnTo>
                <a:lnTo>
                  <a:pt x="546481" y="25400"/>
                </a:lnTo>
                <a:lnTo>
                  <a:pt x="584581" y="25400"/>
                </a:lnTo>
                <a:lnTo>
                  <a:pt x="533781" y="0"/>
                </a:lnTo>
                <a:close/>
              </a:path>
              <a:path w="610235" h="76200">
                <a:moveTo>
                  <a:pt x="5337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3781" y="50800"/>
                </a:lnTo>
                <a:lnTo>
                  <a:pt x="533781" y="25400"/>
                </a:lnTo>
                <a:close/>
              </a:path>
              <a:path w="610235" h="76200">
                <a:moveTo>
                  <a:pt x="584581" y="25400"/>
                </a:moveTo>
                <a:lnTo>
                  <a:pt x="546481" y="25400"/>
                </a:lnTo>
                <a:lnTo>
                  <a:pt x="546481" y="50800"/>
                </a:lnTo>
                <a:lnTo>
                  <a:pt x="584581" y="50800"/>
                </a:lnTo>
                <a:lnTo>
                  <a:pt x="609981" y="38100"/>
                </a:lnTo>
                <a:lnTo>
                  <a:pt x="58458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89504" y="3295522"/>
            <a:ext cx="76200" cy="365760"/>
          </a:xfrm>
          <a:custGeom>
            <a:avLst/>
            <a:gdLst/>
            <a:ahLst/>
            <a:cxnLst/>
            <a:rect l="l" t="t" r="r" b="b"/>
            <a:pathLst>
              <a:path w="76200" h="365760">
                <a:moveTo>
                  <a:pt x="25400" y="289432"/>
                </a:moveTo>
                <a:lnTo>
                  <a:pt x="0" y="289432"/>
                </a:lnTo>
                <a:lnTo>
                  <a:pt x="38100" y="365632"/>
                </a:lnTo>
                <a:lnTo>
                  <a:pt x="69850" y="302132"/>
                </a:lnTo>
                <a:lnTo>
                  <a:pt x="25400" y="302132"/>
                </a:lnTo>
                <a:lnTo>
                  <a:pt x="25400" y="289432"/>
                </a:lnTo>
                <a:close/>
              </a:path>
              <a:path w="76200" h="365760">
                <a:moveTo>
                  <a:pt x="50800" y="0"/>
                </a:moveTo>
                <a:lnTo>
                  <a:pt x="25400" y="0"/>
                </a:lnTo>
                <a:lnTo>
                  <a:pt x="25400" y="302132"/>
                </a:lnTo>
                <a:lnTo>
                  <a:pt x="50800" y="302132"/>
                </a:lnTo>
                <a:lnTo>
                  <a:pt x="50800" y="0"/>
                </a:lnTo>
                <a:close/>
              </a:path>
              <a:path w="76200" h="365760">
                <a:moveTo>
                  <a:pt x="76200" y="289432"/>
                </a:moveTo>
                <a:lnTo>
                  <a:pt x="50800" y="289432"/>
                </a:lnTo>
                <a:lnTo>
                  <a:pt x="50800" y="302132"/>
                </a:lnTo>
                <a:lnTo>
                  <a:pt x="69850" y="302132"/>
                </a:lnTo>
                <a:lnTo>
                  <a:pt x="76200" y="289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9651" y="3257422"/>
            <a:ext cx="305435" cy="76200"/>
          </a:xfrm>
          <a:custGeom>
            <a:avLst/>
            <a:gdLst/>
            <a:ahLst/>
            <a:cxnLst/>
            <a:rect l="l" t="t" r="r" b="b"/>
            <a:pathLst>
              <a:path w="305435" h="76200">
                <a:moveTo>
                  <a:pt x="228853" y="0"/>
                </a:moveTo>
                <a:lnTo>
                  <a:pt x="228853" y="76200"/>
                </a:lnTo>
                <a:lnTo>
                  <a:pt x="279653" y="50800"/>
                </a:lnTo>
                <a:lnTo>
                  <a:pt x="241553" y="50800"/>
                </a:lnTo>
                <a:lnTo>
                  <a:pt x="241553" y="25400"/>
                </a:lnTo>
                <a:lnTo>
                  <a:pt x="279653" y="25400"/>
                </a:lnTo>
                <a:lnTo>
                  <a:pt x="228853" y="0"/>
                </a:lnTo>
                <a:close/>
              </a:path>
              <a:path w="305435" h="76200">
                <a:moveTo>
                  <a:pt x="22885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28853" y="50800"/>
                </a:lnTo>
                <a:lnTo>
                  <a:pt x="228853" y="25400"/>
                </a:lnTo>
                <a:close/>
              </a:path>
              <a:path w="305435" h="76200">
                <a:moveTo>
                  <a:pt x="279653" y="25400"/>
                </a:moveTo>
                <a:lnTo>
                  <a:pt x="241553" y="25400"/>
                </a:lnTo>
                <a:lnTo>
                  <a:pt x="241553" y="50800"/>
                </a:lnTo>
                <a:lnTo>
                  <a:pt x="279653" y="50800"/>
                </a:lnTo>
                <a:lnTo>
                  <a:pt x="305053" y="38100"/>
                </a:lnTo>
                <a:lnTo>
                  <a:pt x="27965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3672" y="2562098"/>
            <a:ext cx="99060" cy="368300"/>
          </a:xfrm>
          <a:custGeom>
            <a:avLst/>
            <a:gdLst/>
            <a:ahLst/>
            <a:cxnLst/>
            <a:rect l="l" t="t" r="r" b="b"/>
            <a:pathLst>
              <a:path w="99060" h="368300">
                <a:moveTo>
                  <a:pt x="0" y="286257"/>
                </a:moveTo>
                <a:lnTo>
                  <a:pt x="25018" y="367791"/>
                </a:lnTo>
                <a:lnTo>
                  <a:pt x="68975" y="307213"/>
                </a:lnTo>
                <a:lnTo>
                  <a:pt x="48005" y="307213"/>
                </a:lnTo>
                <a:lnTo>
                  <a:pt x="22859" y="303022"/>
                </a:lnTo>
                <a:lnTo>
                  <a:pt x="24958" y="290438"/>
                </a:lnTo>
                <a:lnTo>
                  <a:pt x="0" y="286257"/>
                </a:lnTo>
                <a:close/>
              </a:path>
              <a:path w="99060" h="368300">
                <a:moveTo>
                  <a:pt x="24958" y="290438"/>
                </a:moveTo>
                <a:lnTo>
                  <a:pt x="22859" y="303022"/>
                </a:lnTo>
                <a:lnTo>
                  <a:pt x="48005" y="307213"/>
                </a:lnTo>
                <a:lnTo>
                  <a:pt x="50101" y="294650"/>
                </a:lnTo>
                <a:lnTo>
                  <a:pt x="24958" y="290438"/>
                </a:lnTo>
                <a:close/>
              </a:path>
              <a:path w="99060" h="368300">
                <a:moveTo>
                  <a:pt x="50101" y="294650"/>
                </a:moveTo>
                <a:lnTo>
                  <a:pt x="48005" y="307213"/>
                </a:lnTo>
                <a:lnTo>
                  <a:pt x="68975" y="307213"/>
                </a:lnTo>
                <a:lnTo>
                  <a:pt x="75056" y="298830"/>
                </a:lnTo>
                <a:lnTo>
                  <a:pt x="50101" y="294650"/>
                </a:lnTo>
                <a:close/>
              </a:path>
              <a:path w="99060" h="368300">
                <a:moveTo>
                  <a:pt x="73405" y="0"/>
                </a:moveTo>
                <a:lnTo>
                  <a:pt x="24958" y="290438"/>
                </a:lnTo>
                <a:lnTo>
                  <a:pt x="50101" y="294650"/>
                </a:lnTo>
                <a:lnTo>
                  <a:pt x="98551" y="4190"/>
                </a:lnTo>
                <a:lnTo>
                  <a:pt x="73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9632" y="3257422"/>
            <a:ext cx="305435" cy="76200"/>
          </a:xfrm>
          <a:custGeom>
            <a:avLst/>
            <a:gdLst/>
            <a:ahLst/>
            <a:cxnLst/>
            <a:rect l="l" t="t" r="r" b="b"/>
            <a:pathLst>
              <a:path w="305435" h="76200">
                <a:moveTo>
                  <a:pt x="228853" y="0"/>
                </a:moveTo>
                <a:lnTo>
                  <a:pt x="228853" y="76200"/>
                </a:lnTo>
                <a:lnTo>
                  <a:pt x="279653" y="50800"/>
                </a:lnTo>
                <a:lnTo>
                  <a:pt x="241553" y="50800"/>
                </a:lnTo>
                <a:lnTo>
                  <a:pt x="241553" y="25400"/>
                </a:lnTo>
                <a:lnTo>
                  <a:pt x="279653" y="25400"/>
                </a:lnTo>
                <a:lnTo>
                  <a:pt x="228853" y="0"/>
                </a:lnTo>
                <a:close/>
              </a:path>
              <a:path w="305435" h="76200">
                <a:moveTo>
                  <a:pt x="22885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28853" y="50800"/>
                </a:lnTo>
                <a:lnTo>
                  <a:pt x="228853" y="25400"/>
                </a:lnTo>
                <a:close/>
              </a:path>
              <a:path w="305435" h="76200">
                <a:moveTo>
                  <a:pt x="279653" y="25400"/>
                </a:moveTo>
                <a:lnTo>
                  <a:pt x="241553" y="25400"/>
                </a:lnTo>
                <a:lnTo>
                  <a:pt x="241553" y="50800"/>
                </a:lnTo>
                <a:lnTo>
                  <a:pt x="279653" y="50800"/>
                </a:lnTo>
                <a:lnTo>
                  <a:pt x="305053" y="38100"/>
                </a:lnTo>
                <a:lnTo>
                  <a:pt x="27965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1284350"/>
            <a:ext cx="0" cy="957580"/>
          </a:xfrm>
          <a:custGeom>
            <a:avLst/>
            <a:gdLst/>
            <a:ahLst/>
            <a:cxnLst/>
            <a:rect l="l" t="t" r="r" b="b"/>
            <a:pathLst>
              <a:path h="957580">
                <a:moveTo>
                  <a:pt x="0" y="0"/>
                </a:moveTo>
                <a:lnTo>
                  <a:pt x="0" y="957199"/>
                </a:lnTo>
              </a:path>
            </a:pathLst>
          </a:custGeom>
          <a:ln w="25400">
            <a:solidFill>
              <a:srgbClr val="4B6C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1500250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5">
                <a:moveTo>
                  <a:pt x="0" y="719074"/>
                </a:moveTo>
                <a:lnTo>
                  <a:pt x="719201" y="0"/>
                </a:lnTo>
              </a:path>
            </a:pathLst>
          </a:custGeom>
          <a:ln w="25400">
            <a:solidFill>
              <a:srgbClr val="4B6C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9619" y="1641475"/>
            <a:ext cx="381635" cy="169545"/>
          </a:xfrm>
          <a:custGeom>
            <a:avLst/>
            <a:gdLst/>
            <a:ahLst/>
            <a:cxnLst/>
            <a:rect l="l" t="t" r="r" b="b"/>
            <a:pathLst>
              <a:path w="381635" h="169544">
                <a:moveTo>
                  <a:pt x="277367" y="104266"/>
                </a:moveTo>
                <a:lnTo>
                  <a:pt x="270128" y="107696"/>
                </a:lnTo>
                <a:lnTo>
                  <a:pt x="265302" y="120903"/>
                </a:lnTo>
                <a:lnTo>
                  <a:pt x="268604" y="128142"/>
                </a:lnTo>
                <a:lnTo>
                  <a:pt x="381380" y="169417"/>
                </a:lnTo>
                <a:lnTo>
                  <a:pt x="375556" y="156717"/>
                </a:lnTo>
                <a:lnTo>
                  <a:pt x="348868" y="156717"/>
                </a:lnTo>
                <a:lnTo>
                  <a:pt x="334009" y="143890"/>
                </a:lnTo>
                <a:lnTo>
                  <a:pt x="313689" y="128142"/>
                </a:lnTo>
                <a:lnTo>
                  <a:pt x="292480" y="113284"/>
                </a:lnTo>
                <a:lnTo>
                  <a:pt x="279179" y="104932"/>
                </a:lnTo>
                <a:lnTo>
                  <a:pt x="277367" y="104266"/>
                </a:lnTo>
                <a:close/>
              </a:path>
              <a:path w="381635" h="169544">
                <a:moveTo>
                  <a:pt x="279179" y="104932"/>
                </a:moveTo>
                <a:lnTo>
                  <a:pt x="292480" y="113284"/>
                </a:lnTo>
                <a:lnTo>
                  <a:pt x="313689" y="128142"/>
                </a:lnTo>
                <a:lnTo>
                  <a:pt x="334009" y="143890"/>
                </a:lnTo>
                <a:lnTo>
                  <a:pt x="348868" y="156717"/>
                </a:lnTo>
                <a:lnTo>
                  <a:pt x="352670" y="152273"/>
                </a:lnTo>
                <a:lnTo>
                  <a:pt x="345566" y="152273"/>
                </a:lnTo>
                <a:lnTo>
                  <a:pt x="332875" y="124642"/>
                </a:lnTo>
                <a:lnTo>
                  <a:pt x="279179" y="104932"/>
                </a:lnTo>
                <a:close/>
              </a:path>
              <a:path w="381635" h="169544">
                <a:moveTo>
                  <a:pt x="323722" y="57530"/>
                </a:moveTo>
                <a:lnTo>
                  <a:pt x="311022" y="63373"/>
                </a:lnTo>
                <a:lnTo>
                  <a:pt x="308228" y="70865"/>
                </a:lnTo>
                <a:lnTo>
                  <a:pt x="311208" y="77470"/>
                </a:lnTo>
                <a:lnTo>
                  <a:pt x="323385" y="103980"/>
                </a:lnTo>
                <a:lnTo>
                  <a:pt x="328167" y="107314"/>
                </a:lnTo>
                <a:lnTo>
                  <a:pt x="349503" y="123825"/>
                </a:lnTo>
                <a:lnTo>
                  <a:pt x="365378" y="137413"/>
                </a:lnTo>
                <a:lnTo>
                  <a:pt x="348868" y="156717"/>
                </a:lnTo>
                <a:lnTo>
                  <a:pt x="375556" y="156717"/>
                </a:lnTo>
                <a:lnTo>
                  <a:pt x="331342" y="60325"/>
                </a:lnTo>
                <a:lnTo>
                  <a:pt x="323722" y="57530"/>
                </a:lnTo>
                <a:close/>
              </a:path>
              <a:path w="381635" h="169544">
                <a:moveTo>
                  <a:pt x="332875" y="124642"/>
                </a:moveTo>
                <a:lnTo>
                  <a:pt x="345566" y="152273"/>
                </a:lnTo>
                <a:lnTo>
                  <a:pt x="361441" y="135127"/>
                </a:lnTo>
                <a:lnTo>
                  <a:pt x="332875" y="124642"/>
                </a:lnTo>
                <a:close/>
              </a:path>
              <a:path w="381635" h="169544">
                <a:moveTo>
                  <a:pt x="323385" y="103980"/>
                </a:moveTo>
                <a:lnTo>
                  <a:pt x="332875" y="124642"/>
                </a:lnTo>
                <a:lnTo>
                  <a:pt x="361441" y="135127"/>
                </a:lnTo>
                <a:lnTo>
                  <a:pt x="345566" y="152273"/>
                </a:lnTo>
                <a:lnTo>
                  <a:pt x="352670" y="152273"/>
                </a:lnTo>
                <a:lnTo>
                  <a:pt x="365378" y="137413"/>
                </a:lnTo>
                <a:lnTo>
                  <a:pt x="349503" y="123825"/>
                </a:lnTo>
                <a:lnTo>
                  <a:pt x="328167" y="107314"/>
                </a:lnTo>
                <a:lnTo>
                  <a:pt x="323385" y="103980"/>
                </a:lnTo>
                <a:close/>
              </a:path>
              <a:path w="381635" h="169544">
                <a:moveTo>
                  <a:pt x="634" y="0"/>
                </a:moveTo>
                <a:lnTo>
                  <a:pt x="0" y="25400"/>
                </a:lnTo>
                <a:lnTo>
                  <a:pt x="26669" y="26035"/>
                </a:lnTo>
                <a:lnTo>
                  <a:pt x="52704" y="27939"/>
                </a:lnTo>
                <a:lnTo>
                  <a:pt x="103758" y="35560"/>
                </a:lnTo>
                <a:lnTo>
                  <a:pt x="153542" y="48133"/>
                </a:lnTo>
                <a:lnTo>
                  <a:pt x="201929" y="65277"/>
                </a:lnTo>
                <a:lnTo>
                  <a:pt x="248284" y="86995"/>
                </a:lnTo>
                <a:lnTo>
                  <a:pt x="279179" y="104932"/>
                </a:lnTo>
                <a:lnTo>
                  <a:pt x="332875" y="124642"/>
                </a:lnTo>
                <a:lnTo>
                  <a:pt x="305942" y="91821"/>
                </a:lnTo>
                <a:lnTo>
                  <a:pt x="259587" y="64388"/>
                </a:lnTo>
                <a:lnTo>
                  <a:pt x="210946" y="41528"/>
                </a:lnTo>
                <a:lnTo>
                  <a:pt x="160400" y="23622"/>
                </a:lnTo>
                <a:lnTo>
                  <a:pt x="108076" y="10667"/>
                </a:lnTo>
                <a:lnTo>
                  <a:pt x="54482" y="2666"/>
                </a:lnTo>
                <a:lnTo>
                  <a:pt x="27304" y="762"/>
                </a:lnTo>
                <a:lnTo>
                  <a:pt x="634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29634" y="1344548"/>
            <a:ext cx="370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B6C80"/>
                </a:solidFill>
                <a:latin typeface="Arial"/>
                <a:cs typeface="Arial"/>
              </a:rPr>
              <a:t>45</a:t>
            </a:r>
            <a:r>
              <a:rPr sz="1800" dirty="0">
                <a:solidFill>
                  <a:srgbClr val="4B6C80"/>
                </a:solidFill>
                <a:latin typeface="Symbol"/>
                <a:cs typeface="Symbol"/>
              </a:rPr>
              <a:t>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90600" y="4713351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90600" y="4713351"/>
            <a:ext cx="12954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86000" y="4713351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286000" y="4713351"/>
            <a:ext cx="12954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4B6C80"/>
                </a:solidFill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0600" y="4332351"/>
            <a:ext cx="2590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95400" y="5010403"/>
            <a:ext cx="238760" cy="312420"/>
          </a:xfrm>
          <a:custGeom>
            <a:avLst/>
            <a:gdLst/>
            <a:ahLst/>
            <a:cxnLst/>
            <a:rect l="l" t="t" r="r" b="b"/>
            <a:pathLst>
              <a:path w="238759" h="312420">
                <a:moveTo>
                  <a:pt x="15240" y="228600"/>
                </a:moveTo>
                <a:lnTo>
                  <a:pt x="0" y="312420"/>
                </a:lnTo>
                <a:lnTo>
                  <a:pt x="76200" y="274320"/>
                </a:lnTo>
                <a:lnTo>
                  <a:pt x="69426" y="269240"/>
                </a:lnTo>
                <a:lnTo>
                  <a:pt x="48259" y="269240"/>
                </a:lnTo>
                <a:lnTo>
                  <a:pt x="27940" y="254000"/>
                </a:lnTo>
                <a:lnTo>
                  <a:pt x="35560" y="243840"/>
                </a:lnTo>
                <a:lnTo>
                  <a:pt x="15240" y="228600"/>
                </a:lnTo>
                <a:close/>
              </a:path>
              <a:path w="238759" h="312420">
                <a:moveTo>
                  <a:pt x="35559" y="243840"/>
                </a:moveTo>
                <a:lnTo>
                  <a:pt x="27940" y="254000"/>
                </a:lnTo>
                <a:lnTo>
                  <a:pt x="48259" y="269240"/>
                </a:lnTo>
                <a:lnTo>
                  <a:pt x="55879" y="259080"/>
                </a:lnTo>
                <a:lnTo>
                  <a:pt x="35559" y="243840"/>
                </a:lnTo>
                <a:close/>
              </a:path>
              <a:path w="238759" h="312420">
                <a:moveTo>
                  <a:pt x="55879" y="259080"/>
                </a:moveTo>
                <a:lnTo>
                  <a:pt x="48259" y="269240"/>
                </a:lnTo>
                <a:lnTo>
                  <a:pt x="69426" y="269240"/>
                </a:lnTo>
                <a:lnTo>
                  <a:pt x="55879" y="259080"/>
                </a:lnTo>
                <a:close/>
              </a:path>
              <a:path w="238759" h="312420">
                <a:moveTo>
                  <a:pt x="218440" y="0"/>
                </a:moveTo>
                <a:lnTo>
                  <a:pt x="35559" y="243840"/>
                </a:lnTo>
                <a:lnTo>
                  <a:pt x="55879" y="259080"/>
                </a:lnTo>
                <a:lnTo>
                  <a:pt x="238759" y="15240"/>
                </a:lnTo>
                <a:lnTo>
                  <a:pt x="2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5439" y="5010403"/>
            <a:ext cx="238760" cy="312420"/>
          </a:xfrm>
          <a:custGeom>
            <a:avLst/>
            <a:gdLst/>
            <a:ahLst/>
            <a:cxnLst/>
            <a:rect l="l" t="t" r="r" b="b"/>
            <a:pathLst>
              <a:path w="238760" h="312420">
                <a:moveTo>
                  <a:pt x="182880" y="259080"/>
                </a:moveTo>
                <a:lnTo>
                  <a:pt x="162560" y="274320"/>
                </a:lnTo>
                <a:lnTo>
                  <a:pt x="238760" y="312420"/>
                </a:lnTo>
                <a:lnTo>
                  <a:pt x="230909" y="269240"/>
                </a:lnTo>
                <a:lnTo>
                  <a:pt x="190500" y="269240"/>
                </a:lnTo>
                <a:lnTo>
                  <a:pt x="182880" y="259080"/>
                </a:lnTo>
                <a:close/>
              </a:path>
              <a:path w="238760" h="312420">
                <a:moveTo>
                  <a:pt x="203200" y="243840"/>
                </a:moveTo>
                <a:lnTo>
                  <a:pt x="182880" y="259080"/>
                </a:lnTo>
                <a:lnTo>
                  <a:pt x="190500" y="269240"/>
                </a:lnTo>
                <a:lnTo>
                  <a:pt x="210820" y="254000"/>
                </a:lnTo>
                <a:lnTo>
                  <a:pt x="203200" y="243840"/>
                </a:lnTo>
                <a:close/>
              </a:path>
              <a:path w="238760" h="312420">
                <a:moveTo>
                  <a:pt x="223520" y="228600"/>
                </a:moveTo>
                <a:lnTo>
                  <a:pt x="203200" y="243840"/>
                </a:lnTo>
                <a:lnTo>
                  <a:pt x="210820" y="254000"/>
                </a:lnTo>
                <a:lnTo>
                  <a:pt x="190500" y="269240"/>
                </a:lnTo>
                <a:lnTo>
                  <a:pt x="230909" y="269240"/>
                </a:lnTo>
                <a:lnTo>
                  <a:pt x="223520" y="228600"/>
                </a:lnTo>
                <a:close/>
              </a:path>
              <a:path w="238760" h="312420">
                <a:moveTo>
                  <a:pt x="20320" y="0"/>
                </a:moveTo>
                <a:lnTo>
                  <a:pt x="0" y="15240"/>
                </a:lnTo>
                <a:lnTo>
                  <a:pt x="182880" y="259080"/>
                </a:lnTo>
                <a:lnTo>
                  <a:pt x="203200" y="24384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90414" y="3878883"/>
            <a:ext cx="614045" cy="249554"/>
          </a:xfrm>
          <a:custGeom>
            <a:avLst/>
            <a:gdLst/>
            <a:ahLst/>
            <a:cxnLst/>
            <a:rect l="l" t="t" r="r" b="b"/>
            <a:pathLst>
              <a:path w="614045" h="249554">
                <a:moveTo>
                  <a:pt x="538260" y="23769"/>
                </a:moveTo>
                <a:lnTo>
                  <a:pt x="0" y="225679"/>
                </a:lnTo>
                <a:lnTo>
                  <a:pt x="8890" y="249428"/>
                </a:lnTo>
                <a:lnTo>
                  <a:pt x="547214" y="47618"/>
                </a:lnTo>
                <a:lnTo>
                  <a:pt x="538260" y="23769"/>
                </a:lnTo>
                <a:close/>
              </a:path>
              <a:path w="614045" h="249554">
                <a:moveTo>
                  <a:pt x="604393" y="19304"/>
                </a:moveTo>
                <a:lnTo>
                  <a:pt x="550164" y="19304"/>
                </a:lnTo>
                <a:lnTo>
                  <a:pt x="559054" y="43180"/>
                </a:lnTo>
                <a:lnTo>
                  <a:pt x="547214" y="47618"/>
                </a:lnTo>
                <a:lnTo>
                  <a:pt x="556133" y="71374"/>
                </a:lnTo>
                <a:lnTo>
                  <a:pt x="604393" y="19304"/>
                </a:lnTo>
                <a:close/>
              </a:path>
              <a:path w="614045" h="249554">
                <a:moveTo>
                  <a:pt x="550164" y="19304"/>
                </a:moveTo>
                <a:lnTo>
                  <a:pt x="538260" y="23769"/>
                </a:lnTo>
                <a:lnTo>
                  <a:pt x="547214" y="47618"/>
                </a:lnTo>
                <a:lnTo>
                  <a:pt x="559054" y="43180"/>
                </a:lnTo>
                <a:lnTo>
                  <a:pt x="550164" y="19304"/>
                </a:lnTo>
                <a:close/>
              </a:path>
              <a:path w="614045" h="249554">
                <a:moveTo>
                  <a:pt x="529336" y="0"/>
                </a:moveTo>
                <a:lnTo>
                  <a:pt x="538260" y="23769"/>
                </a:lnTo>
                <a:lnTo>
                  <a:pt x="550164" y="19304"/>
                </a:lnTo>
                <a:lnTo>
                  <a:pt x="604393" y="19304"/>
                </a:lnTo>
                <a:lnTo>
                  <a:pt x="614045" y="8890"/>
                </a:lnTo>
                <a:lnTo>
                  <a:pt x="5293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04459" y="4987416"/>
            <a:ext cx="621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B6C8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B6C80"/>
                </a:solidFill>
                <a:latin typeface="Arial"/>
                <a:cs typeface="Arial"/>
              </a:rPr>
              <a:t>ig</a:t>
            </a:r>
            <a:r>
              <a:rPr sz="2000" spc="5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B6C8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 flipH="1">
            <a:off x="6377940" y="4128437"/>
            <a:ext cx="119381" cy="881966"/>
          </a:xfrm>
          <a:custGeom>
            <a:avLst/>
            <a:gdLst/>
            <a:ahLst/>
            <a:cxnLst/>
            <a:rect l="l" t="t" r="r" b="b"/>
            <a:pathLst>
              <a:path w="255904" h="765810">
                <a:moveTo>
                  <a:pt x="206797" y="69409"/>
                </a:moveTo>
                <a:lnTo>
                  <a:pt x="0" y="758444"/>
                </a:lnTo>
                <a:lnTo>
                  <a:pt x="24384" y="765682"/>
                </a:lnTo>
                <a:lnTo>
                  <a:pt x="231052" y="76664"/>
                </a:lnTo>
                <a:lnTo>
                  <a:pt x="206797" y="69409"/>
                </a:lnTo>
                <a:close/>
              </a:path>
              <a:path w="255904" h="765810">
                <a:moveTo>
                  <a:pt x="250756" y="57276"/>
                </a:moveTo>
                <a:lnTo>
                  <a:pt x="210439" y="57276"/>
                </a:lnTo>
                <a:lnTo>
                  <a:pt x="234696" y="64515"/>
                </a:lnTo>
                <a:lnTo>
                  <a:pt x="231052" y="76664"/>
                </a:lnTo>
                <a:lnTo>
                  <a:pt x="255397" y="83946"/>
                </a:lnTo>
                <a:lnTo>
                  <a:pt x="250756" y="57276"/>
                </a:lnTo>
                <a:close/>
              </a:path>
              <a:path w="255904" h="765810">
                <a:moveTo>
                  <a:pt x="210439" y="57276"/>
                </a:moveTo>
                <a:lnTo>
                  <a:pt x="206797" y="69409"/>
                </a:lnTo>
                <a:lnTo>
                  <a:pt x="231052" y="76664"/>
                </a:lnTo>
                <a:lnTo>
                  <a:pt x="234696" y="64515"/>
                </a:lnTo>
                <a:lnTo>
                  <a:pt x="210439" y="57276"/>
                </a:lnTo>
                <a:close/>
              </a:path>
              <a:path w="255904" h="765810">
                <a:moveTo>
                  <a:pt x="240792" y="0"/>
                </a:moveTo>
                <a:lnTo>
                  <a:pt x="182372" y="62102"/>
                </a:lnTo>
                <a:lnTo>
                  <a:pt x="206797" y="69409"/>
                </a:lnTo>
                <a:lnTo>
                  <a:pt x="210439" y="57276"/>
                </a:lnTo>
                <a:lnTo>
                  <a:pt x="250756" y="57276"/>
                </a:lnTo>
                <a:lnTo>
                  <a:pt x="240792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30700" y="4594225"/>
            <a:ext cx="1673225" cy="815975"/>
          </a:xfrm>
          <a:custGeom>
            <a:avLst/>
            <a:gdLst/>
            <a:ahLst/>
            <a:cxnLst/>
            <a:rect l="l" t="t" r="r" b="b"/>
            <a:pathLst>
              <a:path w="1673225" h="815975">
                <a:moveTo>
                  <a:pt x="1595120" y="347725"/>
                </a:moveTo>
                <a:lnTo>
                  <a:pt x="78104" y="347725"/>
                </a:lnTo>
                <a:lnTo>
                  <a:pt x="47684" y="353855"/>
                </a:lnTo>
                <a:lnTo>
                  <a:pt x="22860" y="370570"/>
                </a:lnTo>
                <a:lnTo>
                  <a:pt x="6131" y="395356"/>
                </a:lnTo>
                <a:lnTo>
                  <a:pt x="0" y="425704"/>
                </a:lnTo>
                <a:lnTo>
                  <a:pt x="0" y="737869"/>
                </a:lnTo>
                <a:lnTo>
                  <a:pt x="6131" y="768290"/>
                </a:lnTo>
                <a:lnTo>
                  <a:pt x="22860" y="793115"/>
                </a:lnTo>
                <a:lnTo>
                  <a:pt x="47684" y="809843"/>
                </a:lnTo>
                <a:lnTo>
                  <a:pt x="78104" y="815975"/>
                </a:lnTo>
                <a:lnTo>
                  <a:pt x="1595120" y="815975"/>
                </a:lnTo>
                <a:lnTo>
                  <a:pt x="1625540" y="809843"/>
                </a:lnTo>
                <a:lnTo>
                  <a:pt x="1650364" y="793115"/>
                </a:lnTo>
                <a:lnTo>
                  <a:pt x="1667093" y="768290"/>
                </a:lnTo>
                <a:lnTo>
                  <a:pt x="1673225" y="737869"/>
                </a:lnTo>
                <a:lnTo>
                  <a:pt x="1673225" y="425704"/>
                </a:lnTo>
                <a:lnTo>
                  <a:pt x="1667093" y="395356"/>
                </a:lnTo>
                <a:lnTo>
                  <a:pt x="1650364" y="370570"/>
                </a:lnTo>
                <a:lnTo>
                  <a:pt x="1625540" y="353855"/>
                </a:lnTo>
                <a:lnTo>
                  <a:pt x="1595120" y="347725"/>
                </a:lnTo>
                <a:close/>
              </a:path>
              <a:path w="1673225" h="815975">
                <a:moveTo>
                  <a:pt x="1583054" y="0"/>
                </a:moveTo>
                <a:lnTo>
                  <a:pt x="975995" y="347725"/>
                </a:lnTo>
                <a:lnTo>
                  <a:pt x="1394333" y="347725"/>
                </a:lnTo>
                <a:lnTo>
                  <a:pt x="158305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19625" y="4945126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二叉树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2" name="object 2">
            <a:extLst>
              <a:ext uri="{FF2B5EF4-FFF2-40B4-BE49-F238E27FC236}">
                <a16:creationId xmlns:a16="http://schemas.microsoft.com/office/drawing/2014/main" id="{AA1F5A1E-7EF5-4471-81BC-27CA6A8F4FD0}"/>
              </a:ext>
            </a:extLst>
          </p:cNvPr>
          <p:cNvSpPr txBox="1">
            <a:spLocks/>
          </p:cNvSpPr>
          <p:nvPr/>
        </p:nvSpPr>
        <p:spPr>
          <a:xfrm>
            <a:off x="701357" y="364504"/>
            <a:ext cx="746506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spc="-10" dirty="0">
                <a:solidFill>
                  <a:srgbClr val="003399"/>
                </a:solidFill>
                <a:latin typeface="宋体"/>
              </a:rPr>
              <a:t>森林和二叉树转换</a:t>
            </a:r>
            <a:r>
              <a:rPr lang="zh-CN" altLang="en-US" sz="2800" b="1" spc="5" dirty="0">
                <a:latin typeface="宋体"/>
              </a:rPr>
              <a:t>规则：</a:t>
            </a:r>
            <a:r>
              <a:rPr lang="zh-CN" altLang="en-US" sz="2800" b="1" spc="5" dirty="0">
                <a:solidFill>
                  <a:srgbClr val="0070C0"/>
                </a:solidFill>
                <a:latin typeface="宋体"/>
              </a:rPr>
              <a:t>左孩子，右兄弟。</a:t>
            </a:r>
            <a:endParaRPr lang="en-US" altLang="zh-CN" sz="2800" b="1" spc="5" dirty="0">
              <a:solidFill>
                <a:srgbClr val="0070C0"/>
              </a:solidFill>
              <a:latin typeface="宋体"/>
            </a:endParaRPr>
          </a:p>
          <a:p>
            <a:pPr marL="12700">
              <a:spcBef>
                <a:spcPts val="95"/>
              </a:spcBef>
            </a:pPr>
            <a:endParaRPr lang="zh-CN" altLang="en-US" sz="2800" b="1" spc="-10" dirty="0">
              <a:solidFill>
                <a:srgbClr val="003399"/>
              </a:solidFill>
              <a:latin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58" grpId="0" animBg="1"/>
      <p:bldP spid="59" grpId="0" animBg="1"/>
      <p:bldP spid="60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3">
            <a:extLst>
              <a:ext uri="{FF2B5EF4-FFF2-40B4-BE49-F238E27FC236}">
                <a16:creationId xmlns:a16="http://schemas.microsoft.com/office/drawing/2014/main" id="{A9536CDD-9236-4909-97AA-5DB45A120E4D}"/>
              </a:ext>
            </a:extLst>
          </p:cNvPr>
          <p:cNvSpPr txBox="1"/>
          <p:nvPr/>
        </p:nvSpPr>
        <p:spPr>
          <a:xfrm>
            <a:off x="457200" y="533400"/>
            <a:ext cx="8915400" cy="59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把一棵树转换成二叉树后，这颗二叉树的形态是（）。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有多种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有多种，但根节点都没有左孩子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有多种，但根节点都没有右孩子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将森林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转换成对应的二叉树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种叶子结点的个数等于（）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中叶子结点的个数；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的结点个数；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中左孩子指针为空的结点个数；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中右孩子指针为空的结点个数；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在一棵度为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的树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中，若有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的结点，则树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的叶子结点个数为（）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41       B. 82         C. 113           D 122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将森林转换为二叉树，若在二叉树中，结点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是结点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的父结点的父结点，则在原来的森林中，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开始可能具有的关系是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父子关系   ② 兄弟关系    ③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父结点是兄弟关系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A.	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只有②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①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和②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①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和③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①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、②和③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什么</a:t>
            </a:r>
            <a:r>
              <a:rPr spc="-10" dirty="0"/>
              <a:t>是</a:t>
            </a:r>
            <a:r>
              <a:rPr spc="-15" dirty="0"/>
              <a:t>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853186"/>
            <a:ext cx="4620260" cy="180530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b="1" dirty="0">
                <a:latin typeface="宋体"/>
                <a:cs typeface="宋体"/>
              </a:rPr>
              <a:t>客观世界中许多事物存在层次关系</a:t>
            </a:r>
            <a:endParaRPr sz="2400" dirty="0">
              <a:latin typeface="宋体"/>
              <a:cs typeface="宋体"/>
            </a:endParaRPr>
          </a:p>
          <a:p>
            <a:pPr marL="838835" indent="-286385">
              <a:lnSpc>
                <a:spcPct val="100000"/>
              </a:lnSpc>
              <a:spcBef>
                <a:spcPts val="1245"/>
              </a:spcBef>
              <a:buFont typeface="Wingdings"/>
              <a:buChar char=""/>
              <a:tabLst>
                <a:tab pos="839469" algn="l"/>
              </a:tabLst>
            </a:pPr>
            <a:r>
              <a:rPr sz="2400" dirty="0">
                <a:latin typeface="宋体"/>
                <a:cs typeface="宋体"/>
              </a:rPr>
              <a:t>人类社会家谱</a:t>
            </a:r>
          </a:p>
          <a:p>
            <a:pPr marL="838835" indent="-286385">
              <a:lnSpc>
                <a:spcPct val="100000"/>
              </a:lnSpc>
              <a:buFont typeface="Wingdings"/>
              <a:buChar char=""/>
              <a:tabLst>
                <a:tab pos="839469" algn="l"/>
              </a:tabLst>
            </a:pPr>
            <a:r>
              <a:rPr sz="2400" dirty="0">
                <a:latin typeface="宋体"/>
                <a:cs typeface="宋体"/>
              </a:rPr>
              <a:t>社会组织结构</a:t>
            </a:r>
          </a:p>
          <a:p>
            <a:pPr marL="838835" indent="-286385">
              <a:lnSpc>
                <a:spcPct val="100000"/>
              </a:lnSpc>
              <a:buFont typeface="Wingdings"/>
              <a:buChar char=""/>
              <a:tabLst>
                <a:tab pos="839469" algn="l"/>
              </a:tabLst>
            </a:pPr>
            <a:r>
              <a:rPr sz="2400" dirty="0">
                <a:latin typeface="宋体"/>
                <a:cs typeface="宋体"/>
              </a:rPr>
              <a:t>图书信息管理</a:t>
            </a:r>
          </a:p>
        </p:txBody>
      </p:sp>
      <p:sp>
        <p:nvSpPr>
          <p:cNvPr id="4" name="object 4"/>
          <p:cNvSpPr/>
          <p:nvPr/>
        </p:nvSpPr>
        <p:spPr>
          <a:xfrm>
            <a:off x="1886076" y="2963926"/>
            <a:ext cx="644766" cy="46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6076" y="3745610"/>
            <a:ext cx="644766" cy="46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1415" y="3745610"/>
            <a:ext cx="644766" cy="469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0623" y="3745598"/>
            <a:ext cx="631329" cy="459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182" y="4527283"/>
            <a:ext cx="631329" cy="45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2146" y="5204714"/>
            <a:ext cx="644766" cy="469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9101" y="5204714"/>
            <a:ext cx="631329" cy="459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2589" y="4527283"/>
            <a:ext cx="631329" cy="4592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0623" y="4527296"/>
            <a:ext cx="644766" cy="4690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775" y="4527296"/>
            <a:ext cx="644766" cy="4690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775" y="5152593"/>
            <a:ext cx="631329" cy="4592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2589" y="3432936"/>
            <a:ext cx="0" cy="313055"/>
          </a:xfrm>
          <a:custGeom>
            <a:avLst/>
            <a:gdLst/>
            <a:ahLst/>
            <a:cxnLst/>
            <a:rect l="l" t="t" r="r" b="b"/>
            <a:pathLst>
              <a:path h="313054">
                <a:moveTo>
                  <a:pt x="0" y="0"/>
                </a:moveTo>
                <a:lnTo>
                  <a:pt x="0" y="3126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7978" y="3641344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978" y="3641344"/>
            <a:ext cx="2149475" cy="0"/>
          </a:xfrm>
          <a:custGeom>
            <a:avLst/>
            <a:gdLst/>
            <a:ahLst/>
            <a:cxnLst/>
            <a:rect l="l" t="t" r="r" b="b"/>
            <a:pathLst>
              <a:path w="2149475">
                <a:moveTo>
                  <a:pt x="0" y="0"/>
                </a:moveTo>
                <a:lnTo>
                  <a:pt x="21491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7135" y="3641344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7135" y="4214621"/>
            <a:ext cx="0" cy="313055"/>
          </a:xfrm>
          <a:custGeom>
            <a:avLst/>
            <a:gdLst/>
            <a:ahLst/>
            <a:cxnLst/>
            <a:rect l="l" t="t" r="r" b="b"/>
            <a:pathLst>
              <a:path h="313054">
                <a:moveTo>
                  <a:pt x="0" y="0"/>
                </a:moveTo>
                <a:lnTo>
                  <a:pt x="0" y="3126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6337" y="437095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6337" y="4370959"/>
            <a:ext cx="1433195" cy="0"/>
          </a:xfrm>
          <a:custGeom>
            <a:avLst/>
            <a:gdLst/>
            <a:ahLst/>
            <a:cxnLst/>
            <a:rect l="l" t="t" r="r" b="b"/>
            <a:pathLst>
              <a:path w="1433195">
                <a:moveTo>
                  <a:pt x="0" y="0"/>
                </a:moveTo>
                <a:lnTo>
                  <a:pt x="14327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101" y="437095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2694" y="437095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2589" y="4214621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6337" y="4996307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5739" y="510044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5739" y="5100446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454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0286" y="510044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7135" y="4996307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C0BD67C-23CC-41A1-96EB-0A52851819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3208" y="1297194"/>
            <a:ext cx="2149465" cy="4137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185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什么</a:t>
            </a:r>
            <a:r>
              <a:rPr spc="-10" dirty="0"/>
              <a:t>是</a:t>
            </a:r>
            <a:r>
              <a:rPr spc="-15" dirty="0"/>
              <a:t>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143063"/>
            <a:ext cx="5226050" cy="462280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宋体"/>
                <a:cs typeface="宋体"/>
              </a:rPr>
              <a:t>分层次组织在管理上具有更高的效</a:t>
            </a:r>
            <a:r>
              <a:rPr sz="2400" spc="-30" dirty="0">
                <a:latin typeface="宋体"/>
                <a:cs typeface="宋体"/>
              </a:rPr>
              <a:t>率</a:t>
            </a:r>
            <a:r>
              <a:rPr sz="240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709628"/>
            <a:ext cx="431419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宋体"/>
                <a:cs typeface="宋体"/>
              </a:rPr>
              <a:t>数据管理的基本操作之</a:t>
            </a:r>
            <a:r>
              <a:rPr sz="2400" b="1" spc="-20" dirty="0">
                <a:latin typeface="宋体"/>
                <a:cs typeface="宋体"/>
              </a:rPr>
              <a:t>一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b="1" dirty="0">
                <a:latin typeface="宋体"/>
                <a:cs typeface="宋体"/>
              </a:rPr>
              <a:t>查找</a:t>
            </a:r>
            <a:endParaRPr sz="2400" dirty="0">
              <a:latin typeface="宋体"/>
              <a:cs typeface="宋体"/>
            </a:endParaRPr>
          </a:p>
          <a:p>
            <a:pPr marR="65405"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如何实现有效率的查找？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353060"/>
            <a:ext cx="2943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查找</a:t>
            </a:r>
            <a:r>
              <a:rPr sz="2800" spc="-30" dirty="0"/>
              <a:t>（</a:t>
            </a:r>
            <a:r>
              <a:rPr sz="2800" spc="-30" dirty="0">
                <a:latin typeface="Times New Roman"/>
                <a:cs typeface="Times New Roman"/>
              </a:rPr>
              <a:t>Searching</a:t>
            </a:r>
            <a:r>
              <a:rPr sz="2800" spc="-30" dirty="0"/>
              <a:t>）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1065275"/>
            <a:ext cx="8260080" cy="68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108" y="1167383"/>
            <a:ext cx="8161020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990600"/>
            <a:ext cx="8258175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939" y="2133600"/>
            <a:ext cx="7818120" cy="18072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宋体"/>
                <a:cs typeface="宋体"/>
              </a:rPr>
              <a:t>静态查找</a:t>
            </a:r>
            <a:r>
              <a:rPr lang="zh-CN" altLang="en-US" sz="2000" b="1" dirty="0">
                <a:latin typeface="宋体"/>
                <a:cs typeface="宋体"/>
              </a:rPr>
              <a:t>：集合</a:t>
            </a:r>
            <a:r>
              <a:rPr lang="zh-CN" altLang="en-US" sz="2000" b="1" spc="5" dirty="0">
                <a:latin typeface="宋体"/>
                <a:cs typeface="宋体"/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  <a:latin typeface="宋体"/>
                <a:cs typeface="宋体"/>
              </a:rPr>
              <a:t>记录是固</a:t>
            </a:r>
            <a:r>
              <a:rPr lang="zh-CN" altLang="en-US" sz="2000" b="1" spc="-10" dirty="0">
                <a:solidFill>
                  <a:srgbClr val="0000FF"/>
                </a:solidFill>
                <a:latin typeface="宋体"/>
                <a:cs typeface="宋体"/>
              </a:rPr>
              <a:t>定</a:t>
            </a:r>
            <a:r>
              <a:rPr lang="zh-CN" altLang="en-US" sz="2000" b="1" spc="-5" dirty="0">
                <a:latin typeface="宋体"/>
                <a:cs typeface="宋体"/>
              </a:rPr>
              <a:t>的</a:t>
            </a:r>
            <a:endParaRPr lang="zh-CN" altLang="en-US" sz="2000" dirty="0">
              <a:latin typeface="宋体"/>
              <a:cs typeface="宋体"/>
            </a:endParaRPr>
          </a:p>
          <a:p>
            <a:pPr marL="355600" marR="2987675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tabLst>
                <a:tab pos="1238885" algn="l"/>
                <a:tab pos="123952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没有插入和删除操作，</a:t>
            </a:r>
            <a:r>
              <a:rPr lang="zh-CN" altLang="en-US" sz="2000" b="1" spc="-5" dirty="0">
                <a:latin typeface="宋体"/>
                <a:cs typeface="宋体"/>
              </a:rPr>
              <a:t>只</a:t>
            </a:r>
            <a:r>
              <a:rPr lang="zh-CN" altLang="en-US" sz="2000" b="1" spc="5" dirty="0">
                <a:latin typeface="宋体"/>
                <a:cs typeface="宋体"/>
              </a:rPr>
              <a:t>有查找 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12700" marR="2987675">
              <a:lnSpc>
                <a:spcPct val="125000"/>
              </a:lnSpc>
              <a:tabLst>
                <a:tab pos="1238885" algn="l"/>
                <a:tab pos="1239520" algn="l"/>
              </a:tabLst>
            </a:pPr>
            <a:endParaRPr lang="zh-CN" altLang="en-US" sz="2000" b="1" spc="5" dirty="0">
              <a:latin typeface="宋体"/>
              <a:cs typeface="宋体"/>
            </a:endParaRPr>
          </a:p>
          <a:p>
            <a:pPr marL="12700" marR="2987675">
              <a:lnSpc>
                <a:spcPct val="125000"/>
              </a:lnSpc>
              <a:tabLst>
                <a:tab pos="1238885" algn="l"/>
                <a:tab pos="1239520" algn="l"/>
              </a:tabLst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动态查找</a:t>
            </a:r>
            <a:r>
              <a:rPr lang="zh-CN" altLang="en-US" sz="2000" b="1" spc="5" dirty="0">
                <a:latin typeface="宋体"/>
                <a:cs typeface="宋体"/>
              </a:rPr>
              <a:t>：集合</a:t>
            </a:r>
            <a:r>
              <a:rPr lang="zh-CN" altLang="en-US" sz="2000" b="1" spc="10" dirty="0">
                <a:latin typeface="宋体"/>
                <a:cs typeface="宋体"/>
              </a:rPr>
              <a:t>中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记录是动</a:t>
            </a:r>
            <a:r>
              <a:rPr lang="zh-CN" altLang="en-US" sz="2000" b="1" spc="-5" dirty="0">
                <a:solidFill>
                  <a:srgbClr val="0000FF"/>
                </a:solidFill>
                <a:latin typeface="宋体"/>
                <a:cs typeface="宋体"/>
              </a:rPr>
              <a:t>态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变</a:t>
            </a:r>
            <a:r>
              <a:rPr lang="zh-CN" altLang="en-US" sz="2000" b="1" spc="15" dirty="0">
                <a:solidFill>
                  <a:srgbClr val="0000FF"/>
                </a:solidFill>
                <a:latin typeface="宋体"/>
                <a:cs typeface="宋体"/>
              </a:rPr>
              <a:t>化</a:t>
            </a:r>
            <a:r>
              <a:rPr lang="zh-CN" altLang="en-US" sz="2000" b="1" spc="-5" dirty="0">
                <a:latin typeface="宋体"/>
                <a:cs typeface="宋体"/>
              </a:rPr>
              <a:t>的 </a:t>
            </a:r>
            <a:endParaRPr lang="en-US" altLang="zh-CN" sz="2000" b="1" spc="-5" dirty="0">
              <a:latin typeface="宋体"/>
              <a:cs typeface="宋体"/>
            </a:endParaRPr>
          </a:p>
          <a:p>
            <a:pPr marL="355600" marR="2987675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tabLst>
                <a:tab pos="1238885" algn="l"/>
                <a:tab pos="123952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除查找，还可能发生插</a:t>
            </a:r>
            <a:r>
              <a:rPr lang="zh-CN" altLang="en-US" sz="2000" b="1" spc="-5" dirty="0">
                <a:latin typeface="宋体"/>
                <a:cs typeface="宋体"/>
              </a:rPr>
              <a:t>入</a:t>
            </a:r>
            <a:r>
              <a:rPr lang="zh-CN" altLang="en-US" sz="2000" b="1" spc="5" dirty="0">
                <a:latin typeface="宋体"/>
                <a:cs typeface="宋体"/>
              </a:rPr>
              <a:t>和删除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A37BF6-6219-4387-88F5-2BE069B1D86A}"/>
              </a:ext>
            </a:extLst>
          </p:cNvPr>
          <p:cNvSpPr txBox="1"/>
          <p:nvPr/>
        </p:nvSpPr>
        <p:spPr>
          <a:xfrm>
            <a:off x="573595" y="1179415"/>
            <a:ext cx="7996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查找：</a:t>
            </a:r>
            <a:r>
              <a:rPr lang="zh-CN" altLang="en-US" sz="2000" b="1" spc="5" dirty="0">
                <a:latin typeface="宋体"/>
                <a:cs typeface="宋体"/>
              </a:rPr>
              <a:t>根据某个给</a:t>
            </a:r>
            <a:r>
              <a:rPr lang="zh-CN" altLang="en-US" sz="2000" b="1" spc="10" dirty="0">
                <a:latin typeface="宋体"/>
                <a:cs typeface="宋体"/>
              </a:rPr>
              <a:t>定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关键字</a:t>
            </a:r>
            <a:r>
              <a:rPr lang="en-US" altLang="zh-CN" sz="2000" b="1"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zh-CN" altLang="en-US" sz="20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zh-CN" altLang="en-US" sz="2000" b="1" spc="5" dirty="0">
                <a:latin typeface="宋体"/>
                <a:cs typeface="宋体"/>
              </a:rPr>
              <a:t>，从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集合</a:t>
            </a:r>
            <a:r>
              <a:rPr lang="en-US" altLang="zh-CN" sz="2000" b="1" i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zh-CN" altLang="en-US" sz="2000" b="1" spc="5" dirty="0">
                <a:latin typeface="宋体"/>
                <a:cs typeface="宋体"/>
              </a:rPr>
              <a:t>中找出关键字</a:t>
            </a:r>
            <a:r>
              <a:rPr lang="zh-CN" altLang="en-US" sz="2000" b="1" spc="10" dirty="0">
                <a:latin typeface="宋体"/>
                <a:cs typeface="宋体"/>
              </a:rPr>
              <a:t>与</a:t>
            </a:r>
            <a:r>
              <a:rPr lang="en-US" altLang="zh-CN" sz="2000" b="1" i="1" spc="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zh-CN" altLang="en-US" sz="2000" b="1" spc="-5" dirty="0">
                <a:latin typeface="宋体"/>
                <a:cs typeface="宋体"/>
              </a:rPr>
              <a:t>相</a:t>
            </a:r>
            <a:r>
              <a:rPr lang="zh-CN" altLang="en-US" sz="2000" b="1" spc="5" dirty="0">
                <a:latin typeface="宋体"/>
                <a:cs typeface="宋体"/>
              </a:rPr>
              <a:t>同的</a:t>
            </a:r>
            <a:r>
              <a:rPr lang="zh-CN" altLang="en-US" sz="2000" b="1" spc="-5" dirty="0">
                <a:latin typeface="宋体"/>
                <a:cs typeface="宋体"/>
              </a:rPr>
              <a:t>记录</a:t>
            </a:r>
            <a:endParaRPr lang="zh-CN" altLang="en-US"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38276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方法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：顺序查找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57400"/>
            <a:ext cx="7503478" cy="191590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95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 err="1">
                <a:latin typeface="Courier New"/>
                <a:cs typeface="Courier New"/>
              </a:rPr>
              <a:t>SequentialSearch</a:t>
            </a:r>
            <a:r>
              <a:rPr sz="1800" b="1" spc="-10" dirty="0">
                <a:latin typeface="Courier New"/>
                <a:cs typeface="Courier New"/>
              </a:rPr>
              <a:t> (</a:t>
            </a:r>
            <a:r>
              <a:rPr lang="en-US" altLang="zh-CN" sz="1800" b="1" spc="-10" dirty="0">
                <a:latin typeface="Courier New"/>
                <a:cs typeface="Courier New"/>
              </a:rPr>
              <a:t>List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ElementType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K)</a:t>
            </a:r>
            <a:endParaRPr sz="1800" dirty="0">
              <a:latin typeface="Courier New"/>
              <a:cs typeface="Courier New"/>
            </a:endParaRPr>
          </a:p>
          <a:p>
            <a:pPr marL="609600" marR="1243965" indent="-541020">
              <a:lnSpc>
                <a:spcPts val="2110"/>
              </a:lnSpc>
              <a:spcBef>
                <a:spcPts val="16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在表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Tbl[1]~Tbl[n]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中查找关键字为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K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的数据元素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614045">
              <a:lnSpc>
                <a:spcPts val="2125"/>
              </a:lnSpc>
              <a:tabLst>
                <a:tab pos="3755390" algn="l"/>
              </a:tabLst>
            </a:pPr>
            <a:r>
              <a:rPr sz="1800" b="1" spc="-5" dirty="0">
                <a:latin typeface="Courier New"/>
                <a:cs typeface="Courier New"/>
              </a:rPr>
              <a:t>Tbl-&gt;Element[0]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K;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建立</a:t>
            </a:r>
            <a:r>
              <a:rPr sz="1800" b="1" dirty="0">
                <a:solidFill>
                  <a:srgbClr val="85AA87"/>
                </a:solidFill>
                <a:latin typeface="宋体"/>
                <a:cs typeface="宋体"/>
              </a:rPr>
              <a:t>哨</a:t>
            </a:r>
            <a:r>
              <a:rPr sz="1800" b="1" spc="5" dirty="0">
                <a:solidFill>
                  <a:srgbClr val="85AA87"/>
                </a:solidFill>
                <a:latin typeface="宋体"/>
                <a:cs typeface="宋体"/>
              </a:rPr>
              <a:t>兵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614045" marR="240665" indent="1270">
              <a:lnSpc>
                <a:spcPts val="221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10" dirty="0">
                <a:latin typeface="Courier New"/>
                <a:cs typeface="Courier New"/>
              </a:rPr>
              <a:t>(i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Tbl-&gt;Length; Tbl-&gt;Element[i]!= K; i--);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查找成功返回所在单元下标；不成功返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0*/</a:t>
            </a:r>
            <a:endParaRPr sz="1800" dirty="0">
              <a:latin typeface="Courier New"/>
              <a:cs typeface="Courier New"/>
            </a:endParaRPr>
          </a:p>
          <a:p>
            <a:pPr marL="67945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2894" y="529081"/>
            <a:ext cx="733425" cy="3714750"/>
          </a:xfrm>
          <a:custGeom>
            <a:avLst/>
            <a:gdLst/>
            <a:ahLst/>
            <a:cxnLst/>
            <a:rect l="l" t="t" r="r" b="b"/>
            <a:pathLst>
              <a:path w="733425" h="3714750">
                <a:moveTo>
                  <a:pt x="0" y="3714369"/>
                </a:moveTo>
                <a:lnTo>
                  <a:pt x="733171" y="3714369"/>
                </a:lnTo>
                <a:lnTo>
                  <a:pt x="733171" y="0"/>
                </a:lnTo>
                <a:lnTo>
                  <a:pt x="0" y="0"/>
                </a:lnTo>
                <a:lnTo>
                  <a:pt x="0" y="37143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3437" y="152819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6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2894" y="152819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3437" y="12085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6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2894" y="1208532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3437" y="1861439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2894" y="1861439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2894" y="3527171"/>
            <a:ext cx="733425" cy="13335"/>
          </a:xfrm>
          <a:custGeom>
            <a:avLst/>
            <a:gdLst/>
            <a:ahLst/>
            <a:cxnLst/>
            <a:rect l="l" t="t" r="r" b="b"/>
            <a:pathLst>
              <a:path w="733425" h="13335">
                <a:moveTo>
                  <a:pt x="0" y="12826"/>
                </a:moveTo>
                <a:lnTo>
                  <a:pt x="7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2894" y="2199132"/>
            <a:ext cx="725170" cy="7620"/>
          </a:xfrm>
          <a:custGeom>
            <a:avLst/>
            <a:gdLst/>
            <a:ahLst/>
            <a:cxnLst/>
            <a:rect l="l" t="t" r="r" b="b"/>
            <a:pathLst>
              <a:path w="725170" h="7619">
                <a:moveTo>
                  <a:pt x="0" y="7619"/>
                </a:moveTo>
                <a:lnTo>
                  <a:pt x="72517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3437" y="25179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37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8132" y="251790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667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3437" y="2846070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5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2894" y="2846070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3437" y="318706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3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22894" y="3187064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3437" y="386740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2894" y="3867403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60005" y="523392"/>
            <a:ext cx="128270" cy="330707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8757" y="395706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6428" y="12369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Tbl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93865" y="15582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10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8495" y="529187"/>
            <a:ext cx="1357630" cy="873125"/>
          </a:xfrm>
          <a:custGeom>
            <a:avLst/>
            <a:gdLst/>
            <a:ahLst/>
            <a:cxnLst/>
            <a:rect l="l" t="t" r="r" b="b"/>
            <a:pathLst>
              <a:path w="1357629" h="873125">
                <a:moveTo>
                  <a:pt x="662812" y="841142"/>
                </a:moveTo>
                <a:lnTo>
                  <a:pt x="0" y="841142"/>
                </a:lnTo>
                <a:lnTo>
                  <a:pt x="0" y="872892"/>
                </a:lnTo>
                <a:lnTo>
                  <a:pt x="687451" y="872892"/>
                </a:lnTo>
                <a:lnTo>
                  <a:pt x="694562" y="865780"/>
                </a:lnTo>
                <a:lnTo>
                  <a:pt x="694562" y="857017"/>
                </a:lnTo>
                <a:lnTo>
                  <a:pt x="662812" y="857017"/>
                </a:lnTo>
                <a:lnTo>
                  <a:pt x="662812" y="841142"/>
                </a:lnTo>
                <a:close/>
              </a:path>
              <a:path w="1357629" h="873125">
                <a:moveTo>
                  <a:pt x="1267220" y="55393"/>
                </a:moveTo>
                <a:lnTo>
                  <a:pt x="669925" y="55393"/>
                </a:lnTo>
                <a:lnTo>
                  <a:pt x="662812" y="62505"/>
                </a:lnTo>
                <a:lnTo>
                  <a:pt x="662812" y="857017"/>
                </a:lnTo>
                <a:lnTo>
                  <a:pt x="678687" y="841142"/>
                </a:lnTo>
                <a:lnTo>
                  <a:pt x="694562" y="841142"/>
                </a:lnTo>
                <a:lnTo>
                  <a:pt x="694562" y="87143"/>
                </a:lnTo>
                <a:lnTo>
                  <a:pt x="678687" y="87143"/>
                </a:lnTo>
                <a:lnTo>
                  <a:pt x="694562" y="71268"/>
                </a:lnTo>
                <a:lnTo>
                  <a:pt x="1294465" y="71268"/>
                </a:lnTo>
                <a:lnTo>
                  <a:pt x="1267220" y="55393"/>
                </a:lnTo>
                <a:close/>
              </a:path>
              <a:path w="1357629" h="873125">
                <a:moveTo>
                  <a:pt x="694562" y="841142"/>
                </a:moveTo>
                <a:lnTo>
                  <a:pt x="678687" y="841142"/>
                </a:lnTo>
                <a:lnTo>
                  <a:pt x="662812" y="857017"/>
                </a:lnTo>
                <a:lnTo>
                  <a:pt x="694562" y="857017"/>
                </a:lnTo>
                <a:lnTo>
                  <a:pt x="694562" y="841142"/>
                </a:lnTo>
                <a:close/>
              </a:path>
              <a:path w="1357629" h="873125">
                <a:moveTo>
                  <a:pt x="1294574" y="71332"/>
                </a:moveTo>
                <a:lnTo>
                  <a:pt x="1222755" y="113178"/>
                </a:lnTo>
                <a:lnTo>
                  <a:pt x="1218023" y="117375"/>
                </a:lnTo>
                <a:lnTo>
                  <a:pt x="1215374" y="122846"/>
                </a:lnTo>
                <a:lnTo>
                  <a:pt x="1214987" y="128912"/>
                </a:lnTo>
                <a:lnTo>
                  <a:pt x="1217040" y="134895"/>
                </a:lnTo>
                <a:lnTo>
                  <a:pt x="1221184" y="139628"/>
                </a:lnTo>
                <a:lnTo>
                  <a:pt x="1226661" y="142277"/>
                </a:lnTo>
                <a:lnTo>
                  <a:pt x="1232757" y="142664"/>
                </a:lnTo>
                <a:lnTo>
                  <a:pt x="1238757" y="140610"/>
                </a:lnTo>
                <a:lnTo>
                  <a:pt x="1330317" y="87143"/>
                </a:lnTo>
                <a:lnTo>
                  <a:pt x="1326006" y="87143"/>
                </a:lnTo>
                <a:lnTo>
                  <a:pt x="1326006" y="84984"/>
                </a:lnTo>
                <a:lnTo>
                  <a:pt x="1318005" y="84984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694562" y="71268"/>
                </a:moveTo>
                <a:lnTo>
                  <a:pt x="678687" y="87143"/>
                </a:lnTo>
                <a:lnTo>
                  <a:pt x="694562" y="87143"/>
                </a:lnTo>
                <a:lnTo>
                  <a:pt x="694562" y="71268"/>
                </a:lnTo>
                <a:close/>
              </a:path>
              <a:path w="1357629" h="873125">
                <a:moveTo>
                  <a:pt x="1294465" y="71268"/>
                </a:moveTo>
                <a:lnTo>
                  <a:pt x="694562" y="71268"/>
                </a:lnTo>
                <a:lnTo>
                  <a:pt x="694562" y="87143"/>
                </a:lnTo>
                <a:lnTo>
                  <a:pt x="1267438" y="87143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1330267" y="55393"/>
                </a:moveTo>
                <a:lnTo>
                  <a:pt x="1326006" y="55393"/>
                </a:lnTo>
                <a:lnTo>
                  <a:pt x="1326006" y="87143"/>
                </a:lnTo>
                <a:lnTo>
                  <a:pt x="1330317" y="87143"/>
                </a:lnTo>
                <a:lnTo>
                  <a:pt x="1357502" y="71268"/>
                </a:lnTo>
                <a:lnTo>
                  <a:pt x="1330267" y="55393"/>
                </a:lnTo>
                <a:close/>
              </a:path>
              <a:path w="1357629" h="873125">
                <a:moveTo>
                  <a:pt x="1318005" y="57679"/>
                </a:moveTo>
                <a:lnTo>
                  <a:pt x="1294574" y="71332"/>
                </a:lnTo>
                <a:lnTo>
                  <a:pt x="1318005" y="84984"/>
                </a:lnTo>
                <a:lnTo>
                  <a:pt x="1318005" y="57679"/>
                </a:lnTo>
                <a:close/>
              </a:path>
              <a:path w="1357629" h="873125">
                <a:moveTo>
                  <a:pt x="1326006" y="57679"/>
                </a:moveTo>
                <a:lnTo>
                  <a:pt x="1318005" y="57679"/>
                </a:lnTo>
                <a:lnTo>
                  <a:pt x="1318005" y="84984"/>
                </a:lnTo>
                <a:lnTo>
                  <a:pt x="1326006" y="84984"/>
                </a:lnTo>
                <a:lnTo>
                  <a:pt x="1326006" y="57679"/>
                </a:lnTo>
                <a:close/>
              </a:path>
              <a:path w="1357629" h="873125">
                <a:moveTo>
                  <a:pt x="1232757" y="0"/>
                </a:moveTo>
                <a:lnTo>
                  <a:pt x="1226661" y="386"/>
                </a:lnTo>
                <a:lnTo>
                  <a:pt x="1221184" y="3036"/>
                </a:lnTo>
                <a:lnTo>
                  <a:pt x="1217040" y="7768"/>
                </a:lnTo>
                <a:lnTo>
                  <a:pt x="1214987" y="13751"/>
                </a:lnTo>
                <a:lnTo>
                  <a:pt x="1215374" y="19817"/>
                </a:lnTo>
                <a:lnTo>
                  <a:pt x="1218023" y="25288"/>
                </a:lnTo>
                <a:lnTo>
                  <a:pt x="1222755" y="29485"/>
                </a:lnTo>
                <a:lnTo>
                  <a:pt x="1294574" y="71332"/>
                </a:lnTo>
                <a:lnTo>
                  <a:pt x="1318005" y="57679"/>
                </a:lnTo>
                <a:lnTo>
                  <a:pt x="1326006" y="57679"/>
                </a:lnTo>
                <a:lnTo>
                  <a:pt x="1326006" y="55393"/>
                </a:lnTo>
                <a:lnTo>
                  <a:pt x="1330267" y="55393"/>
                </a:lnTo>
                <a:lnTo>
                  <a:pt x="1238757" y="2053"/>
                </a:lnTo>
                <a:lnTo>
                  <a:pt x="1232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0722" y="1347088"/>
            <a:ext cx="549275" cy="99695"/>
          </a:xfrm>
          <a:custGeom>
            <a:avLst/>
            <a:gdLst/>
            <a:ahLst/>
            <a:cxnLst/>
            <a:rect l="l" t="t" r="r" b="b"/>
            <a:pathLst>
              <a:path w="549275" h="99694">
                <a:moveTo>
                  <a:pt x="540717" y="41021"/>
                </a:moveTo>
                <a:lnTo>
                  <a:pt x="539241" y="41021"/>
                </a:lnTo>
                <a:lnTo>
                  <a:pt x="539750" y="50546"/>
                </a:lnTo>
                <a:lnTo>
                  <a:pt x="522180" y="51497"/>
                </a:lnTo>
                <a:lnTo>
                  <a:pt x="463168" y="90297"/>
                </a:lnTo>
                <a:lnTo>
                  <a:pt x="461010" y="91694"/>
                </a:lnTo>
                <a:lnTo>
                  <a:pt x="460375" y="94741"/>
                </a:lnTo>
                <a:lnTo>
                  <a:pt x="461899" y="96900"/>
                </a:lnTo>
                <a:lnTo>
                  <a:pt x="463296" y="99060"/>
                </a:lnTo>
                <a:lnTo>
                  <a:pt x="466216" y="99695"/>
                </a:lnTo>
                <a:lnTo>
                  <a:pt x="468502" y="98298"/>
                </a:lnTo>
                <a:lnTo>
                  <a:pt x="548893" y="45212"/>
                </a:lnTo>
                <a:lnTo>
                  <a:pt x="540717" y="41021"/>
                </a:lnTo>
                <a:close/>
              </a:path>
              <a:path w="549275" h="99694">
                <a:moveTo>
                  <a:pt x="521619" y="41975"/>
                </a:moveTo>
                <a:lnTo>
                  <a:pt x="0" y="70231"/>
                </a:lnTo>
                <a:lnTo>
                  <a:pt x="507" y="79756"/>
                </a:lnTo>
                <a:lnTo>
                  <a:pt x="522180" y="51497"/>
                </a:lnTo>
                <a:lnTo>
                  <a:pt x="530070" y="46310"/>
                </a:lnTo>
                <a:lnTo>
                  <a:pt x="521619" y="41975"/>
                </a:lnTo>
                <a:close/>
              </a:path>
              <a:path w="549275" h="99694">
                <a:moveTo>
                  <a:pt x="530070" y="46310"/>
                </a:moveTo>
                <a:lnTo>
                  <a:pt x="522180" y="51497"/>
                </a:lnTo>
                <a:lnTo>
                  <a:pt x="539750" y="50546"/>
                </a:lnTo>
                <a:lnTo>
                  <a:pt x="539722" y="50037"/>
                </a:lnTo>
                <a:lnTo>
                  <a:pt x="537337" y="50037"/>
                </a:lnTo>
                <a:lnTo>
                  <a:pt x="530070" y="46310"/>
                </a:lnTo>
                <a:close/>
              </a:path>
              <a:path w="549275" h="99694">
                <a:moveTo>
                  <a:pt x="536955" y="41783"/>
                </a:moveTo>
                <a:lnTo>
                  <a:pt x="530070" y="46310"/>
                </a:lnTo>
                <a:lnTo>
                  <a:pt x="537337" y="50037"/>
                </a:lnTo>
                <a:lnTo>
                  <a:pt x="536955" y="41783"/>
                </a:lnTo>
                <a:close/>
              </a:path>
              <a:path w="549275" h="99694">
                <a:moveTo>
                  <a:pt x="539282" y="41783"/>
                </a:moveTo>
                <a:lnTo>
                  <a:pt x="536955" y="41783"/>
                </a:lnTo>
                <a:lnTo>
                  <a:pt x="537337" y="50037"/>
                </a:lnTo>
                <a:lnTo>
                  <a:pt x="539722" y="50037"/>
                </a:lnTo>
                <a:lnTo>
                  <a:pt x="539282" y="41783"/>
                </a:lnTo>
                <a:close/>
              </a:path>
              <a:path w="549275" h="99694">
                <a:moveTo>
                  <a:pt x="539241" y="41021"/>
                </a:moveTo>
                <a:lnTo>
                  <a:pt x="521619" y="41975"/>
                </a:lnTo>
                <a:lnTo>
                  <a:pt x="530070" y="46310"/>
                </a:lnTo>
                <a:lnTo>
                  <a:pt x="536955" y="41783"/>
                </a:lnTo>
                <a:lnTo>
                  <a:pt x="539282" y="41783"/>
                </a:lnTo>
                <a:lnTo>
                  <a:pt x="539241" y="41021"/>
                </a:lnTo>
                <a:close/>
              </a:path>
              <a:path w="549275" h="99694">
                <a:moveTo>
                  <a:pt x="460882" y="0"/>
                </a:moveTo>
                <a:lnTo>
                  <a:pt x="457962" y="1015"/>
                </a:lnTo>
                <a:lnTo>
                  <a:pt x="456818" y="3301"/>
                </a:lnTo>
                <a:lnTo>
                  <a:pt x="455549" y="5714"/>
                </a:lnTo>
                <a:lnTo>
                  <a:pt x="456564" y="8509"/>
                </a:lnTo>
                <a:lnTo>
                  <a:pt x="458850" y="9778"/>
                </a:lnTo>
                <a:lnTo>
                  <a:pt x="521619" y="41975"/>
                </a:lnTo>
                <a:lnTo>
                  <a:pt x="539241" y="41021"/>
                </a:lnTo>
                <a:lnTo>
                  <a:pt x="540717" y="41021"/>
                </a:lnTo>
                <a:lnTo>
                  <a:pt x="463168" y="1270"/>
                </a:lnTo>
                <a:lnTo>
                  <a:pt x="460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22894" y="529081"/>
            <a:ext cx="733425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0029">
              <a:lnSpc>
                <a:spcPts val="213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15239" y="255523"/>
            <a:ext cx="145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静态查找</a:t>
            </a:r>
            <a:endParaRPr sz="2800"/>
          </a:p>
        </p:txBody>
      </p:sp>
      <p:sp>
        <p:nvSpPr>
          <p:cNvPr id="34" name="object 34"/>
          <p:cNvSpPr/>
          <p:nvPr/>
        </p:nvSpPr>
        <p:spPr>
          <a:xfrm>
            <a:off x="8051800" y="898525"/>
            <a:ext cx="401955" cy="3292475"/>
          </a:xfrm>
          <a:custGeom>
            <a:avLst/>
            <a:gdLst/>
            <a:ahLst/>
            <a:cxnLst/>
            <a:rect l="l" t="t" r="r" b="b"/>
            <a:pathLst>
              <a:path w="401954" h="3292475">
                <a:moveTo>
                  <a:pt x="0" y="3292475"/>
                </a:moveTo>
                <a:lnTo>
                  <a:pt x="401637" y="3292475"/>
                </a:lnTo>
                <a:lnTo>
                  <a:pt x="401637" y="0"/>
                </a:lnTo>
                <a:lnTo>
                  <a:pt x="0" y="0"/>
                </a:lnTo>
                <a:lnTo>
                  <a:pt x="0" y="3292475"/>
                </a:lnTo>
                <a:close/>
              </a:path>
            </a:pathLst>
          </a:custGeom>
          <a:solidFill>
            <a:srgbClr val="D9D9D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EAA3B79D-B534-4D32-9842-C4463D648661}"/>
              </a:ext>
            </a:extLst>
          </p:cNvPr>
          <p:cNvSpPr txBox="1"/>
          <p:nvPr/>
        </p:nvSpPr>
        <p:spPr>
          <a:xfrm>
            <a:off x="218275" y="4495800"/>
            <a:ext cx="4941570" cy="1831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Typedef  struct </a:t>
            </a:r>
            <a:r>
              <a:rPr lang="en-US" b="1" spc="-10" dirty="0" err="1">
                <a:latin typeface="Courier New"/>
                <a:cs typeface="Courier New"/>
              </a:rPr>
              <a:t>Lnode</a:t>
            </a:r>
            <a:r>
              <a:rPr lang="en-US" b="1" spc="-10" dirty="0">
                <a:latin typeface="Courier New"/>
                <a:cs typeface="Courier New"/>
              </a:rPr>
              <a:t> *List;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Struct </a:t>
            </a:r>
            <a:r>
              <a:rPr lang="en-US" b="1" spc="-10" dirty="0" err="1">
                <a:latin typeface="Courier New"/>
                <a:cs typeface="Courier New"/>
              </a:rPr>
              <a:t>Lnode</a:t>
            </a:r>
            <a:r>
              <a:rPr lang="en-US" b="1" spc="-10" dirty="0">
                <a:latin typeface="Courier New"/>
                <a:cs typeface="Courier New"/>
              </a:rPr>
              <a:t>{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     </a:t>
            </a:r>
            <a:r>
              <a:rPr lang="en-US" b="1" spc="-10" dirty="0" err="1">
                <a:latin typeface="Courier New"/>
                <a:cs typeface="Courier New"/>
              </a:rPr>
              <a:t>ElementType</a:t>
            </a:r>
            <a:r>
              <a:rPr lang="en-US" b="1" spc="-10" dirty="0">
                <a:latin typeface="Courier New"/>
                <a:cs typeface="Courier New"/>
              </a:rPr>
              <a:t> Element[</a:t>
            </a:r>
            <a:r>
              <a:rPr lang="en-US" b="1" spc="-10" dirty="0" err="1">
                <a:latin typeface="Courier New"/>
                <a:cs typeface="Courier New"/>
              </a:rPr>
              <a:t>Maxsize</a:t>
            </a:r>
            <a:r>
              <a:rPr lang="en-US" b="1" spc="-10" dirty="0">
                <a:latin typeface="Courier New"/>
                <a:cs typeface="Courier New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     int Length;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FBBCF5-464F-48EC-9814-D72427268F27}"/>
              </a:ext>
            </a:extLst>
          </p:cNvPr>
          <p:cNvSpPr txBox="1"/>
          <p:nvPr/>
        </p:nvSpPr>
        <p:spPr>
          <a:xfrm>
            <a:off x="4743682" y="5725927"/>
            <a:ext cx="5377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lang="zh-CN" altLang="en-US" sz="1800" b="1" spc="5" dirty="0">
                <a:latin typeface="宋体"/>
                <a:cs typeface="宋体"/>
              </a:rPr>
              <a:t>时</a:t>
            </a:r>
            <a:r>
              <a:rPr lang="zh-CN" altLang="en-US" sz="1800" b="1" spc="-5" dirty="0">
                <a:latin typeface="宋体"/>
                <a:cs typeface="宋体"/>
              </a:rPr>
              <a:t>间</a:t>
            </a:r>
            <a:r>
              <a:rPr lang="zh-CN" altLang="en-US" sz="1800" b="1" spc="5" dirty="0">
                <a:latin typeface="宋体"/>
                <a:cs typeface="宋体"/>
              </a:rPr>
              <a:t>复杂</a:t>
            </a:r>
            <a:r>
              <a:rPr lang="zh-CN" altLang="en-US" sz="1800" b="1" spc="-5" dirty="0">
                <a:latin typeface="宋体"/>
                <a:cs typeface="宋体"/>
              </a:rPr>
              <a:t>度</a:t>
            </a:r>
            <a:r>
              <a:rPr lang="en-US" altLang="zh-CN" sz="1800" b="1" dirty="0">
                <a:latin typeface="Arial"/>
                <a:cs typeface="Arial"/>
              </a:rPr>
              <a:t>O(N)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38276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方法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：顺序查找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57400"/>
            <a:ext cx="7503478" cy="24288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950"/>
              </a:lnSpc>
            </a:pPr>
            <a:r>
              <a:rPr lang="zh-CN" altLang="en-US" b="1" spc="-5" dirty="0">
                <a:solidFill>
                  <a:srgbClr val="0000FF"/>
                </a:solidFill>
                <a:latin typeface="Courier New"/>
                <a:cs typeface="Courier New"/>
              </a:rPr>
              <a:t>顺序查找的一种实现（无“哨兵”）</a:t>
            </a:r>
            <a:endParaRPr lang="en-US" altLang="zh-CN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7945">
              <a:lnSpc>
                <a:spcPts val="1950"/>
              </a:lnSpc>
            </a:pPr>
            <a:endParaRPr lang="en-US" sz="18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7945">
              <a:lnSpc>
                <a:spcPts val="195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 err="1">
                <a:latin typeface="Courier New"/>
                <a:cs typeface="Courier New"/>
              </a:rPr>
              <a:t>SequentialSearch</a:t>
            </a:r>
            <a:r>
              <a:rPr sz="1800" b="1" spc="-10" dirty="0">
                <a:latin typeface="Courier New"/>
                <a:cs typeface="Courier New"/>
              </a:rPr>
              <a:t> (</a:t>
            </a:r>
            <a:r>
              <a:rPr lang="en-US" sz="1800" b="1" spc="-10" dirty="0">
                <a:latin typeface="Courier New"/>
                <a:cs typeface="Courier New"/>
              </a:rPr>
              <a:t>List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ElementType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K)</a:t>
            </a:r>
            <a:endParaRPr sz="1800" dirty="0">
              <a:latin typeface="Courier New"/>
              <a:cs typeface="Courier New"/>
            </a:endParaRPr>
          </a:p>
          <a:p>
            <a:pPr marL="609600" marR="1243965" indent="-541020">
              <a:lnSpc>
                <a:spcPts val="2110"/>
              </a:lnSpc>
              <a:spcBef>
                <a:spcPts val="16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 err="1">
                <a:solidFill>
                  <a:srgbClr val="A2A2C2"/>
                </a:solidFill>
                <a:latin typeface="宋体"/>
                <a:cs typeface="宋体"/>
              </a:rPr>
              <a:t>在</a:t>
            </a:r>
            <a:r>
              <a:rPr lang="en-US" sz="1800" b="1" dirty="0" err="1">
                <a:solidFill>
                  <a:srgbClr val="A2A2C2"/>
                </a:solidFill>
                <a:latin typeface="宋体"/>
                <a:cs typeface="宋体"/>
              </a:rPr>
              <a:t>Element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[1]~[n]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中查找关键字为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K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的数据元素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 err="1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614045">
              <a:lnSpc>
                <a:spcPts val="2125"/>
              </a:lnSpc>
              <a:tabLst>
                <a:tab pos="3755390" algn="l"/>
              </a:tabLst>
            </a:pPr>
            <a:r>
              <a:rPr lang="en-US" sz="1800" b="1" spc="-5" dirty="0">
                <a:latin typeface="Courier New"/>
                <a:cs typeface="Courier New"/>
              </a:rPr>
              <a:t> </a:t>
            </a:r>
            <a:endParaRPr sz="1800" dirty="0">
              <a:latin typeface="Courier New"/>
              <a:cs typeface="Courier New"/>
            </a:endParaRPr>
          </a:p>
          <a:p>
            <a:pPr marL="614045" marR="240665" indent="1270">
              <a:lnSpc>
                <a:spcPts val="221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 err="1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-&gt;</a:t>
            </a:r>
            <a:r>
              <a:rPr sz="1800" b="1" spc="-10" dirty="0" err="1">
                <a:latin typeface="Courier New"/>
                <a:cs typeface="Courier New"/>
              </a:rPr>
              <a:t>Length;</a:t>
            </a:r>
            <a:r>
              <a:rPr lang="en-US" sz="1800" b="1" spc="-10" dirty="0" err="1">
                <a:latin typeface="Courier New"/>
                <a:cs typeface="Courier New"/>
              </a:rPr>
              <a:t>i</a:t>
            </a:r>
            <a:r>
              <a:rPr lang="en-US" sz="1800" b="1" spc="-10" dirty="0">
                <a:latin typeface="Courier New"/>
                <a:cs typeface="Courier New"/>
              </a:rPr>
              <a:t>&gt;0&amp;&amp;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-&gt;Element[</a:t>
            </a:r>
            <a:r>
              <a:rPr sz="1800" b="1" spc="-10" dirty="0" err="1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]!= K; </a:t>
            </a:r>
            <a:r>
              <a:rPr sz="1800" b="1" spc="-10" dirty="0" err="1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--);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 err="1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查找成功返回所在单元下标；不成功返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0*/</a:t>
            </a:r>
            <a:endParaRPr sz="1800" dirty="0">
              <a:latin typeface="Courier New"/>
              <a:cs typeface="Courier New"/>
            </a:endParaRPr>
          </a:p>
          <a:p>
            <a:pPr marL="67945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2894" y="529081"/>
            <a:ext cx="733425" cy="3714750"/>
          </a:xfrm>
          <a:custGeom>
            <a:avLst/>
            <a:gdLst/>
            <a:ahLst/>
            <a:cxnLst/>
            <a:rect l="l" t="t" r="r" b="b"/>
            <a:pathLst>
              <a:path w="733425" h="3714750">
                <a:moveTo>
                  <a:pt x="0" y="3714369"/>
                </a:moveTo>
                <a:lnTo>
                  <a:pt x="733171" y="3714369"/>
                </a:lnTo>
                <a:lnTo>
                  <a:pt x="733171" y="0"/>
                </a:lnTo>
                <a:lnTo>
                  <a:pt x="0" y="0"/>
                </a:lnTo>
                <a:lnTo>
                  <a:pt x="0" y="37143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3437" y="152819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6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2894" y="152819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3437" y="12085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6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2894" y="1208532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3437" y="1861439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2894" y="1861439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2894" y="3527171"/>
            <a:ext cx="733425" cy="13335"/>
          </a:xfrm>
          <a:custGeom>
            <a:avLst/>
            <a:gdLst/>
            <a:ahLst/>
            <a:cxnLst/>
            <a:rect l="l" t="t" r="r" b="b"/>
            <a:pathLst>
              <a:path w="733425" h="13335">
                <a:moveTo>
                  <a:pt x="0" y="12826"/>
                </a:moveTo>
                <a:lnTo>
                  <a:pt x="7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2894" y="2199132"/>
            <a:ext cx="725170" cy="7620"/>
          </a:xfrm>
          <a:custGeom>
            <a:avLst/>
            <a:gdLst/>
            <a:ahLst/>
            <a:cxnLst/>
            <a:rect l="l" t="t" r="r" b="b"/>
            <a:pathLst>
              <a:path w="725170" h="7619">
                <a:moveTo>
                  <a:pt x="0" y="7619"/>
                </a:moveTo>
                <a:lnTo>
                  <a:pt x="72517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3437" y="25179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37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8132" y="251790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667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3437" y="2846070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5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2894" y="2846070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3437" y="318706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3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22894" y="3187064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3437" y="386740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2894" y="3867403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60005" y="523392"/>
            <a:ext cx="128270" cy="330707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8757" y="395706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6428" y="12369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Tbl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93865" y="15582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10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8495" y="529187"/>
            <a:ext cx="1357630" cy="873125"/>
          </a:xfrm>
          <a:custGeom>
            <a:avLst/>
            <a:gdLst/>
            <a:ahLst/>
            <a:cxnLst/>
            <a:rect l="l" t="t" r="r" b="b"/>
            <a:pathLst>
              <a:path w="1357629" h="873125">
                <a:moveTo>
                  <a:pt x="662812" y="841142"/>
                </a:moveTo>
                <a:lnTo>
                  <a:pt x="0" y="841142"/>
                </a:lnTo>
                <a:lnTo>
                  <a:pt x="0" y="872892"/>
                </a:lnTo>
                <a:lnTo>
                  <a:pt x="687451" y="872892"/>
                </a:lnTo>
                <a:lnTo>
                  <a:pt x="694562" y="865780"/>
                </a:lnTo>
                <a:lnTo>
                  <a:pt x="694562" y="857017"/>
                </a:lnTo>
                <a:lnTo>
                  <a:pt x="662812" y="857017"/>
                </a:lnTo>
                <a:lnTo>
                  <a:pt x="662812" y="841142"/>
                </a:lnTo>
                <a:close/>
              </a:path>
              <a:path w="1357629" h="873125">
                <a:moveTo>
                  <a:pt x="1267220" y="55393"/>
                </a:moveTo>
                <a:lnTo>
                  <a:pt x="669925" y="55393"/>
                </a:lnTo>
                <a:lnTo>
                  <a:pt x="662812" y="62505"/>
                </a:lnTo>
                <a:lnTo>
                  <a:pt x="662812" y="857017"/>
                </a:lnTo>
                <a:lnTo>
                  <a:pt x="678687" y="841142"/>
                </a:lnTo>
                <a:lnTo>
                  <a:pt x="694562" y="841142"/>
                </a:lnTo>
                <a:lnTo>
                  <a:pt x="694562" y="87143"/>
                </a:lnTo>
                <a:lnTo>
                  <a:pt x="678687" y="87143"/>
                </a:lnTo>
                <a:lnTo>
                  <a:pt x="694562" y="71268"/>
                </a:lnTo>
                <a:lnTo>
                  <a:pt x="1294465" y="71268"/>
                </a:lnTo>
                <a:lnTo>
                  <a:pt x="1267220" y="55393"/>
                </a:lnTo>
                <a:close/>
              </a:path>
              <a:path w="1357629" h="873125">
                <a:moveTo>
                  <a:pt x="694562" y="841142"/>
                </a:moveTo>
                <a:lnTo>
                  <a:pt x="678687" y="841142"/>
                </a:lnTo>
                <a:lnTo>
                  <a:pt x="662812" y="857017"/>
                </a:lnTo>
                <a:lnTo>
                  <a:pt x="694562" y="857017"/>
                </a:lnTo>
                <a:lnTo>
                  <a:pt x="694562" y="841142"/>
                </a:lnTo>
                <a:close/>
              </a:path>
              <a:path w="1357629" h="873125">
                <a:moveTo>
                  <a:pt x="1294574" y="71332"/>
                </a:moveTo>
                <a:lnTo>
                  <a:pt x="1222755" y="113178"/>
                </a:lnTo>
                <a:lnTo>
                  <a:pt x="1218023" y="117375"/>
                </a:lnTo>
                <a:lnTo>
                  <a:pt x="1215374" y="122846"/>
                </a:lnTo>
                <a:lnTo>
                  <a:pt x="1214987" y="128912"/>
                </a:lnTo>
                <a:lnTo>
                  <a:pt x="1217040" y="134895"/>
                </a:lnTo>
                <a:lnTo>
                  <a:pt x="1221184" y="139628"/>
                </a:lnTo>
                <a:lnTo>
                  <a:pt x="1226661" y="142277"/>
                </a:lnTo>
                <a:lnTo>
                  <a:pt x="1232757" y="142664"/>
                </a:lnTo>
                <a:lnTo>
                  <a:pt x="1238757" y="140610"/>
                </a:lnTo>
                <a:lnTo>
                  <a:pt x="1330317" y="87143"/>
                </a:lnTo>
                <a:lnTo>
                  <a:pt x="1326006" y="87143"/>
                </a:lnTo>
                <a:lnTo>
                  <a:pt x="1326006" y="84984"/>
                </a:lnTo>
                <a:lnTo>
                  <a:pt x="1318005" y="84984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694562" y="71268"/>
                </a:moveTo>
                <a:lnTo>
                  <a:pt x="678687" y="87143"/>
                </a:lnTo>
                <a:lnTo>
                  <a:pt x="694562" y="87143"/>
                </a:lnTo>
                <a:lnTo>
                  <a:pt x="694562" y="71268"/>
                </a:lnTo>
                <a:close/>
              </a:path>
              <a:path w="1357629" h="873125">
                <a:moveTo>
                  <a:pt x="1294465" y="71268"/>
                </a:moveTo>
                <a:lnTo>
                  <a:pt x="694562" y="71268"/>
                </a:lnTo>
                <a:lnTo>
                  <a:pt x="694562" y="87143"/>
                </a:lnTo>
                <a:lnTo>
                  <a:pt x="1267438" y="87143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1330267" y="55393"/>
                </a:moveTo>
                <a:lnTo>
                  <a:pt x="1326006" y="55393"/>
                </a:lnTo>
                <a:lnTo>
                  <a:pt x="1326006" y="87143"/>
                </a:lnTo>
                <a:lnTo>
                  <a:pt x="1330317" y="87143"/>
                </a:lnTo>
                <a:lnTo>
                  <a:pt x="1357502" y="71268"/>
                </a:lnTo>
                <a:lnTo>
                  <a:pt x="1330267" y="55393"/>
                </a:lnTo>
                <a:close/>
              </a:path>
              <a:path w="1357629" h="873125">
                <a:moveTo>
                  <a:pt x="1318005" y="57679"/>
                </a:moveTo>
                <a:lnTo>
                  <a:pt x="1294574" y="71332"/>
                </a:lnTo>
                <a:lnTo>
                  <a:pt x="1318005" y="84984"/>
                </a:lnTo>
                <a:lnTo>
                  <a:pt x="1318005" y="57679"/>
                </a:lnTo>
                <a:close/>
              </a:path>
              <a:path w="1357629" h="873125">
                <a:moveTo>
                  <a:pt x="1326006" y="57679"/>
                </a:moveTo>
                <a:lnTo>
                  <a:pt x="1318005" y="57679"/>
                </a:lnTo>
                <a:lnTo>
                  <a:pt x="1318005" y="84984"/>
                </a:lnTo>
                <a:lnTo>
                  <a:pt x="1326006" y="84984"/>
                </a:lnTo>
                <a:lnTo>
                  <a:pt x="1326006" y="57679"/>
                </a:lnTo>
                <a:close/>
              </a:path>
              <a:path w="1357629" h="873125">
                <a:moveTo>
                  <a:pt x="1232757" y="0"/>
                </a:moveTo>
                <a:lnTo>
                  <a:pt x="1226661" y="386"/>
                </a:lnTo>
                <a:lnTo>
                  <a:pt x="1221184" y="3036"/>
                </a:lnTo>
                <a:lnTo>
                  <a:pt x="1217040" y="7768"/>
                </a:lnTo>
                <a:lnTo>
                  <a:pt x="1214987" y="13751"/>
                </a:lnTo>
                <a:lnTo>
                  <a:pt x="1215374" y="19817"/>
                </a:lnTo>
                <a:lnTo>
                  <a:pt x="1218023" y="25288"/>
                </a:lnTo>
                <a:lnTo>
                  <a:pt x="1222755" y="29485"/>
                </a:lnTo>
                <a:lnTo>
                  <a:pt x="1294574" y="71332"/>
                </a:lnTo>
                <a:lnTo>
                  <a:pt x="1318005" y="57679"/>
                </a:lnTo>
                <a:lnTo>
                  <a:pt x="1326006" y="57679"/>
                </a:lnTo>
                <a:lnTo>
                  <a:pt x="1326006" y="55393"/>
                </a:lnTo>
                <a:lnTo>
                  <a:pt x="1330267" y="55393"/>
                </a:lnTo>
                <a:lnTo>
                  <a:pt x="1238757" y="2053"/>
                </a:lnTo>
                <a:lnTo>
                  <a:pt x="1232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0722" y="1347088"/>
            <a:ext cx="549275" cy="99695"/>
          </a:xfrm>
          <a:custGeom>
            <a:avLst/>
            <a:gdLst/>
            <a:ahLst/>
            <a:cxnLst/>
            <a:rect l="l" t="t" r="r" b="b"/>
            <a:pathLst>
              <a:path w="549275" h="99694">
                <a:moveTo>
                  <a:pt x="540717" y="41021"/>
                </a:moveTo>
                <a:lnTo>
                  <a:pt x="539241" y="41021"/>
                </a:lnTo>
                <a:lnTo>
                  <a:pt x="539750" y="50546"/>
                </a:lnTo>
                <a:lnTo>
                  <a:pt x="522180" y="51497"/>
                </a:lnTo>
                <a:lnTo>
                  <a:pt x="463168" y="90297"/>
                </a:lnTo>
                <a:lnTo>
                  <a:pt x="461010" y="91694"/>
                </a:lnTo>
                <a:lnTo>
                  <a:pt x="460375" y="94741"/>
                </a:lnTo>
                <a:lnTo>
                  <a:pt x="461899" y="96900"/>
                </a:lnTo>
                <a:lnTo>
                  <a:pt x="463296" y="99060"/>
                </a:lnTo>
                <a:lnTo>
                  <a:pt x="466216" y="99695"/>
                </a:lnTo>
                <a:lnTo>
                  <a:pt x="468502" y="98298"/>
                </a:lnTo>
                <a:lnTo>
                  <a:pt x="548893" y="45212"/>
                </a:lnTo>
                <a:lnTo>
                  <a:pt x="540717" y="41021"/>
                </a:lnTo>
                <a:close/>
              </a:path>
              <a:path w="549275" h="99694">
                <a:moveTo>
                  <a:pt x="521619" y="41975"/>
                </a:moveTo>
                <a:lnTo>
                  <a:pt x="0" y="70231"/>
                </a:lnTo>
                <a:lnTo>
                  <a:pt x="507" y="79756"/>
                </a:lnTo>
                <a:lnTo>
                  <a:pt x="522180" y="51497"/>
                </a:lnTo>
                <a:lnTo>
                  <a:pt x="530070" y="46310"/>
                </a:lnTo>
                <a:lnTo>
                  <a:pt x="521619" y="41975"/>
                </a:lnTo>
                <a:close/>
              </a:path>
              <a:path w="549275" h="99694">
                <a:moveTo>
                  <a:pt x="530070" y="46310"/>
                </a:moveTo>
                <a:lnTo>
                  <a:pt x="522180" y="51497"/>
                </a:lnTo>
                <a:lnTo>
                  <a:pt x="539750" y="50546"/>
                </a:lnTo>
                <a:lnTo>
                  <a:pt x="539722" y="50037"/>
                </a:lnTo>
                <a:lnTo>
                  <a:pt x="537337" y="50037"/>
                </a:lnTo>
                <a:lnTo>
                  <a:pt x="530070" y="46310"/>
                </a:lnTo>
                <a:close/>
              </a:path>
              <a:path w="549275" h="99694">
                <a:moveTo>
                  <a:pt x="536955" y="41783"/>
                </a:moveTo>
                <a:lnTo>
                  <a:pt x="530070" y="46310"/>
                </a:lnTo>
                <a:lnTo>
                  <a:pt x="537337" y="50037"/>
                </a:lnTo>
                <a:lnTo>
                  <a:pt x="536955" y="41783"/>
                </a:lnTo>
                <a:close/>
              </a:path>
              <a:path w="549275" h="99694">
                <a:moveTo>
                  <a:pt x="539282" y="41783"/>
                </a:moveTo>
                <a:lnTo>
                  <a:pt x="536955" y="41783"/>
                </a:lnTo>
                <a:lnTo>
                  <a:pt x="537337" y="50037"/>
                </a:lnTo>
                <a:lnTo>
                  <a:pt x="539722" y="50037"/>
                </a:lnTo>
                <a:lnTo>
                  <a:pt x="539282" y="41783"/>
                </a:lnTo>
                <a:close/>
              </a:path>
              <a:path w="549275" h="99694">
                <a:moveTo>
                  <a:pt x="539241" y="41021"/>
                </a:moveTo>
                <a:lnTo>
                  <a:pt x="521619" y="41975"/>
                </a:lnTo>
                <a:lnTo>
                  <a:pt x="530070" y="46310"/>
                </a:lnTo>
                <a:lnTo>
                  <a:pt x="536955" y="41783"/>
                </a:lnTo>
                <a:lnTo>
                  <a:pt x="539282" y="41783"/>
                </a:lnTo>
                <a:lnTo>
                  <a:pt x="539241" y="41021"/>
                </a:lnTo>
                <a:close/>
              </a:path>
              <a:path w="549275" h="99694">
                <a:moveTo>
                  <a:pt x="460882" y="0"/>
                </a:moveTo>
                <a:lnTo>
                  <a:pt x="457962" y="1015"/>
                </a:lnTo>
                <a:lnTo>
                  <a:pt x="456818" y="3301"/>
                </a:lnTo>
                <a:lnTo>
                  <a:pt x="455549" y="5714"/>
                </a:lnTo>
                <a:lnTo>
                  <a:pt x="456564" y="8509"/>
                </a:lnTo>
                <a:lnTo>
                  <a:pt x="458850" y="9778"/>
                </a:lnTo>
                <a:lnTo>
                  <a:pt x="521619" y="41975"/>
                </a:lnTo>
                <a:lnTo>
                  <a:pt x="539241" y="41021"/>
                </a:lnTo>
                <a:lnTo>
                  <a:pt x="540717" y="41021"/>
                </a:lnTo>
                <a:lnTo>
                  <a:pt x="463168" y="1270"/>
                </a:lnTo>
                <a:lnTo>
                  <a:pt x="460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22894" y="529081"/>
            <a:ext cx="733425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0029">
              <a:lnSpc>
                <a:spcPts val="213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15239" y="255523"/>
            <a:ext cx="145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静态查找</a:t>
            </a:r>
            <a:endParaRPr sz="2800"/>
          </a:p>
        </p:txBody>
      </p:sp>
      <p:sp>
        <p:nvSpPr>
          <p:cNvPr id="34" name="object 34"/>
          <p:cNvSpPr/>
          <p:nvPr/>
        </p:nvSpPr>
        <p:spPr>
          <a:xfrm>
            <a:off x="8051800" y="898525"/>
            <a:ext cx="401955" cy="3292475"/>
          </a:xfrm>
          <a:custGeom>
            <a:avLst/>
            <a:gdLst/>
            <a:ahLst/>
            <a:cxnLst/>
            <a:rect l="l" t="t" r="r" b="b"/>
            <a:pathLst>
              <a:path w="401954" h="3292475">
                <a:moveTo>
                  <a:pt x="0" y="3292475"/>
                </a:moveTo>
                <a:lnTo>
                  <a:pt x="401637" y="3292475"/>
                </a:lnTo>
                <a:lnTo>
                  <a:pt x="401637" y="0"/>
                </a:lnTo>
                <a:lnTo>
                  <a:pt x="0" y="0"/>
                </a:lnTo>
                <a:lnTo>
                  <a:pt x="0" y="3292475"/>
                </a:lnTo>
                <a:close/>
              </a:path>
            </a:pathLst>
          </a:custGeom>
          <a:solidFill>
            <a:srgbClr val="D9D9D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1076"/>
            <a:ext cx="479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</a:rPr>
              <a:t>方法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00FF"/>
                </a:solidFill>
              </a:rPr>
              <a:t>：</a:t>
            </a:r>
            <a:r>
              <a:rPr sz="2400" dirty="0">
                <a:solidFill>
                  <a:srgbClr val="0000FF"/>
                </a:solidFill>
              </a:rPr>
              <a:t>二分查找（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6908"/>
            <a:ext cx="63468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假设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宋体"/>
                <a:cs typeface="宋体"/>
              </a:rPr>
              <a:t>个数据元素的关键</a:t>
            </a:r>
            <a:r>
              <a:rPr sz="2000" b="1" spc="-5" dirty="0">
                <a:latin typeface="宋体"/>
                <a:cs typeface="宋体"/>
              </a:rPr>
              <a:t>字</a:t>
            </a:r>
            <a:r>
              <a:rPr sz="2000" b="1" spc="5" dirty="0">
                <a:latin typeface="宋体"/>
                <a:cs typeface="宋体"/>
              </a:rPr>
              <a:t>满足</a:t>
            </a:r>
            <a:r>
              <a:rPr sz="2000" b="1" spc="-5" dirty="0">
                <a:latin typeface="宋体"/>
                <a:cs typeface="宋体"/>
              </a:rPr>
              <a:t>有</a:t>
            </a:r>
            <a:r>
              <a:rPr sz="2000" b="1" spc="5" dirty="0">
                <a:latin typeface="宋体"/>
                <a:cs typeface="宋体"/>
              </a:rPr>
              <a:t>序</a:t>
            </a:r>
            <a:r>
              <a:rPr sz="2000" b="1" spc="10" dirty="0">
                <a:latin typeface="宋体"/>
                <a:cs typeface="宋体"/>
              </a:rPr>
              <a:t>（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比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如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：小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到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000" b="1" spc="-5" dirty="0">
                <a:latin typeface="宋体"/>
                <a:cs typeface="宋体"/>
              </a:rPr>
              <a:t>）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宋体"/>
                <a:cs typeface="宋体"/>
              </a:rPr>
              <a:t>并且是连续存放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数组</a:t>
            </a:r>
            <a:r>
              <a:rPr sz="2000" b="1" dirty="0">
                <a:latin typeface="宋体"/>
                <a:cs typeface="宋体"/>
              </a:rPr>
              <a:t>），那</a:t>
            </a:r>
            <a:r>
              <a:rPr sz="2000" b="1" spc="-5" dirty="0">
                <a:latin typeface="宋体"/>
                <a:cs typeface="宋体"/>
              </a:rPr>
              <a:t>么</a:t>
            </a:r>
            <a:r>
              <a:rPr sz="2000" b="1" dirty="0">
                <a:latin typeface="宋体"/>
                <a:cs typeface="宋体"/>
              </a:rPr>
              <a:t>可以</a:t>
            </a:r>
            <a:r>
              <a:rPr sz="2000" b="1" spc="-5" dirty="0">
                <a:latin typeface="宋体"/>
                <a:cs typeface="宋体"/>
              </a:rPr>
              <a:t>进</a:t>
            </a:r>
            <a:r>
              <a:rPr sz="2000" b="1" dirty="0">
                <a:latin typeface="宋体"/>
                <a:cs typeface="宋体"/>
              </a:rPr>
              <a:t>行二分</a:t>
            </a:r>
            <a:r>
              <a:rPr sz="2000" b="1" spc="-5" dirty="0">
                <a:latin typeface="宋体"/>
                <a:cs typeface="宋体"/>
              </a:rPr>
              <a:t>查</a:t>
            </a:r>
            <a:r>
              <a:rPr sz="2000" b="1" dirty="0">
                <a:latin typeface="宋体"/>
                <a:cs typeface="宋体"/>
              </a:rPr>
              <a:t>找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6076" y="1593557"/>
            <a:ext cx="2214626" cy="42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38301"/>
            <a:ext cx="62452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sz="2000" spc="5" dirty="0">
                <a:solidFill>
                  <a:srgbClr val="0000FF"/>
                </a:solidFill>
              </a:rPr>
              <a:t>例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0000"/>
                </a:solidFill>
              </a:rPr>
              <a:t>假设有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13</a:t>
            </a:r>
            <a:r>
              <a:rPr sz="2000" spc="5" dirty="0">
                <a:solidFill>
                  <a:srgbClr val="000000"/>
                </a:solidFill>
              </a:rPr>
              <a:t>个数据元素，</a:t>
            </a:r>
            <a:r>
              <a:rPr sz="2000" spc="-5" dirty="0">
                <a:solidFill>
                  <a:srgbClr val="000000"/>
                </a:solidFill>
              </a:rPr>
              <a:t>按</a:t>
            </a:r>
            <a:r>
              <a:rPr sz="2000" spc="5" dirty="0">
                <a:solidFill>
                  <a:srgbClr val="000000"/>
                </a:solidFill>
              </a:rPr>
              <a:t>关键字</a:t>
            </a:r>
            <a:r>
              <a:rPr sz="2000" spc="-5" dirty="0">
                <a:solidFill>
                  <a:srgbClr val="000000"/>
                </a:solidFill>
              </a:rPr>
              <a:t>由</a:t>
            </a:r>
            <a:r>
              <a:rPr sz="2000" spc="5" dirty="0">
                <a:solidFill>
                  <a:srgbClr val="000000"/>
                </a:solidFill>
              </a:rPr>
              <a:t>小到</a:t>
            </a:r>
            <a:r>
              <a:rPr sz="2000" spc="-5" dirty="0">
                <a:solidFill>
                  <a:srgbClr val="000000"/>
                </a:solidFill>
              </a:rPr>
              <a:t>大</a:t>
            </a:r>
            <a:r>
              <a:rPr sz="2000" spc="5" dirty="0">
                <a:solidFill>
                  <a:srgbClr val="000000"/>
                </a:solidFill>
              </a:rPr>
              <a:t>顺序存</a:t>
            </a:r>
            <a:r>
              <a:rPr sz="2000" spc="30" dirty="0">
                <a:solidFill>
                  <a:srgbClr val="000000"/>
                </a:solidFill>
              </a:rPr>
              <a:t>放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.  </a:t>
            </a:r>
            <a:r>
              <a:rPr sz="2000" spc="5" dirty="0">
                <a:solidFill>
                  <a:srgbClr val="000000"/>
                </a:solidFill>
              </a:rPr>
              <a:t>二分查找关健字为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444</a:t>
            </a:r>
            <a:r>
              <a:rPr sz="2000" spc="-5" dirty="0">
                <a:solidFill>
                  <a:srgbClr val="000000"/>
                </a:solidFill>
              </a:rPr>
              <a:t>的</a:t>
            </a:r>
            <a:r>
              <a:rPr sz="2000" spc="5" dirty="0">
                <a:solidFill>
                  <a:srgbClr val="000000"/>
                </a:solidFill>
              </a:rPr>
              <a:t>数据</a:t>
            </a:r>
            <a:r>
              <a:rPr sz="2000" spc="-5" dirty="0">
                <a:solidFill>
                  <a:srgbClr val="000000"/>
                </a:solidFill>
              </a:rPr>
              <a:t>元</a:t>
            </a:r>
            <a:r>
              <a:rPr sz="2000" spc="5" dirty="0">
                <a:solidFill>
                  <a:srgbClr val="000000"/>
                </a:solidFill>
              </a:rPr>
              <a:t>素过程</a:t>
            </a:r>
            <a:r>
              <a:rPr sz="2000" spc="-5" dirty="0">
                <a:solidFill>
                  <a:srgbClr val="000000"/>
                </a:solidFill>
              </a:rPr>
              <a:t>如</a:t>
            </a:r>
            <a:r>
              <a:rPr sz="2000" spc="5" dirty="0">
                <a:solidFill>
                  <a:srgbClr val="000000"/>
                </a:solidFill>
              </a:rPr>
              <a:t>下</a:t>
            </a:r>
            <a:r>
              <a:rPr sz="2000" spc="-5" dirty="0">
                <a:solidFill>
                  <a:srgbClr val="000000"/>
                </a:solidFill>
              </a:rPr>
              <a:t>：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9506" y="1636776"/>
          <a:ext cx="6571611" cy="610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R="221615" algn="r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3">
                <a:tc>
                  <a:txBody>
                    <a:bodyPr/>
                    <a:lstStyle/>
                    <a:p>
                      <a:pPr marR="221615" algn="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79525" y="1952625"/>
            <a:ext cx="7143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8526" y="2023998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0275" y="2024062"/>
            <a:ext cx="882650" cy="97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644" y="3353561"/>
            <a:ext cx="6212205" cy="133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13;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mid</a:t>
            </a:r>
            <a:r>
              <a:rPr sz="2000" b="1" dirty="0">
                <a:latin typeface="Arial"/>
                <a:cs typeface="Arial"/>
              </a:rPr>
              <a:t> 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(1+13)/2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7: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2313940" algn="l"/>
              </a:tabLst>
            </a:pP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mid+1=8,	</a:t>
            </a:r>
            <a:r>
              <a:rPr sz="2000" b="1" spc="-5" dirty="0">
                <a:latin typeface="Arial"/>
                <a:cs typeface="Arial"/>
              </a:rPr>
              <a:t>right </a:t>
            </a:r>
            <a:r>
              <a:rPr sz="2000" b="1" dirty="0">
                <a:latin typeface="Arial"/>
                <a:cs typeface="Arial"/>
              </a:rPr>
              <a:t>= 13;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(8+13)/2 =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442210" algn="l"/>
              </a:tabLst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mid+1=11,	</a:t>
            </a:r>
            <a:r>
              <a:rPr sz="2000" b="1" spc="-5" dirty="0">
                <a:latin typeface="Arial"/>
                <a:cs typeface="Arial"/>
              </a:rPr>
              <a:t>right </a:t>
            </a:r>
            <a:r>
              <a:rPr sz="2000" b="1" dirty="0">
                <a:latin typeface="Arial"/>
                <a:cs typeface="Arial"/>
              </a:rPr>
              <a:t>= 13;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15" dirty="0">
                <a:latin typeface="Arial"/>
                <a:cs typeface="Arial"/>
              </a:rPr>
              <a:t>(11+13)/2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12: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4644" y="3353561"/>
            <a:ext cx="1301115" cy="133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100 &lt;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444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48260" algn="ctr">
              <a:lnSpc>
                <a:spcPct val="100000"/>
              </a:lnSpc>
              <a:spcBef>
                <a:spcPts val="153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321 &lt;</a:t>
            </a:r>
            <a:r>
              <a:rPr sz="200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444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166370" algn="ctr">
              <a:lnSpc>
                <a:spcPct val="100000"/>
              </a:lnSpc>
              <a:spcBef>
                <a:spcPts val="1540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查找结束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9C27694-53A4-4D6C-A9CC-DB5B951D9556}"/>
              </a:ext>
            </a:extLst>
          </p:cNvPr>
          <p:cNvSpPr/>
          <p:nvPr/>
        </p:nvSpPr>
        <p:spPr>
          <a:xfrm>
            <a:off x="4811414" y="1952625"/>
            <a:ext cx="7143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465D9E8-8496-4C6E-83A9-81F6589410E5}"/>
              </a:ext>
            </a:extLst>
          </p:cNvPr>
          <p:cNvSpPr/>
          <p:nvPr/>
        </p:nvSpPr>
        <p:spPr>
          <a:xfrm>
            <a:off x="5951474" y="2079537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742899"/>
            <a:ext cx="59162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仍然以上面</a:t>
            </a:r>
            <a:r>
              <a:rPr sz="2000" b="1" dirty="0">
                <a:latin typeface="Arial"/>
                <a:cs typeface="Arial"/>
              </a:rPr>
              <a:t>13</a:t>
            </a:r>
            <a:r>
              <a:rPr sz="2000" b="1" dirty="0">
                <a:latin typeface="宋体"/>
                <a:cs typeface="宋体"/>
              </a:rPr>
              <a:t>个数据元</a:t>
            </a:r>
            <a:r>
              <a:rPr sz="2000" b="1" spc="-5" dirty="0">
                <a:latin typeface="宋体"/>
                <a:cs typeface="宋体"/>
              </a:rPr>
              <a:t>素</a:t>
            </a:r>
            <a:r>
              <a:rPr sz="2000" b="1" dirty="0">
                <a:latin typeface="宋体"/>
                <a:cs typeface="宋体"/>
              </a:rPr>
              <a:t>构成的</a:t>
            </a:r>
            <a:r>
              <a:rPr sz="2000" b="1" spc="-5" dirty="0">
                <a:latin typeface="宋体"/>
                <a:cs typeface="宋体"/>
              </a:rPr>
              <a:t>有</a:t>
            </a:r>
            <a:r>
              <a:rPr sz="2000" b="1" dirty="0">
                <a:latin typeface="宋体"/>
                <a:cs typeface="宋体"/>
              </a:rPr>
              <a:t>序线</a:t>
            </a:r>
            <a:r>
              <a:rPr sz="2000" b="1" spc="-5" dirty="0">
                <a:latin typeface="宋体"/>
                <a:cs typeface="宋体"/>
              </a:rPr>
              <a:t>性</a:t>
            </a:r>
            <a:r>
              <a:rPr sz="2000" b="1" dirty="0">
                <a:latin typeface="宋体"/>
                <a:cs typeface="宋体"/>
              </a:rPr>
              <a:t>表为</a:t>
            </a:r>
            <a:r>
              <a:rPr sz="2000" b="1" spc="-5" dirty="0">
                <a:latin typeface="宋体"/>
                <a:cs typeface="宋体"/>
              </a:rPr>
              <a:t>例</a:t>
            </a:r>
            <a:endParaRPr sz="2000">
              <a:latin typeface="宋体"/>
              <a:cs typeface="宋体"/>
            </a:endParaRPr>
          </a:p>
          <a:p>
            <a:pPr marL="572135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二分查找关健字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的数据元素如下：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1893" y="1657350"/>
          <a:ext cx="6567165" cy="610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R="221615" algn="r">
                        <a:lnSpc>
                          <a:spcPts val="182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82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444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80">
                <a:tc>
                  <a:txBody>
                    <a:bodyPr/>
                    <a:lstStyle/>
                    <a:p>
                      <a:pPr marR="22161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31975" y="2095500"/>
            <a:ext cx="7143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166873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2166937"/>
            <a:ext cx="882650" cy="97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444" y="3305936"/>
            <a:ext cx="5612765" cy="176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14625" algn="l"/>
              </a:tabLst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13;	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(1+13)/2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7: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5" dirty="0">
                <a:latin typeface="宋体"/>
                <a:cs typeface="宋体"/>
              </a:rPr>
              <a:t>、</a:t>
            </a:r>
            <a:r>
              <a:rPr sz="2000" b="1" spc="-459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mid-1=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6;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mid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(1+6)/2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313940" algn="l"/>
              </a:tabLst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mid+1=4,	</a:t>
            </a:r>
            <a:r>
              <a:rPr sz="2000" b="1" spc="-5" dirty="0">
                <a:latin typeface="Arial"/>
                <a:cs typeface="Arial"/>
              </a:rPr>
              <a:t>right </a:t>
            </a:r>
            <a:r>
              <a:rPr sz="2000" b="1" dirty="0">
                <a:latin typeface="Arial"/>
                <a:cs typeface="Arial"/>
              </a:rPr>
              <a:t>= 6;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(4+6)/2 =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928369" algn="l"/>
                <a:tab pos="1496695" algn="l"/>
              </a:tabLst>
            </a:pPr>
            <a:r>
              <a:rPr sz="2000" b="1" dirty="0">
                <a:latin typeface="Arial"/>
                <a:cs typeface="Arial"/>
              </a:rPr>
              <a:t>4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spc="-10" dirty="0">
                <a:latin typeface="Arial"/>
                <a:cs typeface="Arial"/>
              </a:rPr>
              <a:t>left	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4,	right = </a:t>
            </a:r>
            <a:r>
              <a:rPr sz="2000" b="1" spc="-5" dirty="0">
                <a:latin typeface="Arial"/>
                <a:cs typeface="Arial"/>
              </a:rPr>
              <a:t>mid-1= </a:t>
            </a:r>
            <a:r>
              <a:rPr sz="2000" b="1" dirty="0">
                <a:latin typeface="Arial"/>
                <a:cs typeface="Arial"/>
              </a:rPr>
              <a:t>4;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(4+4)/2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1557" y="3305936"/>
            <a:ext cx="1156335" cy="176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100 &gt;</a:t>
            </a:r>
            <a:r>
              <a:rPr sz="20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51435" algn="ctr">
              <a:lnSpc>
                <a:spcPct val="100000"/>
              </a:lnSpc>
              <a:spcBef>
                <a:spcPts val="153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39 &lt;</a:t>
            </a:r>
            <a:r>
              <a:rPr sz="20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39370" algn="ctr">
              <a:lnSpc>
                <a:spcPct val="100000"/>
              </a:lnSpc>
              <a:spcBef>
                <a:spcPts val="15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51 &gt;</a:t>
            </a:r>
            <a:r>
              <a:rPr sz="20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97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44" y="5163692"/>
            <a:ext cx="71634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005" algn="l"/>
                <a:tab pos="1497965" algn="l"/>
                <a:tab pos="3606800" algn="l"/>
                <a:tab pos="5272405" algn="l"/>
              </a:tabLst>
            </a:pP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	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4,	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ght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d-1=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3;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left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right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?	</a:t>
            </a:r>
            <a:r>
              <a:rPr sz="2000" b="1" spc="5" dirty="0">
                <a:latin typeface="宋体"/>
                <a:cs typeface="宋体"/>
              </a:rPr>
              <a:t>查找失败，结</a:t>
            </a:r>
            <a:r>
              <a:rPr sz="2000" b="1" spc="-5" dirty="0">
                <a:latin typeface="宋体"/>
                <a:cs typeface="宋体"/>
              </a:rPr>
              <a:t>束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118005E-BD41-4C8D-AC9C-A11231958C07}"/>
              </a:ext>
            </a:extLst>
          </p:cNvPr>
          <p:cNvSpPr/>
          <p:nvPr/>
        </p:nvSpPr>
        <p:spPr>
          <a:xfrm>
            <a:off x="3735387" y="2132906"/>
            <a:ext cx="882650" cy="97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1609796-0ACF-4110-BE7A-04FAFBB5423B}"/>
              </a:ext>
            </a:extLst>
          </p:cNvPr>
          <p:cNvSpPr/>
          <p:nvPr/>
        </p:nvSpPr>
        <p:spPr>
          <a:xfrm>
            <a:off x="2234551" y="2166873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1503</Words>
  <Application>Microsoft Office PowerPoint</Application>
  <PresentationFormat>全屏显示(4:3)</PresentationFormat>
  <Paragraphs>398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楷体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3.1 树与树的表示</vt:lpstr>
      <vt:lpstr>什么是树</vt:lpstr>
      <vt:lpstr>什么是树</vt:lpstr>
      <vt:lpstr>查找（Searching）</vt:lpstr>
      <vt:lpstr>静态查找</vt:lpstr>
      <vt:lpstr>静态查找</vt:lpstr>
      <vt:lpstr>方法2：二分查找（Binary Search)</vt:lpstr>
      <vt:lpstr>[例] 假设有13个数据元素，按关键字由小到大顺序存放.  二分查找关健字为444的数据元素过程如下：</vt:lpstr>
      <vt:lpstr>PowerPoint 演示文稿</vt:lpstr>
      <vt:lpstr>二分查找算法</vt:lpstr>
      <vt:lpstr>PowerPoint 演示文稿</vt:lpstr>
      <vt:lpstr>树的定义</vt:lpstr>
      <vt:lpstr>PowerPoint 演示文稿</vt:lpstr>
      <vt:lpstr>PowerPoint 演示文稿</vt:lpstr>
      <vt:lpstr>PowerPoint 演示文稿</vt:lpstr>
      <vt:lpstr>树的表示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51</cp:revision>
  <dcterms:created xsi:type="dcterms:W3CDTF">2020-09-26T05:45:40Z</dcterms:created>
  <dcterms:modified xsi:type="dcterms:W3CDTF">2021-10-19T07:58:09Z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2020-09-26T00:00:00Z</vt:filetime>
  </property>
</Properties>
</file>