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hlink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hlink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hlink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39" y="587501"/>
            <a:ext cx="816112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hlink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6264" y="1198880"/>
            <a:ext cx="775147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5765"/>
            <a:ext cx="5324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0" dirty="0">
                <a:solidFill>
                  <a:srgbClr val="003399"/>
                </a:solidFill>
                <a:latin typeface="Arial"/>
                <a:cs typeface="Arial"/>
              </a:rPr>
              <a:t>3.2</a:t>
            </a:r>
            <a:r>
              <a:rPr sz="4400" spc="-1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003399"/>
                </a:solidFill>
              </a:rPr>
              <a:t>二叉树及存储结构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167" y="906526"/>
            <a:ext cx="711962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0" marR="3361690" indent="-4191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二叉树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latin typeface="宋体"/>
                <a:cs typeface="宋体"/>
              </a:rPr>
              <a:t>：一个有穷的结点集</a:t>
            </a:r>
            <a:r>
              <a:rPr sz="2000" b="1" spc="-5" dirty="0">
                <a:latin typeface="宋体"/>
                <a:cs typeface="宋体"/>
              </a:rPr>
              <a:t>合。 </a:t>
            </a:r>
            <a:r>
              <a:rPr sz="2000" b="1" spc="5" dirty="0">
                <a:latin typeface="宋体"/>
                <a:cs typeface="宋体"/>
              </a:rPr>
              <a:t>这个集合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可以为空</a:t>
            </a:r>
            <a:endParaRPr sz="2000" dirty="0">
              <a:latin typeface="宋体"/>
              <a:cs typeface="宋体"/>
            </a:endParaRPr>
          </a:p>
          <a:p>
            <a:pPr marL="4318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若不为空，则它是</a:t>
            </a:r>
            <a:r>
              <a:rPr sz="2000" b="1" spc="5" dirty="0">
                <a:latin typeface="宋体"/>
                <a:cs typeface="宋体"/>
              </a:rPr>
              <a:t>由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根结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latin typeface="宋体"/>
                <a:cs typeface="宋体"/>
              </a:rPr>
              <a:t>和</a:t>
            </a:r>
            <a:r>
              <a:rPr sz="2000" b="1" dirty="0">
                <a:latin typeface="宋体"/>
                <a:cs typeface="宋体"/>
              </a:rPr>
              <a:t>称为</a:t>
            </a:r>
            <a:r>
              <a:rPr sz="2000" b="1" spc="-5" dirty="0">
                <a:latin typeface="宋体"/>
                <a:cs typeface="宋体"/>
              </a:rPr>
              <a:t>其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左子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50" b="1" spc="15" baseline="-21367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b="1" dirty="0">
                <a:latin typeface="宋体"/>
                <a:cs typeface="宋体"/>
              </a:rPr>
              <a:t>和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右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50" b="1" spc="7" baseline="-21367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latin typeface="宋体"/>
                <a:cs typeface="宋体"/>
              </a:rPr>
              <a:t>的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 err="1">
                <a:latin typeface="宋体"/>
                <a:cs typeface="宋体"/>
              </a:rPr>
              <a:t>两个不相交的二叉树组成</a:t>
            </a:r>
            <a:r>
              <a:rPr sz="2000" b="1" spc="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6033" y="3196335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39" h="255904">
                <a:moveTo>
                  <a:pt x="128143" y="0"/>
                </a:moveTo>
                <a:lnTo>
                  <a:pt x="78277" y="10052"/>
                </a:lnTo>
                <a:lnTo>
                  <a:pt x="37544" y="37464"/>
                </a:lnTo>
                <a:lnTo>
                  <a:pt x="10074" y="78116"/>
                </a:lnTo>
                <a:lnTo>
                  <a:pt x="0" y="127888"/>
                </a:lnTo>
                <a:lnTo>
                  <a:pt x="10074" y="177641"/>
                </a:lnTo>
                <a:lnTo>
                  <a:pt x="37544" y="218249"/>
                </a:lnTo>
                <a:lnTo>
                  <a:pt x="78277" y="245617"/>
                </a:lnTo>
                <a:lnTo>
                  <a:pt x="128143" y="255650"/>
                </a:lnTo>
                <a:lnTo>
                  <a:pt x="177988" y="245617"/>
                </a:lnTo>
                <a:lnTo>
                  <a:pt x="218678" y="218249"/>
                </a:lnTo>
                <a:lnTo>
                  <a:pt x="246104" y="177641"/>
                </a:lnTo>
                <a:lnTo>
                  <a:pt x="256159" y="127888"/>
                </a:lnTo>
                <a:lnTo>
                  <a:pt x="246104" y="78116"/>
                </a:lnTo>
                <a:lnTo>
                  <a:pt x="218678" y="37464"/>
                </a:lnTo>
                <a:lnTo>
                  <a:pt x="177988" y="10052"/>
                </a:lnTo>
                <a:lnTo>
                  <a:pt x="128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6033" y="3196335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39" h="255904">
                <a:moveTo>
                  <a:pt x="0" y="127888"/>
                </a:moveTo>
                <a:lnTo>
                  <a:pt x="10074" y="78116"/>
                </a:lnTo>
                <a:lnTo>
                  <a:pt x="37544" y="37464"/>
                </a:lnTo>
                <a:lnTo>
                  <a:pt x="78277" y="10052"/>
                </a:lnTo>
                <a:lnTo>
                  <a:pt x="128143" y="0"/>
                </a:lnTo>
                <a:lnTo>
                  <a:pt x="177988" y="10052"/>
                </a:lnTo>
                <a:lnTo>
                  <a:pt x="218678" y="37464"/>
                </a:lnTo>
                <a:lnTo>
                  <a:pt x="246104" y="78116"/>
                </a:lnTo>
                <a:lnTo>
                  <a:pt x="256159" y="127888"/>
                </a:lnTo>
                <a:lnTo>
                  <a:pt x="246104" y="177641"/>
                </a:lnTo>
                <a:lnTo>
                  <a:pt x="218678" y="218249"/>
                </a:lnTo>
                <a:lnTo>
                  <a:pt x="177988" y="245617"/>
                </a:lnTo>
                <a:lnTo>
                  <a:pt x="128143" y="255650"/>
                </a:lnTo>
                <a:lnTo>
                  <a:pt x="78277" y="245617"/>
                </a:lnTo>
                <a:lnTo>
                  <a:pt x="37544" y="218249"/>
                </a:lnTo>
                <a:lnTo>
                  <a:pt x="10074" y="177641"/>
                </a:lnTo>
                <a:lnTo>
                  <a:pt x="0" y="1278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1852" y="2819400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39" h="255905">
                <a:moveTo>
                  <a:pt x="128016" y="0"/>
                </a:moveTo>
                <a:lnTo>
                  <a:pt x="78170" y="10052"/>
                </a:lnTo>
                <a:lnTo>
                  <a:pt x="37480" y="37464"/>
                </a:lnTo>
                <a:lnTo>
                  <a:pt x="10054" y="78116"/>
                </a:lnTo>
                <a:lnTo>
                  <a:pt x="0" y="127888"/>
                </a:lnTo>
                <a:lnTo>
                  <a:pt x="10054" y="177641"/>
                </a:lnTo>
                <a:lnTo>
                  <a:pt x="37480" y="218249"/>
                </a:lnTo>
                <a:lnTo>
                  <a:pt x="78170" y="245617"/>
                </a:lnTo>
                <a:lnTo>
                  <a:pt x="128016" y="255650"/>
                </a:lnTo>
                <a:lnTo>
                  <a:pt x="177881" y="245617"/>
                </a:lnTo>
                <a:lnTo>
                  <a:pt x="218614" y="218249"/>
                </a:lnTo>
                <a:lnTo>
                  <a:pt x="246084" y="177641"/>
                </a:lnTo>
                <a:lnTo>
                  <a:pt x="256159" y="127888"/>
                </a:lnTo>
                <a:lnTo>
                  <a:pt x="246084" y="78116"/>
                </a:lnTo>
                <a:lnTo>
                  <a:pt x="218614" y="37464"/>
                </a:lnTo>
                <a:lnTo>
                  <a:pt x="177881" y="10052"/>
                </a:lnTo>
                <a:lnTo>
                  <a:pt x="128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1852" y="2819400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39" h="255905">
                <a:moveTo>
                  <a:pt x="0" y="127888"/>
                </a:moveTo>
                <a:lnTo>
                  <a:pt x="10054" y="78116"/>
                </a:lnTo>
                <a:lnTo>
                  <a:pt x="37480" y="37464"/>
                </a:lnTo>
                <a:lnTo>
                  <a:pt x="78170" y="10052"/>
                </a:lnTo>
                <a:lnTo>
                  <a:pt x="128016" y="0"/>
                </a:lnTo>
                <a:lnTo>
                  <a:pt x="177881" y="10052"/>
                </a:lnTo>
                <a:lnTo>
                  <a:pt x="218614" y="37464"/>
                </a:lnTo>
                <a:lnTo>
                  <a:pt x="246084" y="78116"/>
                </a:lnTo>
                <a:lnTo>
                  <a:pt x="256159" y="127888"/>
                </a:lnTo>
                <a:lnTo>
                  <a:pt x="246084" y="177641"/>
                </a:lnTo>
                <a:lnTo>
                  <a:pt x="218614" y="218249"/>
                </a:lnTo>
                <a:lnTo>
                  <a:pt x="177881" y="245617"/>
                </a:lnTo>
                <a:lnTo>
                  <a:pt x="128016" y="255650"/>
                </a:lnTo>
                <a:lnTo>
                  <a:pt x="78170" y="245617"/>
                </a:lnTo>
                <a:lnTo>
                  <a:pt x="37480" y="218249"/>
                </a:lnTo>
                <a:lnTo>
                  <a:pt x="10054" y="177641"/>
                </a:lnTo>
                <a:lnTo>
                  <a:pt x="0" y="1278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1107" y="2819400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39" h="255905">
                <a:moveTo>
                  <a:pt x="128015" y="0"/>
                </a:moveTo>
                <a:lnTo>
                  <a:pt x="78170" y="10052"/>
                </a:lnTo>
                <a:lnTo>
                  <a:pt x="37480" y="37464"/>
                </a:lnTo>
                <a:lnTo>
                  <a:pt x="10054" y="78116"/>
                </a:lnTo>
                <a:lnTo>
                  <a:pt x="0" y="127888"/>
                </a:lnTo>
                <a:lnTo>
                  <a:pt x="10054" y="177641"/>
                </a:lnTo>
                <a:lnTo>
                  <a:pt x="37480" y="218249"/>
                </a:lnTo>
                <a:lnTo>
                  <a:pt x="78170" y="245617"/>
                </a:lnTo>
                <a:lnTo>
                  <a:pt x="128015" y="255650"/>
                </a:lnTo>
                <a:lnTo>
                  <a:pt x="177881" y="245617"/>
                </a:lnTo>
                <a:lnTo>
                  <a:pt x="218614" y="218249"/>
                </a:lnTo>
                <a:lnTo>
                  <a:pt x="246084" y="177641"/>
                </a:lnTo>
                <a:lnTo>
                  <a:pt x="256158" y="127888"/>
                </a:lnTo>
                <a:lnTo>
                  <a:pt x="246084" y="78116"/>
                </a:lnTo>
                <a:lnTo>
                  <a:pt x="218614" y="37464"/>
                </a:lnTo>
                <a:lnTo>
                  <a:pt x="177881" y="10052"/>
                </a:lnTo>
                <a:lnTo>
                  <a:pt x="128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1107" y="2819400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39" h="255905">
                <a:moveTo>
                  <a:pt x="0" y="127888"/>
                </a:moveTo>
                <a:lnTo>
                  <a:pt x="10054" y="78116"/>
                </a:lnTo>
                <a:lnTo>
                  <a:pt x="37480" y="37464"/>
                </a:lnTo>
                <a:lnTo>
                  <a:pt x="78170" y="10052"/>
                </a:lnTo>
                <a:lnTo>
                  <a:pt x="128015" y="0"/>
                </a:lnTo>
                <a:lnTo>
                  <a:pt x="177881" y="10052"/>
                </a:lnTo>
                <a:lnTo>
                  <a:pt x="218614" y="37464"/>
                </a:lnTo>
                <a:lnTo>
                  <a:pt x="246084" y="78116"/>
                </a:lnTo>
                <a:lnTo>
                  <a:pt x="256158" y="127888"/>
                </a:lnTo>
                <a:lnTo>
                  <a:pt x="246084" y="177641"/>
                </a:lnTo>
                <a:lnTo>
                  <a:pt x="218614" y="218249"/>
                </a:lnTo>
                <a:lnTo>
                  <a:pt x="177881" y="245617"/>
                </a:lnTo>
                <a:lnTo>
                  <a:pt x="128015" y="255650"/>
                </a:lnTo>
                <a:lnTo>
                  <a:pt x="78170" y="245617"/>
                </a:lnTo>
                <a:lnTo>
                  <a:pt x="37480" y="218249"/>
                </a:lnTo>
                <a:lnTo>
                  <a:pt x="10054" y="177641"/>
                </a:lnTo>
                <a:lnTo>
                  <a:pt x="0" y="1278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5182" y="2819400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39" h="255905">
                <a:moveTo>
                  <a:pt x="128142" y="0"/>
                </a:moveTo>
                <a:lnTo>
                  <a:pt x="78277" y="10052"/>
                </a:lnTo>
                <a:lnTo>
                  <a:pt x="37544" y="37464"/>
                </a:lnTo>
                <a:lnTo>
                  <a:pt x="10074" y="78116"/>
                </a:lnTo>
                <a:lnTo>
                  <a:pt x="0" y="127888"/>
                </a:lnTo>
                <a:lnTo>
                  <a:pt x="10074" y="177641"/>
                </a:lnTo>
                <a:lnTo>
                  <a:pt x="37544" y="218249"/>
                </a:lnTo>
                <a:lnTo>
                  <a:pt x="78277" y="245617"/>
                </a:lnTo>
                <a:lnTo>
                  <a:pt x="128142" y="255650"/>
                </a:lnTo>
                <a:lnTo>
                  <a:pt x="177988" y="245617"/>
                </a:lnTo>
                <a:lnTo>
                  <a:pt x="218678" y="218249"/>
                </a:lnTo>
                <a:lnTo>
                  <a:pt x="246104" y="177641"/>
                </a:lnTo>
                <a:lnTo>
                  <a:pt x="256158" y="127888"/>
                </a:lnTo>
                <a:lnTo>
                  <a:pt x="246104" y="78116"/>
                </a:lnTo>
                <a:lnTo>
                  <a:pt x="218678" y="37464"/>
                </a:lnTo>
                <a:lnTo>
                  <a:pt x="177988" y="10052"/>
                </a:lnTo>
                <a:lnTo>
                  <a:pt x="128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5182" y="2819400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39" h="255905">
                <a:moveTo>
                  <a:pt x="0" y="127888"/>
                </a:moveTo>
                <a:lnTo>
                  <a:pt x="10074" y="78116"/>
                </a:lnTo>
                <a:lnTo>
                  <a:pt x="37544" y="37464"/>
                </a:lnTo>
                <a:lnTo>
                  <a:pt x="78277" y="10052"/>
                </a:lnTo>
                <a:lnTo>
                  <a:pt x="128142" y="0"/>
                </a:lnTo>
                <a:lnTo>
                  <a:pt x="177988" y="10052"/>
                </a:lnTo>
                <a:lnTo>
                  <a:pt x="218678" y="37464"/>
                </a:lnTo>
                <a:lnTo>
                  <a:pt x="246104" y="78116"/>
                </a:lnTo>
                <a:lnTo>
                  <a:pt x="256158" y="127888"/>
                </a:lnTo>
                <a:lnTo>
                  <a:pt x="246104" y="177641"/>
                </a:lnTo>
                <a:lnTo>
                  <a:pt x="218678" y="218249"/>
                </a:lnTo>
                <a:lnTo>
                  <a:pt x="177988" y="245617"/>
                </a:lnTo>
                <a:lnTo>
                  <a:pt x="128142" y="255650"/>
                </a:lnTo>
                <a:lnTo>
                  <a:pt x="78277" y="245617"/>
                </a:lnTo>
                <a:lnTo>
                  <a:pt x="37544" y="218249"/>
                </a:lnTo>
                <a:lnTo>
                  <a:pt x="10074" y="177641"/>
                </a:lnTo>
                <a:lnTo>
                  <a:pt x="0" y="1278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5062" y="3193097"/>
            <a:ext cx="354965" cy="372110"/>
          </a:xfrm>
          <a:custGeom>
            <a:avLst/>
            <a:gdLst/>
            <a:ahLst/>
            <a:cxnLst/>
            <a:rect l="l" t="t" r="r" b="b"/>
            <a:pathLst>
              <a:path w="354965" h="372110">
                <a:moveTo>
                  <a:pt x="0" y="372046"/>
                </a:moveTo>
                <a:lnTo>
                  <a:pt x="354711" y="372046"/>
                </a:lnTo>
                <a:lnTo>
                  <a:pt x="354711" y="0"/>
                </a:lnTo>
                <a:lnTo>
                  <a:pt x="0" y="0"/>
                </a:lnTo>
                <a:lnTo>
                  <a:pt x="0" y="372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5062" y="3193097"/>
            <a:ext cx="354965" cy="372110"/>
          </a:xfrm>
          <a:custGeom>
            <a:avLst/>
            <a:gdLst/>
            <a:ahLst/>
            <a:cxnLst/>
            <a:rect l="l" t="t" r="r" b="b"/>
            <a:pathLst>
              <a:path w="354965" h="372110">
                <a:moveTo>
                  <a:pt x="0" y="372046"/>
                </a:moveTo>
                <a:lnTo>
                  <a:pt x="354711" y="372046"/>
                </a:lnTo>
                <a:lnTo>
                  <a:pt x="354711" y="0"/>
                </a:lnTo>
                <a:lnTo>
                  <a:pt x="0" y="0"/>
                </a:lnTo>
                <a:lnTo>
                  <a:pt x="0" y="37204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5102" y="3331590"/>
            <a:ext cx="868680" cy="410845"/>
          </a:xfrm>
          <a:custGeom>
            <a:avLst/>
            <a:gdLst/>
            <a:ahLst/>
            <a:cxnLst/>
            <a:rect l="l" t="t" r="r" b="b"/>
            <a:pathLst>
              <a:path w="868679" h="410845">
                <a:moveTo>
                  <a:pt x="434340" y="0"/>
                </a:moveTo>
                <a:lnTo>
                  <a:pt x="370151" y="2226"/>
                </a:lnTo>
                <a:lnTo>
                  <a:pt x="308888" y="8694"/>
                </a:lnTo>
                <a:lnTo>
                  <a:pt x="251222" y="19084"/>
                </a:lnTo>
                <a:lnTo>
                  <a:pt x="197826" y="33079"/>
                </a:lnTo>
                <a:lnTo>
                  <a:pt x="149371" y="50361"/>
                </a:lnTo>
                <a:lnTo>
                  <a:pt x="106528" y="70610"/>
                </a:lnTo>
                <a:lnTo>
                  <a:pt x="69968" y="93508"/>
                </a:lnTo>
                <a:lnTo>
                  <a:pt x="40364" y="118738"/>
                </a:lnTo>
                <a:lnTo>
                  <a:pt x="4708" y="174918"/>
                </a:lnTo>
                <a:lnTo>
                  <a:pt x="0" y="205232"/>
                </a:lnTo>
                <a:lnTo>
                  <a:pt x="4708" y="235577"/>
                </a:lnTo>
                <a:lnTo>
                  <a:pt x="40364" y="291803"/>
                </a:lnTo>
                <a:lnTo>
                  <a:pt x="69968" y="317049"/>
                </a:lnTo>
                <a:lnTo>
                  <a:pt x="106528" y="339960"/>
                </a:lnTo>
                <a:lnTo>
                  <a:pt x="149371" y="360217"/>
                </a:lnTo>
                <a:lnTo>
                  <a:pt x="197826" y="377504"/>
                </a:lnTo>
                <a:lnTo>
                  <a:pt x="251222" y="391503"/>
                </a:lnTo>
                <a:lnTo>
                  <a:pt x="308888" y="401895"/>
                </a:lnTo>
                <a:lnTo>
                  <a:pt x="370151" y="408364"/>
                </a:lnTo>
                <a:lnTo>
                  <a:pt x="434340" y="410591"/>
                </a:lnTo>
                <a:lnTo>
                  <a:pt x="498528" y="408364"/>
                </a:lnTo>
                <a:lnTo>
                  <a:pt x="559791" y="401895"/>
                </a:lnTo>
                <a:lnTo>
                  <a:pt x="617457" y="391503"/>
                </a:lnTo>
                <a:lnTo>
                  <a:pt x="670853" y="377504"/>
                </a:lnTo>
                <a:lnTo>
                  <a:pt x="719308" y="360217"/>
                </a:lnTo>
                <a:lnTo>
                  <a:pt x="762151" y="339960"/>
                </a:lnTo>
                <a:lnTo>
                  <a:pt x="798711" y="317049"/>
                </a:lnTo>
                <a:lnTo>
                  <a:pt x="828315" y="291803"/>
                </a:lnTo>
                <a:lnTo>
                  <a:pt x="863971" y="235577"/>
                </a:lnTo>
                <a:lnTo>
                  <a:pt x="868680" y="205232"/>
                </a:lnTo>
                <a:lnTo>
                  <a:pt x="863971" y="174918"/>
                </a:lnTo>
                <a:lnTo>
                  <a:pt x="828315" y="118738"/>
                </a:lnTo>
                <a:lnTo>
                  <a:pt x="798711" y="93508"/>
                </a:lnTo>
                <a:lnTo>
                  <a:pt x="762151" y="70610"/>
                </a:lnTo>
                <a:lnTo>
                  <a:pt x="719308" y="50361"/>
                </a:lnTo>
                <a:lnTo>
                  <a:pt x="670853" y="33079"/>
                </a:lnTo>
                <a:lnTo>
                  <a:pt x="617457" y="19084"/>
                </a:lnTo>
                <a:lnTo>
                  <a:pt x="559791" y="8694"/>
                </a:lnTo>
                <a:lnTo>
                  <a:pt x="498528" y="2226"/>
                </a:lnTo>
                <a:lnTo>
                  <a:pt x="434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5102" y="3331590"/>
            <a:ext cx="868680" cy="410845"/>
          </a:xfrm>
          <a:custGeom>
            <a:avLst/>
            <a:gdLst/>
            <a:ahLst/>
            <a:cxnLst/>
            <a:rect l="l" t="t" r="r" b="b"/>
            <a:pathLst>
              <a:path w="868679" h="410845">
                <a:moveTo>
                  <a:pt x="0" y="205232"/>
                </a:moveTo>
                <a:lnTo>
                  <a:pt x="18387" y="145981"/>
                </a:lnTo>
                <a:lnTo>
                  <a:pt x="69968" y="93508"/>
                </a:lnTo>
                <a:lnTo>
                  <a:pt x="106528" y="70610"/>
                </a:lnTo>
                <a:lnTo>
                  <a:pt x="149371" y="50361"/>
                </a:lnTo>
                <a:lnTo>
                  <a:pt x="197826" y="33079"/>
                </a:lnTo>
                <a:lnTo>
                  <a:pt x="251222" y="19084"/>
                </a:lnTo>
                <a:lnTo>
                  <a:pt x="308888" y="8694"/>
                </a:lnTo>
                <a:lnTo>
                  <a:pt x="370151" y="2226"/>
                </a:lnTo>
                <a:lnTo>
                  <a:pt x="434340" y="0"/>
                </a:lnTo>
                <a:lnTo>
                  <a:pt x="498528" y="2226"/>
                </a:lnTo>
                <a:lnTo>
                  <a:pt x="559791" y="8694"/>
                </a:lnTo>
                <a:lnTo>
                  <a:pt x="617457" y="19084"/>
                </a:lnTo>
                <a:lnTo>
                  <a:pt x="670853" y="33079"/>
                </a:lnTo>
                <a:lnTo>
                  <a:pt x="719308" y="50361"/>
                </a:lnTo>
                <a:lnTo>
                  <a:pt x="762151" y="70610"/>
                </a:lnTo>
                <a:lnTo>
                  <a:pt x="798711" y="93508"/>
                </a:lnTo>
                <a:lnTo>
                  <a:pt x="828315" y="118738"/>
                </a:lnTo>
                <a:lnTo>
                  <a:pt x="863971" y="174918"/>
                </a:lnTo>
                <a:lnTo>
                  <a:pt x="868680" y="205232"/>
                </a:lnTo>
                <a:lnTo>
                  <a:pt x="863971" y="235577"/>
                </a:lnTo>
                <a:lnTo>
                  <a:pt x="828315" y="291803"/>
                </a:lnTo>
                <a:lnTo>
                  <a:pt x="798711" y="317049"/>
                </a:lnTo>
                <a:lnTo>
                  <a:pt x="762151" y="339960"/>
                </a:lnTo>
                <a:lnTo>
                  <a:pt x="719308" y="360217"/>
                </a:lnTo>
                <a:lnTo>
                  <a:pt x="670853" y="377504"/>
                </a:lnTo>
                <a:lnTo>
                  <a:pt x="617457" y="391503"/>
                </a:lnTo>
                <a:lnTo>
                  <a:pt x="559791" y="401895"/>
                </a:lnTo>
                <a:lnTo>
                  <a:pt x="498528" y="408364"/>
                </a:lnTo>
                <a:lnTo>
                  <a:pt x="434340" y="410591"/>
                </a:lnTo>
                <a:lnTo>
                  <a:pt x="370151" y="408364"/>
                </a:lnTo>
                <a:lnTo>
                  <a:pt x="308888" y="401895"/>
                </a:lnTo>
                <a:lnTo>
                  <a:pt x="251222" y="391503"/>
                </a:lnTo>
                <a:lnTo>
                  <a:pt x="197826" y="377504"/>
                </a:lnTo>
                <a:lnTo>
                  <a:pt x="149371" y="360217"/>
                </a:lnTo>
                <a:lnTo>
                  <a:pt x="106528" y="339960"/>
                </a:lnTo>
                <a:lnTo>
                  <a:pt x="69968" y="317049"/>
                </a:lnTo>
                <a:lnTo>
                  <a:pt x="40364" y="291803"/>
                </a:lnTo>
                <a:lnTo>
                  <a:pt x="4708" y="235577"/>
                </a:lnTo>
                <a:lnTo>
                  <a:pt x="0" y="20523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9846" y="3331590"/>
            <a:ext cx="918844" cy="410845"/>
          </a:xfrm>
          <a:custGeom>
            <a:avLst/>
            <a:gdLst/>
            <a:ahLst/>
            <a:cxnLst/>
            <a:rect l="l" t="t" r="r" b="b"/>
            <a:pathLst>
              <a:path w="918845" h="410845">
                <a:moveTo>
                  <a:pt x="459486" y="0"/>
                </a:moveTo>
                <a:lnTo>
                  <a:pt x="397140" y="1874"/>
                </a:lnTo>
                <a:lnTo>
                  <a:pt x="337343" y="7335"/>
                </a:lnTo>
                <a:lnTo>
                  <a:pt x="280642" y="16136"/>
                </a:lnTo>
                <a:lnTo>
                  <a:pt x="227584" y="28034"/>
                </a:lnTo>
                <a:lnTo>
                  <a:pt x="178716" y="42781"/>
                </a:lnTo>
                <a:lnTo>
                  <a:pt x="134588" y="60134"/>
                </a:lnTo>
                <a:lnTo>
                  <a:pt x="95746" y="79847"/>
                </a:lnTo>
                <a:lnTo>
                  <a:pt x="62737" y="101675"/>
                </a:lnTo>
                <a:lnTo>
                  <a:pt x="16414" y="150694"/>
                </a:lnTo>
                <a:lnTo>
                  <a:pt x="0" y="205232"/>
                </a:lnTo>
                <a:lnTo>
                  <a:pt x="4194" y="233096"/>
                </a:lnTo>
                <a:lnTo>
                  <a:pt x="36111" y="285164"/>
                </a:lnTo>
                <a:lnTo>
                  <a:pt x="95746" y="330718"/>
                </a:lnTo>
                <a:lnTo>
                  <a:pt x="134588" y="350440"/>
                </a:lnTo>
                <a:lnTo>
                  <a:pt x="178716" y="367800"/>
                </a:lnTo>
                <a:lnTo>
                  <a:pt x="227583" y="382552"/>
                </a:lnTo>
                <a:lnTo>
                  <a:pt x="280642" y="394452"/>
                </a:lnTo>
                <a:lnTo>
                  <a:pt x="337343" y="403254"/>
                </a:lnTo>
                <a:lnTo>
                  <a:pt x="397140" y="408716"/>
                </a:lnTo>
                <a:lnTo>
                  <a:pt x="459486" y="410591"/>
                </a:lnTo>
                <a:lnTo>
                  <a:pt x="521801" y="408716"/>
                </a:lnTo>
                <a:lnTo>
                  <a:pt x="581574" y="403254"/>
                </a:lnTo>
                <a:lnTo>
                  <a:pt x="638256" y="394452"/>
                </a:lnTo>
                <a:lnTo>
                  <a:pt x="691298" y="382552"/>
                </a:lnTo>
                <a:lnTo>
                  <a:pt x="740153" y="367800"/>
                </a:lnTo>
                <a:lnTo>
                  <a:pt x="784272" y="350440"/>
                </a:lnTo>
                <a:lnTo>
                  <a:pt x="823108" y="330718"/>
                </a:lnTo>
                <a:lnTo>
                  <a:pt x="856111" y="308878"/>
                </a:lnTo>
                <a:lnTo>
                  <a:pt x="902430" y="259822"/>
                </a:lnTo>
                <a:lnTo>
                  <a:pt x="918844" y="205232"/>
                </a:lnTo>
                <a:lnTo>
                  <a:pt x="914650" y="177396"/>
                </a:lnTo>
                <a:lnTo>
                  <a:pt x="882735" y="125372"/>
                </a:lnTo>
                <a:lnTo>
                  <a:pt x="823108" y="79847"/>
                </a:lnTo>
                <a:lnTo>
                  <a:pt x="784272" y="60134"/>
                </a:lnTo>
                <a:lnTo>
                  <a:pt x="740153" y="42781"/>
                </a:lnTo>
                <a:lnTo>
                  <a:pt x="691298" y="28034"/>
                </a:lnTo>
                <a:lnTo>
                  <a:pt x="638256" y="16136"/>
                </a:lnTo>
                <a:lnTo>
                  <a:pt x="581574" y="7335"/>
                </a:lnTo>
                <a:lnTo>
                  <a:pt x="521801" y="1874"/>
                </a:lnTo>
                <a:lnTo>
                  <a:pt x="459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9846" y="3331590"/>
            <a:ext cx="918844" cy="410845"/>
          </a:xfrm>
          <a:custGeom>
            <a:avLst/>
            <a:gdLst/>
            <a:ahLst/>
            <a:cxnLst/>
            <a:rect l="l" t="t" r="r" b="b"/>
            <a:pathLst>
              <a:path w="918845" h="410845">
                <a:moveTo>
                  <a:pt x="0" y="205232"/>
                </a:moveTo>
                <a:lnTo>
                  <a:pt x="16414" y="150694"/>
                </a:lnTo>
                <a:lnTo>
                  <a:pt x="62737" y="101675"/>
                </a:lnTo>
                <a:lnTo>
                  <a:pt x="95746" y="79847"/>
                </a:lnTo>
                <a:lnTo>
                  <a:pt x="134588" y="60134"/>
                </a:lnTo>
                <a:lnTo>
                  <a:pt x="178716" y="42781"/>
                </a:lnTo>
                <a:lnTo>
                  <a:pt x="227584" y="28034"/>
                </a:lnTo>
                <a:lnTo>
                  <a:pt x="280642" y="16136"/>
                </a:lnTo>
                <a:lnTo>
                  <a:pt x="337343" y="7335"/>
                </a:lnTo>
                <a:lnTo>
                  <a:pt x="397140" y="1874"/>
                </a:lnTo>
                <a:lnTo>
                  <a:pt x="459486" y="0"/>
                </a:lnTo>
                <a:lnTo>
                  <a:pt x="521801" y="1874"/>
                </a:lnTo>
                <a:lnTo>
                  <a:pt x="581574" y="7335"/>
                </a:lnTo>
                <a:lnTo>
                  <a:pt x="638256" y="16136"/>
                </a:lnTo>
                <a:lnTo>
                  <a:pt x="691298" y="28034"/>
                </a:lnTo>
                <a:lnTo>
                  <a:pt x="740153" y="42781"/>
                </a:lnTo>
                <a:lnTo>
                  <a:pt x="784272" y="60134"/>
                </a:lnTo>
                <a:lnTo>
                  <a:pt x="823108" y="79847"/>
                </a:lnTo>
                <a:lnTo>
                  <a:pt x="856111" y="101675"/>
                </a:lnTo>
                <a:lnTo>
                  <a:pt x="902430" y="150694"/>
                </a:lnTo>
                <a:lnTo>
                  <a:pt x="918844" y="205232"/>
                </a:lnTo>
                <a:lnTo>
                  <a:pt x="914650" y="233096"/>
                </a:lnTo>
                <a:lnTo>
                  <a:pt x="882735" y="285164"/>
                </a:lnTo>
                <a:lnTo>
                  <a:pt x="823108" y="330718"/>
                </a:lnTo>
                <a:lnTo>
                  <a:pt x="784272" y="350440"/>
                </a:lnTo>
                <a:lnTo>
                  <a:pt x="740153" y="367800"/>
                </a:lnTo>
                <a:lnTo>
                  <a:pt x="691298" y="382552"/>
                </a:lnTo>
                <a:lnTo>
                  <a:pt x="638256" y="394452"/>
                </a:lnTo>
                <a:lnTo>
                  <a:pt x="581574" y="403254"/>
                </a:lnTo>
                <a:lnTo>
                  <a:pt x="521801" y="408716"/>
                </a:lnTo>
                <a:lnTo>
                  <a:pt x="459486" y="410591"/>
                </a:lnTo>
                <a:lnTo>
                  <a:pt x="397140" y="408716"/>
                </a:lnTo>
                <a:lnTo>
                  <a:pt x="337343" y="403254"/>
                </a:lnTo>
                <a:lnTo>
                  <a:pt x="280642" y="394452"/>
                </a:lnTo>
                <a:lnTo>
                  <a:pt x="227583" y="382552"/>
                </a:lnTo>
                <a:lnTo>
                  <a:pt x="178716" y="367800"/>
                </a:lnTo>
                <a:lnTo>
                  <a:pt x="134588" y="350440"/>
                </a:lnTo>
                <a:lnTo>
                  <a:pt x="95746" y="330718"/>
                </a:lnTo>
                <a:lnTo>
                  <a:pt x="62737" y="308878"/>
                </a:lnTo>
                <a:lnTo>
                  <a:pt x="16414" y="259822"/>
                </a:lnTo>
                <a:lnTo>
                  <a:pt x="0" y="2052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63717" y="3331590"/>
            <a:ext cx="862965" cy="422909"/>
          </a:xfrm>
          <a:custGeom>
            <a:avLst/>
            <a:gdLst/>
            <a:ahLst/>
            <a:cxnLst/>
            <a:rect l="l" t="t" r="r" b="b"/>
            <a:pathLst>
              <a:path w="862964" h="422910">
                <a:moveTo>
                  <a:pt x="431419" y="0"/>
                </a:moveTo>
                <a:lnTo>
                  <a:pt x="367670" y="2291"/>
                </a:lnTo>
                <a:lnTo>
                  <a:pt x="306824" y="8948"/>
                </a:lnTo>
                <a:lnTo>
                  <a:pt x="249549" y="19643"/>
                </a:lnTo>
                <a:lnTo>
                  <a:pt x="196513" y="34052"/>
                </a:lnTo>
                <a:lnTo>
                  <a:pt x="148382" y="51847"/>
                </a:lnTo>
                <a:lnTo>
                  <a:pt x="105824" y="72702"/>
                </a:lnTo>
                <a:lnTo>
                  <a:pt x="69507" y="96290"/>
                </a:lnTo>
                <a:lnTo>
                  <a:pt x="40099" y="122286"/>
                </a:lnTo>
                <a:lnTo>
                  <a:pt x="4678" y="180194"/>
                </a:lnTo>
                <a:lnTo>
                  <a:pt x="0" y="211455"/>
                </a:lnTo>
                <a:lnTo>
                  <a:pt x="4678" y="242686"/>
                </a:lnTo>
                <a:lnTo>
                  <a:pt x="40099" y="300568"/>
                </a:lnTo>
                <a:lnTo>
                  <a:pt x="69507" y="326563"/>
                </a:lnTo>
                <a:lnTo>
                  <a:pt x="105824" y="350156"/>
                </a:lnTo>
                <a:lnTo>
                  <a:pt x="148382" y="371019"/>
                </a:lnTo>
                <a:lnTo>
                  <a:pt x="196513" y="388825"/>
                </a:lnTo>
                <a:lnTo>
                  <a:pt x="249549" y="403245"/>
                </a:lnTo>
                <a:lnTo>
                  <a:pt x="306824" y="413951"/>
                </a:lnTo>
                <a:lnTo>
                  <a:pt x="367670" y="420615"/>
                </a:lnTo>
                <a:lnTo>
                  <a:pt x="431419" y="422910"/>
                </a:lnTo>
                <a:lnTo>
                  <a:pt x="495199" y="420615"/>
                </a:lnTo>
                <a:lnTo>
                  <a:pt x="556070" y="413951"/>
                </a:lnTo>
                <a:lnTo>
                  <a:pt x="613366" y="403245"/>
                </a:lnTo>
                <a:lnTo>
                  <a:pt x="666419" y="388825"/>
                </a:lnTo>
                <a:lnTo>
                  <a:pt x="714562" y="371019"/>
                </a:lnTo>
                <a:lnTo>
                  <a:pt x="757128" y="350156"/>
                </a:lnTo>
                <a:lnTo>
                  <a:pt x="793451" y="326563"/>
                </a:lnTo>
                <a:lnTo>
                  <a:pt x="822862" y="300568"/>
                </a:lnTo>
                <a:lnTo>
                  <a:pt x="858286" y="242686"/>
                </a:lnTo>
                <a:lnTo>
                  <a:pt x="862965" y="211455"/>
                </a:lnTo>
                <a:lnTo>
                  <a:pt x="858286" y="180194"/>
                </a:lnTo>
                <a:lnTo>
                  <a:pt x="822862" y="122286"/>
                </a:lnTo>
                <a:lnTo>
                  <a:pt x="793451" y="96290"/>
                </a:lnTo>
                <a:lnTo>
                  <a:pt x="757128" y="72702"/>
                </a:lnTo>
                <a:lnTo>
                  <a:pt x="714562" y="51847"/>
                </a:lnTo>
                <a:lnTo>
                  <a:pt x="666419" y="34052"/>
                </a:lnTo>
                <a:lnTo>
                  <a:pt x="613366" y="19643"/>
                </a:lnTo>
                <a:lnTo>
                  <a:pt x="556070" y="8948"/>
                </a:lnTo>
                <a:lnTo>
                  <a:pt x="495199" y="2291"/>
                </a:lnTo>
                <a:lnTo>
                  <a:pt x="4314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3717" y="3331590"/>
            <a:ext cx="862965" cy="422909"/>
          </a:xfrm>
          <a:custGeom>
            <a:avLst/>
            <a:gdLst/>
            <a:ahLst/>
            <a:cxnLst/>
            <a:rect l="l" t="t" r="r" b="b"/>
            <a:pathLst>
              <a:path w="862964" h="422910">
                <a:moveTo>
                  <a:pt x="0" y="211455"/>
                </a:moveTo>
                <a:lnTo>
                  <a:pt x="18267" y="150363"/>
                </a:lnTo>
                <a:lnTo>
                  <a:pt x="69507" y="96290"/>
                </a:lnTo>
                <a:lnTo>
                  <a:pt x="105824" y="72702"/>
                </a:lnTo>
                <a:lnTo>
                  <a:pt x="148382" y="51847"/>
                </a:lnTo>
                <a:lnTo>
                  <a:pt x="196513" y="34052"/>
                </a:lnTo>
                <a:lnTo>
                  <a:pt x="249549" y="19643"/>
                </a:lnTo>
                <a:lnTo>
                  <a:pt x="306824" y="8948"/>
                </a:lnTo>
                <a:lnTo>
                  <a:pt x="367670" y="2291"/>
                </a:lnTo>
                <a:lnTo>
                  <a:pt x="431419" y="0"/>
                </a:lnTo>
                <a:lnTo>
                  <a:pt x="495199" y="2291"/>
                </a:lnTo>
                <a:lnTo>
                  <a:pt x="556070" y="8948"/>
                </a:lnTo>
                <a:lnTo>
                  <a:pt x="613366" y="19643"/>
                </a:lnTo>
                <a:lnTo>
                  <a:pt x="666419" y="34052"/>
                </a:lnTo>
                <a:lnTo>
                  <a:pt x="714562" y="51847"/>
                </a:lnTo>
                <a:lnTo>
                  <a:pt x="757128" y="72702"/>
                </a:lnTo>
                <a:lnTo>
                  <a:pt x="793451" y="96290"/>
                </a:lnTo>
                <a:lnTo>
                  <a:pt x="822862" y="122286"/>
                </a:lnTo>
                <a:lnTo>
                  <a:pt x="858286" y="180194"/>
                </a:lnTo>
                <a:lnTo>
                  <a:pt x="862965" y="211455"/>
                </a:lnTo>
                <a:lnTo>
                  <a:pt x="858286" y="242686"/>
                </a:lnTo>
                <a:lnTo>
                  <a:pt x="822862" y="300568"/>
                </a:lnTo>
                <a:lnTo>
                  <a:pt x="793451" y="326563"/>
                </a:lnTo>
                <a:lnTo>
                  <a:pt x="757128" y="350156"/>
                </a:lnTo>
                <a:lnTo>
                  <a:pt x="714562" y="371019"/>
                </a:lnTo>
                <a:lnTo>
                  <a:pt x="666419" y="388825"/>
                </a:lnTo>
                <a:lnTo>
                  <a:pt x="613366" y="403245"/>
                </a:lnTo>
                <a:lnTo>
                  <a:pt x="556070" y="413951"/>
                </a:lnTo>
                <a:lnTo>
                  <a:pt x="495199" y="420615"/>
                </a:lnTo>
                <a:lnTo>
                  <a:pt x="431419" y="422910"/>
                </a:lnTo>
                <a:lnTo>
                  <a:pt x="367670" y="420615"/>
                </a:lnTo>
                <a:lnTo>
                  <a:pt x="306824" y="413951"/>
                </a:lnTo>
                <a:lnTo>
                  <a:pt x="249549" y="403245"/>
                </a:lnTo>
                <a:lnTo>
                  <a:pt x="196513" y="388825"/>
                </a:lnTo>
                <a:lnTo>
                  <a:pt x="148382" y="371019"/>
                </a:lnTo>
                <a:lnTo>
                  <a:pt x="105824" y="350156"/>
                </a:lnTo>
                <a:lnTo>
                  <a:pt x="69507" y="326563"/>
                </a:lnTo>
                <a:lnTo>
                  <a:pt x="40099" y="300568"/>
                </a:lnTo>
                <a:lnTo>
                  <a:pt x="4678" y="242686"/>
                </a:lnTo>
                <a:lnTo>
                  <a:pt x="0" y="2114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94679" y="3415029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baseline="-25462" dirty="0">
                <a:latin typeface="Calibri"/>
                <a:cs typeface="Calibri"/>
              </a:rPr>
              <a:t>L</a:t>
            </a:r>
            <a:endParaRPr sz="1800" baseline="-25462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59854" y="3306953"/>
            <a:ext cx="896619" cy="422909"/>
          </a:xfrm>
          <a:custGeom>
            <a:avLst/>
            <a:gdLst/>
            <a:ahLst/>
            <a:cxnLst/>
            <a:rect l="l" t="t" r="r" b="b"/>
            <a:pathLst>
              <a:path w="896620" h="422910">
                <a:moveTo>
                  <a:pt x="448310" y="0"/>
                </a:moveTo>
                <a:lnTo>
                  <a:pt x="387465" y="1931"/>
                </a:lnTo>
                <a:lnTo>
                  <a:pt x="329112" y="7558"/>
                </a:lnTo>
                <a:lnTo>
                  <a:pt x="273784" y="16627"/>
                </a:lnTo>
                <a:lnTo>
                  <a:pt x="222014" y="28885"/>
                </a:lnTo>
                <a:lnTo>
                  <a:pt x="174337" y="44080"/>
                </a:lnTo>
                <a:lnTo>
                  <a:pt x="131286" y="61960"/>
                </a:lnTo>
                <a:lnTo>
                  <a:pt x="93394" y="82271"/>
                </a:lnTo>
                <a:lnTo>
                  <a:pt x="61195" y="104760"/>
                </a:lnTo>
                <a:lnTo>
                  <a:pt x="16010" y="155266"/>
                </a:lnTo>
                <a:lnTo>
                  <a:pt x="0" y="211455"/>
                </a:lnTo>
                <a:lnTo>
                  <a:pt x="4091" y="240160"/>
                </a:lnTo>
                <a:lnTo>
                  <a:pt x="35222" y="293786"/>
                </a:lnTo>
                <a:lnTo>
                  <a:pt x="93394" y="340692"/>
                </a:lnTo>
                <a:lnTo>
                  <a:pt x="131286" y="360997"/>
                </a:lnTo>
                <a:lnTo>
                  <a:pt x="174337" y="378867"/>
                </a:lnTo>
                <a:lnTo>
                  <a:pt x="222014" y="394052"/>
                </a:lnTo>
                <a:lnTo>
                  <a:pt x="273784" y="406300"/>
                </a:lnTo>
                <a:lnTo>
                  <a:pt x="329112" y="415360"/>
                </a:lnTo>
                <a:lnTo>
                  <a:pt x="387465" y="420980"/>
                </a:lnTo>
                <a:lnTo>
                  <a:pt x="448310" y="422910"/>
                </a:lnTo>
                <a:lnTo>
                  <a:pt x="509154" y="420980"/>
                </a:lnTo>
                <a:lnTo>
                  <a:pt x="567507" y="415360"/>
                </a:lnTo>
                <a:lnTo>
                  <a:pt x="622835" y="406300"/>
                </a:lnTo>
                <a:lnTo>
                  <a:pt x="674605" y="394052"/>
                </a:lnTo>
                <a:lnTo>
                  <a:pt x="722282" y="378867"/>
                </a:lnTo>
                <a:lnTo>
                  <a:pt x="765333" y="360997"/>
                </a:lnTo>
                <a:lnTo>
                  <a:pt x="803225" y="340692"/>
                </a:lnTo>
                <a:lnTo>
                  <a:pt x="835424" y="318205"/>
                </a:lnTo>
                <a:lnTo>
                  <a:pt x="880609" y="267687"/>
                </a:lnTo>
                <a:lnTo>
                  <a:pt x="896620" y="211455"/>
                </a:lnTo>
                <a:lnTo>
                  <a:pt x="892528" y="182776"/>
                </a:lnTo>
                <a:lnTo>
                  <a:pt x="861397" y="129176"/>
                </a:lnTo>
                <a:lnTo>
                  <a:pt x="803225" y="82271"/>
                </a:lnTo>
                <a:lnTo>
                  <a:pt x="765333" y="61960"/>
                </a:lnTo>
                <a:lnTo>
                  <a:pt x="722282" y="44080"/>
                </a:lnTo>
                <a:lnTo>
                  <a:pt x="674605" y="28885"/>
                </a:lnTo>
                <a:lnTo>
                  <a:pt x="622835" y="16627"/>
                </a:lnTo>
                <a:lnTo>
                  <a:pt x="567507" y="7558"/>
                </a:lnTo>
                <a:lnTo>
                  <a:pt x="509154" y="1931"/>
                </a:lnTo>
                <a:lnTo>
                  <a:pt x="4483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59854" y="3306953"/>
            <a:ext cx="896619" cy="422909"/>
          </a:xfrm>
          <a:custGeom>
            <a:avLst/>
            <a:gdLst/>
            <a:ahLst/>
            <a:cxnLst/>
            <a:rect l="l" t="t" r="r" b="b"/>
            <a:pathLst>
              <a:path w="896620" h="422910">
                <a:moveTo>
                  <a:pt x="0" y="211455"/>
                </a:moveTo>
                <a:lnTo>
                  <a:pt x="16010" y="155266"/>
                </a:lnTo>
                <a:lnTo>
                  <a:pt x="61195" y="104760"/>
                </a:lnTo>
                <a:lnTo>
                  <a:pt x="93394" y="82271"/>
                </a:lnTo>
                <a:lnTo>
                  <a:pt x="131286" y="61960"/>
                </a:lnTo>
                <a:lnTo>
                  <a:pt x="174337" y="44080"/>
                </a:lnTo>
                <a:lnTo>
                  <a:pt x="222014" y="28885"/>
                </a:lnTo>
                <a:lnTo>
                  <a:pt x="273784" y="16627"/>
                </a:lnTo>
                <a:lnTo>
                  <a:pt x="329112" y="7558"/>
                </a:lnTo>
                <a:lnTo>
                  <a:pt x="387465" y="1931"/>
                </a:lnTo>
                <a:lnTo>
                  <a:pt x="448310" y="0"/>
                </a:lnTo>
                <a:lnTo>
                  <a:pt x="509154" y="1931"/>
                </a:lnTo>
                <a:lnTo>
                  <a:pt x="567507" y="7558"/>
                </a:lnTo>
                <a:lnTo>
                  <a:pt x="622835" y="16627"/>
                </a:lnTo>
                <a:lnTo>
                  <a:pt x="674605" y="28885"/>
                </a:lnTo>
                <a:lnTo>
                  <a:pt x="722282" y="44080"/>
                </a:lnTo>
                <a:lnTo>
                  <a:pt x="765333" y="61960"/>
                </a:lnTo>
                <a:lnTo>
                  <a:pt x="803225" y="82271"/>
                </a:lnTo>
                <a:lnTo>
                  <a:pt x="835424" y="104760"/>
                </a:lnTo>
                <a:lnTo>
                  <a:pt x="880609" y="155266"/>
                </a:lnTo>
                <a:lnTo>
                  <a:pt x="896620" y="211455"/>
                </a:lnTo>
                <a:lnTo>
                  <a:pt x="892528" y="240160"/>
                </a:lnTo>
                <a:lnTo>
                  <a:pt x="861397" y="293786"/>
                </a:lnTo>
                <a:lnTo>
                  <a:pt x="803225" y="340692"/>
                </a:lnTo>
                <a:lnTo>
                  <a:pt x="765333" y="360997"/>
                </a:lnTo>
                <a:lnTo>
                  <a:pt x="722282" y="378867"/>
                </a:lnTo>
                <a:lnTo>
                  <a:pt x="674605" y="394052"/>
                </a:lnTo>
                <a:lnTo>
                  <a:pt x="622835" y="406300"/>
                </a:lnTo>
                <a:lnTo>
                  <a:pt x="567507" y="415360"/>
                </a:lnTo>
                <a:lnTo>
                  <a:pt x="509154" y="420980"/>
                </a:lnTo>
                <a:lnTo>
                  <a:pt x="448310" y="422910"/>
                </a:lnTo>
                <a:lnTo>
                  <a:pt x="387465" y="420980"/>
                </a:lnTo>
                <a:lnTo>
                  <a:pt x="329112" y="415360"/>
                </a:lnTo>
                <a:lnTo>
                  <a:pt x="273784" y="406300"/>
                </a:lnTo>
                <a:lnTo>
                  <a:pt x="222014" y="394052"/>
                </a:lnTo>
                <a:lnTo>
                  <a:pt x="174337" y="378867"/>
                </a:lnTo>
                <a:lnTo>
                  <a:pt x="131286" y="360997"/>
                </a:lnTo>
                <a:lnTo>
                  <a:pt x="93394" y="340692"/>
                </a:lnTo>
                <a:lnTo>
                  <a:pt x="61195" y="318205"/>
                </a:lnTo>
                <a:lnTo>
                  <a:pt x="16010" y="267687"/>
                </a:lnTo>
                <a:lnTo>
                  <a:pt x="0" y="2114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97802" y="3390341"/>
            <a:ext cx="2241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baseline="-25462" dirty="0">
                <a:latin typeface="Calibri"/>
                <a:cs typeface="Calibri"/>
              </a:rPr>
              <a:t>R</a:t>
            </a:r>
            <a:endParaRPr sz="1800" baseline="-25462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38145" y="3063620"/>
            <a:ext cx="295910" cy="255904"/>
          </a:xfrm>
          <a:custGeom>
            <a:avLst/>
            <a:gdLst/>
            <a:ahLst/>
            <a:cxnLst/>
            <a:rect l="l" t="t" r="r" b="b"/>
            <a:pathLst>
              <a:path w="295910" h="255904">
                <a:moveTo>
                  <a:pt x="295656" y="0"/>
                </a:moveTo>
                <a:lnTo>
                  <a:pt x="0" y="255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4688" y="3063620"/>
            <a:ext cx="295910" cy="255904"/>
          </a:xfrm>
          <a:custGeom>
            <a:avLst/>
            <a:gdLst/>
            <a:ahLst/>
            <a:cxnLst/>
            <a:rect l="l" t="t" r="r" b="b"/>
            <a:pathLst>
              <a:path w="295910" h="255904">
                <a:moveTo>
                  <a:pt x="0" y="0"/>
                </a:moveTo>
                <a:lnTo>
                  <a:pt x="295528" y="255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47892" y="3062732"/>
            <a:ext cx="462280" cy="255270"/>
          </a:xfrm>
          <a:custGeom>
            <a:avLst/>
            <a:gdLst/>
            <a:ahLst/>
            <a:cxnLst/>
            <a:rect l="l" t="t" r="r" b="b"/>
            <a:pathLst>
              <a:path w="462279" h="255270">
                <a:moveTo>
                  <a:pt x="462280" y="0"/>
                </a:moveTo>
                <a:lnTo>
                  <a:pt x="0" y="2548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58890" y="3062732"/>
            <a:ext cx="421640" cy="255270"/>
          </a:xfrm>
          <a:custGeom>
            <a:avLst/>
            <a:gdLst/>
            <a:ahLst/>
            <a:cxnLst/>
            <a:rect l="l" t="t" r="r" b="b"/>
            <a:pathLst>
              <a:path w="421640" h="255270">
                <a:moveTo>
                  <a:pt x="0" y="0"/>
                </a:moveTo>
                <a:lnTo>
                  <a:pt x="421132" y="2548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82141" y="3168853"/>
            <a:ext cx="1028700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Ф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5965" algn="l"/>
              </a:tabLst>
            </a:pPr>
            <a:r>
              <a:rPr sz="1800" b="1" dirty="0">
                <a:latin typeface="Times New Roman"/>
                <a:cs typeface="Times New Roman"/>
              </a:rPr>
              <a:t>(a)	</a:t>
            </a:r>
            <a:r>
              <a:rPr sz="1800" b="1" spc="-5" dirty="0">
                <a:latin typeface="Times New Roman"/>
                <a:cs typeface="Times New Roman"/>
              </a:rPr>
              <a:t>(b)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08477" y="3320033"/>
            <a:ext cx="300355" cy="7607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spc="-7" baseline="-25462" dirty="0">
                <a:latin typeface="Calibri"/>
                <a:cs typeface="Calibri"/>
              </a:rPr>
              <a:t>L</a:t>
            </a:r>
            <a:endParaRPr sz="1800" baseline="-25462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730"/>
              </a:spcBef>
            </a:pP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8080" y="3320033"/>
            <a:ext cx="355600" cy="7607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spc="-7" baseline="-25462" dirty="0">
                <a:latin typeface="Calibri"/>
                <a:cs typeface="Calibri"/>
              </a:rPr>
              <a:t>R</a:t>
            </a:r>
            <a:endParaRPr sz="1800" baseline="-25462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730"/>
              </a:spcBef>
            </a:pPr>
            <a:r>
              <a:rPr sz="1800" b="1" spc="-5" dirty="0">
                <a:latin typeface="Times New Roman"/>
                <a:cs typeface="Times New Roman"/>
              </a:rPr>
              <a:t>(d)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74070" y="378079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(e)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65810" y="281686"/>
            <a:ext cx="2476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3399"/>
                </a:solidFill>
              </a:rPr>
              <a:t>二叉树的定义</a:t>
            </a:r>
            <a:endParaRPr sz="3200"/>
          </a:p>
        </p:txBody>
      </p:sp>
      <p:sp>
        <p:nvSpPr>
          <p:cNvPr id="32" name="object 32"/>
          <p:cNvSpPr txBox="1"/>
          <p:nvPr/>
        </p:nvSpPr>
        <p:spPr>
          <a:xfrm>
            <a:off x="716991" y="4447413"/>
            <a:ext cx="36976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5" dirty="0">
                <a:latin typeface="宋体"/>
                <a:cs typeface="宋体"/>
              </a:rPr>
              <a:t>二叉树的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子树有左右顺序之分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03451" y="4852987"/>
            <a:ext cx="2679700" cy="1014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C053199-3FA1-442D-AC2F-BBFCAD87FF54}"/>
              </a:ext>
            </a:extLst>
          </p:cNvPr>
          <p:cNvSpPr txBox="1"/>
          <p:nvPr/>
        </p:nvSpPr>
        <p:spPr>
          <a:xfrm>
            <a:off x="456690" y="233216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4345" indent="-342900">
              <a:lnSpc>
                <a:spcPct val="100000"/>
              </a:lnSpc>
              <a:spcBef>
                <a:spcPts val="1600"/>
              </a:spcBef>
              <a:buFont typeface="Wingdings"/>
              <a:buChar char=""/>
              <a:tabLst>
                <a:tab pos="4749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二叉树具体五种基本形态</a:t>
            </a:r>
            <a:endParaRPr lang="zh-CN" altLang="en-US"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2" grpId="0"/>
      <p:bldP spid="33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652" y="1930145"/>
            <a:ext cx="296545" cy="285115"/>
          </a:xfrm>
          <a:custGeom>
            <a:avLst/>
            <a:gdLst/>
            <a:ahLst/>
            <a:cxnLst/>
            <a:rect l="l" t="t" r="r" b="b"/>
            <a:pathLst>
              <a:path w="296544" h="285114">
                <a:moveTo>
                  <a:pt x="148209" y="0"/>
                </a:moveTo>
                <a:lnTo>
                  <a:pt x="101339" y="7272"/>
                </a:lnTo>
                <a:lnTo>
                  <a:pt x="60652" y="27517"/>
                </a:lnTo>
                <a:lnTo>
                  <a:pt x="28578" y="58375"/>
                </a:lnTo>
                <a:lnTo>
                  <a:pt x="7549" y="97487"/>
                </a:lnTo>
                <a:lnTo>
                  <a:pt x="0" y="142493"/>
                </a:lnTo>
                <a:lnTo>
                  <a:pt x="7549" y="187562"/>
                </a:lnTo>
                <a:lnTo>
                  <a:pt x="28578" y="226712"/>
                </a:lnTo>
                <a:lnTo>
                  <a:pt x="60652" y="257589"/>
                </a:lnTo>
                <a:lnTo>
                  <a:pt x="101339" y="277841"/>
                </a:lnTo>
                <a:lnTo>
                  <a:pt x="148209" y="285114"/>
                </a:lnTo>
                <a:lnTo>
                  <a:pt x="195016" y="277841"/>
                </a:lnTo>
                <a:lnTo>
                  <a:pt x="235666" y="257589"/>
                </a:lnTo>
                <a:lnTo>
                  <a:pt x="267721" y="226712"/>
                </a:lnTo>
                <a:lnTo>
                  <a:pt x="288742" y="187562"/>
                </a:lnTo>
                <a:lnTo>
                  <a:pt x="296291" y="142493"/>
                </a:lnTo>
                <a:lnTo>
                  <a:pt x="288742" y="97487"/>
                </a:lnTo>
                <a:lnTo>
                  <a:pt x="267721" y="58375"/>
                </a:lnTo>
                <a:lnTo>
                  <a:pt x="235666" y="27517"/>
                </a:lnTo>
                <a:lnTo>
                  <a:pt x="195016" y="7272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49652" y="1930145"/>
            <a:ext cx="296545" cy="285115"/>
          </a:xfrm>
          <a:custGeom>
            <a:avLst/>
            <a:gdLst/>
            <a:ahLst/>
            <a:cxnLst/>
            <a:rect l="l" t="t" r="r" b="b"/>
            <a:pathLst>
              <a:path w="296544" h="285114">
                <a:moveTo>
                  <a:pt x="0" y="142493"/>
                </a:moveTo>
                <a:lnTo>
                  <a:pt x="7549" y="97487"/>
                </a:lnTo>
                <a:lnTo>
                  <a:pt x="28578" y="58375"/>
                </a:lnTo>
                <a:lnTo>
                  <a:pt x="60652" y="27517"/>
                </a:lnTo>
                <a:lnTo>
                  <a:pt x="101339" y="7272"/>
                </a:lnTo>
                <a:lnTo>
                  <a:pt x="148209" y="0"/>
                </a:lnTo>
                <a:lnTo>
                  <a:pt x="195016" y="7272"/>
                </a:lnTo>
                <a:lnTo>
                  <a:pt x="235666" y="27517"/>
                </a:lnTo>
                <a:lnTo>
                  <a:pt x="267721" y="58375"/>
                </a:lnTo>
                <a:lnTo>
                  <a:pt x="288742" y="97487"/>
                </a:lnTo>
                <a:lnTo>
                  <a:pt x="296291" y="142493"/>
                </a:lnTo>
                <a:lnTo>
                  <a:pt x="288742" y="187562"/>
                </a:lnTo>
                <a:lnTo>
                  <a:pt x="267721" y="226712"/>
                </a:lnTo>
                <a:lnTo>
                  <a:pt x="235666" y="257589"/>
                </a:lnTo>
                <a:lnTo>
                  <a:pt x="195016" y="277841"/>
                </a:lnTo>
                <a:lnTo>
                  <a:pt x="148209" y="285114"/>
                </a:lnTo>
                <a:lnTo>
                  <a:pt x="101339" y="277841"/>
                </a:lnTo>
                <a:lnTo>
                  <a:pt x="60652" y="257589"/>
                </a:lnTo>
                <a:lnTo>
                  <a:pt x="28578" y="226712"/>
                </a:lnTo>
                <a:lnTo>
                  <a:pt x="7549" y="187562"/>
                </a:lnTo>
                <a:lnTo>
                  <a:pt x="0" y="142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4329" y="1974253"/>
            <a:ext cx="163830" cy="166370"/>
          </a:xfrm>
          <a:custGeom>
            <a:avLst/>
            <a:gdLst/>
            <a:ahLst/>
            <a:cxnLst/>
            <a:rect l="l" t="t" r="r" b="b"/>
            <a:pathLst>
              <a:path w="163830" h="166369">
                <a:moveTo>
                  <a:pt x="0" y="166077"/>
                </a:moveTo>
                <a:lnTo>
                  <a:pt x="163804" y="166077"/>
                </a:lnTo>
                <a:lnTo>
                  <a:pt x="163804" y="0"/>
                </a:lnTo>
                <a:lnTo>
                  <a:pt x="0" y="0"/>
                </a:lnTo>
                <a:lnTo>
                  <a:pt x="0" y="166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0298" y="194843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7858" y="1462150"/>
            <a:ext cx="296545" cy="285115"/>
          </a:xfrm>
          <a:custGeom>
            <a:avLst/>
            <a:gdLst/>
            <a:ahLst/>
            <a:cxnLst/>
            <a:rect l="l" t="t" r="r" b="b"/>
            <a:pathLst>
              <a:path w="296544" h="285114">
                <a:moveTo>
                  <a:pt x="148209" y="0"/>
                </a:moveTo>
                <a:lnTo>
                  <a:pt x="101339" y="7260"/>
                </a:lnTo>
                <a:lnTo>
                  <a:pt x="60652" y="27480"/>
                </a:lnTo>
                <a:lnTo>
                  <a:pt x="28578" y="58320"/>
                </a:lnTo>
                <a:lnTo>
                  <a:pt x="7549" y="97438"/>
                </a:lnTo>
                <a:lnTo>
                  <a:pt x="0" y="142494"/>
                </a:lnTo>
                <a:lnTo>
                  <a:pt x="7549" y="187500"/>
                </a:lnTo>
                <a:lnTo>
                  <a:pt x="28578" y="226612"/>
                </a:lnTo>
                <a:lnTo>
                  <a:pt x="60652" y="257470"/>
                </a:lnTo>
                <a:lnTo>
                  <a:pt x="101339" y="277715"/>
                </a:lnTo>
                <a:lnTo>
                  <a:pt x="148209" y="284988"/>
                </a:lnTo>
                <a:lnTo>
                  <a:pt x="195016" y="277715"/>
                </a:lnTo>
                <a:lnTo>
                  <a:pt x="235666" y="257470"/>
                </a:lnTo>
                <a:lnTo>
                  <a:pt x="267721" y="226612"/>
                </a:lnTo>
                <a:lnTo>
                  <a:pt x="288742" y="187500"/>
                </a:lnTo>
                <a:lnTo>
                  <a:pt x="296291" y="142494"/>
                </a:lnTo>
                <a:lnTo>
                  <a:pt x="288742" y="97438"/>
                </a:lnTo>
                <a:lnTo>
                  <a:pt x="267721" y="58320"/>
                </a:lnTo>
                <a:lnTo>
                  <a:pt x="235666" y="27480"/>
                </a:lnTo>
                <a:lnTo>
                  <a:pt x="195016" y="7260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7858" y="1462150"/>
            <a:ext cx="296545" cy="285115"/>
          </a:xfrm>
          <a:custGeom>
            <a:avLst/>
            <a:gdLst/>
            <a:ahLst/>
            <a:cxnLst/>
            <a:rect l="l" t="t" r="r" b="b"/>
            <a:pathLst>
              <a:path w="296544" h="285114">
                <a:moveTo>
                  <a:pt x="0" y="142494"/>
                </a:moveTo>
                <a:lnTo>
                  <a:pt x="7549" y="97438"/>
                </a:lnTo>
                <a:lnTo>
                  <a:pt x="28578" y="58320"/>
                </a:lnTo>
                <a:lnTo>
                  <a:pt x="60652" y="27480"/>
                </a:lnTo>
                <a:lnTo>
                  <a:pt x="101339" y="7260"/>
                </a:lnTo>
                <a:lnTo>
                  <a:pt x="148209" y="0"/>
                </a:lnTo>
                <a:lnTo>
                  <a:pt x="195016" y="7260"/>
                </a:lnTo>
                <a:lnTo>
                  <a:pt x="235666" y="27480"/>
                </a:lnTo>
                <a:lnTo>
                  <a:pt x="267721" y="58320"/>
                </a:lnTo>
                <a:lnTo>
                  <a:pt x="288742" y="97438"/>
                </a:lnTo>
                <a:lnTo>
                  <a:pt x="296291" y="142494"/>
                </a:lnTo>
                <a:lnTo>
                  <a:pt x="288742" y="187500"/>
                </a:lnTo>
                <a:lnTo>
                  <a:pt x="267721" y="226612"/>
                </a:lnTo>
                <a:lnTo>
                  <a:pt x="235666" y="257470"/>
                </a:lnTo>
                <a:lnTo>
                  <a:pt x="195016" y="277715"/>
                </a:lnTo>
                <a:lnTo>
                  <a:pt x="148209" y="284988"/>
                </a:lnTo>
                <a:lnTo>
                  <a:pt x="101339" y="277715"/>
                </a:lnTo>
                <a:lnTo>
                  <a:pt x="60652" y="257470"/>
                </a:lnTo>
                <a:lnTo>
                  <a:pt x="28578" y="226612"/>
                </a:lnTo>
                <a:lnTo>
                  <a:pt x="7549" y="187500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2535" y="1506131"/>
            <a:ext cx="163830" cy="166370"/>
          </a:xfrm>
          <a:custGeom>
            <a:avLst/>
            <a:gdLst/>
            <a:ahLst/>
            <a:cxnLst/>
            <a:rect l="l" t="t" r="r" b="b"/>
            <a:pathLst>
              <a:path w="163830" h="166369">
                <a:moveTo>
                  <a:pt x="0" y="166077"/>
                </a:moveTo>
                <a:lnTo>
                  <a:pt x="163804" y="166077"/>
                </a:lnTo>
                <a:lnTo>
                  <a:pt x="163804" y="0"/>
                </a:lnTo>
                <a:lnTo>
                  <a:pt x="0" y="0"/>
                </a:lnTo>
                <a:lnTo>
                  <a:pt x="0" y="166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0572" y="1689226"/>
            <a:ext cx="180975" cy="255270"/>
          </a:xfrm>
          <a:custGeom>
            <a:avLst/>
            <a:gdLst/>
            <a:ahLst/>
            <a:cxnLst/>
            <a:rect l="l" t="t" r="r" b="b"/>
            <a:pathLst>
              <a:path w="180975" h="255269">
                <a:moveTo>
                  <a:pt x="180594" y="0"/>
                </a:moveTo>
                <a:lnTo>
                  <a:pt x="0" y="2548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5925" y="2421382"/>
            <a:ext cx="296545" cy="285115"/>
          </a:xfrm>
          <a:custGeom>
            <a:avLst/>
            <a:gdLst/>
            <a:ahLst/>
            <a:cxnLst/>
            <a:rect l="l" t="t" r="r" b="b"/>
            <a:pathLst>
              <a:path w="296544" h="285114">
                <a:moveTo>
                  <a:pt x="148208" y="0"/>
                </a:moveTo>
                <a:lnTo>
                  <a:pt x="101339" y="7273"/>
                </a:lnTo>
                <a:lnTo>
                  <a:pt x="60652" y="27525"/>
                </a:lnTo>
                <a:lnTo>
                  <a:pt x="28578" y="58402"/>
                </a:lnTo>
                <a:lnTo>
                  <a:pt x="7549" y="97552"/>
                </a:lnTo>
                <a:lnTo>
                  <a:pt x="0" y="142620"/>
                </a:lnTo>
                <a:lnTo>
                  <a:pt x="7549" y="187627"/>
                </a:lnTo>
                <a:lnTo>
                  <a:pt x="28578" y="226739"/>
                </a:lnTo>
                <a:lnTo>
                  <a:pt x="60652" y="257597"/>
                </a:lnTo>
                <a:lnTo>
                  <a:pt x="101339" y="277842"/>
                </a:lnTo>
                <a:lnTo>
                  <a:pt x="148208" y="285114"/>
                </a:lnTo>
                <a:lnTo>
                  <a:pt x="195016" y="277842"/>
                </a:lnTo>
                <a:lnTo>
                  <a:pt x="235666" y="257597"/>
                </a:lnTo>
                <a:lnTo>
                  <a:pt x="267721" y="226739"/>
                </a:lnTo>
                <a:lnTo>
                  <a:pt x="288742" y="187627"/>
                </a:lnTo>
                <a:lnTo>
                  <a:pt x="296291" y="142620"/>
                </a:lnTo>
                <a:lnTo>
                  <a:pt x="288742" y="97552"/>
                </a:lnTo>
                <a:lnTo>
                  <a:pt x="267721" y="58402"/>
                </a:lnTo>
                <a:lnTo>
                  <a:pt x="235666" y="27525"/>
                </a:lnTo>
                <a:lnTo>
                  <a:pt x="195016" y="7273"/>
                </a:lnTo>
                <a:lnTo>
                  <a:pt x="1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5925" y="2421382"/>
            <a:ext cx="296545" cy="285115"/>
          </a:xfrm>
          <a:custGeom>
            <a:avLst/>
            <a:gdLst/>
            <a:ahLst/>
            <a:cxnLst/>
            <a:rect l="l" t="t" r="r" b="b"/>
            <a:pathLst>
              <a:path w="296544" h="285114">
                <a:moveTo>
                  <a:pt x="0" y="142620"/>
                </a:moveTo>
                <a:lnTo>
                  <a:pt x="7549" y="97552"/>
                </a:lnTo>
                <a:lnTo>
                  <a:pt x="28578" y="58402"/>
                </a:lnTo>
                <a:lnTo>
                  <a:pt x="60652" y="27525"/>
                </a:lnTo>
                <a:lnTo>
                  <a:pt x="101339" y="7273"/>
                </a:lnTo>
                <a:lnTo>
                  <a:pt x="148208" y="0"/>
                </a:lnTo>
                <a:lnTo>
                  <a:pt x="195016" y="7273"/>
                </a:lnTo>
                <a:lnTo>
                  <a:pt x="235666" y="27525"/>
                </a:lnTo>
                <a:lnTo>
                  <a:pt x="267721" y="58402"/>
                </a:lnTo>
                <a:lnTo>
                  <a:pt x="288742" y="97552"/>
                </a:lnTo>
                <a:lnTo>
                  <a:pt x="296291" y="142620"/>
                </a:lnTo>
                <a:lnTo>
                  <a:pt x="288742" y="187627"/>
                </a:lnTo>
                <a:lnTo>
                  <a:pt x="267721" y="226739"/>
                </a:lnTo>
                <a:lnTo>
                  <a:pt x="235666" y="257597"/>
                </a:lnTo>
                <a:lnTo>
                  <a:pt x="195016" y="277842"/>
                </a:lnTo>
                <a:lnTo>
                  <a:pt x="148208" y="285114"/>
                </a:lnTo>
                <a:lnTo>
                  <a:pt x="101339" y="277842"/>
                </a:lnTo>
                <a:lnTo>
                  <a:pt x="60652" y="257597"/>
                </a:lnTo>
                <a:lnTo>
                  <a:pt x="28578" y="226739"/>
                </a:lnTo>
                <a:lnTo>
                  <a:pt x="7549" y="187627"/>
                </a:lnTo>
                <a:lnTo>
                  <a:pt x="0" y="1426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0601" y="2465489"/>
            <a:ext cx="163830" cy="166370"/>
          </a:xfrm>
          <a:custGeom>
            <a:avLst/>
            <a:gdLst/>
            <a:ahLst/>
            <a:cxnLst/>
            <a:rect l="l" t="t" r="r" b="b"/>
            <a:pathLst>
              <a:path w="163830" h="166369">
                <a:moveTo>
                  <a:pt x="0" y="166077"/>
                </a:moveTo>
                <a:lnTo>
                  <a:pt x="163804" y="166077"/>
                </a:lnTo>
                <a:lnTo>
                  <a:pt x="163804" y="0"/>
                </a:lnTo>
                <a:lnTo>
                  <a:pt x="0" y="0"/>
                </a:lnTo>
                <a:lnTo>
                  <a:pt x="0" y="166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66442" y="243967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6844" y="2180463"/>
            <a:ext cx="180975" cy="255270"/>
          </a:xfrm>
          <a:custGeom>
            <a:avLst/>
            <a:gdLst/>
            <a:ahLst/>
            <a:cxnLst/>
            <a:rect l="l" t="t" r="r" b="b"/>
            <a:pathLst>
              <a:path w="180975" h="255269">
                <a:moveTo>
                  <a:pt x="180594" y="0"/>
                </a:moveTo>
                <a:lnTo>
                  <a:pt x="0" y="2548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6675" y="2931286"/>
            <a:ext cx="296545" cy="285115"/>
          </a:xfrm>
          <a:custGeom>
            <a:avLst/>
            <a:gdLst/>
            <a:ahLst/>
            <a:cxnLst/>
            <a:rect l="l" t="t" r="r" b="b"/>
            <a:pathLst>
              <a:path w="296544" h="285114">
                <a:moveTo>
                  <a:pt x="148081" y="0"/>
                </a:moveTo>
                <a:lnTo>
                  <a:pt x="101274" y="7260"/>
                </a:lnTo>
                <a:lnTo>
                  <a:pt x="60624" y="27480"/>
                </a:lnTo>
                <a:lnTo>
                  <a:pt x="28569" y="58320"/>
                </a:lnTo>
                <a:lnTo>
                  <a:pt x="7548" y="97438"/>
                </a:lnTo>
                <a:lnTo>
                  <a:pt x="0" y="142493"/>
                </a:lnTo>
                <a:lnTo>
                  <a:pt x="7548" y="187549"/>
                </a:lnTo>
                <a:lnTo>
                  <a:pt x="28569" y="226667"/>
                </a:lnTo>
                <a:lnTo>
                  <a:pt x="60624" y="257507"/>
                </a:lnTo>
                <a:lnTo>
                  <a:pt x="101274" y="277727"/>
                </a:lnTo>
                <a:lnTo>
                  <a:pt x="148081" y="284988"/>
                </a:lnTo>
                <a:lnTo>
                  <a:pt x="194951" y="277727"/>
                </a:lnTo>
                <a:lnTo>
                  <a:pt x="235638" y="257507"/>
                </a:lnTo>
                <a:lnTo>
                  <a:pt x="267712" y="226667"/>
                </a:lnTo>
                <a:lnTo>
                  <a:pt x="288741" y="187549"/>
                </a:lnTo>
                <a:lnTo>
                  <a:pt x="296291" y="142493"/>
                </a:lnTo>
                <a:lnTo>
                  <a:pt x="288741" y="97438"/>
                </a:lnTo>
                <a:lnTo>
                  <a:pt x="267712" y="58320"/>
                </a:lnTo>
                <a:lnTo>
                  <a:pt x="235638" y="27480"/>
                </a:lnTo>
                <a:lnTo>
                  <a:pt x="194951" y="7260"/>
                </a:lnTo>
                <a:lnTo>
                  <a:pt x="148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6675" y="2931286"/>
            <a:ext cx="296545" cy="285115"/>
          </a:xfrm>
          <a:custGeom>
            <a:avLst/>
            <a:gdLst/>
            <a:ahLst/>
            <a:cxnLst/>
            <a:rect l="l" t="t" r="r" b="b"/>
            <a:pathLst>
              <a:path w="296544" h="285114">
                <a:moveTo>
                  <a:pt x="0" y="142493"/>
                </a:moveTo>
                <a:lnTo>
                  <a:pt x="7548" y="97438"/>
                </a:lnTo>
                <a:lnTo>
                  <a:pt x="28569" y="58320"/>
                </a:lnTo>
                <a:lnTo>
                  <a:pt x="60624" y="27480"/>
                </a:lnTo>
                <a:lnTo>
                  <a:pt x="101274" y="7260"/>
                </a:lnTo>
                <a:lnTo>
                  <a:pt x="148081" y="0"/>
                </a:lnTo>
                <a:lnTo>
                  <a:pt x="194951" y="7260"/>
                </a:lnTo>
                <a:lnTo>
                  <a:pt x="235638" y="27480"/>
                </a:lnTo>
                <a:lnTo>
                  <a:pt x="267712" y="58320"/>
                </a:lnTo>
                <a:lnTo>
                  <a:pt x="288741" y="97438"/>
                </a:lnTo>
                <a:lnTo>
                  <a:pt x="296291" y="142493"/>
                </a:lnTo>
                <a:lnTo>
                  <a:pt x="288741" y="187549"/>
                </a:lnTo>
                <a:lnTo>
                  <a:pt x="267712" y="226667"/>
                </a:lnTo>
                <a:lnTo>
                  <a:pt x="235638" y="257507"/>
                </a:lnTo>
                <a:lnTo>
                  <a:pt x="194951" y="277727"/>
                </a:lnTo>
                <a:lnTo>
                  <a:pt x="148081" y="284988"/>
                </a:lnTo>
                <a:lnTo>
                  <a:pt x="101274" y="277727"/>
                </a:lnTo>
                <a:lnTo>
                  <a:pt x="60624" y="257507"/>
                </a:lnTo>
                <a:lnTo>
                  <a:pt x="28569" y="226667"/>
                </a:lnTo>
                <a:lnTo>
                  <a:pt x="7548" y="187549"/>
                </a:lnTo>
                <a:lnTo>
                  <a:pt x="0" y="142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1350" y="2975267"/>
            <a:ext cx="163830" cy="166370"/>
          </a:xfrm>
          <a:custGeom>
            <a:avLst/>
            <a:gdLst/>
            <a:ahLst/>
            <a:cxnLst/>
            <a:rect l="l" t="t" r="r" b="b"/>
            <a:pathLst>
              <a:path w="163830" h="166369">
                <a:moveTo>
                  <a:pt x="0" y="166077"/>
                </a:moveTo>
                <a:lnTo>
                  <a:pt x="163804" y="166077"/>
                </a:lnTo>
                <a:lnTo>
                  <a:pt x="163804" y="0"/>
                </a:lnTo>
                <a:lnTo>
                  <a:pt x="0" y="0"/>
                </a:lnTo>
                <a:lnTo>
                  <a:pt x="0" y="166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17066" y="2949701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77594" y="2690241"/>
            <a:ext cx="180975" cy="255270"/>
          </a:xfrm>
          <a:custGeom>
            <a:avLst/>
            <a:gdLst/>
            <a:ahLst/>
            <a:cxnLst/>
            <a:rect l="l" t="t" r="r" b="b"/>
            <a:pathLst>
              <a:path w="180975" h="255269">
                <a:moveTo>
                  <a:pt x="180594" y="0"/>
                </a:moveTo>
                <a:lnTo>
                  <a:pt x="0" y="25488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1488" y="1524012"/>
            <a:ext cx="2952750" cy="193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32503" y="882522"/>
            <a:ext cx="4342765" cy="1125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完美二叉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树</a:t>
            </a:r>
            <a:r>
              <a:rPr sz="2000" b="1" dirty="0">
                <a:latin typeface="宋体"/>
                <a:cs typeface="宋体"/>
              </a:rPr>
              <a:t>(Perfect</a:t>
            </a:r>
            <a:r>
              <a:rPr sz="2000" b="1" spc="-25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Binary</a:t>
            </a:r>
            <a:r>
              <a:rPr sz="2000" b="1" spc="-20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Tree)</a:t>
            </a:r>
            <a:endParaRPr sz="2000">
              <a:latin typeface="宋体"/>
              <a:cs typeface="宋体"/>
            </a:endParaRPr>
          </a:p>
          <a:p>
            <a:pPr marR="69850" algn="ctr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满二叉树</a:t>
            </a:r>
            <a:r>
              <a:rPr sz="2000" b="1" dirty="0">
                <a:latin typeface="宋体"/>
                <a:cs typeface="宋体"/>
              </a:rPr>
              <a:t>(Full</a:t>
            </a:r>
            <a:r>
              <a:rPr sz="2000" b="1" spc="-30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Binary</a:t>
            </a:r>
            <a:r>
              <a:rPr sz="2000" b="1" spc="-30" dirty="0">
                <a:latin typeface="宋体"/>
                <a:cs typeface="宋体"/>
              </a:rPr>
              <a:t> </a:t>
            </a:r>
            <a:r>
              <a:rPr sz="2000" b="1" spc="10" dirty="0">
                <a:latin typeface="宋体"/>
                <a:cs typeface="宋体"/>
              </a:rPr>
              <a:t>Tree）</a:t>
            </a:r>
            <a:endParaRPr sz="2000">
              <a:latin typeface="宋体"/>
              <a:cs typeface="宋体"/>
            </a:endParaRPr>
          </a:p>
          <a:p>
            <a:pPr marR="283845" algn="ctr">
              <a:lnSpc>
                <a:spcPct val="100000"/>
              </a:lnSpc>
              <a:spcBef>
                <a:spcPts val="110"/>
              </a:spcBef>
            </a:pPr>
            <a:r>
              <a:rPr sz="1400" b="1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387350" algn="ctr">
              <a:lnSpc>
                <a:spcPct val="100000"/>
              </a:lnSpc>
              <a:spcBef>
                <a:spcPts val="38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87059" y="1973427"/>
            <a:ext cx="237490" cy="49275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254"/>
              </a:spcBef>
            </a:pPr>
            <a:r>
              <a:rPr sz="1400" b="1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68642" y="1928977"/>
            <a:ext cx="175260" cy="5492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400" b="1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380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5839" y="2374620"/>
            <a:ext cx="154305" cy="5492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80"/>
              </a:spcBef>
            </a:pPr>
            <a:r>
              <a:rPr sz="1400" b="1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00" b="1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59551" y="2376779"/>
            <a:ext cx="146050" cy="515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82032" y="2909417"/>
            <a:ext cx="210185" cy="5041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56630" y="2895447"/>
            <a:ext cx="142240" cy="5060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10"/>
              </a:spcBef>
            </a:pPr>
            <a:r>
              <a:rPr sz="1400" b="1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00" b="1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29425" y="2381732"/>
            <a:ext cx="135255" cy="5295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b="1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54594" y="2364587"/>
            <a:ext cx="164465" cy="515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45"/>
              </a:spcBef>
            </a:pPr>
            <a:r>
              <a:rPr sz="1400" b="1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1018" y="3784021"/>
            <a:ext cx="412051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9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完全二叉树</a:t>
            </a:r>
            <a:endParaRPr sz="2000" dirty="0">
              <a:latin typeface="宋体"/>
              <a:cs typeface="宋体"/>
            </a:endParaRPr>
          </a:p>
          <a:p>
            <a:pPr marL="291465">
              <a:lnSpc>
                <a:spcPts val="2390"/>
              </a:lnSpc>
            </a:pPr>
            <a:r>
              <a:rPr sz="2000" dirty="0">
                <a:latin typeface="Arial"/>
                <a:cs typeface="Arial"/>
              </a:rPr>
              <a:t>(Complete Binary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Tree)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2000" b="1" spc="5" dirty="0">
                <a:latin typeface="宋体"/>
                <a:cs typeface="宋体"/>
              </a:rPr>
              <a:t>有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5" dirty="0">
                <a:latin typeface="宋体"/>
                <a:cs typeface="宋体"/>
              </a:rPr>
              <a:t>个结点的二叉树，对树中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点按 从上至下、从左到右顺序进</a:t>
            </a:r>
            <a:r>
              <a:rPr sz="2000" b="1" spc="-5" dirty="0">
                <a:latin typeface="宋体"/>
                <a:cs typeface="宋体"/>
              </a:rPr>
              <a:t>行</a:t>
            </a:r>
            <a:r>
              <a:rPr sz="2000" b="1" spc="5" dirty="0">
                <a:latin typeface="宋体"/>
                <a:cs typeface="宋体"/>
              </a:rPr>
              <a:t>编号， 编号为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≤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≤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spc="5" dirty="0">
                <a:latin typeface="宋体"/>
                <a:cs typeface="宋体"/>
              </a:rPr>
              <a:t>结点与满二叉树 中编号</a:t>
            </a:r>
            <a:r>
              <a:rPr sz="2000" b="1" spc="-5" dirty="0">
                <a:latin typeface="宋体"/>
                <a:cs typeface="宋体"/>
              </a:rPr>
              <a:t>为</a:t>
            </a:r>
            <a:r>
              <a:rPr sz="2000" b="1" spc="-490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结点在二叉树中位置相同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20536" y="2893020"/>
            <a:ext cx="669925" cy="4819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  <a:tabLst>
                <a:tab pos="481965" algn="l"/>
              </a:tabLst>
            </a:pPr>
            <a:r>
              <a:rPr sz="1400" b="1" dirty="0">
                <a:latin typeface="Times New Roman"/>
                <a:cs typeface="Times New Roman"/>
              </a:rPr>
              <a:t>10	</a:t>
            </a:r>
            <a:r>
              <a:rPr sz="2100" b="1" spc="-104" baseline="1984" dirty="0">
                <a:latin typeface="Times New Roman"/>
                <a:cs typeface="Times New Roman"/>
              </a:rPr>
              <a:t>11</a:t>
            </a:r>
            <a:endParaRPr sz="2100" baseline="1984">
              <a:latin typeface="Times New Roman"/>
              <a:cs typeface="Times New Roman"/>
            </a:endParaRPr>
          </a:p>
          <a:p>
            <a:pPr marL="22225" algn="ctr">
              <a:lnSpc>
                <a:spcPct val="100000"/>
              </a:lnSpc>
              <a:spcBef>
                <a:spcPts val="114"/>
              </a:spcBef>
              <a:tabLst>
                <a:tab pos="427990" algn="l"/>
              </a:tabLst>
            </a:pPr>
            <a:r>
              <a:rPr sz="2100" b="1" baseline="-3968" dirty="0">
                <a:latin typeface="Arial"/>
                <a:cs typeface="Arial"/>
              </a:rPr>
              <a:t>J	</a:t>
            </a:r>
            <a:r>
              <a:rPr sz="1400" b="1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94729" y="2900654"/>
            <a:ext cx="217804" cy="5105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330"/>
              </a:spcBef>
            </a:pPr>
            <a:r>
              <a:rPr sz="1400" b="1" spc="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  <a:p>
            <a:pPr marL="82550" algn="ctr">
              <a:lnSpc>
                <a:spcPct val="100000"/>
              </a:lnSpc>
              <a:spcBef>
                <a:spcPts val="229"/>
              </a:spcBef>
            </a:pPr>
            <a:r>
              <a:rPr sz="1400" b="1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24243" y="2880187"/>
            <a:ext cx="218440" cy="5194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0"/>
              </a:spcBef>
            </a:pPr>
            <a:r>
              <a:rPr sz="1400" b="1" spc="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5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1234" y="2828391"/>
            <a:ext cx="205740" cy="558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spc="5" dirty="0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42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78242" y="2818485"/>
            <a:ext cx="224790" cy="544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459"/>
              </a:spcBef>
            </a:pPr>
            <a:r>
              <a:rPr sz="1400" b="1" spc="5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9389" y="320922"/>
            <a:ext cx="3754120" cy="139890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53390" indent="-440690">
              <a:lnSpc>
                <a:spcPct val="100000"/>
              </a:lnSpc>
              <a:spcBef>
                <a:spcPts val="1370"/>
              </a:spcBef>
              <a:buClr>
                <a:srgbClr val="4B6C80"/>
              </a:buClr>
              <a:buFont typeface="Wingdings"/>
              <a:buChar char=""/>
              <a:tabLst>
                <a:tab pos="452755" algn="l"/>
                <a:tab pos="454025" algn="l"/>
              </a:tabLst>
            </a:pPr>
            <a:r>
              <a:rPr sz="2400" b="1" dirty="0">
                <a:latin typeface="宋体"/>
                <a:cs typeface="宋体"/>
              </a:rPr>
              <a:t>特殊二叉树</a:t>
            </a:r>
            <a:endParaRPr sz="2400" dirty="0">
              <a:latin typeface="宋体"/>
              <a:cs typeface="宋体"/>
            </a:endParaRPr>
          </a:p>
          <a:p>
            <a:pPr marL="555625" lvl="1" indent="-342900">
              <a:lnSpc>
                <a:spcPct val="100000"/>
              </a:lnSpc>
              <a:spcBef>
                <a:spcPts val="1070"/>
              </a:spcBef>
              <a:buFont typeface="Wingdings"/>
              <a:buChar char=""/>
              <a:tabLst>
                <a:tab pos="556260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斜二叉树</a:t>
            </a:r>
            <a:r>
              <a:rPr sz="2000" spc="-15" dirty="0">
                <a:latin typeface="Calibri"/>
                <a:cs typeface="Calibri"/>
              </a:rPr>
              <a:t>(Skewed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Tree)</a:t>
            </a:r>
            <a:endParaRPr sz="2000" dirty="0">
              <a:latin typeface="Calibri"/>
              <a:cs typeface="Calibri"/>
            </a:endParaRPr>
          </a:p>
          <a:p>
            <a:pPr marL="621665" algn="ctr">
              <a:lnSpc>
                <a:spcPct val="100000"/>
              </a:lnSpc>
              <a:spcBef>
                <a:spcPts val="151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206" y="3875036"/>
            <a:ext cx="108585" cy="215265"/>
          </a:xfrm>
          <a:custGeom>
            <a:avLst/>
            <a:gdLst/>
            <a:ahLst/>
            <a:cxnLst/>
            <a:rect l="l" t="t" r="r" b="b"/>
            <a:pathLst>
              <a:path w="108584" h="215264">
                <a:moveTo>
                  <a:pt x="0" y="215125"/>
                </a:moveTo>
                <a:lnTo>
                  <a:pt x="108485" y="215125"/>
                </a:lnTo>
                <a:lnTo>
                  <a:pt x="10848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3972" y="4345063"/>
            <a:ext cx="108585" cy="215265"/>
          </a:xfrm>
          <a:custGeom>
            <a:avLst/>
            <a:gdLst/>
            <a:ahLst/>
            <a:cxnLst/>
            <a:rect l="l" t="t" r="r" b="b"/>
            <a:pathLst>
              <a:path w="108584" h="215264">
                <a:moveTo>
                  <a:pt x="0" y="215125"/>
                </a:moveTo>
                <a:lnTo>
                  <a:pt x="108485" y="215125"/>
                </a:lnTo>
                <a:lnTo>
                  <a:pt x="10848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13802" y="4764036"/>
            <a:ext cx="108585" cy="215265"/>
          </a:xfrm>
          <a:custGeom>
            <a:avLst/>
            <a:gdLst/>
            <a:ahLst/>
            <a:cxnLst/>
            <a:rect l="l" t="t" r="r" b="b"/>
            <a:pathLst>
              <a:path w="108584" h="215264">
                <a:moveTo>
                  <a:pt x="0" y="215125"/>
                </a:moveTo>
                <a:lnTo>
                  <a:pt x="108485" y="215125"/>
                </a:lnTo>
                <a:lnTo>
                  <a:pt x="10848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4948" y="4788293"/>
            <a:ext cx="108585" cy="215265"/>
          </a:xfrm>
          <a:custGeom>
            <a:avLst/>
            <a:gdLst/>
            <a:ahLst/>
            <a:cxnLst/>
            <a:rect l="l" t="t" r="r" b="b"/>
            <a:pathLst>
              <a:path w="108584" h="215264">
                <a:moveTo>
                  <a:pt x="0" y="215125"/>
                </a:moveTo>
                <a:lnTo>
                  <a:pt x="108485" y="215125"/>
                </a:lnTo>
                <a:lnTo>
                  <a:pt x="10848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95009" y="4776228"/>
            <a:ext cx="108585" cy="215265"/>
          </a:xfrm>
          <a:custGeom>
            <a:avLst/>
            <a:gdLst/>
            <a:ahLst/>
            <a:cxnLst/>
            <a:rect l="l" t="t" r="r" b="b"/>
            <a:pathLst>
              <a:path w="108585" h="215264">
                <a:moveTo>
                  <a:pt x="0" y="215125"/>
                </a:moveTo>
                <a:lnTo>
                  <a:pt x="108485" y="215125"/>
                </a:lnTo>
                <a:lnTo>
                  <a:pt x="10848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91047" y="4790833"/>
            <a:ext cx="108585" cy="215265"/>
          </a:xfrm>
          <a:custGeom>
            <a:avLst/>
            <a:gdLst/>
            <a:ahLst/>
            <a:cxnLst/>
            <a:rect l="l" t="t" r="r" b="b"/>
            <a:pathLst>
              <a:path w="108585" h="215264">
                <a:moveTo>
                  <a:pt x="0" y="215125"/>
                </a:moveTo>
                <a:lnTo>
                  <a:pt x="108485" y="215125"/>
                </a:lnTo>
                <a:lnTo>
                  <a:pt x="10848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3228" y="5275465"/>
            <a:ext cx="186055" cy="215265"/>
          </a:xfrm>
          <a:custGeom>
            <a:avLst/>
            <a:gdLst/>
            <a:ahLst/>
            <a:cxnLst/>
            <a:rect l="l" t="t" r="r" b="b"/>
            <a:pathLst>
              <a:path w="186054" h="215264">
                <a:moveTo>
                  <a:pt x="0" y="215125"/>
                </a:moveTo>
                <a:lnTo>
                  <a:pt x="185635" y="215125"/>
                </a:lnTo>
                <a:lnTo>
                  <a:pt x="18563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5901" y="5290070"/>
            <a:ext cx="108585" cy="215265"/>
          </a:xfrm>
          <a:custGeom>
            <a:avLst/>
            <a:gdLst/>
            <a:ahLst/>
            <a:cxnLst/>
            <a:rect l="l" t="t" r="r" b="b"/>
            <a:pathLst>
              <a:path w="108585" h="215264">
                <a:moveTo>
                  <a:pt x="0" y="215125"/>
                </a:moveTo>
                <a:lnTo>
                  <a:pt x="108485" y="215125"/>
                </a:lnTo>
                <a:lnTo>
                  <a:pt x="10848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17744" y="5303024"/>
            <a:ext cx="108585" cy="215265"/>
          </a:xfrm>
          <a:custGeom>
            <a:avLst/>
            <a:gdLst/>
            <a:ahLst/>
            <a:cxnLst/>
            <a:rect l="l" t="t" r="r" b="b"/>
            <a:pathLst>
              <a:path w="108585" h="215264">
                <a:moveTo>
                  <a:pt x="0" y="215125"/>
                </a:moveTo>
                <a:lnTo>
                  <a:pt x="108485" y="215125"/>
                </a:lnTo>
                <a:lnTo>
                  <a:pt x="10848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45072" y="4361319"/>
            <a:ext cx="108585" cy="215265"/>
          </a:xfrm>
          <a:custGeom>
            <a:avLst/>
            <a:gdLst/>
            <a:ahLst/>
            <a:cxnLst/>
            <a:rect l="l" t="t" r="r" b="b"/>
            <a:pathLst>
              <a:path w="108585" h="215264">
                <a:moveTo>
                  <a:pt x="0" y="215125"/>
                </a:moveTo>
                <a:lnTo>
                  <a:pt x="108485" y="215125"/>
                </a:lnTo>
                <a:lnTo>
                  <a:pt x="108485" y="0"/>
                </a:lnTo>
                <a:lnTo>
                  <a:pt x="0" y="0"/>
                </a:lnTo>
                <a:lnTo>
                  <a:pt x="0" y="21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69836" y="4099178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209" y="0"/>
                </a:moveTo>
                <a:lnTo>
                  <a:pt x="101339" y="7635"/>
                </a:lnTo>
                <a:lnTo>
                  <a:pt x="60652" y="28895"/>
                </a:lnTo>
                <a:lnTo>
                  <a:pt x="28578" y="61310"/>
                </a:lnTo>
                <a:lnTo>
                  <a:pt x="7549" y="102412"/>
                </a:lnTo>
                <a:lnTo>
                  <a:pt x="0" y="149733"/>
                </a:lnTo>
                <a:lnTo>
                  <a:pt x="7549" y="197053"/>
                </a:lnTo>
                <a:lnTo>
                  <a:pt x="28578" y="238155"/>
                </a:lnTo>
                <a:lnTo>
                  <a:pt x="60652" y="270570"/>
                </a:lnTo>
                <a:lnTo>
                  <a:pt x="101339" y="291830"/>
                </a:lnTo>
                <a:lnTo>
                  <a:pt x="148209" y="299466"/>
                </a:lnTo>
                <a:lnTo>
                  <a:pt x="195091" y="291830"/>
                </a:lnTo>
                <a:lnTo>
                  <a:pt x="235810" y="270570"/>
                </a:lnTo>
                <a:lnTo>
                  <a:pt x="267922" y="238155"/>
                </a:lnTo>
                <a:lnTo>
                  <a:pt x="288981" y="197053"/>
                </a:lnTo>
                <a:lnTo>
                  <a:pt x="296545" y="149733"/>
                </a:lnTo>
                <a:lnTo>
                  <a:pt x="288981" y="102412"/>
                </a:lnTo>
                <a:lnTo>
                  <a:pt x="267922" y="61310"/>
                </a:lnTo>
                <a:lnTo>
                  <a:pt x="235810" y="28895"/>
                </a:lnTo>
                <a:lnTo>
                  <a:pt x="195091" y="7635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69836" y="4099178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733"/>
                </a:moveTo>
                <a:lnTo>
                  <a:pt x="7549" y="102412"/>
                </a:lnTo>
                <a:lnTo>
                  <a:pt x="28578" y="61310"/>
                </a:lnTo>
                <a:lnTo>
                  <a:pt x="60652" y="28895"/>
                </a:lnTo>
                <a:lnTo>
                  <a:pt x="101339" y="7635"/>
                </a:lnTo>
                <a:lnTo>
                  <a:pt x="148209" y="0"/>
                </a:lnTo>
                <a:lnTo>
                  <a:pt x="195091" y="7635"/>
                </a:lnTo>
                <a:lnTo>
                  <a:pt x="235810" y="28895"/>
                </a:lnTo>
                <a:lnTo>
                  <a:pt x="267922" y="61310"/>
                </a:lnTo>
                <a:lnTo>
                  <a:pt x="288981" y="102412"/>
                </a:lnTo>
                <a:lnTo>
                  <a:pt x="296545" y="149733"/>
                </a:lnTo>
                <a:lnTo>
                  <a:pt x="288981" y="197053"/>
                </a:lnTo>
                <a:lnTo>
                  <a:pt x="267922" y="238155"/>
                </a:lnTo>
                <a:lnTo>
                  <a:pt x="235810" y="270570"/>
                </a:lnTo>
                <a:lnTo>
                  <a:pt x="195091" y="291830"/>
                </a:lnTo>
                <a:lnTo>
                  <a:pt x="148209" y="299466"/>
                </a:lnTo>
                <a:lnTo>
                  <a:pt x="101339" y="291830"/>
                </a:lnTo>
                <a:lnTo>
                  <a:pt x="60652" y="270570"/>
                </a:lnTo>
                <a:lnTo>
                  <a:pt x="28578" y="238155"/>
                </a:lnTo>
                <a:lnTo>
                  <a:pt x="7549" y="197053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44513" y="4145369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5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52641" y="3810029"/>
            <a:ext cx="187325" cy="549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480"/>
              </a:spcBef>
            </a:pPr>
            <a:r>
              <a:rPr sz="1400" b="1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24765" algn="ctr">
              <a:lnSpc>
                <a:spcPct val="100000"/>
              </a:lnSpc>
              <a:spcBef>
                <a:spcPts val="38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29680" y="4557014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336" y="0"/>
                </a:moveTo>
                <a:lnTo>
                  <a:pt x="101453" y="7635"/>
                </a:lnTo>
                <a:lnTo>
                  <a:pt x="60734" y="28895"/>
                </a:lnTo>
                <a:lnTo>
                  <a:pt x="28622" y="61310"/>
                </a:lnTo>
                <a:lnTo>
                  <a:pt x="7563" y="102412"/>
                </a:lnTo>
                <a:lnTo>
                  <a:pt x="0" y="149733"/>
                </a:lnTo>
                <a:lnTo>
                  <a:pt x="7563" y="197053"/>
                </a:lnTo>
                <a:lnTo>
                  <a:pt x="28622" y="238155"/>
                </a:lnTo>
                <a:lnTo>
                  <a:pt x="60734" y="270570"/>
                </a:lnTo>
                <a:lnTo>
                  <a:pt x="101453" y="291830"/>
                </a:lnTo>
                <a:lnTo>
                  <a:pt x="148336" y="299466"/>
                </a:lnTo>
                <a:lnTo>
                  <a:pt x="195156" y="291830"/>
                </a:lnTo>
                <a:lnTo>
                  <a:pt x="235837" y="270570"/>
                </a:lnTo>
                <a:lnTo>
                  <a:pt x="267930" y="238155"/>
                </a:lnTo>
                <a:lnTo>
                  <a:pt x="288982" y="197053"/>
                </a:lnTo>
                <a:lnTo>
                  <a:pt x="296545" y="149733"/>
                </a:lnTo>
                <a:lnTo>
                  <a:pt x="288982" y="102412"/>
                </a:lnTo>
                <a:lnTo>
                  <a:pt x="267930" y="61310"/>
                </a:lnTo>
                <a:lnTo>
                  <a:pt x="235837" y="28895"/>
                </a:lnTo>
                <a:lnTo>
                  <a:pt x="195156" y="7635"/>
                </a:lnTo>
                <a:lnTo>
                  <a:pt x="148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29680" y="4557014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733"/>
                </a:moveTo>
                <a:lnTo>
                  <a:pt x="7563" y="102412"/>
                </a:lnTo>
                <a:lnTo>
                  <a:pt x="28622" y="61310"/>
                </a:lnTo>
                <a:lnTo>
                  <a:pt x="60734" y="28895"/>
                </a:lnTo>
                <a:lnTo>
                  <a:pt x="101453" y="7635"/>
                </a:lnTo>
                <a:lnTo>
                  <a:pt x="148336" y="0"/>
                </a:lnTo>
                <a:lnTo>
                  <a:pt x="195156" y="7635"/>
                </a:lnTo>
                <a:lnTo>
                  <a:pt x="235837" y="28895"/>
                </a:lnTo>
                <a:lnTo>
                  <a:pt x="267930" y="61310"/>
                </a:lnTo>
                <a:lnTo>
                  <a:pt x="288982" y="102412"/>
                </a:lnTo>
                <a:lnTo>
                  <a:pt x="296545" y="149733"/>
                </a:lnTo>
                <a:lnTo>
                  <a:pt x="288982" y="197053"/>
                </a:lnTo>
                <a:lnTo>
                  <a:pt x="267930" y="238155"/>
                </a:lnTo>
                <a:lnTo>
                  <a:pt x="235837" y="270570"/>
                </a:lnTo>
                <a:lnTo>
                  <a:pt x="195156" y="291830"/>
                </a:lnTo>
                <a:lnTo>
                  <a:pt x="148336" y="299466"/>
                </a:lnTo>
                <a:lnTo>
                  <a:pt x="101453" y="291830"/>
                </a:lnTo>
                <a:lnTo>
                  <a:pt x="60734" y="270570"/>
                </a:lnTo>
                <a:lnTo>
                  <a:pt x="28622" y="238155"/>
                </a:lnTo>
                <a:lnTo>
                  <a:pt x="7563" y="197053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04484" y="4603203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911088" y="4324959"/>
            <a:ext cx="236854" cy="49275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254"/>
              </a:spcBef>
            </a:pPr>
            <a:r>
              <a:rPr sz="1400" b="1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31582" y="4569205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336" y="0"/>
                </a:moveTo>
                <a:lnTo>
                  <a:pt x="101453" y="7635"/>
                </a:lnTo>
                <a:lnTo>
                  <a:pt x="60734" y="28895"/>
                </a:lnTo>
                <a:lnTo>
                  <a:pt x="28622" y="61310"/>
                </a:lnTo>
                <a:lnTo>
                  <a:pt x="7563" y="102412"/>
                </a:lnTo>
                <a:lnTo>
                  <a:pt x="0" y="149733"/>
                </a:lnTo>
                <a:lnTo>
                  <a:pt x="7563" y="197053"/>
                </a:lnTo>
                <a:lnTo>
                  <a:pt x="28622" y="238155"/>
                </a:lnTo>
                <a:lnTo>
                  <a:pt x="60734" y="270570"/>
                </a:lnTo>
                <a:lnTo>
                  <a:pt x="101453" y="291830"/>
                </a:lnTo>
                <a:lnTo>
                  <a:pt x="148336" y="299466"/>
                </a:lnTo>
                <a:lnTo>
                  <a:pt x="195156" y="291830"/>
                </a:lnTo>
                <a:lnTo>
                  <a:pt x="235837" y="270570"/>
                </a:lnTo>
                <a:lnTo>
                  <a:pt x="267930" y="238155"/>
                </a:lnTo>
                <a:lnTo>
                  <a:pt x="288982" y="197053"/>
                </a:lnTo>
                <a:lnTo>
                  <a:pt x="296545" y="149733"/>
                </a:lnTo>
                <a:lnTo>
                  <a:pt x="288982" y="102412"/>
                </a:lnTo>
                <a:lnTo>
                  <a:pt x="267930" y="61310"/>
                </a:lnTo>
                <a:lnTo>
                  <a:pt x="235837" y="28895"/>
                </a:lnTo>
                <a:lnTo>
                  <a:pt x="195156" y="7635"/>
                </a:lnTo>
                <a:lnTo>
                  <a:pt x="148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31582" y="4569205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733"/>
                </a:moveTo>
                <a:lnTo>
                  <a:pt x="7563" y="102412"/>
                </a:lnTo>
                <a:lnTo>
                  <a:pt x="28622" y="61310"/>
                </a:lnTo>
                <a:lnTo>
                  <a:pt x="60734" y="28895"/>
                </a:lnTo>
                <a:lnTo>
                  <a:pt x="101453" y="7635"/>
                </a:lnTo>
                <a:lnTo>
                  <a:pt x="148336" y="0"/>
                </a:lnTo>
                <a:lnTo>
                  <a:pt x="195156" y="7635"/>
                </a:lnTo>
                <a:lnTo>
                  <a:pt x="235837" y="28895"/>
                </a:lnTo>
                <a:lnTo>
                  <a:pt x="267930" y="61310"/>
                </a:lnTo>
                <a:lnTo>
                  <a:pt x="288982" y="102412"/>
                </a:lnTo>
                <a:lnTo>
                  <a:pt x="296545" y="149733"/>
                </a:lnTo>
                <a:lnTo>
                  <a:pt x="288982" y="197053"/>
                </a:lnTo>
                <a:lnTo>
                  <a:pt x="267930" y="238155"/>
                </a:lnTo>
                <a:lnTo>
                  <a:pt x="235837" y="270570"/>
                </a:lnTo>
                <a:lnTo>
                  <a:pt x="195156" y="291830"/>
                </a:lnTo>
                <a:lnTo>
                  <a:pt x="148336" y="299466"/>
                </a:lnTo>
                <a:lnTo>
                  <a:pt x="101453" y="291830"/>
                </a:lnTo>
                <a:lnTo>
                  <a:pt x="60734" y="270570"/>
                </a:lnTo>
                <a:lnTo>
                  <a:pt x="28622" y="238155"/>
                </a:lnTo>
                <a:lnTo>
                  <a:pt x="7563" y="197053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06385" y="4615395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5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92416" y="4280509"/>
            <a:ext cx="175260" cy="5492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400" b="1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380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097270" y="4364609"/>
            <a:ext cx="535305" cy="263525"/>
          </a:xfrm>
          <a:custGeom>
            <a:avLst/>
            <a:gdLst/>
            <a:ahLst/>
            <a:cxnLst/>
            <a:rect l="l" t="t" r="r" b="b"/>
            <a:pathLst>
              <a:path w="535304" h="263525">
                <a:moveTo>
                  <a:pt x="535177" y="0"/>
                </a:moveTo>
                <a:lnTo>
                  <a:pt x="0" y="2630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58459" y="5014848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209" y="0"/>
                </a:moveTo>
                <a:lnTo>
                  <a:pt x="101339" y="7635"/>
                </a:lnTo>
                <a:lnTo>
                  <a:pt x="60652" y="28895"/>
                </a:lnTo>
                <a:lnTo>
                  <a:pt x="28578" y="61310"/>
                </a:lnTo>
                <a:lnTo>
                  <a:pt x="7549" y="102412"/>
                </a:lnTo>
                <a:lnTo>
                  <a:pt x="0" y="149732"/>
                </a:lnTo>
                <a:lnTo>
                  <a:pt x="7549" y="197115"/>
                </a:lnTo>
                <a:lnTo>
                  <a:pt x="28578" y="238255"/>
                </a:lnTo>
                <a:lnTo>
                  <a:pt x="60652" y="270689"/>
                </a:lnTo>
                <a:lnTo>
                  <a:pt x="101339" y="291956"/>
                </a:lnTo>
                <a:lnTo>
                  <a:pt x="148209" y="299592"/>
                </a:lnTo>
                <a:lnTo>
                  <a:pt x="195091" y="291956"/>
                </a:lnTo>
                <a:lnTo>
                  <a:pt x="235810" y="270689"/>
                </a:lnTo>
                <a:lnTo>
                  <a:pt x="267922" y="238255"/>
                </a:lnTo>
                <a:lnTo>
                  <a:pt x="288981" y="197115"/>
                </a:lnTo>
                <a:lnTo>
                  <a:pt x="296544" y="149732"/>
                </a:lnTo>
                <a:lnTo>
                  <a:pt x="288981" y="102412"/>
                </a:lnTo>
                <a:lnTo>
                  <a:pt x="267922" y="61310"/>
                </a:lnTo>
                <a:lnTo>
                  <a:pt x="235810" y="28895"/>
                </a:lnTo>
                <a:lnTo>
                  <a:pt x="195091" y="7635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58459" y="5014848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732"/>
                </a:moveTo>
                <a:lnTo>
                  <a:pt x="7549" y="102412"/>
                </a:lnTo>
                <a:lnTo>
                  <a:pt x="28578" y="61310"/>
                </a:lnTo>
                <a:lnTo>
                  <a:pt x="60652" y="28895"/>
                </a:lnTo>
                <a:lnTo>
                  <a:pt x="101339" y="7635"/>
                </a:lnTo>
                <a:lnTo>
                  <a:pt x="148209" y="0"/>
                </a:lnTo>
                <a:lnTo>
                  <a:pt x="195091" y="7635"/>
                </a:lnTo>
                <a:lnTo>
                  <a:pt x="235810" y="28895"/>
                </a:lnTo>
                <a:lnTo>
                  <a:pt x="267922" y="61310"/>
                </a:lnTo>
                <a:lnTo>
                  <a:pt x="288981" y="102412"/>
                </a:lnTo>
                <a:lnTo>
                  <a:pt x="296544" y="149732"/>
                </a:lnTo>
                <a:lnTo>
                  <a:pt x="288981" y="197115"/>
                </a:lnTo>
                <a:lnTo>
                  <a:pt x="267922" y="238255"/>
                </a:lnTo>
                <a:lnTo>
                  <a:pt x="235810" y="270689"/>
                </a:lnTo>
                <a:lnTo>
                  <a:pt x="195091" y="291956"/>
                </a:lnTo>
                <a:lnTo>
                  <a:pt x="148209" y="299592"/>
                </a:lnTo>
                <a:lnTo>
                  <a:pt x="101339" y="291956"/>
                </a:lnTo>
                <a:lnTo>
                  <a:pt x="60652" y="270689"/>
                </a:lnTo>
                <a:lnTo>
                  <a:pt x="28578" y="238255"/>
                </a:lnTo>
                <a:lnTo>
                  <a:pt x="7549" y="197115"/>
                </a:lnTo>
                <a:lnTo>
                  <a:pt x="0" y="1497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3135" y="5061165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539866" y="4725771"/>
            <a:ext cx="154305" cy="549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80"/>
              </a:spcBef>
            </a:pPr>
            <a:r>
              <a:rPr sz="1400" b="1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b="1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198489" y="4983226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336" y="0"/>
                </a:moveTo>
                <a:lnTo>
                  <a:pt x="101453" y="7635"/>
                </a:lnTo>
                <a:lnTo>
                  <a:pt x="60734" y="28895"/>
                </a:lnTo>
                <a:lnTo>
                  <a:pt x="28622" y="61310"/>
                </a:lnTo>
                <a:lnTo>
                  <a:pt x="7563" y="102412"/>
                </a:lnTo>
                <a:lnTo>
                  <a:pt x="0" y="149732"/>
                </a:lnTo>
                <a:lnTo>
                  <a:pt x="7563" y="197053"/>
                </a:lnTo>
                <a:lnTo>
                  <a:pt x="28622" y="238155"/>
                </a:lnTo>
                <a:lnTo>
                  <a:pt x="60734" y="270570"/>
                </a:lnTo>
                <a:lnTo>
                  <a:pt x="101453" y="291830"/>
                </a:lnTo>
                <a:lnTo>
                  <a:pt x="148336" y="299466"/>
                </a:lnTo>
                <a:lnTo>
                  <a:pt x="195205" y="291830"/>
                </a:lnTo>
                <a:lnTo>
                  <a:pt x="235892" y="270570"/>
                </a:lnTo>
                <a:lnTo>
                  <a:pt x="267966" y="238155"/>
                </a:lnTo>
                <a:lnTo>
                  <a:pt x="288995" y="197053"/>
                </a:lnTo>
                <a:lnTo>
                  <a:pt x="296545" y="149732"/>
                </a:lnTo>
                <a:lnTo>
                  <a:pt x="288995" y="102412"/>
                </a:lnTo>
                <a:lnTo>
                  <a:pt x="267966" y="61310"/>
                </a:lnTo>
                <a:lnTo>
                  <a:pt x="235892" y="28895"/>
                </a:lnTo>
                <a:lnTo>
                  <a:pt x="195205" y="7635"/>
                </a:lnTo>
                <a:lnTo>
                  <a:pt x="148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8489" y="4983226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732"/>
                </a:moveTo>
                <a:lnTo>
                  <a:pt x="7563" y="102412"/>
                </a:lnTo>
                <a:lnTo>
                  <a:pt x="28622" y="61310"/>
                </a:lnTo>
                <a:lnTo>
                  <a:pt x="60734" y="28895"/>
                </a:lnTo>
                <a:lnTo>
                  <a:pt x="101453" y="7635"/>
                </a:lnTo>
                <a:lnTo>
                  <a:pt x="148336" y="0"/>
                </a:lnTo>
                <a:lnTo>
                  <a:pt x="195205" y="7635"/>
                </a:lnTo>
                <a:lnTo>
                  <a:pt x="235892" y="28895"/>
                </a:lnTo>
                <a:lnTo>
                  <a:pt x="267966" y="61310"/>
                </a:lnTo>
                <a:lnTo>
                  <a:pt x="288995" y="102412"/>
                </a:lnTo>
                <a:lnTo>
                  <a:pt x="296545" y="149732"/>
                </a:lnTo>
                <a:lnTo>
                  <a:pt x="288995" y="197053"/>
                </a:lnTo>
                <a:lnTo>
                  <a:pt x="267966" y="238155"/>
                </a:lnTo>
                <a:lnTo>
                  <a:pt x="235892" y="270570"/>
                </a:lnTo>
                <a:lnTo>
                  <a:pt x="195205" y="291830"/>
                </a:lnTo>
                <a:lnTo>
                  <a:pt x="148336" y="299466"/>
                </a:lnTo>
                <a:lnTo>
                  <a:pt x="101453" y="291830"/>
                </a:lnTo>
                <a:lnTo>
                  <a:pt x="60734" y="270570"/>
                </a:lnTo>
                <a:lnTo>
                  <a:pt x="28622" y="238155"/>
                </a:lnTo>
                <a:lnTo>
                  <a:pt x="7563" y="197053"/>
                </a:lnTo>
                <a:lnTo>
                  <a:pt x="0" y="14973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73291" y="5029415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83197" y="4728523"/>
            <a:ext cx="146050" cy="515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77965" y="4827270"/>
            <a:ext cx="176530" cy="180340"/>
          </a:xfrm>
          <a:custGeom>
            <a:avLst/>
            <a:gdLst/>
            <a:ahLst/>
            <a:cxnLst/>
            <a:rect l="l" t="t" r="r" b="b"/>
            <a:pathLst>
              <a:path w="176529" h="180339">
                <a:moveTo>
                  <a:pt x="0" y="0"/>
                </a:moveTo>
                <a:lnTo>
                  <a:pt x="176022" y="1802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27773" y="4350003"/>
            <a:ext cx="535305" cy="263525"/>
          </a:xfrm>
          <a:custGeom>
            <a:avLst/>
            <a:gdLst/>
            <a:ahLst/>
            <a:cxnLst/>
            <a:rect l="l" t="t" r="r" b="b"/>
            <a:pathLst>
              <a:path w="535304" h="263525">
                <a:moveTo>
                  <a:pt x="0" y="0"/>
                </a:moveTo>
                <a:lnTo>
                  <a:pt x="535177" y="2630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11571" y="4839461"/>
            <a:ext cx="168910" cy="190500"/>
          </a:xfrm>
          <a:custGeom>
            <a:avLst/>
            <a:gdLst/>
            <a:ahLst/>
            <a:cxnLst/>
            <a:rect l="l" t="t" r="r" b="b"/>
            <a:pathLst>
              <a:path w="168910" h="190500">
                <a:moveTo>
                  <a:pt x="168782" y="0"/>
                </a:moveTo>
                <a:lnTo>
                  <a:pt x="0" y="1899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80025" y="5504307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209" y="0"/>
                </a:moveTo>
                <a:lnTo>
                  <a:pt x="101388" y="7635"/>
                </a:lnTo>
                <a:lnTo>
                  <a:pt x="60707" y="28900"/>
                </a:lnTo>
                <a:lnTo>
                  <a:pt x="28614" y="61329"/>
                </a:lnTo>
                <a:lnTo>
                  <a:pt x="7562" y="102458"/>
                </a:lnTo>
                <a:lnTo>
                  <a:pt x="0" y="149821"/>
                </a:lnTo>
                <a:lnTo>
                  <a:pt x="7562" y="197160"/>
                </a:lnTo>
                <a:lnTo>
                  <a:pt x="28614" y="238274"/>
                </a:lnTo>
                <a:lnTo>
                  <a:pt x="60707" y="270695"/>
                </a:lnTo>
                <a:lnTo>
                  <a:pt x="101388" y="291957"/>
                </a:lnTo>
                <a:lnTo>
                  <a:pt x="148209" y="299593"/>
                </a:lnTo>
                <a:lnTo>
                  <a:pt x="195091" y="291957"/>
                </a:lnTo>
                <a:lnTo>
                  <a:pt x="235810" y="270695"/>
                </a:lnTo>
                <a:lnTo>
                  <a:pt x="267922" y="238274"/>
                </a:lnTo>
                <a:lnTo>
                  <a:pt x="288981" y="197160"/>
                </a:lnTo>
                <a:lnTo>
                  <a:pt x="296545" y="149821"/>
                </a:lnTo>
                <a:lnTo>
                  <a:pt x="288981" y="102458"/>
                </a:lnTo>
                <a:lnTo>
                  <a:pt x="267922" y="61329"/>
                </a:lnTo>
                <a:lnTo>
                  <a:pt x="235810" y="28900"/>
                </a:lnTo>
                <a:lnTo>
                  <a:pt x="195091" y="7635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80025" y="5504307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821"/>
                </a:moveTo>
                <a:lnTo>
                  <a:pt x="7562" y="102458"/>
                </a:lnTo>
                <a:lnTo>
                  <a:pt x="28614" y="61329"/>
                </a:lnTo>
                <a:lnTo>
                  <a:pt x="60707" y="28900"/>
                </a:lnTo>
                <a:lnTo>
                  <a:pt x="101388" y="7635"/>
                </a:lnTo>
                <a:lnTo>
                  <a:pt x="148209" y="0"/>
                </a:lnTo>
                <a:lnTo>
                  <a:pt x="195091" y="7635"/>
                </a:lnTo>
                <a:lnTo>
                  <a:pt x="235810" y="28900"/>
                </a:lnTo>
                <a:lnTo>
                  <a:pt x="267922" y="61329"/>
                </a:lnTo>
                <a:lnTo>
                  <a:pt x="288981" y="102458"/>
                </a:lnTo>
                <a:lnTo>
                  <a:pt x="296545" y="149821"/>
                </a:lnTo>
                <a:lnTo>
                  <a:pt x="288981" y="197160"/>
                </a:lnTo>
                <a:lnTo>
                  <a:pt x="267922" y="238274"/>
                </a:lnTo>
                <a:lnTo>
                  <a:pt x="235810" y="270695"/>
                </a:lnTo>
                <a:lnTo>
                  <a:pt x="195091" y="291957"/>
                </a:lnTo>
                <a:lnTo>
                  <a:pt x="148209" y="299593"/>
                </a:lnTo>
                <a:lnTo>
                  <a:pt x="101388" y="291957"/>
                </a:lnTo>
                <a:lnTo>
                  <a:pt x="60707" y="270695"/>
                </a:lnTo>
                <a:lnTo>
                  <a:pt x="28614" y="238274"/>
                </a:lnTo>
                <a:lnTo>
                  <a:pt x="7562" y="197160"/>
                </a:lnTo>
                <a:lnTo>
                  <a:pt x="0" y="1498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54701" y="5550623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306059" y="5260949"/>
            <a:ext cx="209550" cy="5041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412357" y="5492115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209" y="0"/>
                </a:moveTo>
                <a:lnTo>
                  <a:pt x="101388" y="7636"/>
                </a:lnTo>
                <a:lnTo>
                  <a:pt x="60707" y="28901"/>
                </a:lnTo>
                <a:lnTo>
                  <a:pt x="28614" y="61332"/>
                </a:lnTo>
                <a:lnTo>
                  <a:pt x="7562" y="102464"/>
                </a:lnTo>
                <a:lnTo>
                  <a:pt x="0" y="149834"/>
                </a:lnTo>
                <a:lnTo>
                  <a:pt x="7562" y="197173"/>
                </a:lnTo>
                <a:lnTo>
                  <a:pt x="28614" y="238286"/>
                </a:lnTo>
                <a:lnTo>
                  <a:pt x="60707" y="270708"/>
                </a:lnTo>
                <a:lnTo>
                  <a:pt x="101388" y="291970"/>
                </a:lnTo>
                <a:lnTo>
                  <a:pt x="148209" y="299605"/>
                </a:lnTo>
                <a:lnTo>
                  <a:pt x="195091" y="291970"/>
                </a:lnTo>
                <a:lnTo>
                  <a:pt x="235810" y="270708"/>
                </a:lnTo>
                <a:lnTo>
                  <a:pt x="267922" y="238286"/>
                </a:lnTo>
                <a:lnTo>
                  <a:pt x="288981" y="197173"/>
                </a:lnTo>
                <a:lnTo>
                  <a:pt x="296544" y="149834"/>
                </a:lnTo>
                <a:lnTo>
                  <a:pt x="288981" y="102464"/>
                </a:lnTo>
                <a:lnTo>
                  <a:pt x="267922" y="61332"/>
                </a:lnTo>
                <a:lnTo>
                  <a:pt x="235810" y="28901"/>
                </a:lnTo>
                <a:lnTo>
                  <a:pt x="195091" y="7636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12357" y="5492115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834"/>
                </a:moveTo>
                <a:lnTo>
                  <a:pt x="7562" y="102464"/>
                </a:lnTo>
                <a:lnTo>
                  <a:pt x="28614" y="61332"/>
                </a:lnTo>
                <a:lnTo>
                  <a:pt x="60707" y="28901"/>
                </a:lnTo>
                <a:lnTo>
                  <a:pt x="101388" y="7636"/>
                </a:lnTo>
                <a:lnTo>
                  <a:pt x="148209" y="0"/>
                </a:lnTo>
                <a:lnTo>
                  <a:pt x="195091" y="7636"/>
                </a:lnTo>
                <a:lnTo>
                  <a:pt x="235810" y="28901"/>
                </a:lnTo>
                <a:lnTo>
                  <a:pt x="267922" y="61332"/>
                </a:lnTo>
                <a:lnTo>
                  <a:pt x="288981" y="102464"/>
                </a:lnTo>
                <a:lnTo>
                  <a:pt x="296544" y="149834"/>
                </a:lnTo>
                <a:lnTo>
                  <a:pt x="288981" y="197173"/>
                </a:lnTo>
                <a:lnTo>
                  <a:pt x="267922" y="238286"/>
                </a:lnTo>
                <a:lnTo>
                  <a:pt x="235810" y="270708"/>
                </a:lnTo>
                <a:lnTo>
                  <a:pt x="195091" y="291970"/>
                </a:lnTo>
                <a:lnTo>
                  <a:pt x="148209" y="299605"/>
                </a:lnTo>
                <a:lnTo>
                  <a:pt x="101388" y="291970"/>
                </a:lnTo>
                <a:lnTo>
                  <a:pt x="60707" y="270708"/>
                </a:lnTo>
                <a:lnTo>
                  <a:pt x="28614" y="238286"/>
                </a:lnTo>
                <a:lnTo>
                  <a:pt x="7562" y="197173"/>
                </a:lnTo>
                <a:lnTo>
                  <a:pt x="0" y="1498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73444" y="5538444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5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480175" y="5218277"/>
            <a:ext cx="236854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Arial"/>
                <a:cs typeface="Arial"/>
              </a:rPr>
              <a:t>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424421" y="5287645"/>
            <a:ext cx="74930" cy="214629"/>
          </a:xfrm>
          <a:custGeom>
            <a:avLst/>
            <a:gdLst/>
            <a:ahLst/>
            <a:cxnLst/>
            <a:rect l="l" t="t" r="r" b="b"/>
            <a:pathLst>
              <a:path w="74929" h="214629">
                <a:moveTo>
                  <a:pt x="0" y="0"/>
                </a:moveTo>
                <a:lnTo>
                  <a:pt x="74675" y="21424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70525" y="5287645"/>
            <a:ext cx="77470" cy="238760"/>
          </a:xfrm>
          <a:custGeom>
            <a:avLst/>
            <a:gdLst/>
            <a:ahLst/>
            <a:cxnLst/>
            <a:rect l="l" t="t" r="r" b="b"/>
            <a:pathLst>
              <a:path w="77470" h="238760">
                <a:moveTo>
                  <a:pt x="77088" y="0"/>
                </a:moveTo>
                <a:lnTo>
                  <a:pt x="0" y="2386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15354" y="5480050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209" y="0"/>
                </a:moveTo>
                <a:lnTo>
                  <a:pt x="101339" y="7635"/>
                </a:lnTo>
                <a:lnTo>
                  <a:pt x="60652" y="28894"/>
                </a:lnTo>
                <a:lnTo>
                  <a:pt x="28578" y="61307"/>
                </a:lnTo>
                <a:lnTo>
                  <a:pt x="7549" y="102406"/>
                </a:lnTo>
                <a:lnTo>
                  <a:pt x="0" y="149720"/>
                </a:lnTo>
                <a:lnTo>
                  <a:pt x="7549" y="197059"/>
                </a:lnTo>
                <a:lnTo>
                  <a:pt x="28578" y="238172"/>
                </a:lnTo>
                <a:lnTo>
                  <a:pt x="60652" y="270593"/>
                </a:lnTo>
                <a:lnTo>
                  <a:pt x="101339" y="291855"/>
                </a:lnTo>
                <a:lnTo>
                  <a:pt x="148209" y="299491"/>
                </a:lnTo>
                <a:lnTo>
                  <a:pt x="195091" y="291855"/>
                </a:lnTo>
                <a:lnTo>
                  <a:pt x="235810" y="270593"/>
                </a:lnTo>
                <a:lnTo>
                  <a:pt x="267922" y="238172"/>
                </a:lnTo>
                <a:lnTo>
                  <a:pt x="288981" y="197059"/>
                </a:lnTo>
                <a:lnTo>
                  <a:pt x="296545" y="149720"/>
                </a:lnTo>
                <a:lnTo>
                  <a:pt x="288981" y="102406"/>
                </a:lnTo>
                <a:lnTo>
                  <a:pt x="267922" y="61307"/>
                </a:lnTo>
                <a:lnTo>
                  <a:pt x="235810" y="28894"/>
                </a:lnTo>
                <a:lnTo>
                  <a:pt x="195091" y="7635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15354" y="5480050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720"/>
                </a:moveTo>
                <a:lnTo>
                  <a:pt x="7549" y="102406"/>
                </a:lnTo>
                <a:lnTo>
                  <a:pt x="28578" y="61307"/>
                </a:lnTo>
                <a:lnTo>
                  <a:pt x="60652" y="28894"/>
                </a:lnTo>
                <a:lnTo>
                  <a:pt x="101339" y="7635"/>
                </a:lnTo>
                <a:lnTo>
                  <a:pt x="148209" y="0"/>
                </a:lnTo>
                <a:lnTo>
                  <a:pt x="195091" y="7635"/>
                </a:lnTo>
                <a:lnTo>
                  <a:pt x="235810" y="28894"/>
                </a:lnTo>
                <a:lnTo>
                  <a:pt x="267922" y="61307"/>
                </a:lnTo>
                <a:lnTo>
                  <a:pt x="288981" y="102406"/>
                </a:lnTo>
                <a:lnTo>
                  <a:pt x="296545" y="149720"/>
                </a:lnTo>
                <a:lnTo>
                  <a:pt x="288981" y="197059"/>
                </a:lnTo>
                <a:lnTo>
                  <a:pt x="267922" y="238172"/>
                </a:lnTo>
                <a:lnTo>
                  <a:pt x="235810" y="270593"/>
                </a:lnTo>
                <a:lnTo>
                  <a:pt x="195091" y="291855"/>
                </a:lnTo>
                <a:lnTo>
                  <a:pt x="148209" y="299491"/>
                </a:lnTo>
                <a:lnTo>
                  <a:pt x="101339" y="291855"/>
                </a:lnTo>
                <a:lnTo>
                  <a:pt x="60652" y="270593"/>
                </a:lnTo>
                <a:lnTo>
                  <a:pt x="28578" y="238172"/>
                </a:lnTo>
                <a:lnTo>
                  <a:pt x="7549" y="197059"/>
                </a:lnTo>
                <a:lnTo>
                  <a:pt x="0" y="1497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90030" y="5526265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054090" y="5259679"/>
            <a:ext cx="180975" cy="4813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14"/>
              </a:spcBef>
            </a:pPr>
            <a:r>
              <a:rPr sz="1400" b="1" dirty="0">
                <a:latin typeface="Arial"/>
                <a:cs typeface="Arial"/>
              </a:rPr>
              <a:t>J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229858" y="5282691"/>
            <a:ext cx="82550" cy="219710"/>
          </a:xfrm>
          <a:custGeom>
            <a:avLst/>
            <a:gdLst/>
            <a:ahLst/>
            <a:cxnLst/>
            <a:rect l="l" t="t" r="r" b="b"/>
            <a:pathLst>
              <a:path w="82550" h="219710">
                <a:moveTo>
                  <a:pt x="82041" y="0"/>
                </a:moveTo>
                <a:lnTo>
                  <a:pt x="0" y="219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62775" y="5002657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208" y="0"/>
                </a:moveTo>
                <a:lnTo>
                  <a:pt x="101388" y="7635"/>
                </a:lnTo>
                <a:lnTo>
                  <a:pt x="60707" y="28895"/>
                </a:lnTo>
                <a:lnTo>
                  <a:pt x="28614" y="61310"/>
                </a:lnTo>
                <a:lnTo>
                  <a:pt x="7562" y="102412"/>
                </a:lnTo>
                <a:lnTo>
                  <a:pt x="0" y="149733"/>
                </a:lnTo>
                <a:lnTo>
                  <a:pt x="7562" y="197115"/>
                </a:lnTo>
                <a:lnTo>
                  <a:pt x="28614" y="238255"/>
                </a:lnTo>
                <a:lnTo>
                  <a:pt x="60707" y="270689"/>
                </a:lnTo>
                <a:lnTo>
                  <a:pt x="101388" y="291956"/>
                </a:lnTo>
                <a:lnTo>
                  <a:pt x="148208" y="299593"/>
                </a:lnTo>
                <a:lnTo>
                  <a:pt x="195091" y="291956"/>
                </a:lnTo>
                <a:lnTo>
                  <a:pt x="235810" y="270689"/>
                </a:lnTo>
                <a:lnTo>
                  <a:pt x="267922" y="238255"/>
                </a:lnTo>
                <a:lnTo>
                  <a:pt x="288981" y="197115"/>
                </a:lnTo>
                <a:lnTo>
                  <a:pt x="296545" y="149733"/>
                </a:lnTo>
                <a:lnTo>
                  <a:pt x="288981" y="102412"/>
                </a:lnTo>
                <a:lnTo>
                  <a:pt x="267922" y="61310"/>
                </a:lnTo>
                <a:lnTo>
                  <a:pt x="235810" y="28895"/>
                </a:lnTo>
                <a:lnTo>
                  <a:pt x="195091" y="7635"/>
                </a:lnTo>
                <a:lnTo>
                  <a:pt x="1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62775" y="5002657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733"/>
                </a:moveTo>
                <a:lnTo>
                  <a:pt x="7562" y="102412"/>
                </a:lnTo>
                <a:lnTo>
                  <a:pt x="28614" y="61310"/>
                </a:lnTo>
                <a:lnTo>
                  <a:pt x="60707" y="28895"/>
                </a:lnTo>
                <a:lnTo>
                  <a:pt x="101388" y="7635"/>
                </a:lnTo>
                <a:lnTo>
                  <a:pt x="148208" y="0"/>
                </a:lnTo>
                <a:lnTo>
                  <a:pt x="195091" y="7635"/>
                </a:lnTo>
                <a:lnTo>
                  <a:pt x="235810" y="28895"/>
                </a:lnTo>
                <a:lnTo>
                  <a:pt x="267922" y="61310"/>
                </a:lnTo>
                <a:lnTo>
                  <a:pt x="288981" y="102412"/>
                </a:lnTo>
                <a:lnTo>
                  <a:pt x="296545" y="149733"/>
                </a:lnTo>
                <a:lnTo>
                  <a:pt x="288981" y="197115"/>
                </a:lnTo>
                <a:lnTo>
                  <a:pt x="267922" y="238255"/>
                </a:lnTo>
                <a:lnTo>
                  <a:pt x="235810" y="270689"/>
                </a:lnTo>
                <a:lnTo>
                  <a:pt x="195091" y="291956"/>
                </a:lnTo>
                <a:lnTo>
                  <a:pt x="148208" y="299593"/>
                </a:lnTo>
                <a:lnTo>
                  <a:pt x="101388" y="291956"/>
                </a:lnTo>
                <a:lnTo>
                  <a:pt x="60707" y="270689"/>
                </a:lnTo>
                <a:lnTo>
                  <a:pt x="28614" y="238255"/>
                </a:lnTo>
                <a:lnTo>
                  <a:pt x="7562" y="197115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37451" y="5048973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5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053453" y="4732883"/>
            <a:ext cx="134620" cy="5308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b="1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702931" y="4971034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148209" y="0"/>
                </a:moveTo>
                <a:lnTo>
                  <a:pt x="101339" y="7635"/>
                </a:lnTo>
                <a:lnTo>
                  <a:pt x="60652" y="28895"/>
                </a:lnTo>
                <a:lnTo>
                  <a:pt x="28578" y="61310"/>
                </a:lnTo>
                <a:lnTo>
                  <a:pt x="7549" y="102412"/>
                </a:lnTo>
                <a:lnTo>
                  <a:pt x="0" y="149733"/>
                </a:lnTo>
                <a:lnTo>
                  <a:pt x="7549" y="197053"/>
                </a:lnTo>
                <a:lnTo>
                  <a:pt x="28578" y="238155"/>
                </a:lnTo>
                <a:lnTo>
                  <a:pt x="60652" y="270570"/>
                </a:lnTo>
                <a:lnTo>
                  <a:pt x="101339" y="291830"/>
                </a:lnTo>
                <a:lnTo>
                  <a:pt x="148209" y="299466"/>
                </a:lnTo>
                <a:lnTo>
                  <a:pt x="195091" y="291830"/>
                </a:lnTo>
                <a:lnTo>
                  <a:pt x="235810" y="270570"/>
                </a:lnTo>
                <a:lnTo>
                  <a:pt x="267922" y="238155"/>
                </a:lnTo>
                <a:lnTo>
                  <a:pt x="288981" y="197053"/>
                </a:lnTo>
                <a:lnTo>
                  <a:pt x="296545" y="149733"/>
                </a:lnTo>
                <a:lnTo>
                  <a:pt x="288981" y="102412"/>
                </a:lnTo>
                <a:lnTo>
                  <a:pt x="267922" y="61310"/>
                </a:lnTo>
                <a:lnTo>
                  <a:pt x="235810" y="28895"/>
                </a:lnTo>
                <a:lnTo>
                  <a:pt x="195091" y="7635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02931" y="4971034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5" h="299720">
                <a:moveTo>
                  <a:pt x="0" y="149733"/>
                </a:moveTo>
                <a:lnTo>
                  <a:pt x="7549" y="102412"/>
                </a:lnTo>
                <a:lnTo>
                  <a:pt x="28578" y="61310"/>
                </a:lnTo>
                <a:lnTo>
                  <a:pt x="60652" y="28895"/>
                </a:lnTo>
                <a:lnTo>
                  <a:pt x="101339" y="7635"/>
                </a:lnTo>
                <a:lnTo>
                  <a:pt x="148209" y="0"/>
                </a:lnTo>
                <a:lnTo>
                  <a:pt x="195091" y="7635"/>
                </a:lnTo>
                <a:lnTo>
                  <a:pt x="235810" y="28895"/>
                </a:lnTo>
                <a:lnTo>
                  <a:pt x="267922" y="61310"/>
                </a:lnTo>
                <a:lnTo>
                  <a:pt x="288981" y="102412"/>
                </a:lnTo>
                <a:lnTo>
                  <a:pt x="296545" y="149733"/>
                </a:lnTo>
                <a:lnTo>
                  <a:pt x="288981" y="197053"/>
                </a:lnTo>
                <a:lnTo>
                  <a:pt x="267922" y="238155"/>
                </a:lnTo>
                <a:lnTo>
                  <a:pt x="235810" y="270570"/>
                </a:lnTo>
                <a:lnTo>
                  <a:pt x="195091" y="291830"/>
                </a:lnTo>
                <a:lnTo>
                  <a:pt x="148209" y="299466"/>
                </a:lnTo>
                <a:lnTo>
                  <a:pt x="101339" y="291830"/>
                </a:lnTo>
                <a:lnTo>
                  <a:pt x="60652" y="270570"/>
                </a:lnTo>
                <a:lnTo>
                  <a:pt x="28578" y="238155"/>
                </a:lnTo>
                <a:lnTo>
                  <a:pt x="7549" y="197053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77606" y="5017223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5" h="174625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778242" y="4716331"/>
            <a:ext cx="164465" cy="515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45"/>
              </a:spcBef>
            </a:pPr>
            <a:r>
              <a:rPr sz="1400" b="1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582281" y="4815078"/>
            <a:ext cx="176530" cy="180340"/>
          </a:xfrm>
          <a:custGeom>
            <a:avLst/>
            <a:gdLst/>
            <a:ahLst/>
            <a:cxnLst/>
            <a:rect l="l" t="t" r="r" b="b"/>
            <a:pathLst>
              <a:path w="176529" h="180339">
                <a:moveTo>
                  <a:pt x="0" y="0"/>
                </a:moveTo>
                <a:lnTo>
                  <a:pt x="176022" y="18034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15885" y="4827270"/>
            <a:ext cx="168910" cy="190500"/>
          </a:xfrm>
          <a:custGeom>
            <a:avLst/>
            <a:gdLst/>
            <a:ahLst/>
            <a:cxnLst/>
            <a:rect l="l" t="t" r="r" b="b"/>
            <a:pathLst>
              <a:path w="168909" h="190500">
                <a:moveTo>
                  <a:pt x="168783" y="0"/>
                </a:moveTo>
                <a:lnTo>
                  <a:pt x="0" y="1899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/>
      <p:bldP spid="90" grpId="0" animBg="1"/>
      <p:bldP spid="91" grpId="0" animBg="1"/>
      <p:bldP spid="92" grpId="0" animBg="1"/>
      <p:bldP spid="93" grpId="0"/>
      <p:bldP spid="94" grpId="0" animBg="1"/>
      <p:bldP spid="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5853"/>
            <a:ext cx="3703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399"/>
                </a:solidFill>
              </a:rPr>
              <a:t>二叉</a:t>
            </a:r>
            <a:r>
              <a:rPr sz="3200" spc="-5" dirty="0">
                <a:solidFill>
                  <a:srgbClr val="003399"/>
                </a:solidFill>
              </a:rPr>
              <a:t>树</a:t>
            </a:r>
            <a:r>
              <a:rPr sz="3200" dirty="0">
                <a:solidFill>
                  <a:srgbClr val="003399"/>
                </a:solidFill>
              </a:rPr>
              <a:t>几</a:t>
            </a:r>
            <a:r>
              <a:rPr sz="3200" spc="-5" dirty="0">
                <a:solidFill>
                  <a:srgbClr val="003399"/>
                </a:solidFill>
              </a:rPr>
              <a:t>个</a:t>
            </a:r>
            <a:r>
              <a:rPr sz="3200" dirty="0">
                <a:solidFill>
                  <a:srgbClr val="003399"/>
                </a:solidFill>
              </a:rPr>
              <a:t>重要性质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003805" y="3200400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4" h="299720">
                <a:moveTo>
                  <a:pt x="148208" y="0"/>
                </a:moveTo>
                <a:lnTo>
                  <a:pt x="101339" y="7635"/>
                </a:lnTo>
                <a:lnTo>
                  <a:pt x="60652" y="28895"/>
                </a:lnTo>
                <a:lnTo>
                  <a:pt x="28578" y="61310"/>
                </a:lnTo>
                <a:lnTo>
                  <a:pt x="7549" y="102412"/>
                </a:lnTo>
                <a:lnTo>
                  <a:pt x="0" y="149733"/>
                </a:lnTo>
                <a:lnTo>
                  <a:pt x="7549" y="197053"/>
                </a:lnTo>
                <a:lnTo>
                  <a:pt x="28578" y="238155"/>
                </a:lnTo>
                <a:lnTo>
                  <a:pt x="60652" y="270570"/>
                </a:lnTo>
                <a:lnTo>
                  <a:pt x="101339" y="291830"/>
                </a:lnTo>
                <a:lnTo>
                  <a:pt x="148208" y="299465"/>
                </a:lnTo>
                <a:lnTo>
                  <a:pt x="195091" y="291830"/>
                </a:lnTo>
                <a:lnTo>
                  <a:pt x="235810" y="270570"/>
                </a:lnTo>
                <a:lnTo>
                  <a:pt x="267922" y="238155"/>
                </a:lnTo>
                <a:lnTo>
                  <a:pt x="288981" y="197053"/>
                </a:lnTo>
                <a:lnTo>
                  <a:pt x="296544" y="149733"/>
                </a:lnTo>
                <a:lnTo>
                  <a:pt x="288981" y="102412"/>
                </a:lnTo>
                <a:lnTo>
                  <a:pt x="267922" y="61310"/>
                </a:lnTo>
                <a:lnTo>
                  <a:pt x="235810" y="28895"/>
                </a:lnTo>
                <a:lnTo>
                  <a:pt x="195091" y="7635"/>
                </a:lnTo>
                <a:lnTo>
                  <a:pt x="1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3805" y="3200400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4" h="299720">
                <a:moveTo>
                  <a:pt x="0" y="149733"/>
                </a:moveTo>
                <a:lnTo>
                  <a:pt x="7549" y="102412"/>
                </a:lnTo>
                <a:lnTo>
                  <a:pt x="28578" y="61310"/>
                </a:lnTo>
                <a:lnTo>
                  <a:pt x="60652" y="28895"/>
                </a:lnTo>
                <a:lnTo>
                  <a:pt x="101339" y="7635"/>
                </a:lnTo>
                <a:lnTo>
                  <a:pt x="148208" y="0"/>
                </a:lnTo>
                <a:lnTo>
                  <a:pt x="195091" y="7635"/>
                </a:lnTo>
                <a:lnTo>
                  <a:pt x="235810" y="28895"/>
                </a:lnTo>
                <a:lnTo>
                  <a:pt x="267922" y="61310"/>
                </a:lnTo>
                <a:lnTo>
                  <a:pt x="288981" y="102412"/>
                </a:lnTo>
                <a:lnTo>
                  <a:pt x="296544" y="149733"/>
                </a:lnTo>
                <a:lnTo>
                  <a:pt x="288981" y="197053"/>
                </a:lnTo>
                <a:lnTo>
                  <a:pt x="267922" y="238155"/>
                </a:lnTo>
                <a:lnTo>
                  <a:pt x="235810" y="270570"/>
                </a:lnTo>
                <a:lnTo>
                  <a:pt x="195091" y="291830"/>
                </a:lnTo>
                <a:lnTo>
                  <a:pt x="148208" y="299465"/>
                </a:lnTo>
                <a:lnTo>
                  <a:pt x="101339" y="291830"/>
                </a:lnTo>
                <a:lnTo>
                  <a:pt x="60652" y="270570"/>
                </a:lnTo>
                <a:lnTo>
                  <a:pt x="28578" y="238155"/>
                </a:lnTo>
                <a:lnTo>
                  <a:pt x="7549" y="197053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8482" y="3246653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472"/>
                </a:moveTo>
                <a:lnTo>
                  <a:pt x="163969" y="174472"/>
                </a:lnTo>
                <a:lnTo>
                  <a:pt x="163969" y="0"/>
                </a:lnTo>
                <a:lnTo>
                  <a:pt x="0" y="0"/>
                </a:lnTo>
                <a:lnTo>
                  <a:pt x="0" y="1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510" y="3658108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148348" y="0"/>
                </a:moveTo>
                <a:lnTo>
                  <a:pt x="101465" y="7623"/>
                </a:lnTo>
                <a:lnTo>
                  <a:pt x="60742" y="28858"/>
                </a:lnTo>
                <a:lnTo>
                  <a:pt x="28627" y="61255"/>
                </a:lnTo>
                <a:lnTo>
                  <a:pt x="7564" y="102364"/>
                </a:lnTo>
                <a:lnTo>
                  <a:pt x="0" y="149733"/>
                </a:lnTo>
                <a:lnTo>
                  <a:pt x="7564" y="197039"/>
                </a:lnTo>
                <a:lnTo>
                  <a:pt x="28627" y="238110"/>
                </a:lnTo>
                <a:lnTo>
                  <a:pt x="60742" y="270488"/>
                </a:lnTo>
                <a:lnTo>
                  <a:pt x="101465" y="291716"/>
                </a:lnTo>
                <a:lnTo>
                  <a:pt x="148348" y="299339"/>
                </a:lnTo>
                <a:lnTo>
                  <a:pt x="195169" y="291716"/>
                </a:lnTo>
                <a:lnTo>
                  <a:pt x="235850" y="270488"/>
                </a:lnTo>
                <a:lnTo>
                  <a:pt x="267943" y="238110"/>
                </a:lnTo>
                <a:lnTo>
                  <a:pt x="288995" y="197039"/>
                </a:lnTo>
                <a:lnTo>
                  <a:pt x="296557" y="149733"/>
                </a:lnTo>
                <a:lnTo>
                  <a:pt x="288995" y="102364"/>
                </a:lnTo>
                <a:lnTo>
                  <a:pt x="267943" y="61255"/>
                </a:lnTo>
                <a:lnTo>
                  <a:pt x="235850" y="28858"/>
                </a:lnTo>
                <a:lnTo>
                  <a:pt x="195169" y="7623"/>
                </a:lnTo>
                <a:lnTo>
                  <a:pt x="1483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3510" y="3658108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0" y="149733"/>
                </a:moveTo>
                <a:lnTo>
                  <a:pt x="7564" y="102364"/>
                </a:lnTo>
                <a:lnTo>
                  <a:pt x="28627" y="61255"/>
                </a:lnTo>
                <a:lnTo>
                  <a:pt x="60742" y="28858"/>
                </a:lnTo>
                <a:lnTo>
                  <a:pt x="101465" y="7623"/>
                </a:lnTo>
                <a:lnTo>
                  <a:pt x="148348" y="0"/>
                </a:lnTo>
                <a:lnTo>
                  <a:pt x="195169" y="7623"/>
                </a:lnTo>
                <a:lnTo>
                  <a:pt x="235850" y="28858"/>
                </a:lnTo>
                <a:lnTo>
                  <a:pt x="267943" y="61255"/>
                </a:lnTo>
                <a:lnTo>
                  <a:pt x="288995" y="102364"/>
                </a:lnTo>
                <a:lnTo>
                  <a:pt x="296557" y="149733"/>
                </a:lnTo>
                <a:lnTo>
                  <a:pt x="288995" y="197039"/>
                </a:lnTo>
                <a:lnTo>
                  <a:pt x="267943" y="238110"/>
                </a:lnTo>
                <a:lnTo>
                  <a:pt x="235850" y="270488"/>
                </a:lnTo>
                <a:lnTo>
                  <a:pt x="195169" y="291716"/>
                </a:lnTo>
                <a:lnTo>
                  <a:pt x="148348" y="299339"/>
                </a:lnTo>
                <a:lnTo>
                  <a:pt x="101465" y="291716"/>
                </a:lnTo>
                <a:lnTo>
                  <a:pt x="60742" y="270488"/>
                </a:lnTo>
                <a:lnTo>
                  <a:pt x="28627" y="238110"/>
                </a:lnTo>
                <a:lnTo>
                  <a:pt x="7564" y="197039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8199" y="3704361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5" h="174625">
                <a:moveTo>
                  <a:pt x="0" y="174472"/>
                </a:moveTo>
                <a:lnTo>
                  <a:pt x="163969" y="174472"/>
                </a:lnTo>
                <a:lnTo>
                  <a:pt x="163969" y="0"/>
                </a:lnTo>
                <a:lnTo>
                  <a:pt x="0" y="0"/>
                </a:lnTo>
                <a:lnTo>
                  <a:pt x="0" y="1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5679" y="3670300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148335" y="0"/>
                </a:moveTo>
                <a:lnTo>
                  <a:pt x="101453" y="7622"/>
                </a:lnTo>
                <a:lnTo>
                  <a:pt x="60734" y="28850"/>
                </a:lnTo>
                <a:lnTo>
                  <a:pt x="28622" y="61228"/>
                </a:lnTo>
                <a:lnTo>
                  <a:pt x="7563" y="102299"/>
                </a:lnTo>
                <a:lnTo>
                  <a:pt x="0" y="149606"/>
                </a:lnTo>
                <a:lnTo>
                  <a:pt x="7563" y="196926"/>
                </a:lnTo>
                <a:lnTo>
                  <a:pt x="28622" y="238028"/>
                </a:lnTo>
                <a:lnTo>
                  <a:pt x="60734" y="270443"/>
                </a:lnTo>
                <a:lnTo>
                  <a:pt x="101453" y="291703"/>
                </a:lnTo>
                <a:lnTo>
                  <a:pt x="148335" y="299338"/>
                </a:lnTo>
                <a:lnTo>
                  <a:pt x="195218" y="291703"/>
                </a:lnTo>
                <a:lnTo>
                  <a:pt x="235937" y="270443"/>
                </a:lnTo>
                <a:lnTo>
                  <a:pt x="268049" y="238028"/>
                </a:lnTo>
                <a:lnTo>
                  <a:pt x="289108" y="196926"/>
                </a:lnTo>
                <a:lnTo>
                  <a:pt x="296671" y="149606"/>
                </a:lnTo>
                <a:lnTo>
                  <a:pt x="289108" y="102299"/>
                </a:lnTo>
                <a:lnTo>
                  <a:pt x="268049" y="61228"/>
                </a:lnTo>
                <a:lnTo>
                  <a:pt x="235937" y="28850"/>
                </a:lnTo>
                <a:lnTo>
                  <a:pt x="195218" y="7622"/>
                </a:lnTo>
                <a:lnTo>
                  <a:pt x="148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5679" y="3670300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0" y="149606"/>
                </a:moveTo>
                <a:lnTo>
                  <a:pt x="7563" y="102299"/>
                </a:lnTo>
                <a:lnTo>
                  <a:pt x="28622" y="61228"/>
                </a:lnTo>
                <a:lnTo>
                  <a:pt x="60734" y="28850"/>
                </a:lnTo>
                <a:lnTo>
                  <a:pt x="101453" y="7622"/>
                </a:lnTo>
                <a:lnTo>
                  <a:pt x="148335" y="0"/>
                </a:lnTo>
                <a:lnTo>
                  <a:pt x="195218" y="7622"/>
                </a:lnTo>
                <a:lnTo>
                  <a:pt x="235937" y="28850"/>
                </a:lnTo>
                <a:lnTo>
                  <a:pt x="268049" y="61228"/>
                </a:lnTo>
                <a:lnTo>
                  <a:pt x="289108" y="102299"/>
                </a:lnTo>
                <a:lnTo>
                  <a:pt x="296671" y="149606"/>
                </a:lnTo>
                <a:lnTo>
                  <a:pt x="289108" y="196926"/>
                </a:lnTo>
                <a:lnTo>
                  <a:pt x="268049" y="238028"/>
                </a:lnTo>
                <a:lnTo>
                  <a:pt x="235937" y="270443"/>
                </a:lnTo>
                <a:lnTo>
                  <a:pt x="195218" y="291703"/>
                </a:lnTo>
                <a:lnTo>
                  <a:pt x="148335" y="299338"/>
                </a:lnTo>
                <a:lnTo>
                  <a:pt x="101453" y="291703"/>
                </a:lnTo>
                <a:lnTo>
                  <a:pt x="60734" y="270443"/>
                </a:lnTo>
                <a:lnTo>
                  <a:pt x="28622" y="238028"/>
                </a:lnTo>
                <a:lnTo>
                  <a:pt x="7563" y="196926"/>
                </a:lnTo>
                <a:lnTo>
                  <a:pt x="0" y="14960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0482" y="3716553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472"/>
                </a:moveTo>
                <a:lnTo>
                  <a:pt x="163969" y="174472"/>
                </a:lnTo>
                <a:lnTo>
                  <a:pt x="163969" y="0"/>
                </a:lnTo>
                <a:lnTo>
                  <a:pt x="0" y="0"/>
                </a:lnTo>
                <a:lnTo>
                  <a:pt x="0" y="1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240" y="1158572"/>
            <a:ext cx="6390005" cy="2771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Font typeface="Wingdings"/>
              <a:buChar char=""/>
              <a:tabLst>
                <a:tab pos="356235" algn="l"/>
              </a:tabLst>
            </a:pPr>
            <a:r>
              <a:rPr sz="2000" b="1" spc="5" dirty="0">
                <a:latin typeface="宋体"/>
                <a:cs typeface="宋体"/>
              </a:rPr>
              <a:t>一个二叉树</a:t>
            </a:r>
            <a:r>
              <a:rPr sz="2000" b="1" spc="-5" dirty="0">
                <a:latin typeface="宋体"/>
                <a:cs typeface="宋体"/>
              </a:rPr>
              <a:t>第</a:t>
            </a:r>
            <a:r>
              <a:rPr sz="2000" b="1" spc="-490" dirty="0">
                <a:latin typeface="宋体"/>
                <a:cs typeface="宋体"/>
              </a:rPr>
              <a:t> </a:t>
            </a:r>
            <a:r>
              <a:rPr sz="2000" b="1" i="1" dirty="0">
                <a:latin typeface="Arial"/>
                <a:cs typeface="Arial"/>
              </a:rPr>
              <a:t>i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层的最大结点数</a:t>
            </a:r>
            <a:r>
              <a:rPr sz="2000" b="1" spc="-5" dirty="0">
                <a:latin typeface="宋体"/>
                <a:cs typeface="宋体"/>
              </a:rPr>
              <a:t>为</a:t>
            </a:r>
            <a:r>
              <a:rPr sz="2000" b="1" spc="-335" dirty="0">
                <a:latin typeface="宋体"/>
                <a:cs typeface="宋体"/>
              </a:rPr>
              <a:t>：</a:t>
            </a:r>
            <a:r>
              <a:rPr sz="2000" b="1" spc="-33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i="1" spc="7" baseline="25641" dirty="0">
                <a:solidFill>
                  <a:srgbClr val="0000FF"/>
                </a:solidFill>
                <a:latin typeface="Arial"/>
                <a:cs typeface="Arial"/>
              </a:rPr>
              <a:t>i-</a:t>
            </a:r>
            <a:r>
              <a:rPr sz="1950" b="1" spc="7" baseline="2564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i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i="1" spc="-55" dirty="0">
                <a:solidFill>
                  <a:srgbClr val="0000FF"/>
                </a:solidFill>
                <a:latin typeface="Symbol"/>
                <a:cs typeface="Symbol"/>
              </a:rPr>
              <a:t></a:t>
            </a:r>
            <a:r>
              <a:rPr sz="2100" b="1" i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"/>
            </a:pPr>
            <a:endParaRPr sz="2500" dirty="0">
              <a:latin typeface="Times New Roman"/>
              <a:cs typeface="Times New Roman"/>
            </a:endParaRPr>
          </a:p>
          <a:p>
            <a:pPr marL="425450" indent="-412750">
              <a:lnSpc>
                <a:spcPct val="100000"/>
              </a:lnSpc>
              <a:buClr>
                <a:srgbClr val="0000FF"/>
              </a:buClr>
              <a:buFont typeface="Wingdings"/>
              <a:buChar char=""/>
              <a:tabLst>
                <a:tab pos="425450" algn="l"/>
                <a:tab pos="426084" algn="l"/>
              </a:tabLst>
            </a:pPr>
            <a:r>
              <a:rPr sz="2000" b="1" spc="5" dirty="0">
                <a:latin typeface="宋体"/>
                <a:cs typeface="宋体"/>
              </a:rPr>
              <a:t>深度</a:t>
            </a:r>
            <a:r>
              <a:rPr sz="2000" b="1" spc="-5" dirty="0">
                <a:latin typeface="宋体"/>
                <a:cs typeface="宋体"/>
              </a:rPr>
              <a:t>为</a:t>
            </a:r>
            <a:r>
              <a:rPr sz="2000" b="1" i="1" dirty="0">
                <a:latin typeface="Arial"/>
                <a:cs typeface="Arial"/>
              </a:rPr>
              <a:t>k</a:t>
            </a:r>
            <a:r>
              <a:rPr sz="2000" b="1" spc="5" dirty="0">
                <a:latin typeface="宋体"/>
                <a:cs typeface="宋体"/>
              </a:rPr>
              <a:t>的二叉树有最大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点总</a:t>
            </a:r>
            <a:r>
              <a:rPr sz="2000" b="1" spc="-5" dirty="0">
                <a:latin typeface="宋体"/>
                <a:cs typeface="宋体"/>
              </a:rPr>
              <a:t>数</a:t>
            </a:r>
            <a:r>
              <a:rPr sz="2000" b="1" spc="5" dirty="0">
                <a:latin typeface="宋体"/>
                <a:cs typeface="宋体"/>
              </a:rPr>
              <a:t>为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-155" dirty="0">
                <a:latin typeface="宋体"/>
                <a:cs typeface="宋体"/>
              </a:rPr>
              <a:t> </a:t>
            </a:r>
            <a:r>
              <a:rPr sz="3000" b="1" baseline="-125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3000" b="1" spc="-15" baseline="-12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i="1" spc="7" baseline="641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3000" b="1" spc="7" baseline="-12500" dirty="0">
                <a:solidFill>
                  <a:srgbClr val="0000FF"/>
                </a:solidFill>
                <a:latin typeface="Arial"/>
                <a:cs typeface="Arial"/>
              </a:rPr>
              <a:t>-1</a:t>
            </a:r>
            <a:r>
              <a:rPr sz="3000" b="1" spc="7" baseline="-12500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3000" b="1" spc="7" baseline="-1250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3000" b="1" spc="-67" baseline="-12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150" b="1" i="1" spc="-82" baseline="-11904" dirty="0">
                <a:solidFill>
                  <a:srgbClr val="0000FF"/>
                </a:solidFill>
                <a:latin typeface="Symbol"/>
                <a:cs typeface="Symbol"/>
              </a:rPr>
              <a:t></a:t>
            </a:r>
            <a:r>
              <a:rPr sz="3150" b="1" i="1" spc="37" baseline="-119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baseline="-125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3000" b="1" spc="-7" baseline="-1250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3000" baseline="-125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"/>
            </a:pPr>
            <a:endParaRPr sz="2550" dirty="0">
              <a:latin typeface="Times New Roman"/>
              <a:cs typeface="Times New Roman"/>
            </a:endParaRPr>
          </a:p>
          <a:p>
            <a:pPr marL="363220" indent="-342900">
              <a:lnSpc>
                <a:spcPct val="100000"/>
              </a:lnSpc>
              <a:buFont typeface="Wingdings"/>
              <a:buChar char=""/>
              <a:tabLst>
                <a:tab pos="363855" algn="l"/>
              </a:tabLst>
            </a:pPr>
            <a:r>
              <a:rPr sz="2000" b="1" spc="5" dirty="0">
                <a:latin typeface="宋体"/>
                <a:cs typeface="宋体"/>
              </a:rPr>
              <a:t>对任何非空二叉</a:t>
            </a:r>
            <a:r>
              <a:rPr sz="2000" b="1" spc="-5" dirty="0">
                <a:latin typeface="宋体"/>
                <a:cs typeface="宋体"/>
              </a:rPr>
              <a:t>树</a:t>
            </a:r>
            <a:r>
              <a:rPr sz="2000" b="1" spc="-490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dirty="0">
                <a:latin typeface="宋体"/>
                <a:cs typeface="宋体"/>
              </a:rPr>
              <a:t>，若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950" b="1" spc="7" baseline="-2564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000" b="1" spc="5" dirty="0">
                <a:latin typeface="宋体"/>
                <a:cs typeface="宋体"/>
              </a:rPr>
              <a:t>表示叶结点的个数</a:t>
            </a:r>
            <a:r>
              <a:rPr sz="2000" b="1" spc="-25" dirty="0">
                <a:latin typeface="宋体"/>
                <a:cs typeface="宋体"/>
              </a:rPr>
              <a:t>、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950" b="1" spc="7" baseline="-25641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000" b="1" spc="-5" dirty="0">
                <a:latin typeface="宋体"/>
                <a:cs typeface="宋体"/>
              </a:rPr>
              <a:t>是</a:t>
            </a:r>
            <a:endParaRPr sz="2000" dirty="0">
              <a:latin typeface="宋体"/>
              <a:cs typeface="宋体"/>
            </a:endParaRPr>
          </a:p>
          <a:p>
            <a:pPr marL="363220">
              <a:lnSpc>
                <a:spcPct val="100000"/>
              </a:lnSpc>
            </a:pPr>
            <a:r>
              <a:rPr sz="2000" b="1" spc="5" dirty="0">
                <a:latin typeface="宋体"/>
                <a:cs typeface="宋体"/>
              </a:rPr>
              <a:t>度</a:t>
            </a:r>
            <a:r>
              <a:rPr sz="2000" b="1" dirty="0">
                <a:latin typeface="宋体"/>
                <a:cs typeface="宋体"/>
              </a:rPr>
              <a:t>为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5" dirty="0">
                <a:latin typeface="宋体"/>
                <a:cs typeface="宋体"/>
              </a:rPr>
              <a:t>的</a:t>
            </a:r>
            <a:r>
              <a:rPr sz="2000" b="1" spc="-5" dirty="0">
                <a:latin typeface="宋体"/>
                <a:cs typeface="宋体"/>
              </a:rPr>
              <a:t>非叶</a:t>
            </a:r>
            <a:r>
              <a:rPr sz="2000" b="1" spc="10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点个数</a:t>
            </a:r>
            <a:r>
              <a:rPr sz="2000" b="1" spc="-5" dirty="0">
                <a:latin typeface="宋体"/>
                <a:cs typeface="宋体"/>
              </a:rPr>
              <a:t>，那</a:t>
            </a:r>
            <a:r>
              <a:rPr sz="2000" b="1" spc="10" dirty="0">
                <a:latin typeface="宋体"/>
                <a:cs typeface="宋体"/>
              </a:rPr>
              <a:t>么</a:t>
            </a:r>
            <a:r>
              <a:rPr sz="2000" b="1" spc="5" dirty="0">
                <a:latin typeface="宋体"/>
                <a:cs typeface="宋体"/>
              </a:rPr>
              <a:t>两者满</a:t>
            </a:r>
            <a:r>
              <a:rPr sz="2000" b="1" spc="-5" dirty="0">
                <a:latin typeface="宋体"/>
                <a:cs typeface="宋体"/>
              </a:rPr>
              <a:t>足关系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950" b="1" spc="7" baseline="-2564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950" b="1" spc="217" baseline="-2564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950" b="1" spc="7" baseline="-25641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950" b="1" spc="217" baseline="-2564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+1</a:t>
            </a:r>
            <a:r>
              <a:rPr sz="2000" b="1" spc="-5" dirty="0">
                <a:latin typeface="仿宋"/>
                <a:cs typeface="仿宋"/>
              </a:rPr>
              <a:t>。</a:t>
            </a:r>
            <a:endParaRPr sz="2000" dirty="0">
              <a:latin typeface="仿宋"/>
              <a:cs typeface="仿宋"/>
            </a:endParaRPr>
          </a:p>
          <a:p>
            <a:pPr marR="3355975" algn="ctr">
              <a:lnSpc>
                <a:spcPct val="100000"/>
              </a:lnSpc>
              <a:spcBef>
                <a:spcPts val="56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R="3336925" algn="ctr">
              <a:lnSpc>
                <a:spcPct val="100000"/>
              </a:lnSpc>
              <a:spcBef>
                <a:spcPts val="5"/>
              </a:spcBef>
              <a:tabLst>
                <a:tab pos="1501775" algn="l"/>
              </a:tabLst>
            </a:pPr>
            <a:r>
              <a:rPr sz="2100" b="1" baseline="3968" dirty="0">
                <a:latin typeface="Arial"/>
                <a:cs typeface="Arial"/>
              </a:rPr>
              <a:t>B	</a:t>
            </a:r>
            <a:r>
              <a:rPr sz="1400" b="1" dirty="0">
                <a:latin typeface="Arial"/>
                <a:cs typeface="Arial"/>
              </a:rPr>
              <a:t>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1111" y="3465703"/>
            <a:ext cx="535305" cy="263525"/>
          </a:xfrm>
          <a:custGeom>
            <a:avLst/>
            <a:gdLst/>
            <a:ahLst/>
            <a:cxnLst/>
            <a:rect l="l" t="t" r="r" b="b"/>
            <a:pathLst>
              <a:path w="535305" h="263525">
                <a:moveTo>
                  <a:pt x="535305" y="0"/>
                </a:moveTo>
                <a:lnTo>
                  <a:pt x="0" y="2630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175" y="4115689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148285" y="0"/>
                </a:moveTo>
                <a:lnTo>
                  <a:pt x="101417" y="7635"/>
                </a:lnTo>
                <a:lnTo>
                  <a:pt x="60712" y="28895"/>
                </a:lnTo>
                <a:lnTo>
                  <a:pt x="28612" y="61310"/>
                </a:lnTo>
                <a:lnTo>
                  <a:pt x="7560" y="102412"/>
                </a:lnTo>
                <a:lnTo>
                  <a:pt x="0" y="149733"/>
                </a:lnTo>
                <a:lnTo>
                  <a:pt x="7560" y="197053"/>
                </a:lnTo>
                <a:lnTo>
                  <a:pt x="28612" y="238155"/>
                </a:lnTo>
                <a:lnTo>
                  <a:pt x="60712" y="270570"/>
                </a:lnTo>
                <a:lnTo>
                  <a:pt x="101417" y="291830"/>
                </a:lnTo>
                <a:lnTo>
                  <a:pt x="148285" y="299466"/>
                </a:lnTo>
                <a:lnTo>
                  <a:pt x="195158" y="291830"/>
                </a:lnTo>
                <a:lnTo>
                  <a:pt x="235867" y="270570"/>
                </a:lnTo>
                <a:lnTo>
                  <a:pt x="267970" y="238155"/>
                </a:lnTo>
                <a:lnTo>
                  <a:pt x="289022" y="197053"/>
                </a:lnTo>
                <a:lnTo>
                  <a:pt x="296583" y="149733"/>
                </a:lnTo>
                <a:lnTo>
                  <a:pt x="289022" y="102412"/>
                </a:lnTo>
                <a:lnTo>
                  <a:pt x="267970" y="61310"/>
                </a:lnTo>
                <a:lnTo>
                  <a:pt x="235867" y="28895"/>
                </a:lnTo>
                <a:lnTo>
                  <a:pt x="195158" y="7635"/>
                </a:lnTo>
                <a:lnTo>
                  <a:pt x="148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2175" y="4115689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0" y="149733"/>
                </a:moveTo>
                <a:lnTo>
                  <a:pt x="7560" y="102412"/>
                </a:lnTo>
                <a:lnTo>
                  <a:pt x="28612" y="61310"/>
                </a:lnTo>
                <a:lnTo>
                  <a:pt x="60712" y="28895"/>
                </a:lnTo>
                <a:lnTo>
                  <a:pt x="101417" y="7635"/>
                </a:lnTo>
                <a:lnTo>
                  <a:pt x="148285" y="0"/>
                </a:lnTo>
                <a:lnTo>
                  <a:pt x="195158" y="7635"/>
                </a:lnTo>
                <a:lnTo>
                  <a:pt x="235867" y="28895"/>
                </a:lnTo>
                <a:lnTo>
                  <a:pt x="267970" y="61310"/>
                </a:lnTo>
                <a:lnTo>
                  <a:pt x="289022" y="102412"/>
                </a:lnTo>
                <a:lnTo>
                  <a:pt x="296583" y="149733"/>
                </a:lnTo>
                <a:lnTo>
                  <a:pt x="289022" y="197053"/>
                </a:lnTo>
                <a:lnTo>
                  <a:pt x="267970" y="238155"/>
                </a:lnTo>
                <a:lnTo>
                  <a:pt x="235867" y="270570"/>
                </a:lnTo>
                <a:lnTo>
                  <a:pt x="195158" y="291830"/>
                </a:lnTo>
                <a:lnTo>
                  <a:pt x="148285" y="299466"/>
                </a:lnTo>
                <a:lnTo>
                  <a:pt x="101417" y="291830"/>
                </a:lnTo>
                <a:lnTo>
                  <a:pt x="60712" y="270570"/>
                </a:lnTo>
                <a:lnTo>
                  <a:pt x="28612" y="238155"/>
                </a:lnTo>
                <a:lnTo>
                  <a:pt x="7560" y="197053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927" y="4161942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5" h="174625">
                <a:moveTo>
                  <a:pt x="0" y="174472"/>
                </a:moveTo>
                <a:lnTo>
                  <a:pt x="163969" y="174472"/>
                </a:lnTo>
                <a:lnTo>
                  <a:pt x="163969" y="0"/>
                </a:lnTo>
                <a:lnTo>
                  <a:pt x="0" y="0"/>
                </a:lnTo>
                <a:lnTo>
                  <a:pt x="0" y="1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2457" y="4084065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4" h="299720">
                <a:moveTo>
                  <a:pt x="148209" y="0"/>
                </a:moveTo>
                <a:lnTo>
                  <a:pt x="101388" y="7635"/>
                </a:lnTo>
                <a:lnTo>
                  <a:pt x="60707" y="28895"/>
                </a:lnTo>
                <a:lnTo>
                  <a:pt x="28614" y="61310"/>
                </a:lnTo>
                <a:lnTo>
                  <a:pt x="7562" y="102412"/>
                </a:lnTo>
                <a:lnTo>
                  <a:pt x="0" y="149732"/>
                </a:lnTo>
                <a:lnTo>
                  <a:pt x="7562" y="197053"/>
                </a:lnTo>
                <a:lnTo>
                  <a:pt x="28614" y="238155"/>
                </a:lnTo>
                <a:lnTo>
                  <a:pt x="60707" y="270570"/>
                </a:lnTo>
                <a:lnTo>
                  <a:pt x="101388" y="291830"/>
                </a:lnTo>
                <a:lnTo>
                  <a:pt x="148209" y="299465"/>
                </a:lnTo>
                <a:lnTo>
                  <a:pt x="195091" y="291830"/>
                </a:lnTo>
                <a:lnTo>
                  <a:pt x="235810" y="270570"/>
                </a:lnTo>
                <a:lnTo>
                  <a:pt x="267922" y="238155"/>
                </a:lnTo>
                <a:lnTo>
                  <a:pt x="288981" y="197053"/>
                </a:lnTo>
                <a:lnTo>
                  <a:pt x="296544" y="149732"/>
                </a:lnTo>
                <a:lnTo>
                  <a:pt x="288981" y="102412"/>
                </a:lnTo>
                <a:lnTo>
                  <a:pt x="267922" y="61310"/>
                </a:lnTo>
                <a:lnTo>
                  <a:pt x="235810" y="28895"/>
                </a:lnTo>
                <a:lnTo>
                  <a:pt x="195091" y="7635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32457" y="4084065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4" h="299720">
                <a:moveTo>
                  <a:pt x="0" y="149732"/>
                </a:moveTo>
                <a:lnTo>
                  <a:pt x="7562" y="102412"/>
                </a:lnTo>
                <a:lnTo>
                  <a:pt x="28614" y="61310"/>
                </a:lnTo>
                <a:lnTo>
                  <a:pt x="60707" y="28895"/>
                </a:lnTo>
                <a:lnTo>
                  <a:pt x="101388" y="7635"/>
                </a:lnTo>
                <a:lnTo>
                  <a:pt x="148209" y="0"/>
                </a:lnTo>
                <a:lnTo>
                  <a:pt x="195091" y="7635"/>
                </a:lnTo>
                <a:lnTo>
                  <a:pt x="235810" y="28895"/>
                </a:lnTo>
                <a:lnTo>
                  <a:pt x="267922" y="61310"/>
                </a:lnTo>
                <a:lnTo>
                  <a:pt x="288981" y="102412"/>
                </a:lnTo>
                <a:lnTo>
                  <a:pt x="296544" y="149732"/>
                </a:lnTo>
                <a:lnTo>
                  <a:pt x="288981" y="197053"/>
                </a:lnTo>
                <a:lnTo>
                  <a:pt x="267922" y="238155"/>
                </a:lnTo>
                <a:lnTo>
                  <a:pt x="235810" y="270570"/>
                </a:lnTo>
                <a:lnTo>
                  <a:pt x="195091" y="291830"/>
                </a:lnTo>
                <a:lnTo>
                  <a:pt x="148209" y="299465"/>
                </a:lnTo>
                <a:lnTo>
                  <a:pt x="101388" y="291830"/>
                </a:lnTo>
                <a:lnTo>
                  <a:pt x="60707" y="270570"/>
                </a:lnTo>
                <a:lnTo>
                  <a:pt x="28614" y="238155"/>
                </a:lnTo>
                <a:lnTo>
                  <a:pt x="7562" y="197053"/>
                </a:lnTo>
                <a:lnTo>
                  <a:pt x="0" y="1497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7133" y="4130319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472"/>
                </a:moveTo>
                <a:lnTo>
                  <a:pt x="163969" y="174472"/>
                </a:lnTo>
                <a:lnTo>
                  <a:pt x="163969" y="0"/>
                </a:lnTo>
                <a:lnTo>
                  <a:pt x="0" y="0"/>
                </a:lnTo>
                <a:lnTo>
                  <a:pt x="0" y="1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17675" y="4104894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11808" y="3928236"/>
            <a:ext cx="176530" cy="180340"/>
          </a:xfrm>
          <a:custGeom>
            <a:avLst/>
            <a:gdLst/>
            <a:ahLst/>
            <a:cxnLst/>
            <a:rect l="l" t="t" r="r" b="b"/>
            <a:pathLst>
              <a:path w="176530" h="180339">
                <a:moveTo>
                  <a:pt x="0" y="0"/>
                </a:moveTo>
                <a:lnTo>
                  <a:pt x="176022" y="1802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61742" y="3451097"/>
            <a:ext cx="535305" cy="263525"/>
          </a:xfrm>
          <a:custGeom>
            <a:avLst/>
            <a:gdLst/>
            <a:ahLst/>
            <a:cxnLst/>
            <a:rect l="l" t="t" r="r" b="b"/>
            <a:pathLst>
              <a:path w="535305" h="263525">
                <a:moveTo>
                  <a:pt x="0" y="0"/>
                </a:moveTo>
                <a:lnTo>
                  <a:pt x="535305" y="26301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5349" y="3940428"/>
            <a:ext cx="168910" cy="189865"/>
          </a:xfrm>
          <a:custGeom>
            <a:avLst/>
            <a:gdLst/>
            <a:ahLst/>
            <a:cxnLst/>
            <a:rect l="l" t="t" r="r" b="b"/>
            <a:pathLst>
              <a:path w="168909" h="189864">
                <a:moveTo>
                  <a:pt x="168846" y="0"/>
                </a:moveTo>
                <a:lnTo>
                  <a:pt x="0" y="1898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6198" y="4592828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148336" y="0"/>
                </a:moveTo>
                <a:lnTo>
                  <a:pt x="101453" y="7635"/>
                </a:lnTo>
                <a:lnTo>
                  <a:pt x="60734" y="28895"/>
                </a:lnTo>
                <a:lnTo>
                  <a:pt x="28622" y="61310"/>
                </a:lnTo>
                <a:lnTo>
                  <a:pt x="7563" y="102412"/>
                </a:lnTo>
                <a:lnTo>
                  <a:pt x="0" y="149733"/>
                </a:lnTo>
                <a:lnTo>
                  <a:pt x="7563" y="197053"/>
                </a:lnTo>
                <a:lnTo>
                  <a:pt x="28622" y="238155"/>
                </a:lnTo>
                <a:lnTo>
                  <a:pt x="60734" y="270570"/>
                </a:lnTo>
                <a:lnTo>
                  <a:pt x="101453" y="291830"/>
                </a:lnTo>
                <a:lnTo>
                  <a:pt x="148336" y="299466"/>
                </a:lnTo>
                <a:lnTo>
                  <a:pt x="195218" y="291830"/>
                </a:lnTo>
                <a:lnTo>
                  <a:pt x="235937" y="270570"/>
                </a:lnTo>
                <a:lnTo>
                  <a:pt x="268049" y="238155"/>
                </a:lnTo>
                <a:lnTo>
                  <a:pt x="289108" y="197053"/>
                </a:lnTo>
                <a:lnTo>
                  <a:pt x="296671" y="149733"/>
                </a:lnTo>
                <a:lnTo>
                  <a:pt x="289108" y="102412"/>
                </a:lnTo>
                <a:lnTo>
                  <a:pt x="268049" y="61310"/>
                </a:lnTo>
                <a:lnTo>
                  <a:pt x="235937" y="28895"/>
                </a:lnTo>
                <a:lnTo>
                  <a:pt x="195218" y="7635"/>
                </a:lnTo>
                <a:lnTo>
                  <a:pt x="148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6198" y="4592828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0" y="149733"/>
                </a:moveTo>
                <a:lnTo>
                  <a:pt x="7563" y="102412"/>
                </a:lnTo>
                <a:lnTo>
                  <a:pt x="28622" y="61310"/>
                </a:lnTo>
                <a:lnTo>
                  <a:pt x="60734" y="28895"/>
                </a:lnTo>
                <a:lnTo>
                  <a:pt x="101453" y="7635"/>
                </a:lnTo>
                <a:lnTo>
                  <a:pt x="148336" y="0"/>
                </a:lnTo>
                <a:lnTo>
                  <a:pt x="195218" y="7635"/>
                </a:lnTo>
                <a:lnTo>
                  <a:pt x="235937" y="28895"/>
                </a:lnTo>
                <a:lnTo>
                  <a:pt x="268049" y="61310"/>
                </a:lnTo>
                <a:lnTo>
                  <a:pt x="289108" y="102412"/>
                </a:lnTo>
                <a:lnTo>
                  <a:pt x="296671" y="149733"/>
                </a:lnTo>
                <a:lnTo>
                  <a:pt x="289108" y="197053"/>
                </a:lnTo>
                <a:lnTo>
                  <a:pt x="268049" y="238155"/>
                </a:lnTo>
                <a:lnTo>
                  <a:pt x="235937" y="270570"/>
                </a:lnTo>
                <a:lnTo>
                  <a:pt x="195218" y="291830"/>
                </a:lnTo>
                <a:lnTo>
                  <a:pt x="148336" y="299466"/>
                </a:lnTo>
                <a:lnTo>
                  <a:pt x="101453" y="291830"/>
                </a:lnTo>
                <a:lnTo>
                  <a:pt x="60734" y="270570"/>
                </a:lnTo>
                <a:lnTo>
                  <a:pt x="28622" y="238155"/>
                </a:lnTo>
                <a:lnTo>
                  <a:pt x="7563" y="197053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7413" y="4639081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472"/>
                </a:moveTo>
                <a:lnTo>
                  <a:pt x="163969" y="174472"/>
                </a:lnTo>
                <a:lnTo>
                  <a:pt x="163969" y="0"/>
                </a:lnTo>
                <a:lnTo>
                  <a:pt x="0" y="0"/>
                </a:lnTo>
                <a:lnTo>
                  <a:pt x="0" y="1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8264" y="4388358"/>
            <a:ext cx="74930" cy="214629"/>
          </a:xfrm>
          <a:custGeom>
            <a:avLst/>
            <a:gdLst/>
            <a:ahLst/>
            <a:cxnLst/>
            <a:rect l="l" t="t" r="r" b="b"/>
            <a:pathLst>
              <a:path w="74930" h="214629">
                <a:moveTo>
                  <a:pt x="0" y="0"/>
                </a:moveTo>
                <a:lnTo>
                  <a:pt x="74803" y="2142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9197" y="4580763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4" h="299720">
                <a:moveTo>
                  <a:pt x="148209" y="0"/>
                </a:moveTo>
                <a:lnTo>
                  <a:pt x="101388" y="7622"/>
                </a:lnTo>
                <a:lnTo>
                  <a:pt x="60707" y="28850"/>
                </a:lnTo>
                <a:lnTo>
                  <a:pt x="28614" y="61228"/>
                </a:lnTo>
                <a:lnTo>
                  <a:pt x="7562" y="102299"/>
                </a:lnTo>
                <a:lnTo>
                  <a:pt x="0" y="149606"/>
                </a:lnTo>
                <a:lnTo>
                  <a:pt x="7562" y="196974"/>
                </a:lnTo>
                <a:lnTo>
                  <a:pt x="28614" y="238083"/>
                </a:lnTo>
                <a:lnTo>
                  <a:pt x="60707" y="270480"/>
                </a:lnTo>
                <a:lnTo>
                  <a:pt x="101388" y="291715"/>
                </a:lnTo>
                <a:lnTo>
                  <a:pt x="148209" y="299338"/>
                </a:lnTo>
                <a:lnTo>
                  <a:pt x="195091" y="291715"/>
                </a:lnTo>
                <a:lnTo>
                  <a:pt x="235810" y="270480"/>
                </a:lnTo>
                <a:lnTo>
                  <a:pt x="267922" y="238083"/>
                </a:lnTo>
                <a:lnTo>
                  <a:pt x="288981" y="196974"/>
                </a:lnTo>
                <a:lnTo>
                  <a:pt x="296545" y="149606"/>
                </a:lnTo>
                <a:lnTo>
                  <a:pt x="288981" y="102299"/>
                </a:lnTo>
                <a:lnTo>
                  <a:pt x="267922" y="61228"/>
                </a:lnTo>
                <a:lnTo>
                  <a:pt x="235810" y="28850"/>
                </a:lnTo>
                <a:lnTo>
                  <a:pt x="195091" y="7622"/>
                </a:lnTo>
                <a:lnTo>
                  <a:pt x="148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9197" y="4580763"/>
            <a:ext cx="296545" cy="299720"/>
          </a:xfrm>
          <a:custGeom>
            <a:avLst/>
            <a:gdLst/>
            <a:ahLst/>
            <a:cxnLst/>
            <a:rect l="l" t="t" r="r" b="b"/>
            <a:pathLst>
              <a:path w="296544" h="299720">
                <a:moveTo>
                  <a:pt x="0" y="149606"/>
                </a:moveTo>
                <a:lnTo>
                  <a:pt x="7562" y="102299"/>
                </a:lnTo>
                <a:lnTo>
                  <a:pt x="28614" y="61228"/>
                </a:lnTo>
                <a:lnTo>
                  <a:pt x="60707" y="28850"/>
                </a:lnTo>
                <a:lnTo>
                  <a:pt x="101388" y="7622"/>
                </a:lnTo>
                <a:lnTo>
                  <a:pt x="148209" y="0"/>
                </a:lnTo>
                <a:lnTo>
                  <a:pt x="195091" y="7622"/>
                </a:lnTo>
                <a:lnTo>
                  <a:pt x="235810" y="28850"/>
                </a:lnTo>
                <a:lnTo>
                  <a:pt x="267922" y="61228"/>
                </a:lnTo>
                <a:lnTo>
                  <a:pt x="288981" y="102299"/>
                </a:lnTo>
                <a:lnTo>
                  <a:pt x="296545" y="149606"/>
                </a:lnTo>
                <a:lnTo>
                  <a:pt x="288981" y="196974"/>
                </a:lnTo>
                <a:lnTo>
                  <a:pt x="267922" y="238083"/>
                </a:lnTo>
                <a:lnTo>
                  <a:pt x="235810" y="270480"/>
                </a:lnTo>
                <a:lnTo>
                  <a:pt x="195091" y="291715"/>
                </a:lnTo>
                <a:lnTo>
                  <a:pt x="148209" y="299338"/>
                </a:lnTo>
                <a:lnTo>
                  <a:pt x="101388" y="291715"/>
                </a:lnTo>
                <a:lnTo>
                  <a:pt x="60707" y="270480"/>
                </a:lnTo>
                <a:lnTo>
                  <a:pt x="28614" y="238083"/>
                </a:lnTo>
                <a:lnTo>
                  <a:pt x="7562" y="196974"/>
                </a:lnTo>
                <a:lnTo>
                  <a:pt x="0" y="14960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3872" y="4627016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472"/>
                </a:moveTo>
                <a:lnTo>
                  <a:pt x="163969" y="174472"/>
                </a:lnTo>
                <a:lnTo>
                  <a:pt x="163969" y="0"/>
                </a:lnTo>
                <a:lnTo>
                  <a:pt x="0" y="0"/>
                </a:lnTo>
                <a:lnTo>
                  <a:pt x="0" y="1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43558" y="4613909"/>
            <a:ext cx="524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270" algn="l"/>
              </a:tabLst>
            </a:pPr>
            <a:r>
              <a:rPr sz="2100" b="1" baseline="3968" dirty="0">
                <a:latin typeface="Arial"/>
                <a:cs typeface="Arial"/>
              </a:rPr>
              <a:t>J	</a:t>
            </a:r>
            <a:r>
              <a:rPr sz="1400" b="1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63826" y="4383532"/>
            <a:ext cx="81915" cy="219075"/>
          </a:xfrm>
          <a:custGeom>
            <a:avLst/>
            <a:gdLst/>
            <a:ahLst/>
            <a:cxnLst/>
            <a:rect l="l" t="t" r="r" b="b"/>
            <a:pathLst>
              <a:path w="81914" h="219075">
                <a:moveTo>
                  <a:pt x="81915" y="0"/>
                </a:moveTo>
                <a:lnTo>
                  <a:pt x="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6744" y="4103623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148336" y="0"/>
                </a:moveTo>
                <a:lnTo>
                  <a:pt x="101453" y="7622"/>
                </a:lnTo>
                <a:lnTo>
                  <a:pt x="60734" y="28850"/>
                </a:lnTo>
                <a:lnTo>
                  <a:pt x="28622" y="61228"/>
                </a:lnTo>
                <a:lnTo>
                  <a:pt x="7563" y="102299"/>
                </a:lnTo>
                <a:lnTo>
                  <a:pt x="0" y="149606"/>
                </a:lnTo>
                <a:lnTo>
                  <a:pt x="7563" y="196974"/>
                </a:lnTo>
                <a:lnTo>
                  <a:pt x="28622" y="238083"/>
                </a:lnTo>
                <a:lnTo>
                  <a:pt x="60734" y="270480"/>
                </a:lnTo>
                <a:lnTo>
                  <a:pt x="101453" y="291715"/>
                </a:lnTo>
                <a:lnTo>
                  <a:pt x="148336" y="299338"/>
                </a:lnTo>
                <a:lnTo>
                  <a:pt x="195218" y="291715"/>
                </a:lnTo>
                <a:lnTo>
                  <a:pt x="235937" y="270480"/>
                </a:lnTo>
                <a:lnTo>
                  <a:pt x="268049" y="238083"/>
                </a:lnTo>
                <a:lnTo>
                  <a:pt x="289108" y="196974"/>
                </a:lnTo>
                <a:lnTo>
                  <a:pt x="296672" y="149606"/>
                </a:lnTo>
                <a:lnTo>
                  <a:pt x="289108" y="102299"/>
                </a:lnTo>
                <a:lnTo>
                  <a:pt x="268049" y="61228"/>
                </a:lnTo>
                <a:lnTo>
                  <a:pt x="235937" y="28850"/>
                </a:lnTo>
                <a:lnTo>
                  <a:pt x="195218" y="7622"/>
                </a:lnTo>
                <a:lnTo>
                  <a:pt x="148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6744" y="4103623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0" y="149606"/>
                </a:moveTo>
                <a:lnTo>
                  <a:pt x="7563" y="102299"/>
                </a:lnTo>
                <a:lnTo>
                  <a:pt x="28622" y="61228"/>
                </a:lnTo>
                <a:lnTo>
                  <a:pt x="60734" y="28850"/>
                </a:lnTo>
                <a:lnTo>
                  <a:pt x="101453" y="7622"/>
                </a:lnTo>
                <a:lnTo>
                  <a:pt x="148336" y="0"/>
                </a:lnTo>
                <a:lnTo>
                  <a:pt x="195218" y="7622"/>
                </a:lnTo>
                <a:lnTo>
                  <a:pt x="235937" y="28850"/>
                </a:lnTo>
                <a:lnTo>
                  <a:pt x="268049" y="61228"/>
                </a:lnTo>
                <a:lnTo>
                  <a:pt x="289108" y="102299"/>
                </a:lnTo>
                <a:lnTo>
                  <a:pt x="296672" y="149606"/>
                </a:lnTo>
                <a:lnTo>
                  <a:pt x="289108" y="196974"/>
                </a:lnTo>
                <a:lnTo>
                  <a:pt x="268049" y="238083"/>
                </a:lnTo>
                <a:lnTo>
                  <a:pt x="235937" y="270480"/>
                </a:lnTo>
                <a:lnTo>
                  <a:pt x="195218" y="291715"/>
                </a:lnTo>
                <a:lnTo>
                  <a:pt x="148336" y="299338"/>
                </a:lnTo>
                <a:lnTo>
                  <a:pt x="101453" y="291715"/>
                </a:lnTo>
                <a:lnTo>
                  <a:pt x="60734" y="270480"/>
                </a:lnTo>
                <a:lnTo>
                  <a:pt x="28622" y="238083"/>
                </a:lnTo>
                <a:lnTo>
                  <a:pt x="7563" y="196974"/>
                </a:lnTo>
                <a:lnTo>
                  <a:pt x="0" y="1496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71547" y="4149877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472"/>
                </a:moveTo>
                <a:lnTo>
                  <a:pt x="163969" y="174472"/>
                </a:lnTo>
                <a:lnTo>
                  <a:pt x="163969" y="0"/>
                </a:lnTo>
                <a:lnTo>
                  <a:pt x="0" y="0"/>
                </a:lnTo>
                <a:lnTo>
                  <a:pt x="0" y="1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72718" y="4136516"/>
            <a:ext cx="1648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6540" algn="l"/>
              </a:tabLst>
            </a:pPr>
            <a:r>
              <a:rPr sz="1400" b="1" dirty="0">
                <a:latin typeface="Arial"/>
                <a:cs typeface="Arial"/>
              </a:rPr>
              <a:t>D	</a:t>
            </a:r>
            <a:r>
              <a:rPr sz="2100" b="1" baseline="3968" dirty="0">
                <a:latin typeface="Arial"/>
                <a:cs typeface="Arial"/>
              </a:rPr>
              <a:t>F</a:t>
            </a:r>
            <a:endParaRPr sz="2100" baseline="3968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49982" y="3928236"/>
            <a:ext cx="168910" cy="190500"/>
          </a:xfrm>
          <a:custGeom>
            <a:avLst/>
            <a:gdLst/>
            <a:ahLst/>
            <a:cxnLst/>
            <a:rect l="l" t="t" r="r" b="b"/>
            <a:pathLst>
              <a:path w="168910" h="190500">
                <a:moveTo>
                  <a:pt x="168782" y="0"/>
                </a:moveTo>
                <a:lnTo>
                  <a:pt x="0" y="1899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32201" y="4609084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148336" y="0"/>
                </a:moveTo>
                <a:lnTo>
                  <a:pt x="101453" y="7635"/>
                </a:lnTo>
                <a:lnTo>
                  <a:pt x="60734" y="28895"/>
                </a:lnTo>
                <a:lnTo>
                  <a:pt x="28622" y="61310"/>
                </a:lnTo>
                <a:lnTo>
                  <a:pt x="7563" y="102412"/>
                </a:lnTo>
                <a:lnTo>
                  <a:pt x="0" y="149733"/>
                </a:lnTo>
                <a:lnTo>
                  <a:pt x="7563" y="197053"/>
                </a:lnTo>
                <a:lnTo>
                  <a:pt x="28622" y="238155"/>
                </a:lnTo>
                <a:lnTo>
                  <a:pt x="60734" y="270570"/>
                </a:lnTo>
                <a:lnTo>
                  <a:pt x="101453" y="291830"/>
                </a:lnTo>
                <a:lnTo>
                  <a:pt x="148336" y="299466"/>
                </a:lnTo>
                <a:lnTo>
                  <a:pt x="195218" y="291830"/>
                </a:lnTo>
                <a:lnTo>
                  <a:pt x="235937" y="270570"/>
                </a:lnTo>
                <a:lnTo>
                  <a:pt x="268049" y="238155"/>
                </a:lnTo>
                <a:lnTo>
                  <a:pt x="289108" y="197053"/>
                </a:lnTo>
                <a:lnTo>
                  <a:pt x="296672" y="149733"/>
                </a:lnTo>
                <a:lnTo>
                  <a:pt x="289108" y="102412"/>
                </a:lnTo>
                <a:lnTo>
                  <a:pt x="268049" y="61310"/>
                </a:lnTo>
                <a:lnTo>
                  <a:pt x="235937" y="28895"/>
                </a:lnTo>
                <a:lnTo>
                  <a:pt x="195218" y="7635"/>
                </a:lnTo>
                <a:lnTo>
                  <a:pt x="148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2201" y="4609084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80" h="299720">
                <a:moveTo>
                  <a:pt x="0" y="149733"/>
                </a:moveTo>
                <a:lnTo>
                  <a:pt x="7563" y="102412"/>
                </a:lnTo>
                <a:lnTo>
                  <a:pt x="28622" y="61310"/>
                </a:lnTo>
                <a:lnTo>
                  <a:pt x="60734" y="28895"/>
                </a:lnTo>
                <a:lnTo>
                  <a:pt x="101453" y="7635"/>
                </a:lnTo>
                <a:lnTo>
                  <a:pt x="148336" y="0"/>
                </a:lnTo>
                <a:lnTo>
                  <a:pt x="195218" y="7635"/>
                </a:lnTo>
                <a:lnTo>
                  <a:pt x="235937" y="28895"/>
                </a:lnTo>
                <a:lnTo>
                  <a:pt x="268049" y="61310"/>
                </a:lnTo>
                <a:lnTo>
                  <a:pt x="289108" y="102412"/>
                </a:lnTo>
                <a:lnTo>
                  <a:pt x="296672" y="149733"/>
                </a:lnTo>
                <a:lnTo>
                  <a:pt x="289108" y="197053"/>
                </a:lnTo>
                <a:lnTo>
                  <a:pt x="268049" y="238155"/>
                </a:lnTo>
                <a:lnTo>
                  <a:pt x="235937" y="270570"/>
                </a:lnTo>
                <a:lnTo>
                  <a:pt x="195218" y="291830"/>
                </a:lnTo>
                <a:lnTo>
                  <a:pt x="148336" y="299466"/>
                </a:lnTo>
                <a:lnTo>
                  <a:pt x="101453" y="291830"/>
                </a:lnTo>
                <a:lnTo>
                  <a:pt x="60734" y="270570"/>
                </a:lnTo>
                <a:lnTo>
                  <a:pt x="28622" y="238155"/>
                </a:lnTo>
                <a:lnTo>
                  <a:pt x="7563" y="197053"/>
                </a:lnTo>
                <a:lnTo>
                  <a:pt x="0" y="14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93416" y="4655337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0" y="174472"/>
                </a:moveTo>
                <a:lnTo>
                  <a:pt x="163969" y="174472"/>
                </a:lnTo>
                <a:lnTo>
                  <a:pt x="163969" y="0"/>
                </a:lnTo>
                <a:lnTo>
                  <a:pt x="0" y="0"/>
                </a:lnTo>
                <a:lnTo>
                  <a:pt x="0" y="1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99385" y="4630039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71623" y="4404614"/>
            <a:ext cx="147955" cy="214629"/>
          </a:xfrm>
          <a:custGeom>
            <a:avLst/>
            <a:gdLst/>
            <a:ahLst/>
            <a:cxnLst/>
            <a:rect l="l" t="t" r="r" b="b"/>
            <a:pathLst>
              <a:path w="147955" h="214629">
                <a:moveTo>
                  <a:pt x="0" y="0"/>
                </a:moveTo>
                <a:lnTo>
                  <a:pt x="147446" y="2142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15644" y="5052821"/>
            <a:ext cx="161163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299720" algn="l"/>
              </a:tabLst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800" b="1" baseline="-25462" dirty="0">
                <a:solidFill>
                  <a:srgbClr val="0000FF"/>
                </a:solidFill>
                <a:latin typeface="Calibri"/>
                <a:cs typeface="Calibri"/>
              </a:rPr>
              <a:t>0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= 4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800" b="1" baseline="-25462" dirty="0">
                <a:solidFill>
                  <a:srgbClr val="0000FF"/>
                </a:solidFill>
                <a:latin typeface="Calibri"/>
                <a:cs typeface="Calibri"/>
              </a:rPr>
              <a:t>1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800" b="1"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ts val="2155"/>
              </a:lnSpc>
              <a:buFont typeface="Wingdings"/>
              <a:buChar char=""/>
              <a:tabLst>
                <a:tab pos="299720" algn="l"/>
              </a:tabLst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800" b="1" baseline="-25462" dirty="0">
                <a:solidFill>
                  <a:srgbClr val="0000FF"/>
                </a:solidFill>
                <a:latin typeface="Calibri"/>
                <a:cs typeface="Calibri"/>
              </a:rPr>
              <a:t>2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800" b="1" spc="-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299085" indent="-286385">
              <a:lnSpc>
                <a:spcPts val="2155"/>
              </a:lnSpc>
              <a:buFont typeface="Wingdings"/>
              <a:buChar char=""/>
              <a:tabLst>
                <a:tab pos="299720" algn="l"/>
              </a:tabLst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800" b="1" baseline="-25462" dirty="0">
                <a:solidFill>
                  <a:srgbClr val="0000FF"/>
                </a:solidFill>
                <a:latin typeface="Calibri"/>
                <a:cs typeface="Calibri"/>
              </a:rPr>
              <a:t>0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800" b="1" spc="7" baseline="-25462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800" b="1" spc="-44" baseline="-25462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+1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4664" y="6581647"/>
            <a:ext cx="346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Times New Roman"/>
                <a:cs typeface="Times New Roman"/>
              </a:rPr>
              <a:t>5/25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96926"/>
            <a:ext cx="3702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</a:rPr>
              <a:t>二叉树的抽象数据类型定义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8739" y="127253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900" y="990600"/>
            <a:ext cx="8369300" cy="2743200"/>
          </a:xfrm>
          <a:custGeom>
            <a:avLst/>
            <a:gdLst/>
            <a:ahLst/>
            <a:cxnLst/>
            <a:rect l="l" t="t" r="r" b="b"/>
            <a:pathLst>
              <a:path w="8369300" h="2743200">
                <a:moveTo>
                  <a:pt x="0" y="2743200"/>
                </a:moveTo>
                <a:lnTo>
                  <a:pt x="8369300" y="2743200"/>
                </a:lnTo>
                <a:lnTo>
                  <a:pt x="83693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00" y="990600"/>
            <a:ext cx="8369300" cy="2743200"/>
          </a:xfrm>
          <a:custGeom>
            <a:avLst/>
            <a:gdLst/>
            <a:ahLst/>
            <a:cxnLst/>
            <a:rect l="l" t="t" r="r" b="b"/>
            <a:pathLst>
              <a:path w="8369300" h="2743200">
                <a:moveTo>
                  <a:pt x="0" y="2743200"/>
                </a:moveTo>
                <a:lnTo>
                  <a:pt x="8369300" y="2743200"/>
                </a:lnTo>
                <a:lnTo>
                  <a:pt x="83693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741" y="958951"/>
            <a:ext cx="8075295" cy="26962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5" dirty="0">
                <a:solidFill>
                  <a:srgbClr val="003399"/>
                </a:solidFill>
                <a:latin typeface="宋体"/>
                <a:cs typeface="宋体"/>
              </a:rPr>
              <a:t>类型名称：二叉树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5" dirty="0">
                <a:solidFill>
                  <a:srgbClr val="003399"/>
                </a:solidFill>
                <a:latin typeface="宋体"/>
                <a:cs typeface="宋体"/>
              </a:rPr>
              <a:t>数据对象集：</a:t>
            </a:r>
            <a:r>
              <a:rPr sz="2000" b="1" spc="5" dirty="0">
                <a:latin typeface="宋体"/>
                <a:cs typeface="宋体"/>
              </a:rPr>
              <a:t>一个有穷的结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集合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R="1716405" algn="ctr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宋体"/>
                <a:cs typeface="宋体"/>
              </a:rPr>
              <a:t>若不为空，则</a:t>
            </a:r>
            <a:r>
              <a:rPr sz="2000" b="1" spc="5" dirty="0">
                <a:latin typeface="宋体"/>
                <a:cs typeface="宋体"/>
              </a:rPr>
              <a:t>由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根结点和其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左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、右二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叉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2000" b="1" spc="20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组</a:t>
            </a:r>
            <a:r>
              <a:rPr sz="2000" b="1" dirty="0">
                <a:latin typeface="宋体"/>
                <a:cs typeface="宋体"/>
              </a:rPr>
              <a:t>成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003399"/>
                </a:solidFill>
                <a:latin typeface="宋体"/>
                <a:cs typeface="宋体"/>
              </a:rPr>
              <a:t>操作集</a:t>
            </a:r>
            <a:r>
              <a:rPr sz="2000" b="1" spc="-5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2000" b="1" spc="-459" dirty="0">
                <a:solidFill>
                  <a:srgbClr val="003399"/>
                </a:solidFill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BT</a:t>
            </a:r>
            <a:r>
              <a:rPr sz="2000" b="1" dirty="0">
                <a:latin typeface="Symbol"/>
                <a:cs typeface="Symbol"/>
              </a:rPr>
              <a:t>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BinTree,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Item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Symbol"/>
                <a:cs typeface="Symbol"/>
              </a:rPr>
              <a:t>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ElementType</a:t>
            </a:r>
            <a:r>
              <a:rPr sz="2000" b="1" spc="-1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重要操作有：</a:t>
            </a:r>
            <a:endParaRPr sz="20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Boolean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IsEmpty(</a:t>
            </a:r>
            <a:r>
              <a:rPr sz="20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BinTree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BT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-465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判别</a:t>
            </a:r>
            <a:r>
              <a:rPr sz="2000" b="1" dirty="0">
                <a:latin typeface="Arial"/>
                <a:cs typeface="Arial"/>
              </a:rPr>
              <a:t>BT</a:t>
            </a:r>
            <a:r>
              <a:rPr sz="2000" b="1" spc="5" dirty="0">
                <a:latin typeface="宋体"/>
                <a:cs typeface="宋体"/>
              </a:rPr>
              <a:t>是否为空；</a:t>
            </a:r>
            <a:endParaRPr sz="20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、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Traversal( BinTree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BT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000" b="1" dirty="0">
                <a:latin typeface="宋体"/>
                <a:cs typeface="宋体"/>
              </a:rPr>
              <a:t>：遍历，按某顺序</a:t>
            </a:r>
            <a:r>
              <a:rPr sz="2000" b="1" spc="-10" dirty="0">
                <a:latin typeface="宋体"/>
                <a:cs typeface="宋体"/>
              </a:rPr>
              <a:t>访</a:t>
            </a:r>
            <a:r>
              <a:rPr sz="2000" b="1" dirty="0">
                <a:latin typeface="宋体"/>
                <a:cs typeface="宋体"/>
              </a:rPr>
              <a:t>问每</a:t>
            </a:r>
            <a:r>
              <a:rPr sz="2000" b="1" spc="-10" dirty="0">
                <a:latin typeface="宋体"/>
                <a:cs typeface="宋体"/>
              </a:rPr>
              <a:t>个</a:t>
            </a:r>
            <a:r>
              <a:rPr sz="2000" b="1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BinTree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CreatBinTree(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000" b="1" spc="5" dirty="0">
                <a:latin typeface="宋体"/>
                <a:cs typeface="宋体"/>
              </a:rPr>
              <a:t>：创建一个二叉</a:t>
            </a:r>
            <a:r>
              <a:rPr sz="2000" b="1" spc="-5" dirty="0">
                <a:latin typeface="宋体"/>
                <a:cs typeface="宋体"/>
              </a:rPr>
              <a:t>树。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475" y="3935412"/>
            <a:ext cx="8340725" cy="198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宋体"/>
                <a:cs typeface="宋体"/>
              </a:rPr>
              <a:t>常用的遍历方法有：</a:t>
            </a:r>
            <a:endParaRPr sz="1800">
              <a:latin typeface="宋体"/>
              <a:cs typeface="宋体"/>
            </a:endParaRPr>
          </a:p>
          <a:p>
            <a:pPr marL="377825" indent="-286385">
              <a:lnSpc>
                <a:spcPct val="100000"/>
              </a:lnSpc>
              <a:spcBef>
                <a:spcPts val="675"/>
              </a:spcBef>
              <a:buFont typeface="Wingdings"/>
              <a:buChar char=""/>
              <a:tabLst>
                <a:tab pos="378460" algn="l"/>
              </a:tabLst>
            </a:pPr>
            <a:r>
              <a:rPr sz="1800" b="1" spc="-15" dirty="0">
                <a:latin typeface="Arial"/>
                <a:cs typeface="Arial"/>
              </a:rPr>
              <a:t>void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PreOrderTraversal(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BinTree</a:t>
            </a:r>
            <a:r>
              <a:rPr sz="1800" b="1" spc="-5" dirty="0">
                <a:latin typeface="Arial"/>
                <a:cs typeface="Arial"/>
              </a:rPr>
              <a:t> BT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dirty="0">
                <a:latin typeface="宋体"/>
                <a:cs typeface="宋体"/>
              </a:rPr>
              <a:t>：</a:t>
            </a: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先序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----</a:t>
            </a:r>
            <a:r>
              <a:rPr sz="1800" b="1" dirty="0">
                <a:latin typeface="宋体"/>
                <a:cs typeface="宋体"/>
              </a:rPr>
              <a:t>根、左子树、右子树；</a:t>
            </a:r>
            <a:endParaRPr sz="1800">
              <a:latin typeface="宋体"/>
              <a:cs typeface="宋体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Wingdings"/>
              <a:buChar char=""/>
              <a:tabLst>
                <a:tab pos="378460" algn="l"/>
                <a:tab pos="4646930" algn="l"/>
              </a:tabLst>
            </a:pPr>
            <a:r>
              <a:rPr sz="1800" b="1" spc="-15" dirty="0">
                <a:latin typeface="Arial"/>
                <a:cs typeface="Arial"/>
              </a:rPr>
              <a:t>void InOrderTraversal( BinTree</a:t>
            </a:r>
            <a:r>
              <a:rPr sz="1800" b="1" spc="1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宋体"/>
                <a:cs typeface="宋体"/>
              </a:rPr>
              <a:t>：	</a:t>
            </a: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中序</a:t>
            </a:r>
            <a:r>
              <a:rPr sz="1800" b="1" dirty="0">
                <a:latin typeface="Arial"/>
                <a:cs typeface="Arial"/>
              </a:rPr>
              <a:t>---</a:t>
            </a:r>
            <a:r>
              <a:rPr sz="1800" b="1" dirty="0">
                <a:latin typeface="宋体"/>
                <a:cs typeface="宋体"/>
              </a:rPr>
              <a:t>左子树、根、右子树；</a:t>
            </a:r>
            <a:endParaRPr sz="1800">
              <a:latin typeface="宋体"/>
              <a:cs typeface="宋体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Wingdings"/>
              <a:buChar char=""/>
              <a:tabLst>
                <a:tab pos="378460" algn="l"/>
              </a:tabLst>
            </a:pPr>
            <a:r>
              <a:rPr sz="1800" b="1" spc="-15" dirty="0">
                <a:latin typeface="Arial"/>
                <a:cs typeface="Arial"/>
              </a:rPr>
              <a:t>void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PostOrderTraversal(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BinTree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BT</a:t>
            </a:r>
            <a:r>
              <a:rPr sz="1800" b="1" dirty="0">
                <a:latin typeface="Arial"/>
                <a:cs typeface="Arial"/>
              </a:rPr>
              <a:t> )</a:t>
            </a:r>
            <a:r>
              <a:rPr sz="1800" b="1" dirty="0">
                <a:latin typeface="宋体"/>
                <a:cs typeface="宋体"/>
              </a:rPr>
              <a:t>：</a:t>
            </a: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后序</a:t>
            </a:r>
            <a:r>
              <a:rPr sz="1800" b="1" dirty="0">
                <a:latin typeface="Arial"/>
                <a:cs typeface="Arial"/>
              </a:rPr>
              <a:t>---</a:t>
            </a:r>
            <a:r>
              <a:rPr sz="1800" b="1" dirty="0">
                <a:latin typeface="宋体"/>
                <a:cs typeface="宋体"/>
              </a:rPr>
              <a:t>左子树、右子树、根</a:t>
            </a:r>
            <a:endParaRPr sz="1800">
              <a:latin typeface="宋体"/>
              <a:cs typeface="宋体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Wingdings"/>
              <a:buChar char=""/>
              <a:tabLst>
                <a:tab pos="378460" algn="l"/>
              </a:tabLst>
            </a:pPr>
            <a:r>
              <a:rPr sz="1800" b="1" spc="-15" dirty="0">
                <a:latin typeface="Arial"/>
                <a:cs typeface="Arial"/>
              </a:rPr>
              <a:t>void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LevelOrderTraversal(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BinTree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BT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dirty="0">
                <a:latin typeface="宋体"/>
                <a:cs typeface="宋体"/>
              </a:rPr>
              <a:t>：</a:t>
            </a: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层次遍</a:t>
            </a:r>
            <a:r>
              <a:rPr sz="1800" b="1" spc="5" dirty="0">
                <a:solidFill>
                  <a:srgbClr val="006FC0"/>
                </a:solidFill>
                <a:latin typeface="宋体"/>
                <a:cs typeface="宋体"/>
              </a:rPr>
              <a:t>历</a:t>
            </a:r>
            <a:r>
              <a:rPr sz="1800" b="1" dirty="0">
                <a:latin typeface="宋体"/>
                <a:cs typeface="宋体"/>
              </a:rPr>
              <a:t>，从上到下、从左到右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0149"/>
            <a:ext cx="3295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399"/>
                </a:solidFill>
              </a:rPr>
              <a:t>二叉树的存储结构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21385" y="2064362"/>
            <a:ext cx="2557399" cy="200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14337" y="834882"/>
            <a:ext cx="8729663" cy="3229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AutoNum type="arabicPeriod"/>
              <a:tabLst>
                <a:tab pos="29337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顺序</a:t>
            </a:r>
            <a:r>
              <a:rPr sz="2000" b="1" spc="5" dirty="0">
                <a:latin typeface="宋体"/>
                <a:cs typeface="宋体"/>
              </a:rPr>
              <a:t>存储结构</a:t>
            </a:r>
            <a:endParaRPr sz="2000" dirty="0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  <a:spcBef>
                <a:spcPts val="1685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完全二叉树：</a:t>
            </a:r>
            <a:r>
              <a:rPr sz="2000" b="1" spc="5" dirty="0">
                <a:latin typeface="宋体"/>
                <a:cs typeface="宋体"/>
              </a:rPr>
              <a:t>按从上至下、</a:t>
            </a:r>
            <a:r>
              <a:rPr sz="2000" b="1" spc="-5" dirty="0">
                <a:latin typeface="宋体"/>
                <a:cs typeface="宋体"/>
              </a:rPr>
              <a:t>从</a:t>
            </a:r>
            <a:r>
              <a:rPr sz="2000" b="1" spc="5" dirty="0">
                <a:latin typeface="宋体"/>
                <a:cs typeface="宋体"/>
              </a:rPr>
              <a:t>左到</a:t>
            </a:r>
            <a:r>
              <a:rPr sz="2000" b="1" spc="-5" dirty="0">
                <a:latin typeface="宋体"/>
                <a:cs typeface="宋体"/>
              </a:rPr>
              <a:t>右</a:t>
            </a:r>
            <a:r>
              <a:rPr sz="2000" b="1" spc="5" dirty="0">
                <a:latin typeface="宋体"/>
                <a:cs typeface="宋体"/>
              </a:rPr>
              <a:t>顺序</a:t>
            </a:r>
            <a:r>
              <a:rPr sz="2000" b="1" spc="-5" dirty="0">
                <a:latin typeface="宋体"/>
                <a:cs typeface="宋体"/>
              </a:rPr>
              <a:t>存储</a:t>
            </a:r>
            <a:endParaRPr sz="2000" dirty="0">
              <a:latin typeface="宋体"/>
              <a:cs typeface="宋体"/>
            </a:endParaRPr>
          </a:p>
          <a:p>
            <a:pPr marL="53975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latin typeface="宋体"/>
                <a:cs typeface="宋体"/>
              </a:rPr>
              <a:t>个结点的完全二叉树的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父子关系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zh-CN" altLang="en-US" sz="2150" dirty="0">
              <a:latin typeface="Times New Roman"/>
              <a:cs typeface="Times New Roman"/>
            </a:endParaRPr>
          </a:p>
          <a:p>
            <a:pPr marL="3598545" lvl="1" indent="-287020">
              <a:lnSpc>
                <a:spcPct val="100000"/>
              </a:lnSpc>
              <a:buFont typeface="Wingdings"/>
              <a:buChar char=""/>
              <a:tabLst>
                <a:tab pos="3599179" algn="l"/>
              </a:tabLst>
            </a:pPr>
            <a:r>
              <a:rPr lang="zh-CN" altLang="en-US" sz="1800" b="1" dirty="0">
                <a:latin typeface="宋体"/>
                <a:cs typeface="宋体"/>
              </a:rPr>
              <a:t>非根结点（序</a:t>
            </a:r>
            <a:r>
              <a:rPr lang="zh-CN" altLang="en-US" sz="1800" b="1" spc="-10" dirty="0">
                <a:latin typeface="宋体"/>
                <a:cs typeface="宋体"/>
              </a:rPr>
              <a:t>号</a:t>
            </a:r>
            <a:r>
              <a:rPr lang="zh-CN" altLang="en-US" sz="1800" b="1" spc="-400" dirty="0">
                <a:latin typeface="宋体"/>
                <a:cs typeface="宋体"/>
              </a:rPr>
              <a:t> </a:t>
            </a:r>
            <a:r>
              <a:rPr lang="en-US" altLang="zh-CN" sz="1800" b="1" dirty="0" err="1">
                <a:latin typeface="Arial"/>
                <a:cs typeface="Arial"/>
              </a:rPr>
              <a:t>i</a:t>
            </a:r>
            <a:r>
              <a:rPr lang="zh-CN" altLang="en-US" sz="1800" b="1" spc="-5" dirty="0">
                <a:latin typeface="Arial"/>
                <a:cs typeface="Arial"/>
              </a:rPr>
              <a:t> </a:t>
            </a:r>
            <a:r>
              <a:rPr lang="en-US" altLang="zh-CN" sz="1800" b="1" dirty="0">
                <a:latin typeface="Arial"/>
                <a:cs typeface="Arial"/>
              </a:rPr>
              <a:t>&gt;</a:t>
            </a:r>
            <a:r>
              <a:rPr lang="zh-CN" altLang="en-US" sz="1800" b="1" spc="-15" dirty="0">
                <a:latin typeface="Arial"/>
                <a:cs typeface="Arial"/>
              </a:rPr>
              <a:t> </a:t>
            </a:r>
            <a:r>
              <a:rPr lang="en-US" altLang="zh-CN" sz="1800" b="1" spc="-5" dirty="0">
                <a:latin typeface="Arial"/>
                <a:cs typeface="Arial"/>
              </a:rPr>
              <a:t>1</a:t>
            </a:r>
            <a:r>
              <a:rPr lang="zh-CN" altLang="en-US" sz="1800" b="1" spc="-5" dirty="0">
                <a:latin typeface="宋体"/>
                <a:cs typeface="宋体"/>
              </a:rPr>
              <a:t>）</a:t>
            </a:r>
            <a:r>
              <a:rPr lang="zh-CN" altLang="en-US" sz="1800" b="1" dirty="0">
                <a:latin typeface="宋体"/>
                <a:cs typeface="宋体"/>
              </a:rPr>
              <a:t>的</a:t>
            </a:r>
            <a:r>
              <a:rPr lang="zh-CN" altLang="en-US" sz="1800" b="1" dirty="0">
                <a:solidFill>
                  <a:srgbClr val="0000FF"/>
                </a:solidFill>
                <a:latin typeface="宋体"/>
                <a:cs typeface="宋体"/>
              </a:rPr>
              <a:t>父结点</a:t>
            </a:r>
            <a:r>
              <a:rPr lang="zh-CN" altLang="en-US" sz="1800" b="1" dirty="0">
                <a:latin typeface="宋体"/>
                <a:cs typeface="宋体"/>
              </a:rPr>
              <a:t>的序号</a:t>
            </a:r>
            <a:r>
              <a:rPr lang="zh-CN" altLang="en-US" sz="1800" b="1" spc="-10" dirty="0">
                <a:latin typeface="宋体"/>
                <a:cs typeface="宋体"/>
              </a:rPr>
              <a:t>是</a:t>
            </a:r>
            <a:r>
              <a:rPr lang="zh-CN" altLang="en-US" sz="1800" b="1" spc="-385" dirty="0">
                <a:latin typeface="宋体"/>
                <a:cs typeface="宋体"/>
              </a:rPr>
              <a:t> </a:t>
            </a:r>
            <a:r>
              <a:rPr lang="zh-CN" altLang="en-US" sz="1800" b="1" spc="5" dirty="0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r>
              <a:rPr lang="en-US" altLang="zh-CN" sz="1800" b="1" spc="5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zh-CN" altLang="en-US"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Arial"/>
                <a:cs typeface="Arial"/>
              </a:rPr>
              <a:t>/ 2</a:t>
            </a:r>
            <a:r>
              <a:rPr lang="zh-CN" altLang="en-US" sz="1800" b="1" dirty="0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r>
              <a:rPr lang="en-US" altLang="zh-CN" sz="1800" b="1" dirty="0">
                <a:solidFill>
                  <a:srgbClr val="0000FF"/>
                </a:solidFill>
                <a:latin typeface="Arial"/>
                <a:cs typeface="Arial"/>
              </a:rPr>
              <a:t>;</a:t>
            </a:r>
            <a:endParaRPr lang="zh-CN" altLang="en-US" sz="1800" dirty="0">
              <a:latin typeface="Arial"/>
              <a:cs typeface="Arial"/>
            </a:endParaRPr>
          </a:p>
          <a:p>
            <a:pPr marL="3598545" lvl="1" indent="-287020">
              <a:lnSpc>
                <a:spcPct val="100000"/>
              </a:lnSpc>
              <a:spcBef>
                <a:spcPts val="1820"/>
              </a:spcBef>
              <a:buFont typeface="Wingdings"/>
              <a:buChar char=""/>
              <a:tabLst>
                <a:tab pos="3599179" algn="l"/>
              </a:tabLst>
            </a:pPr>
            <a:r>
              <a:rPr lang="zh-CN" altLang="en-US" sz="1800" b="1" dirty="0">
                <a:latin typeface="宋体"/>
                <a:cs typeface="宋体"/>
              </a:rPr>
              <a:t>结点（序号</a:t>
            </a:r>
            <a:r>
              <a:rPr lang="zh-CN" altLang="en-US" sz="1800" b="1" spc="-10" dirty="0">
                <a:latin typeface="宋体"/>
                <a:cs typeface="宋体"/>
              </a:rPr>
              <a:t>为</a:t>
            </a:r>
            <a:r>
              <a:rPr lang="zh-CN" altLang="en-US" sz="1800" b="1" spc="-400" dirty="0">
                <a:latin typeface="宋体"/>
                <a:cs typeface="宋体"/>
              </a:rPr>
              <a:t> </a:t>
            </a:r>
            <a:r>
              <a:rPr lang="en-US" altLang="zh-CN" sz="1800" b="1" dirty="0" err="1">
                <a:latin typeface="Arial"/>
                <a:cs typeface="Arial"/>
              </a:rPr>
              <a:t>i</a:t>
            </a:r>
            <a:r>
              <a:rPr lang="zh-CN" altLang="en-US" sz="1800" b="1" spc="-10" dirty="0">
                <a:latin typeface="Arial"/>
                <a:cs typeface="Arial"/>
              </a:rPr>
              <a:t> </a:t>
            </a:r>
            <a:r>
              <a:rPr lang="zh-CN" altLang="en-US" sz="1800" b="1" dirty="0">
                <a:latin typeface="宋体"/>
                <a:cs typeface="宋体"/>
              </a:rPr>
              <a:t>）的</a:t>
            </a:r>
            <a:r>
              <a:rPr lang="zh-CN" altLang="en-US" sz="1800" b="1" dirty="0">
                <a:solidFill>
                  <a:srgbClr val="0000FF"/>
                </a:solidFill>
                <a:latin typeface="宋体"/>
                <a:cs typeface="宋体"/>
              </a:rPr>
              <a:t>左孩子</a:t>
            </a:r>
            <a:r>
              <a:rPr lang="zh-CN" altLang="en-US" sz="1800" b="1" dirty="0">
                <a:latin typeface="宋体"/>
                <a:cs typeface="宋体"/>
              </a:rPr>
              <a:t>结点的序号</a:t>
            </a:r>
            <a:r>
              <a:rPr lang="zh-CN" altLang="en-US" sz="1800" b="1" spc="-10" dirty="0">
                <a:latin typeface="宋体"/>
                <a:cs typeface="宋体"/>
              </a:rPr>
              <a:t>是</a:t>
            </a:r>
            <a:r>
              <a:rPr lang="zh-CN" altLang="en-US" sz="1800" b="1" spc="105" dirty="0">
                <a:latin typeface="宋体"/>
                <a:cs typeface="宋体"/>
              </a:rPr>
              <a:t> </a:t>
            </a:r>
            <a:r>
              <a:rPr lang="en-US" altLang="zh-CN" sz="1800" b="1" spc="-5" dirty="0">
                <a:solidFill>
                  <a:srgbClr val="0000FF"/>
                </a:solidFill>
                <a:latin typeface="Arial"/>
                <a:cs typeface="Arial"/>
              </a:rPr>
              <a:t>2i</a:t>
            </a:r>
            <a:r>
              <a:rPr lang="zh-CN" altLang="en-US" sz="1800" b="1" spc="-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endParaRPr lang="zh-CN" altLang="en-US" sz="1800" dirty="0">
              <a:latin typeface="宋体"/>
              <a:cs typeface="宋体"/>
            </a:endParaRPr>
          </a:p>
          <a:p>
            <a:pPr marL="4264025">
              <a:lnSpc>
                <a:spcPct val="100000"/>
              </a:lnSpc>
            </a:pPr>
            <a:r>
              <a:rPr lang="zh-CN" altLang="en-US" sz="1800" b="1" dirty="0">
                <a:latin typeface="宋体"/>
                <a:cs typeface="宋体"/>
              </a:rPr>
              <a:t>（若</a:t>
            </a:r>
            <a:r>
              <a:rPr lang="en-US" altLang="zh-CN" sz="1800" b="1" spc="-5" dirty="0">
                <a:latin typeface="Arial"/>
                <a:cs typeface="Arial"/>
              </a:rPr>
              <a:t>2 </a:t>
            </a:r>
            <a:r>
              <a:rPr lang="en-US" altLang="zh-CN" sz="1800" b="1" dirty="0" err="1">
                <a:latin typeface="Arial"/>
                <a:cs typeface="Arial"/>
              </a:rPr>
              <a:t>i</a:t>
            </a:r>
            <a:r>
              <a:rPr lang="zh-CN" altLang="en-US" sz="1800" b="1" spc="-10" dirty="0">
                <a:latin typeface="Arial"/>
                <a:cs typeface="Arial"/>
              </a:rPr>
              <a:t> </a:t>
            </a:r>
            <a:r>
              <a:rPr lang="en-US" altLang="zh-CN" sz="1800" b="1" dirty="0">
                <a:latin typeface="Arial"/>
                <a:cs typeface="Arial"/>
              </a:rPr>
              <a:t>&lt;=</a:t>
            </a:r>
            <a:r>
              <a:rPr lang="zh-CN" altLang="en-US" sz="1800" b="1" spc="-10" dirty="0">
                <a:latin typeface="Arial"/>
                <a:cs typeface="Arial"/>
              </a:rPr>
              <a:t> </a:t>
            </a:r>
            <a:r>
              <a:rPr lang="en-US" altLang="zh-CN" sz="1800" b="1" dirty="0">
                <a:latin typeface="Arial"/>
                <a:cs typeface="Arial"/>
              </a:rPr>
              <a:t>n</a:t>
            </a:r>
            <a:r>
              <a:rPr lang="zh-CN" altLang="en-US" sz="1800" b="1" dirty="0">
                <a:latin typeface="宋体"/>
                <a:cs typeface="宋体"/>
              </a:rPr>
              <a:t>，否则没有左孩子）</a:t>
            </a:r>
            <a:r>
              <a:rPr lang="en-US" altLang="zh-CN" sz="1800" b="1" dirty="0">
                <a:solidFill>
                  <a:srgbClr val="0000FF"/>
                </a:solidFill>
                <a:latin typeface="Arial"/>
                <a:cs typeface="Arial"/>
              </a:rPr>
              <a:t>;</a:t>
            </a:r>
            <a:endParaRPr lang="zh-CN" altLang="en-US" sz="1800" dirty="0">
              <a:latin typeface="Arial"/>
              <a:cs typeface="Arial"/>
            </a:endParaRPr>
          </a:p>
          <a:p>
            <a:pPr marL="3583940" lvl="1" indent="-286385">
              <a:lnSpc>
                <a:spcPct val="100000"/>
              </a:lnSpc>
              <a:spcBef>
                <a:spcPts val="1040"/>
              </a:spcBef>
              <a:buFont typeface="Wingdings"/>
              <a:buChar char=""/>
              <a:tabLst>
                <a:tab pos="3584575" algn="l"/>
              </a:tabLst>
            </a:pPr>
            <a:r>
              <a:rPr lang="zh-CN" altLang="en-US" sz="1800" b="1" dirty="0">
                <a:latin typeface="宋体"/>
                <a:cs typeface="宋体"/>
              </a:rPr>
              <a:t>结点（序号</a:t>
            </a:r>
            <a:r>
              <a:rPr lang="zh-CN" altLang="en-US" sz="1800" b="1" spc="-10" dirty="0">
                <a:latin typeface="宋体"/>
                <a:cs typeface="宋体"/>
              </a:rPr>
              <a:t>为</a:t>
            </a:r>
            <a:r>
              <a:rPr lang="zh-CN" altLang="en-US" sz="1800" b="1" spc="-400" dirty="0">
                <a:latin typeface="宋体"/>
                <a:cs typeface="宋体"/>
              </a:rPr>
              <a:t> </a:t>
            </a:r>
            <a:r>
              <a:rPr lang="en-US" altLang="zh-CN" sz="1800" b="1" dirty="0" err="1">
                <a:latin typeface="Arial"/>
                <a:cs typeface="Arial"/>
              </a:rPr>
              <a:t>i</a:t>
            </a:r>
            <a:r>
              <a:rPr lang="zh-CN" altLang="en-US" sz="1800" b="1" spc="-5" dirty="0">
                <a:latin typeface="Arial"/>
                <a:cs typeface="Arial"/>
              </a:rPr>
              <a:t> </a:t>
            </a:r>
            <a:r>
              <a:rPr lang="zh-CN" altLang="en-US" sz="1800" b="1" dirty="0">
                <a:latin typeface="宋体"/>
                <a:cs typeface="宋体"/>
              </a:rPr>
              <a:t>）的</a:t>
            </a:r>
            <a:r>
              <a:rPr lang="zh-CN" altLang="en-US" sz="1800" b="1" dirty="0">
                <a:solidFill>
                  <a:srgbClr val="0000FF"/>
                </a:solidFill>
                <a:latin typeface="宋体"/>
                <a:cs typeface="宋体"/>
              </a:rPr>
              <a:t>右孩子</a:t>
            </a:r>
            <a:r>
              <a:rPr lang="zh-CN" altLang="en-US" sz="1800" b="1" dirty="0">
                <a:latin typeface="宋体"/>
                <a:cs typeface="宋体"/>
              </a:rPr>
              <a:t>结点的序号</a:t>
            </a:r>
            <a:r>
              <a:rPr lang="zh-CN" altLang="en-US" sz="1800" b="1" spc="-10" dirty="0">
                <a:latin typeface="宋体"/>
                <a:cs typeface="宋体"/>
              </a:rPr>
              <a:t>是</a:t>
            </a:r>
            <a:r>
              <a:rPr lang="zh-CN" altLang="en-US" sz="1800" b="1" spc="100" dirty="0">
                <a:latin typeface="宋体"/>
                <a:cs typeface="宋体"/>
              </a:rPr>
              <a:t> </a:t>
            </a:r>
            <a:r>
              <a:rPr lang="en-US" altLang="zh-CN" sz="1800" b="1" spc="-5" dirty="0">
                <a:solidFill>
                  <a:srgbClr val="0000FF"/>
                </a:solidFill>
                <a:latin typeface="Arial"/>
                <a:cs typeface="Arial"/>
              </a:rPr>
              <a:t>2i+1</a:t>
            </a:r>
            <a:r>
              <a:rPr lang="zh-CN" altLang="en-US" sz="1800" b="1" spc="-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endParaRPr lang="zh-CN" altLang="en-US" sz="1800" dirty="0">
              <a:latin typeface="宋体"/>
              <a:cs typeface="宋体"/>
            </a:endParaRPr>
          </a:p>
          <a:p>
            <a:pPr marL="4250055">
              <a:lnSpc>
                <a:spcPct val="100000"/>
              </a:lnSpc>
            </a:pPr>
            <a:r>
              <a:rPr lang="zh-CN" altLang="en-US" sz="1800" b="1" dirty="0">
                <a:latin typeface="宋体"/>
                <a:cs typeface="宋体"/>
              </a:rPr>
              <a:t>（若</a:t>
            </a:r>
            <a:r>
              <a:rPr lang="en-US" altLang="zh-CN" sz="1800" b="1" spc="-5" dirty="0">
                <a:latin typeface="Arial"/>
                <a:cs typeface="Arial"/>
              </a:rPr>
              <a:t>2</a:t>
            </a:r>
            <a:r>
              <a:rPr lang="zh-CN" altLang="en-US" sz="1800" b="1" spc="-10" dirty="0">
                <a:latin typeface="Arial"/>
                <a:cs typeface="Arial"/>
              </a:rPr>
              <a:t> </a:t>
            </a:r>
            <a:r>
              <a:rPr lang="en-US" altLang="zh-CN" sz="1800" b="1" dirty="0" err="1">
                <a:latin typeface="Arial"/>
                <a:cs typeface="Arial"/>
              </a:rPr>
              <a:t>i</a:t>
            </a:r>
            <a:r>
              <a:rPr lang="zh-CN" altLang="en-US" sz="1800" b="1" spc="-10" dirty="0">
                <a:latin typeface="Arial"/>
                <a:cs typeface="Arial"/>
              </a:rPr>
              <a:t> </a:t>
            </a:r>
            <a:r>
              <a:rPr lang="en-US" altLang="zh-CN" sz="1800" b="1" dirty="0">
                <a:latin typeface="Arial"/>
                <a:cs typeface="Arial"/>
              </a:rPr>
              <a:t>+1&lt;=</a:t>
            </a:r>
            <a:r>
              <a:rPr lang="zh-CN" altLang="en-US" sz="1800" b="1" spc="-10" dirty="0">
                <a:latin typeface="Arial"/>
                <a:cs typeface="Arial"/>
              </a:rPr>
              <a:t> </a:t>
            </a:r>
            <a:r>
              <a:rPr lang="en-US" altLang="zh-CN" sz="1800" b="1" dirty="0">
                <a:latin typeface="Arial"/>
                <a:cs typeface="Arial"/>
              </a:rPr>
              <a:t>n</a:t>
            </a:r>
            <a:r>
              <a:rPr lang="zh-CN" altLang="en-US" sz="1800" b="1" dirty="0">
                <a:latin typeface="宋体"/>
                <a:cs typeface="宋体"/>
              </a:rPr>
              <a:t>，否则没有右孩子）</a:t>
            </a:r>
            <a:r>
              <a:rPr lang="en-US" altLang="zh-CN" sz="1800" b="1" dirty="0">
                <a:solidFill>
                  <a:srgbClr val="0000FF"/>
                </a:solidFill>
                <a:latin typeface="Arial"/>
                <a:cs typeface="Arial"/>
              </a:rPr>
              <a:t>;</a:t>
            </a:r>
            <a:endParaRPr lang="zh-CN" altLang="en-US" sz="18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11237" y="4565650"/>
          <a:ext cx="3935095" cy="487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3839">
                <a:tc>
                  <a:txBody>
                    <a:bodyPr/>
                    <a:lstStyle/>
                    <a:p>
                      <a:pPr marL="123825">
                        <a:lnSpc>
                          <a:spcPts val="1820"/>
                        </a:lnSpc>
                      </a:pPr>
                      <a:r>
                        <a:rPr sz="1600" b="1" spc="-5" dirty="0">
                          <a:latin typeface="宋体"/>
                          <a:cs typeface="宋体"/>
                        </a:rPr>
                        <a:t>结点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Q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123825">
                        <a:lnSpc>
                          <a:spcPts val="1820"/>
                        </a:lnSpc>
                      </a:pPr>
                      <a:r>
                        <a:rPr sz="1600" b="1" spc="-5" dirty="0">
                          <a:latin typeface="宋体"/>
                          <a:cs typeface="宋体"/>
                        </a:rPr>
                        <a:t>序</a:t>
                      </a:r>
                      <a:r>
                        <a:rPr sz="1600" b="1" spc="-15" dirty="0">
                          <a:latin typeface="宋体"/>
                          <a:cs typeface="宋体"/>
                        </a:rPr>
                        <a:t>号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544" y="1364361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153288" y="0"/>
                </a:moveTo>
                <a:lnTo>
                  <a:pt x="104818" y="7737"/>
                </a:lnTo>
                <a:lnTo>
                  <a:pt x="62736" y="29289"/>
                </a:lnTo>
                <a:lnTo>
                  <a:pt x="29561" y="62160"/>
                </a:lnTo>
                <a:lnTo>
                  <a:pt x="7809" y="103859"/>
                </a:lnTo>
                <a:lnTo>
                  <a:pt x="0" y="151891"/>
                </a:lnTo>
                <a:lnTo>
                  <a:pt x="7809" y="199937"/>
                </a:lnTo>
                <a:lnTo>
                  <a:pt x="29561" y="241667"/>
                </a:lnTo>
                <a:lnTo>
                  <a:pt x="62736" y="274577"/>
                </a:lnTo>
                <a:lnTo>
                  <a:pt x="104818" y="296159"/>
                </a:lnTo>
                <a:lnTo>
                  <a:pt x="153288" y="303911"/>
                </a:lnTo>
                <a:lnTo>
                  <a:pt x="201697" y="296159"/>
                </a:lnTo>
                <a:lnTo>
                  <a:pt x="243741" y="274577"/>
                </a:lnTo>
                <a:lnTo>
                  <a:pt x="276897" y="241667"/>
                </a:lnTo>
                <a:lnTo>
                  <a:pt x="298642" y="199937"/>
                </a:lnTo>
                <a:lnTo>
                  <a:pt x="306450" y="151891"/>
                </a:lnTo>
                <a:lnTo>
                  <a:pt x="298642" y="103859"/>
                </a:lnTo>
                <a:lnTo>
                  <a:pt x="276897" y="62160"/>
                </a:lnTo>
                <a:lnTo>
                  <a:pt x="243741" y="29289"/>
                </a:lnTo>
                <a:lnTo>
                  <a:pt x="201697" y="7737"/>
                </a:lnTo>
                <a:lnTo>
                  <a:pt x="153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544" y="1364361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0" y="151891"/>
                </a:moveTo>
                <a:lnTo>
                  <a:pt x="7809" y="103859"/>
                </a:lnTo>
                <a:lnTo>
                  <a:pt x="29561" y="62160"/>
                </a:lnTo>
                <a:lnTo>
                  <a:pt x="62736" y="29289"/>
                </a:lnTo>
                <a:lnTo>
                  <a:pt x="104818" y="7737"/>
                </a:lnTo>
                <a:lnTo>
                  <a:pt x="153288" y="0"/>
                </a:lnTo>
                <a:lnTo>
                  <a:pt x="201697" y="7737"/>
                </a:lnTo>
                <a:lnTo>
                  <a:pt x="243741" y="29289"/>
                </a:lnTo>
                <a:lnTo>
                  <a:pt x="276897" y="62160"/>
                </a:lnTo>
                <a:lnTo>
                  <a:pt x="298642" y="103859"/>
                </a:lnTo>
                <a:lnTo>
                  <a:pt x="306450" y="151891"/>
                </a:lnTo>
                <a:lnTo>
                  <a:pt x="298642" y="199937"/>
                </a:lnTo>
                <a:lnTo>
                  <a:pt x="276897" y="241667"/>
                </a:lnTo>
                <a:lnTo>
                  <a:pt x="243741" y="274577"/>
                </a:lnTo>
                <a:lnTo>
                  <a:pt x="201697" y="296159"/>
                </a:lnTo>
                <a:lnTo>
                  <a:pt x="153288" y="303911"/>
                </a:lnTo>
                <a:lnTo>
                  <a:pt x="104818" y="296159"/>
                </a:lnTo>
                <a:lnTo>
                  <a:pt x="62736" y="274577"/>
                </a:lnTo>
                <a:lnTo>
                  <a:pt x="29561" y="241667"/>
                </a:lnTo>
                <a:lnTo>
                  <a:pt x="7809" y="199937"/>
                </a:lnTo>
                <a:lnTo>
                  <a:pt x="0" y="151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9760" y="1411325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4" h="177165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9285" y="138506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7750" y="1828800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153212" y="0"/>
                </a:moveTo>
                <a:lnTo>
                  <a:pt x="104784" y="7751"/>
                </a:lnTo>
                <a:lnTo>
                  <a:pt x="62726" y="29333"/>
                </a:lnTo>
                <a:lnTo>
                  <a:pt x="29560" y="62243"/>
                </a:lnTo>
                <a:lnTo>
                  <a:pt x="7810" y="103973"/>
                </a:lnTo>
                <a:lnTo>
                  <a:pt x="0" y="152019"/>
                </a:lnTo>
                <a:lnTo>
                  <a:pt x="7810" y="200002"/>
                </a:lnTo>
                <a:lnTo>
                  <a:pt x="29560" y="241695"/>
                </a:lnTo>
                <a:lnTo>
                  <a:pt x="62726" y="274585"/>
                </a:lnTo>
                <a:lnTo>
                  <a:pt x="104784" y="296160"/>
                </a:lnTo>
                <a:lnTo>
                  <a:pt x="153212" y="303911"/>
                </a:lnTo>
                <a:lnTo>
                  <a:pt x="201658" y="296160"/>
                </a:lnTo>
                <a:lnTo>
                  <a:pt x="243724" y="274585"/>
                </a:lnTo>
                <a:lnTo>
                  <a:pt x="276892" y="241695"/>
                </a:lnTo>
                <a:lnTo>
                  <a:pt x="298641" y="200002"/>
                </a:lnTo>
                <a:lnTo>
                  <a:pt x="306450" y="152019"/>
                </a:lnTo>
                <a:lnTo>
                  <a:pt x="298641" y="103973"/>
                </a:lnTo>
                <a:lnTo>
                  <a:pt x="276892" y="62243"/>
                </a:lnTo>
                <a:lnTo>
                  <a:pt x="243724" y="29333"/>
                </a:lnTo>
                <a:lnTo>
                  <a:pt x="201658" y="7751"/>
                </a:lnTo>
                <a:lnTo>
                  <a:pt x="153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7750" y="1828800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0" y="152019"/>
                </a:moveTo>
                <a:lnTo>
                  <a:pt x="7810" y="103973"/>
                </a:lnTo>
                <a:lnTo>
                  <a:pt x="29560" y="62243"/>
                </a:lnTo>
                <a:lnTo>
                  <a:pt x="62726" y="29333"/>
                </a:lnTo>
                <a:lnTo>
                  <a:pt x="104784" y="7751"/>
                </a:lnTo>
                <a:lnTo>
                  <a:pt x="153212" y="0"/>
                </a:lnTo>
                <a:lnTo>
                  <a:pt x="201658" y="7751"/>
                </a:lnTo>
                <a:lnTo>
                  <a:pt x="243724" y="29333"/>
                </a:lnTo>
                <a:lnTo>
                  <a:pt x="276892" y="62243"/>
                </a:lnTo>
                <a:lnTo>
                  <a:pt x="298641" y="103973"/>
                </a:lnTo>
                <a:lnTo>
                  <a:pt x="306450" y="152019"/>
                </a:lnTo>
                <a:lnTo>
                  <a:pt x="298641" y="200002"/>
                </a:lnTo>
                <a:lnTo>
                  <a:pt x="276892" y="241695"/>
                </a:lnTo>
                <a:lnTo>
                  <a:pt x="243724" y="274585"/>
                </a:lnTo>
                <a:lnTo>
                  <a:pt x="201658" y="296160"/>
                </a:lnTo>
                <a:lnTo>
                  <a:pt x="153212" y="303911"/>
                </a:lnTo>
                <a:lnTo>
                  <a:pt x="104784" y="296160"/>
                </a:lnTo>
                <a:lnTo>
                  <a:pt x="62726" y="274585"/>
                </a:lnTo>
                <a:lnTo>
                  <a:pt x="29560" y="241695"/>
                </a:lnTo>
                <a:lnTo>
                  <a:pt x="7810" y="200002"/>
                </a:lnTo>
                <a:lnTo>
                  <a:pt x="0" y="152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4978" y="1875764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4" h="177164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2738" y="18498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9817" y="1841119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153162" y="0"/>
                </a:moveTo>
                <a:lnTo>
                  <a:pt x="104753" y="7751"/>
                </a:lnTo>
                <a:lnTo>
                  <a:pt x="62709" y="29333"/>
                </a:lnTo>
                <a:lnTo>
                  <a:pt x="29553" y="62243"/>
                </a:lnTo>
                <a:lnTo>
                  <a:pt x="7808" y="103973"/>
                </a:lnTo>
                <a:lnTo>
                  <a:pt x="0" y="152018"/>
                </a:lnTo>
                <a:lnTo>
                  <a:pt x="7808" y="200051"/>
                </a:lnTo>
                <a:lnTo>
                  <a:pt x="29553" y="241750"/>
                </a:lnTo>
                <a:lnTo>
                  <a:pt x="62709" y="274621"/>
                </a:lnTo>
                <a:lnTo>
                  <a:pt x="104753" y="296173"/>
                </a:lnTo>
                <a:lnTo>
                  <a:pt x="153162" y="303910"/>
                </a:lnTo>
                <a:lnTo>
                  <a:pt x="201632" y="296173"/>
                </a:lnTo>
                <a:lnTo>
                  <a:pt x="243714" y="274621"/>
                </a:lnTo>
                <a:lnTo>
                  <a:pt x="276889" y="241750"/>
                </a:lnTo>
                <a:lnTo>
                  <a:pt x="298641" y="200051"/>
                </a:lnTo>
                <a:lnTo>
                  <a:pt x="306450" y="152018"/>
                </a:lnTo>
                <a:lnTo>
                  <a:pt x="298641" y="103973"/>
                </a:lnTo>
                <a:lnTo>
                  <a:pt x="276889" y="62243"/>
                </a:lnTo>
                <a:lnTo>
                  <a:pt x="243714" y="29333"/>
                </a:lnTo>
                <a:lnTo>
                  <a:pt x="201632" y="7751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9817" y="1841119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0" y="152018"/>
                </a:moveTo>
                <a:lnTo>
                  <a:pt x="7808" y="103973"/>
                </a:lnTo>
                <a:lnTo>
                  <a:pt x="29553" y="62243"/>
                </a:lnTo>
                <a:lnTo>
                  <a:pt x="62709" y="29333"/>
                </a:lnTo>
                <a:lnTo>
                  <a:pt x="104753" y="7751"/>
                </a:lnTo>
                <a:lnTo>
                  <a:pt x="153162" y="0"/>
                </a:lnTo>
                <a:lnTo>
                  <a:pt x="201632" y="7751"/>
                </a:lnTo>
                <a:lnTo>
                  <a:pt x="243714" y="29333"/>
                </a:lnTo>
                <a:lnTo>
                  <a:pt x="276889" y="62243"/>
                </a:lnTo>
                <a:lnTo>
                  <a:pt x="298641" y="103973"/>
                </a:lnTo>
                <a:lnTo>
                  <a:pt x="306450" y="152018"/>
                </a:lnTo>
                <a:lnTo>
                  <a:pt x="298641" y="200051"/>
                </a:lnTo>
                <a:lnTo>
                  <a:pt x="276889" y="241750"/>
                </a:lnTo>
                <a:lnTo>
                  <a:pt x="243714" y="274621"/>
                </a:lnTo>
                <a:lnTo>
                  <a:pt x="201632" y="296173"/>
                </a:lnTo>
                <a:lnTo>
                  <a:pt x="153162" y="303910"/>
                </a:lnTo>
                <a:lnTo>
                  <a:pt x="104753" y="296173"/>
                </a:lnTo>
                <a:lnTo>
                  <a:pt x="62709" y="274621"/>
                </a:lnTo>
                <a:lnTo>
                  <a:pt x="29553" y="241750"/>
                </a:lnTo>
                <a:lnTo>
                  <a:pt x="7808" y="200051"/>
                </a:lnTo>
                <a:lnTo>
                  <a:pt x="0" y="152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032" y="1888083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4" h="177164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78938" y="1862074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4228" y="1633601"/>
            <a:ext cx="553085" cy="267335"/>
          </a:xfrm>
          <a:custGeom>
            <a:avLst/>
            <a:gdLst/>
            <a:ahLst/>
            <a:cxnLst/>
            <a:rect l="l" t="t" r="r" b="b"/>
            <a:pathLst>
              <a:path w="553085" h="267335">
                <a:moveTo>
                  <a:pt x="553085" y="0"/>
                </a:moveTo>
                <a:lnTo>
                  <a:pt x="0" y="2668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9117" y="1618869"/>
            <a:ext cx="553085" cy="267335"/>
          </a:xfrm>
          <a:custGeom>
            <a:avLst/>
            <a:gdLst/>
            <a:ahLst/>
            <a:cxnLst/>
            <a:rect l="l" t="t" r="r" b="b"/>
            <a:pathLst>
              <a:path w="553085" h="267335">
                <a:moveTo>
                  <a:pt x="0" y="0"/>
                </a:moveTo>
                <a:lnTo>
                  <a:pt x="553084" y="2668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8689" y="2280920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153162" y="0"/>
                </a:moveTo>
                <a:lnTo>
                  <a:pt x="104753" y="7751"/>
                </a:lnTo>
                <a:lnTo>
                  <a:pt x="62709" y="29333"/>
                </a:lnTo>
                <a:lnTo>
                  <a:pt x="29553" y="62243"/>
                </a:lnTo>
                <a:lnTo>
                  <a:pt x="7808" y="103973"/>
                </a:lnTo>
                <a:lnTo>
                  <a:pt x="0" y="152018"/>
                </a:lnTo>
                <a:lnTo>
                  <a:pt x="7808" y="200051"/>
                </a:lnTo>
                <a:lnTo>
                  <a:pt x="29553" y="241750"/>
                </a:lnTo>
                <a:lnTo>
                  <a:pt x="62709" y="274621"/>
                </a:lnTo>
                <a:lnTo>
                  <a:pt x="104753" y="296173"/>
                </a:lnTo>
                <a:lnTo>
                  <a:pt x="153162" y="303910"/>
                </a:lnTo>
                <a:lnTo>
                  <a:pt x="201583" y="296173"/>
                </a:lnTo>
                <a:lnTo>
                  <a:pt x="243659" y="274621"/>
                </a:lnTo>
                <a:lnTo>
                  <a:pt x="276852" y="241750"/>
                </a:lnTo>
                <a:lnTo>
                  <a:pt x="298628" y="200051"/>
                </a:lnTo>
                <a:lnTo>
                  <a:pt x="306451" y="152018"/>
                </a:lnTo>
                <a:lnTo>
                  <a:pt x="298628" y="103973"/>
                </a:lnTo>
                <a:lnTo>
                  <a:pt x="276852" y="62243"/>
                </a:lnTo>
                <a:lnTo>
                  <a:pt x="243659" y="29333"/>
                </a:lnTo>
                <a:lnTo>
                  <a:pt x="201583" y="7751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8689" y="2280920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0" y="152018"/>
                </a:moveTo>
                <a:lnTo>
                  <a:pt x="7808" y="103973"/>
                </a:lnTo>
                <a:lnTo>
                  <a:pt x="29553" y="62243"/>
                </a:lnTo>
                <a:lnTo>
                  <a:pt x="62709" y="29333"/>
                </a:lnTo>
                <a:lnTo>
                  <a:pt x="104753" y="7751"/>
                </a:lnTo>
                <a:lnTo>
                  <a:pt x="153162" y="0"/>
                </a:lnTo>
                <a:lnTo>
                  <a:pt x="201583" y="7751"/>
                </a:lnTo>
                <a:lnTo>
                  <a:pt x="243659" y="29333"/>
                </a:lnTo>
                <a:lnTo>
                  <a:pt x="276852" y="62243"/>
                </a:lnTo>
                <a:lnTo>
                  <a:pt x="298628" y="103973"/>
                </a:lnTo>
                <a:lnTo>
                  <a:pt x="306451" y="152018"/>
                </a:lnTo>
                <a:lnTo>
                  <a:pt x="298628" y="200051"/>
                </a:lnTo>
                <a:lnTo>
                  <a:pt x="276852" y="241750"/>
                </a:lnTo>
                <a:lnTo>
                  <a:pt x="243659" y="274621"/>
                </a:lnTo>
                <a:lnTo>
                  <a:pt x="201583" y="296173"/>
                </a:lnTo>
                <a:lnTo>
                  <a:pt x="153162" y="303910"/>
                </a:lnTo>
                <a:lnTo>
                  <a:pt x="104753" y="296173"/>
                </a:lnTo>
                <a:lnTo>
                  <a:pt x="62709" y="274621"/>
                </a:lnTo>
                <a:lnTo>
                  <a:pt x="29553" y="241750"/>
                </a:lnTo>
                <a:lnTo>
                  <a:pt x="7808" y="200051"/>
                </a:lnTo>
                <a:lnTo>
                  <a:pt x="0" y="152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95905" y="2327884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4" h="177164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91842" y="2302001"/>
            <a:ext cx="173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80182" y="2103120"/>
            <a:ext cx="174625" cy="193040"/>
          </a:xfrm>
          <a:custGeom>
            <a:avLst/>
            <a:gdLst/>
            <a:ahLst/>
            <a:cxnLst/>
            <a:rect l="l" t="t" r="r" b="b"/>
            <a:pathLst>
              <a:path w="174625" h="193039">
                <a:moveTo>
                  <a:pt x="174498" y="0"/>
                </a:moveTo>
                <a:lnTo>
                  <a:pt x="0" y="1926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70276" y="2713354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153162" y="0"/>
                </a:moveTo>
                <a:lnTo>
                  <a:pt x="104753" y="7750"/>
                </a:lnTo>
                <a:lnTo>
                  <a:pt x="62709" y="29325"/>
                </a:lnTo>
                <a:lnTo>
                  <a:pt x="29553" y="62215"/>
                </a:lnTo>
                <a:lnTo>
                  <a:pt x="7808" y="103908"/>
                </a:lnTo>
                <a:lnTo>
                  <a:pt x="0" y="151892"/>
                </a:lnTo>
                <a:lnTo>
                  <a:pt x="7808" y="199937"/>
                </a:lnTo>
                <a:lnTo>
                  <a:pt x="29553" y="241667"/>
                </a:lnTo>
                <a:lnTo>
                  <a:pt x="62709" y="274577"/>
                </a:lnTo>
                <a:lnTo>
                  <a:pt x="104753" y="296159"/>
                </a:lnTo>
                <a:lnTo>
                  <a:pt x="153162" y="303911"/>
                </a:lnTo>
                <a:lnTo>
                  <a:pt x="201632" y="296159"/>
                </a:lnTo>
                <a:lnTo>
                  <a:pt x="243714" y="274577"/>
                </a:lnTo>
                <a:lnTo>
                  <a:pt x="276889" y="241667"/>
                </a:lnTo>
                <a:lnTo>
                  <a:pt x="298641" y="199937"/>
                </a:lnTo>
                <a:lnTo>
                  <a:pt x="306450" y="151892"/>
                </a:lnTo>
                <a:lnTo>
                  <a:pt x="298641" y="103908"/>
                </a:lnTo>
                <a:lnTo>
                  <a:pt x="276889" y="62215"/>
                </a:lnTo>
                <a:lnTo>
                  <a:pt x="243714" y="29325"/>
                </a:lnTo>
                <a:lnTo>
                  <a:pt x="201632" y="7750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0276" y="2713354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5" h="304164">
                <a:moveTo>
                  <a:pt x="0" y="151892"/>
                </a:moveTo>
                <a:lnTo>
                  <a:pt x="7808" y="103908"/>
                </a:lnTo>
                <a:lnTo>
                  <a:pt x="29553" y="62215"/>
                </a:lnTo>
                <a:lnTo>
                  <a:pt x="62709" y="29325"/>
                </a:lnTo>
                <a:lnTo>
                  <a:pt x="104753" y="7750"/>
                </a:lnTo>
                <a:lnTo>
                  <a:pt x="153162" y="0"/>
                </a:lnTo>
                <a:lnTo>
                  <a:pt x="201632" y="7750"/>
                </a:lnTo>
                <a:lnTo>
                  <a:pt x="243714" y="29325"/>
                </a:lnTo>
                <a:lnTo>
                  <a:pt x="276889" y="62215"/>
                </a:lnTo>
                <a:lnTo>
                  <a:pt x="298641" y="103908"/>
                </a:lnTo>
                <a:lnTo>
                  <a:pt x="306450" y="151892"/>
                </a:lnTo>
                <a:lnTo>
                  <a:pt x="298641" y="199937"/>
                </a:lnTo>
                <a:lnTo>
                  <a:pt x="276889" y="241667"/>
                </a:lnTo>
                <a:lnTo>
                  <a:pt x="243714" y="274577"/>
                </a:lnTo>
                <a:lnTo>
                  <a:pt x="201632" y="296159"/>
                </a:lnTo>
                <a:lnTo>
                  <a:pt x="153162" y="303911"/>
                </a:lnTo>
                <a:lnTo>
                  <a:pt x="104753" y="296159"/>
                </a:lnTo>
                <a:lnTo>
                  <a:pt x="62709" y="274577"/>
                </a:lnTo>
                <a:lnTo>
                  <a:pt x="29553" y="241667"/>
                </a:lnTo>
                <a:lnTo>
                  <a:pt x="7808" y="199937"/>
                </a:lnTo>
                <a:lnTo>
                  <a:pt x="0" y="1518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47492" y="2760319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4" h="177164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55494" y="273443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65323" y="2562605"/>
            <a:ext cx="57785" cy="186690"/>
          </a:xfrm>
          <a:custGeom>
            <a:avLst/>
            <a:gdLst/>
            <a:ahLst/>
            <a:cxnLst/>
            <a:rect l="l" t="t" r="r" b="b"/>
            <a:pathLst>
              <a:path w="57785" h="186689">
                <a:moveTo>
                  <a:pt x="0" y="0"/>
                </a:moveTo>
                <a:lnTo>
                  <a:pt x="57276" y="1861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0619" y="1214500"/>
            <a:ext cx="112395" cy="215900"/>
          </a:xfrm>
          <a:custGeom>
            <a:avLst/>
            <a:gdLst/>
            <a:ahLst/>
            <a:cxnLst/>
            <a:rect l="l" t="t" r="r" b="b"/>
            <a:pathLst>
              <a:path w="112395" h="215900">
                <a:moveTo>
                  <a:pt x="0" y="215773"/>
                </a:moveTo>
                <a:lnTo>
                  <a:pt x="112107" y="215773"/>
                </a:lnTo>
                <a:lnTo>
                  <a:pt x="112107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48196" y="1693798"/>
            <a:ext cx="112395" cy="215900"/>
          </a:xfrm>
          <a:custGeom>
            <a:avLst/>
            <a:gdLst/>
            <a:ahLst/>
            <a:cxnLst/>
            <a:rect l="l" t="t" r="r" b="b"/>
            <a:pathLst>
              <a:path w="112395" h="215900">
                <a:moveTo>
                  <a:pt x="0" y="215773"/>
                </a:moveTo>
                <a:lnTo>
                  <a:pt x="112107" y="215773"/>
                </a:lnTo>
                <a:lnTo>
                  <a:pt x="112107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36640" y="167652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71742" y="2116201"/>
            <a:ext cx="112395" cy="215900"/>
          </a:xfrm>
          <a:custGeom>
            <a:avLst/>
            <a:gdLst/>
            <a:ahLst/>
            <a:cxnLst/>
            <a:rect l="l" t="t" r="r" b="b"/>
            <a:pathLst>
              <a:path w="112395" h="215900">
                <a:moveTo>
                  <a:pt x="0" y="215773"/>
                </a:moveTo>
                <a:lnTo>
                  <a:pt x="112107" y="215773"/>
                </a:lnTo>
                <a:lnTo>
                  <a:pt x="112107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60057" y="209931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9394" y="2140966"/>
            <a:ext cx="112395" cy="215900"/>
          </a:xfrm>
          <a:custGeom>
            <a:avLst/>
            <a:gdLst/>
            <a:ahLst/>
            <a:cxnLst/>
            <a:rect l="l" t="t" r="r" b="b"/>
            <a:pathLst>
              <a:path w="112395" h="215900">
                <a:moveTo>
                  <a:pt x="0" y="215773"/>
                </a:moveTo>
                <a:lnTo>
                  <a:pt x="112107" y="215773"/>
                </a:lnTo>
                <a:lnTo>
                  <a:pt x="112107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5459" y="2079244"/>
            <a:ext cx="112395" cy="215900"/>
          </a:xfrm>
          <a:custGeom>
            <a:avLst/>
            <a:gdLst/>
            <a:ahLst/>
            <a:cxnLst/>
            <a:rect l="l" t="t" r="r" b="b"/>
            <a:pathLst>
              <a:path w="112395" h="215900">
                <a:moveTo>
                  <a:pt x="0" y="215773"/>
                </a:moveTo>
                <a:lnTo>
                  <a:pt x="112107" y="215773"/>
                </a:lnTo>
                <a:lnTo>
                  <a:pt x="112107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03394" y="2062099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92066" y="2094864"/>
            <a:ext cx="112395" cy="215900"/>
          </a:xfrm>
          <a:custGeom>
            <a:avLst/>
            <a:gdLst/>
            <a:ahLst/>
            <a:cxnLst/>
            <a:rect l="l" t="t" r="r" b="b"/>
            <a:pathLst>
              <a:path w="112395" h="215900">
                <a:moveTo>
                  <a:pt x="0" y="215773"/>
                </a:moveTo>
                <a:lnTo>
                  <a:pt x="112107" y="215773"/>
                </a:lnTo>
                <a:lnTo>
                  <a:pt x="112107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80128" y="2077669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28795" y="2601341"/>
            <a:ext cx="112395" cy="215900"/>
          </a:xfrm>
          <a:custGeom>
            <a:avLst/>
            <a:gdLst/>
            <a:ahLst/>
            <a:cxnLst/>
            <a:rect l="l" t="t" r="r" b="b"/>
            <a:pathLst>
              <a:path w="112395" h="215900">
                <a:moveTo>
                  <a:pt x="0" y="215773"/>
                </a:moveTo>
                <a:lnTo>
                  <a:pt x="112107" y="215773"/>
                </a:lnTo>
                <a:lnTo>
                  <a:pt x="112107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09746" y="2617851"/>
            <a:ext cx="112395" cy="215900"/>
          </a:xfrm>
          <a:custGeom>
            <a:avLst/>
            <a:gdLst/>
            <a:ahLst/>
            <a:cxnLst/>
            <a:rect l="l" t="t" r="r" b="b"/>
            <a:pathLst>
              <a:path w="112395" h="215900">
                <a:moveTo>
                  <a:pt x="0" y="215773"/>
                </a:moveTo>
                <a:lnTo>
                  <a:pt x="112107" y="215773"/>
                </a:lnTo>
                <a:lnTo>
                  <a:pt x="112107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97553" y="260096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59680" y="1660779"/>
            <a:ext cx="112395" cy="215900"/>
          </a:xfrm>
          <a:custGeom>
            <a:avLst/>
            <a:gdLst/>
            <a:ahLst/>
            <a:cxnLst/>
            <a:rect l="l" t="t" r="r" b="b"/>
            <a:pathLst>
              <a:path w="112395" h="215900">
                <a:moveTo>
                  <a:pt x="0" y="215773"/>
                </a:moveTo>
                <a:lnTo>
                  <a:pt x="112107" y="215773"/>
                </a:lnTo>
                <a:lnTo>
                  <a:pt x="112107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85359" y="1440941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288" y="0"/>
                </a:moveTo>
                <a:lnTo>
                  <a:pt x="104867" y="7750"/>
                </a:lnTo>
                <a:lnTo>
                  <a:pt x="62791" y="29325"/>
                </a:lnTo>
                <a:lnTo>
                  <a:pt x="29598" y="62215"/>
                </a:lnTo>
                <a:lnTo>
                  <a:pt x="7822" y="103908"/>
                </a:lnTo>
                <a:lnTo>
                  <a:pt x="0" y="151892"/>
                </a:lnTo>
                <a:lnTo>
                  <a:pt x="7822" y="199937"/>
                </a:lnTo>
                <a:lnTo>
                  <a:pt x="29598" y="241667"/>
                </a:lnTo>
                <a:lnTo>
                  <a:pt x="62791" y="274577"/>
                </a:lnTo>
                <a:lnTo>
                  <a:pt x="104867" y="296159"/>
                </a:lnTo>
                <a:lnTo>
                  <a:pt x="153288" y="303911"/>
                </a:lnTo>
                <a:lnTo>
                  <a:pt x="201697" y="296159"/>
                </a:lnTo>
                <a:lnTo>
                  <a:pt x="243741" y="274577"/>
                </a:lnTo>
                <a:lnTo>
                  <a:pt x="276897" y="241667"/>
                </a:lnTo>
                <a:lnTo>
                  <a:pt x="298642" y="199937"/>
                </a:lnTo>
                <a:lnTo>
                  <a:pt x="306450" y="151892"/>
                </a:lnTo>
                <a:lnTo>
                  <a:pt x="298642" y="103908"/>
                </a:lnTo>
                <a:lnTo>
                  <a:pt x="276897" y="62215"/>
                </a:lnTo>
                <a:lnTo>
                  <a:pt x="243741" y="29325"/>
                </a:lnTo>
                <a:lnTo>
                  <a:pt x="201697" y="7750"/>
                </a:lnTo>
                <a:lnTo>
                  <a:pt x="153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85359" y="1440941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1892"/>
                </a:moveTo>
                <a:lnTo>
                  <a:pt x="7822" y="103908"/>
                </a:lnTo>
                <a:lnTo>
                  <a:pt x="29598" y="62215"/>
                </a:lnTo>
                <a:lnTo>
                  <a:pt x="62791" y="29325"/>
                </a:lnTo>
                <a:lnTo>
                  <a:pt x="104867" y="7750"/>
                </a:lnTo>
                <a:lnTo>
                  <a:pt x="153288" y="0"/>
                </a:lnTo>
                <a:lnTo>
                  <a:pt x="201697" y="7750"/>
                </a:lnTo>
                <a:lnTo>
                  <a:pt x="243741" y="29325"/>
                </a:lnTo>
                <a:lnTo>
                  <a:pt x="276897" y="62215"/>
                </a:lnTo>
                <a:lnTo>
                  <a:pt x="298642" y="103908"/>
                </a:lnTo>
                <a:lnTo>
                  <a:pt x="306450" y="151892"/>
                </a:lnTo>
                <a:lnTo>
                  <a:pt x="298642" y="199937"/>
                </a:lnTo>
                <a:lnTo>
                  <a:pt x="276897" y="241667"/>
                </a:lnTo>
                <a:lnTo>
                  <a:pt x="243741" y="274577"/>
                </a:lnTo>
                <a:lnTo>
                  <a:pt x="201697" y="296159"/>
                </a:lnTo>
                <a:lnTo>
                  <a:pt x="153288" y="303911"/>
                </a:lnTo>
                <a:lnTo>
                  <a:pt x="104867" y="296159"/>
                </a:lnTo>
                <a:lnTo>
                  <a:pt x="62791" y="274577"/>
                </a:lnTo>
                <a:lnTo>
                  <a:pt x="29598" y="241667"/>
                </a:lnTo>
                <a:lnTo>
                  <a:pt x="7822" y="199937"/>
                </a:lnTo>
                <a:lnTo>
                  <a:pt x="0" y="1518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62702" y="1487906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5" h="177164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72861" y="146189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33747" y="1855977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162" y="0"/>
                </a:moveTo>
                <a:lnTo>
                  <a:pt x="104753" y="7751"/>
                </a:lnTo>
                <a:lnTo>
                  <a:pt x="62709" y="29333"/>
                </a:lnTo>
                <a:lnTo>
                  <a:pt x="29553" y="62243"/>
                </a:lnTo>
                <a:lnTo>
                  <a:pt x="7808" y="103973"/>
                </a:lnTo>
                <a:lnTo>
                  <a:pt x="0" y="152019"/>
                </a:lnTo>
                <a:lnTo>
                  <a:pt x="7808" y="200002"/>
                </a:lnTo>
                <a:lnTo>
                  <a:pt x="29553" y="241695"/>
                </a:lnTo>
                <a:lnTo>
                  <a:pt x="62709" y="274585"/>
                </a:lnTo>
                <a:lnTo>
                  <a:pt x="104753" y="296160"/>
                </a:lnTo>
                <a:lnTo>
                  <a:pt x="153162" y="303911"/>
                </a:lnTo>
                <a:lnTo>
                  <a:pt x="201632" y="296160"/>
                </a:lnTo>
                <a:lnTo>
                  <a:pt x="243714" y="274585"/>
                </a:lnTo>
                <a:lnTo>
                  <a:pt x="276889" y="241695"/>
                </a:lnTo>
                <a:lnTo>
                  <a:pt x="298641" y="200002"/>
                </a:lnTo>
                <a:lnTo>
                  <a:pt x="306450" y="152019"/>
                </a:lnTo>
                <a:lnTo>
                  <a:pt x="298641" y="103973"/>
                </a:lnTo>
                <a:lnTo>
                  <a:pt x="276889" y="62243"/>
                </a:lnTo>
                <a:lnTo>
                  <a:pt x="243714" y="29333"/>
                </a:lnTo>
                <a:lnTo>
                  <a:pt x="201632" y="7751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33747" y="1855977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2019"/>
                </a:moveTo>
                <a:lnTo>
                  <a:pt x="7808" y="103973"/>
                </a:lnTo>
                <a:lnTo>
                  <a:pt x="29553" y="62243"/>
                </a:lnTo>
                <a:lnTo>
                  <a:pt x="62709" y="29333"/>
                </a:lnTo>
                <a:lnTo>
                  <a:pt x="104753" y="7751"/>
                </a:lnTo>
                <a:lnTo>
                  <a:pt x="153162" y="0"/>
                </a:lnTo>
                <a:lnTo>
                  <a:pt x="201632" y="7751"/>
                </a:lnTo>
                <a:lnTo>
                  <a:pt x="243714" y="29333"/>
                </a:lnTo>
                <a:lnTo>
                  <a:pt x="276889" y="62243"/>
                </a:lnTo>
                <a:lnTo>
                  <a:pt x="298641" y="103973"/>
                </a:lnTo>
                <a:lnTo>
                  <a:pt x="306450" y="152019"/>
                </a:lnTo>
                <a:lnTo>
                  <a:pt x="298641" y="200002"/>
                </a:lnTo>
                <a:lnTo>
                  <a:pt x="276889" y="241695"/>
                </a:lnTo>
                <a:lnTo>
                  <a:pt x="243714" y="274585"/>
                </a:lnTo>
                <a:lnTo>
                  <a:pt x="201632" y="296160"/>
                </a:lnTo>
                <a:lnTo>
                  <a:pt x="153162" y="303911"/>
                </a:lnTo>
                <a:lnTo>
                  <a:pt x="104753" y="296160"/>
                </a:lnTo>
                <a:lnTo>
                  <a:pt x="62709" y="274585"/>
                </a:lnTo>
                <a:lnTo>
                  <a:pt x="29553" y="241695"/>
                </a:lnTo>
                <a:lnTo>
                  <a:pt x="7808" y="200002"/>
                </a:lnTo>
                <a:lnTo>
                  <a:pt x="0" y="152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0964" y="1902942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5" h="177164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19346" y="1624177"/>
            <a:ext cx="243204" cy="49275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254"/>
              </a:spcBef>
            </a:pPr>
            <a:r>
              <a:rPr sz="1400" b="1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72632" y="1917826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288" y="0"/>
                </a:moveTo>
                <a:lnTo>
                  <a:pt x="104818" y="7737"/>
                </a:lnTo>
                <a:lnTo>
                  <a:pt x="62736" y="29289"/>
                </a:lnTo>
                <a:lnTo>
                  <a:pt x="29561" y="62160"/>
                </a:lnTo>
                <a:lnTo>
                  <a:pt x="7809" y="103859"/>
                </a:lnTo>
                <a:lnTo>
                  <a:pt x="0" y="151892"/>
                </a:lnTo>
                <a:lnTo>
                  <a:pt x="7809" y="199924"/>
                </a:lnTo>
                <a:lnTo>
                  <a:pt x="29561" y="241623"/>
                </a:lnTo>
                <a:lnTo>
                  <a:pt x="62736" y="274494"/>
                </a:lnTo>
                <a:lnTo>
                  <a:pt x="104818" y="296046"/>
                </a:lnTo>
                <a:lnTo>
                  <a:pt x="153288" y="303784"/>
                </a:lnTo>
                <a:lnTo>
                  <a:pt x="201697" y="296046"/>
                </a:lnTo>
                <a:lnTo>
                  <a:pt x="243741" y="274494"/>
                </a:lnTo>
                <a:lnTo>
                  <a:pt x="276897" y="241623"/>
                </a:lnTo>
                <a:lnTo>
                  <a:pt x="298642" y="199924"/>
                </a:lnTo>
                <a:lnTo>
                  <a:pt x="306450" y="151892"/>
                </a:lnTo>
                <a:lnTo>
                  <a:pt x="298642" y="103859"/>
                </a:lnTo>
                <a:lnTo>
                  <a:pt x="276897" y="62160"/>
                </a:lnTo>
                <a:lnTo>
                  <a:pt x="243741" y="29289"/>
                </a:lnTo>
                <a:lnTo>
                  <a:pt x="201697" y="7737"/>
                </a:lnTo>
                <a:lnTo>
                  <a:pt x="153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72632" y="1917826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1892"/>
                </a:moveTo>
                <a:lnTo>
                  <a:pt x="7809" y="103859"/>
                </a:lnTo>
                <a:lnTo>
                  <a:pt x="29561" y="62160"/>
                </a:lnTo>
                <a:lnTo>
                  <a:pt x="62736" y="29289"/>
                </a:lnTo>
                <a:lnTo>
                  <a:pt x="104818" y="7737"/>
                </a:lnTo>
                <a:lnTo>
                  <a:pt x="153288" y="0"/>
                </a:lnTo>
                <a:lnTo>
                  <a:pt x="201697" y="7737"/>
                </a:lnTo>
                <a:lnTo>
                  <a:pt x="243741" y="29289"/>
                </a:lnTo>
                <a:lnTo>
                  <a:pt x="276897" y="62160"/>
                </a:lnTo>
                <a:lnTo>
                  <a:pt x="298642" y="103859"/>
                </a:lnTo>
                <a:lnTo>
                  <a:pt x="306450" y="151892"/>
                </a:lnTo>
                <a:lnTo>
                  <a:pt x="298642" y="199924"/>
                </a:lnTo>
                <a:lnTo>
                  <a:pt x="276897" y="241623"/>
                </a:lnTo>
                <a:lnTo>
                  <a:pt x="243741" y="274494"/>
                </a:lnTo>
                <a:lnTo>
                  <a:pt x="201697" y="296046"/>
                </a:lnTo>
                <a:lnTo>
                  <a:pt x="153288" y="303784"/>
                </a:lnTo>
                <a:lnTo>
                  <a:pt x="104818" y="296046"/>
                </a:lnTo>
                <a:lnTo>
                  <a:pt x="62736" y="274494"/>
                </a:lnTo>
                <a:lnTo>
                  <a:pt x="29561" y="241623"/>
                </a:lnTo>
                <a:lnTo>
                  <a:pt x="7809" y="199924"/>
                </a:lnTo>
                <a:lnTo>
                  <a:pt x="0" y="1518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49847" y="1964664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5" h="177164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152515" y="1938350"/>
            <a:ext cx="1644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10227" y="1660779"/>
            <a:ext cx="675640" cy="267335"/>
          </a:xfrm>
          <a:custGeom>
            <a:avLst/>
            <a:gdLst/>
            <a:ahLst/>
            <a:cxnLst/>
            <a:rect l="l" t="t" r="r" b="b"/>
            <a:pathLst>
              <a:path w="675639" h="267335">
                <a:moveTo>
                  <a:pt x="675132" y="0"/>
                </a:moveTo>
                <a:lnTo>
                  <a:pt x="0" y="2668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47540" y="2320544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288" y="0"/>
                </a:moveTo>
                <a:lnTo>
                  <a:pt x="104867" y="7737"/>
                </a:lnTo>
                <a:lnTo>
                  <a:pt x="62791" y="29289"/>
                </a:lnTo>
                <a:lnTo>
                  <a:pt x="29598" y="62160"/>
                </a:lnTo>
                <a:lnTo>
                  <a:pt x="7822" y="103859"/>
                </a:lnTo>
                <a:lnTo>
                  <a:pt x="0" y="151891"/>
                </a:lnTo>
                <a:lnTo>
                  <a:pt x="7822" y="199937"/>
                </a:lnTo>
                <a:lnTo>
                  <a:pt x="29598" y="241667"/>
                </a:lnTo>
                <a:lnTo>
                  <a:pt x="62791" y="274577"/>
                </a:lnTo>
                <a:lnTo>
                  <a:pt x="104867" y="296159"/>
                </a:lnTo>
                <a:lnTo>
                  <a:pt x="153288" y="303910"/>
                </a:lnTo>
                <a:lnTo>
                  <a:pt x="201697" y="296159"/>
                </a:lnTo>
                <a:lnTo>
                  <a:pt x="243741" y="274577"/>
                </a:lnTo>
                <a:lnTo>
                  <a:pt x="276897" y="241667"/>
                </a:lnTo>
                <a:lnTo>
                  <a:pt x="298642" y="199937"/>
                </a:lnTo>
                <a:lnTo>
                  <a:pt x="306450" y="151891"/>
                </a:lnTo>
                <a:lnTo>
                  <a:pt x="298642" y="103859"/>
                </a:lnTo>
                <a:lnTo>
                  <a:pt x="276897" y="62160"/>
                </a:lnTo>
                <a:lnTo>
                  <a:pt x="243741" y="29289"/>
                </a:lnTo>
                <a:lnTo>
                  <a:pt x="201697" y="7737"/>
                </a:lnTo>
                <a:lnTo>
                  <a:pt x="15328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47540" y="2320544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1891"/>
                </a:moveTo>
                <a:lnTo>
                  <a:pt x="7822" y="103859"/>
                </a:lnTo>
                <a:lnTo>
                  <a:pt x="29598" y="62160"/>
                </a:lnTo>
                <a:lnTo>
                  <a:pt x="62791" y="29289"/>
                </a:lnTo>
                <a:lnTo>
                  <a:pt x="104867" y="7737"/>
                </a:lnTo>
                <a:lnTo>
                  <a:pt x="153288" y="0"/>
                </a:lnTo>
                <a:lnTo>
                  <a:pt x="201697" y="7737"/>
                </a:lnTo>
                <a:lnTo>
                  <a:pt x="243741" y="29289"/>
                </a:lnTo>
                <a:lnTo>
                  <a:pt x="276897" y="62160"/>
                </a:lnTo>
                <a:lnTo>
                  <a:pt x="298642" y="103859"/>
                </a:lnTo>
                <a:lnTo>
                  <a:pt x="306450" y="151891"/>
                </a:lnTo>
                <a:lnTo>
                  <a:pt x="298642" y="199937"/>
                </a:lnTo>
                <a:lnTo>
                  <a:pt x="276897" y="241667"/>
                </a:lnTo>
                <a:lnTo>
                  <a:pt x="243741" y="274577"/>
                </a:lnTo>
                <a:lnTo>
                  <a:pt x="201697" y="296159"/>
                </a:lnTo>
                <a:lnTo>
                  <a:pt x="153288" y="303910"/>
                </a:lnTo>
                <a:lnTo>
                  <a:pt x="104867" y="296159"/>
                </a:lnTo>
                <a:lnTo>
                  <a:pt x="62791" y="274577"/>
                </a:lnTo>
                <a:lnTo>
                  <a:pt x="29598" y="241667"/>
                </a:lnTo>
                <a:lnTo>
                  <a:pt x="7822" y="199937"/>
                </a:lnTo>
                <a:lnTo>
                  <a:pt x="0" y="151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14875" y="2288413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288" y="0"/>
                </a:moveTo>
                <a:lnTo>
                  <a:pt x="104818" y="7737"/>
                </a:lnTo>
                <a:lnTo>
                  <a:pt x="62736" y="29289"/>
                </a:lnTo>
                <a:lnTo>
                  <a:pt x="29561" y="62160"/>
                </a:lnTo>
                <a:lnTo>
                  <a:pt x="7809" y="103859"/>
                </a:lnTo>
                <a:lnTo>
                  <a:pt x="0" y="151891"/>
                </a:lnTo>
                <a:lnTo>
                  <a:pt x="7809" y="199937"/>
                </a:lnTo>
                <a:lnTo>
                  <a:pt x="29561" y="241667"/>
                </a:lnTo>
                <a:lnTo>
                  <a:pt x="62736" y="274577"/>
                </a:lnTo>
                <a:lnTo>
                  <a:pt x="104818" y="296159"/>
                </a:lnTo>
                <a:lnTo>
                  <a:pt x="153288" y="303911"/>
                </a:lnTo>
                <a:lnTo>
                  <a:pt x="201697" y="296159"/>
                </a:lnTo>
                <a:lnTo>
                  <a:pt x="243741" y="274577"/>
                </a:lnTo>
                <a:lnTo>
                  <a:pt x="276897" y="241667"/>
                </a:lnTo>
                <a:lnTo>
                  <a:pt x="298642" y="199937"/>
                </a:lnTo>
                <a:lnTo>
                  <a:pt x="306450" y="151891"/>
                </a:lnTo>
                <a:lnTo>
                  <a:pt x="298642" y="103859"/>
                </a:lnTo>
                <a:lnTo>
                  <a:pt x="276897" y="62160"/>
                </a:lnTo>
                <a:lnTo>
                  <a:pt x="243741" y="29289"/>
                </a:lnTo>
                <a:lnTo>
                  <a:pt x="201697" y="7737"/>
                </a:lnTo>
                <a:lnTo>
                  <a:pt x="15328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14875" y="2288413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1891"/>
                </a:moveTo>
                <a:lnTo>
                  <a:pt x="7809" y="103859"/>
                </a:lnTo>
                <a:lnTo>
                  <a:pt x="29561" y="62160"/>
                </a:lnTo>
                <a:lnTo>
                  <a:pt x="62736" y="29289"/>
                </a:lnTo>
                <a:lnTo>
                  <a:pt x="104818" y="7737"/>
                </a:lnTo>
                <a:lnTo>
                  <a:pt x="153288" y="0"/>
                </a:lnTo>
                <a:lnTo>
                  <a:pt x="201697" y="7737"/>
                </a:lnTo>
                <a:lnTo>
                  <a:pt x="243741" y="29289"/>
                </a:lnTo>
                <a:lnTo>
                  <a:pt x="276897" y="62160"/>
                </a:lnTo>
                <a:lnTo>
                  <a:pt x="298642" y="103859"/>
                </a:lnTo>
                <a:lnTo>
                  <a:pt x="306450" y="151891"/>
                </a:lnTo>
                <a:lnTo>
                  <a:pt x="298642" y="199937"/>
                </a:lnTo>
                <a:lnTo>
                  <a:pt x="276897" y="241667"/>
                </a:lnTo>
                <a:lnTo>
                  <a:pt x="243741" y="274577"/>
                </a:lnTo>
                <a:lnTo>
                  <a:pt x="201697" y="296159"/>
                </a:lnTo>
                <a:lnTo>
                  <a:pt x="153288" y="303911"/>
                </a:lnTo>
                <a:lnTo>
                  <a:pt x="104818" y="296159"/>
                </a:lnTo>
                <a:lnTo>
                  <a:pt x="62736" y="274577"/>
                </a:lnTo>
                <a:lnTo>
                  <a:pt x="29561" y="241667"/>
                </a:lnTo>
                <a:lnTo>
                  <a:pt x="7809" y="199937"/>
                </a:lnTo>
                <a:lnTo>
                  <a:pt x="0" y="151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90415" y="2130298"/>
            <a:ext cx="182245" cy="182880"/>
          </a:xfrm>
          <a:custGeom>
            <a:avLst/>
            <a:gdLst/>
            <a:ahLst/>
            <a:cxnLst/>
            <a:rect l="l" t="t" r="r" b="b"/>
            <a:pathLst>
              <a:path w="182245" h="182880">
                <a:moveTo>
                  <a:pt x="0" y="0"/>
                </a:moveTo>
                <a:lnTo>
                  <a:pt x="181863" y="18275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51932" y="1695450"/>
            <a:ext cx="553085" cy="267335"/>
          </a:xfrm>
          <a:custGeom>
            <a:avLst/>
            <a:gdLst/>
            <a:ahLst/>
            <a:cxnLst/>
            <a:rect l="l" t="t" r="r" b="b"/>
            <a:pathLst>
              <a:path w="553085" h="267335">
                <a:moveTo>
                  <a:pt x="0" y="0"/>
                </a:moveTo>
                <a:lnTo>
                  <a:pt x="553084" y="2668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1701" y="2142617"/>
            <a:ext cx="174625" cy="193040"/>
          </a:xfrm>
          <a:custGeom>
            <a:avLst/>
            <a:gdLst/>
            <a:ahLst/>
            <a:cxnLst/>
            <a:rect l="l" t="t" r="r" b="b"/>
            <a:pathLst>
              <a:path w="174625" h="193039">
                <a:moveTo>
                  <a:pt x="174371" y="0"/>
                </a:moveTo>
                <a:lnTo>
                  <a:pt x="0" y="1926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65677" y="2817114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288" y="0"/>
                </a:moveTo>
                <a:lnTo>
                  <a:pt x="104867" y="7750"/>
                </a:lnTo>
                <a:lnTo>
                  <a:pt x="62791" y="29325"/>
                </a:lnTo>
                <a:lnTo>
                  <a:pt x="29598" y="62215"/>
                </a:lnTo>
                <a:lnTo>
                  <a:pt x="7822" y="103908"/>
                </a:lnTo>
                <a:lnTo>
                  <a:pt x="0" y="151891"/>
                </a:lnTo>
                <a:lnTo>
                  <a:pt x="7822" y="199937"/>
                </a:lnTo>
                <a:lnTo>
                  <a:pt x="29598" y="241667"/>
                </a:lnTo>
                <a:lnTo>
                  <a:pt x="62791" y="274577"/>
                </a:lnTo>
                <a:lnTo>
                  <a:pt x="104867" y="296159"/>
                </a:lnTo>
                <a:lnTo>
                  <a:pt x="153288" y="303911"/>
                </a:lnTo>
                <a:lnTo>
                  <a:pt x="201697" y="296159"/>
                </a:lnTo>
                <a:lnTo>
                  <a:pt x="243741" y="274577"/>
                </a:lnTo>
                <a:lnTo>
                  <a:pt x="276897" y="241667"/>
                </a:lnTo>
                <a:lnTo>
                  <a:pt x="298642" y="199937"/>
                </a:lnTo>
                <a:lnTo>
                  <a:pt x="306450" y="151891"/>
                </a:lnTo>
                <a:lnTo>
                  <a:pt x="298642" y="103908"/>
                </a:lnTo>
                <a:lnTo>
                  <a:pt x="276897" y="62215"/>
                </a:lnTo>
                <a:lnTo>
                  <a:pt x="243741" y="29325"/>
                </a:lnTo>
                <a:lnTo>
                  <a:pt x="201697" y="7750"/>
                </a:lnTo>
                <a:lnTo>
                  <a:pt x="15328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65677" y="2817114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1891"/>
                </a:moveTo>
                <a:lnTo>
                  <a:pt x="7822" y="103908"/>
                </a:lnTo>
                <a:lnTo>
                  <a:pt x="29598" y="62215"/>
                </a:lnTo>
                <a:lnTo>
                  <a:pt x="62791" y="29325"/>
                </a:lnTo>
                <a:lnTo>
                  <a:pt x="104867" y="7750"/>
                </a:lnTo>
                <a:lnTo>
                  <a:pt x="153288" y="0"/>
                </a:lnTo>
                <a:lnTo>
                  <a:pt x="201697" y="7750"/>
                </a:lnTo>
                <a:lnTo>
                  <a:pt x="243741" y="29325"/>
                </a:lnTo>
                <a:lnTo>
                  <a:pt x="276897" y="62215"/>
                </a:lnTo>
                <a:lnTo>
                  <a:pt x="298642" y="103908"/>
                </a:lnTo>
                <a:lnTo>
                  <a:pt x="306450" y="151891"/>
                </a:lnTo>
                <a:lnTo>
                  <a:pt x="298642" y="199937"/>
                </a:lnTo>
                <a:lnTo>
                  <a:pt x="276897" y="241667"/>
                </a:lnTo>
                <a:lnTo>
                  <a:pt x="243741" y="274577"/>
                </a:lnTo>
                <a:lnTo>
                  <a:pt x="201697" y="296159"/>
                </a:lnTo>
                <a:lnTo>
                  <a:pt x="153288" y="303911"/>
                </a:lnTo>
                <a:lnTo>
                  <a:pt x="104867" y="296159"/>
                </a:lnTo>
                <a:lnTo>
                  <a:pt x="62791" y="274577"/>
                </a:lnTo>
                <a:lnTo>
                  <a:pt x="29598" y="241667"/>
                </a:lnTo>
                <a:lnTo>
                  <a:pt x="7822" y="199937"/>
                </a:lnTo>
                <a:lnTo>
                  <a:pt x="0" y="151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59377" y="2804795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162" y="0"/>
                </a:moveTo>
                <a:lnTo>
                  <a:pt x="104753" y="7737"/>
                </a:lnTo>
                <a:lnTo>
                  <a:pt x="62709" y="29289"/>
                </a:lnTo>
                <a:lnTo>
                  <a:pt x="29553" y="62160"/>
                </a:lnTo>
                <a:lnTo>
                  <a:pt x="7808" y="103859"/>
                </a:lnTo>
                <a:lnTo>
                  <a:pt x="0" y="151891"/>
                </a:lnTo>
                <a:lnTo>
                  <a:pt x="7808" y="199937"/>
                </a:lnTo>
                <a:lnTo>
                  <a:pt x="29553" y="241667"/>
                </a:lnTo>
                <a:lnTo>
                  <a:pt x="62709" y="274577"/>
                </a:lnTo>
                <a:lnTo>
                  <a:pt x="104753" y="296159"/>
                </a:lnTo>
                <a:lnTo>
                  <a:pt x="153162" y="303910"/>
                </a:lnTo>
                <a:lnTo>
                  <a:pt x="201632" y="296159"/>
                </a:lnTo>
                <a:lnTo>
                  <a:pt x="243714" y="274577"/>
                </a:lnTo>
                <a:lnTo>
                  <a:pt x="276889" y="241667"/>
                </a:lnTo>
                <a:lnTo>
                  <a:pt x="298641" y="199937"/>
                </a:lnTo>
                <a:lnTo>
                  <a:pt x="306450" y="151891"/>
                </a:lnTo>
                <a:lnTo>
                  <a:pt x="298641" y="103859"/>
                </a:lnTo>
                <a:lnTo>
                  <a:pt x="276889" y="62160"/>
                </a:lnTo>
                <a:lnTo>
                  <a:pt x="243714" y="29289"/>
                </a:lnTo>
                <a:lnTo>
                  <a:pt x="201632" y="7737"/>
                </a:lnTo>
                <a:lnTo>
                  <a:pt x="1531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59377" y="2804795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1891"/>
                </a:moveTo>
                <a:lnTo>
                  <a:pt x="7808" y="103859"/>
                </a:lnTo>
                <a:lnTo>
                  <a:pt x="29553" y="62160"/>
                </a:lnTo>
                <a:lnTo>
                  <a:pt x="62709" y="29289"/>
                </a:lnTo>
                <a:lnTo>
                  <a:pt x="104753" y="7737"/>
                </a:lnTo>
                <a:lnTo>
                  <a:pt x="153162" y="0"/>
                </a:lnTo>
                <a:lnTo>
                  <a:pt x="201632" y="7737"/>
                </a:lnTo>
                <a:lnTo>
                  <a:pt x="243714" y="29289"/>
                </a:lnTo>
                <a:lnTo>
                  <a:pt x="276889" y="62160"/>
                </a:lnTo>
                <a:lnTo>
                  <a:pt x="298641" y="103859"/>
                </a:lnTo>
                <a:lnTo>
                  <a:pt x="306450" y="151891"/>
                </a:lnTo>
                <a:lnTo>
                  <a:pt x="298641" y="199937"/>
                </a:lnTo>
                <a:lnTo>
                  <a:pt x="276889" y="241667"/>
                </a:lnTo>
                <a:lnTo>
                  <a:pt x="243714" y="274577"/>
                </a:lnTo>
                <a:lnTo>
                  <a:pt x="201632" y="296159"/>
                </a:lnTo>
                <a:lnTo>
                  <a:pt x="153162" y="303910"/>
                </a:lnTo>
                <a:lnTo>
                  <a:pt x="104753" y="296159"/>
                </a:lnTo>
                <a:lnTo>
                  <a:pt x="62709" y="274577"/>
                </a:lnTo>
                <a:lnTo>
                  <a:pt x="29553" y="241667"/>
                </a:lnTo>
                <a:lnTo>
                  <a:pt x="7808" y="199937"/>
                </a:lnTo>
                <a:lnTo>
                  <a:pt x="0" y="151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71822" y="2597276"/>
            <a:ext cx="77470" cy="217804"/>
          </a:xfrm>
          <a:custGeom>
            <a:avLst/>
            <a:gdLst/>
            <a:ahLst/>
            <a:cxnLst/>
            <a:rect l="l" t="t" r="r" b="b"/>
            <a:pathLst>
              <a:path w="77470" h="217805">
                <a:moveTo>
                  <a:pt x="0" y="0"/>
                </a:moveTo>
                <a:lnTo>
                  <a:pt x="77215" y="2174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2527" y="2597276"/>
            <a:ext cx="80010" cy="242570"/>
          </a:xfrm>
          <a:custGeom>
            <a:avLst/>
            <a:gdLst/>
            <a:ahLst/>
            <a:cxnLst/>
            <a:rect l="l" t="t" r="r" b="b"/>
            <a:pathLst>
              <a:path w="80010" h="242569">
                <a:moveTo>
                  <a:pt x="79756" y="0"/>
                </a:moveTo>
                <a:lnTo>
                  <a:pt x="0" y="2420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91504" y="2357501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162" y="0"/>
                </a:moveTo>
                <a:lnTo>
                  <a:pt x="104753" y="7751"/>
                </a:lnTo>
                <a:lnTo>
                  <a:pt x="62709" y="29333"/>
                </a:lnTo>
                <a:lnTo>
                  <a:pt x="29553" y="62243"/>
                </a:lnTo>
                <a:lnTo>
                  <a:pt x="7808" y="103973"/>
                </a:lnTo>
                <a:lnTo>
                  <a:pt x="0" y="152019"/>
                </a:lnTo>
                <a:lnTo>
                  <a:pt x="7808" y="200051"/>
                </a:lnTo>
                <a:lnTo>
                  <a:pt x="29553" y="241750"/>
                </a:lnTo>
                <a:lnTo>
                  <a:pt x="62709" y="274621"/>
                </a:lnTo>
                <a:lnTo>
                  <a:pt x="104753" y="296173"/>
                </a:lnTo>
                <a:lnTo>
                  <a:pt x="153162" y="303911"/>
                </a:lnTo>
                <a:lnTo>
                  <a:pt x="201632" y="296173"/>
                </a:lnTo>
                <a:lnTo>
                  <a:pt x="243714" y="274621"/>
                </a:lnTo>
                <a:lnTo>
                  <a:pt x="276889" y="241750"/>
                </a:lnTo>
                <a:lnTo>
                  <a:pt x="298641" y="200051"/>
                </a:lnTo>
                <a:lnTo>
                  <a:pt x="306450" y="152019"/>
                </a:lnTo>
                <a:lnTo>
                  <a:pt x="298641" y="103973"/>
                </a:lnTo>
                <a:lnTo>
                  <a:pt x="276889" y="62243"/>
                </a:lnTo>
                <a:lnTo>
                  <a:pt x="243714" y="29333"/>
                </a:lnTo>
                <a:lnTo>
                  <a:pt x="201632" y="7751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91504" y="2357501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2019"/>
                </a:moveTo>
                <a:lnTo>
                  <a:pt x="7808" y="103973"/>
                </a:lnTo>
                <a:lnTo>
                  <a:pt x="29553" y="62243"/>
                </a:lnTo>
                <a:lnTo>
                  <a:pt x="62709" y="29333"/>
                </a:lnTo>
                <a:lnTo>
                  <a:pt x="104753" y="7751"/>
                </a:lnTo>
                <a:lnTo>
                  <a:pt x="153162" y="0"/>
                </a:lnTo>
                <a:lnTo>
                  <a:pt x="201632" y="7751"/>
                </a:lnTo>
                <a:lnTo>
                  <a:pt x="243714" y="29333"/>
                </a:lnTo>
                <a:lnTo>
                  <a:pt x="276889" y="62243"/>
                </a:lnTo>
                <a:lnTo>
                  <a:pt x="298641" y="103973"/>
                </a:lnTo>
                <a:lnTo>
                  <a:pt x="306450" y="152019"/>
                </a:lnTo>
                <a:lnTo>
                  <a:pt x="298641" y="200051"/>
                </a:lnTo>
                <a:lnTo>
                  <a:pt x="276889" y="241750"/>
                </a:lnTo>
                <a:lnTo>
                  <a:pt x="243714" y="274621"/>
                </a:lnTo>
                <a:lnTo>
                  <a:pt x="201632" y="296173"/>
                </a:lnTo>
                <a:lnTo>
                  <a:pt x="153162" y="303911"/>
                </a:lnTo>
                <a:lnTo>
                  <a:pt x="104753" y="296173"/>
                </a:lnTo>
                <a:lnTo>
                  <a:pt x="62709" y="274621"/>
                </a:lnTo>
                <a:lnTo>
                  <a:pt x="29553" y="241750"/>
                </a:lnTo>
                <a:lnTo>
                  <a:pt x="7808" y="200051"/>
                </a:lnTo>
                <a:lnTo>
                  <a:pt x="0" y="152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68721" y="2404465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5" h="177164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65038" y="2083155"/>
            <a:ext cx="173990" cy="5353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25"/>
              </a:spcBef>
            </a:pPr>
            <a:r>
              <a:rPr sz="1400" b="1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456298" y="2325497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289" y="0"/>
                </a:moveTo>
                <a:lnTo>
                  <a:pt x="104818" y="7737"/>
                </a:lnTo>
                <a:lnTo>
                  <a:pt x="62736" y="29289"/>
                </a:lnTo>
                <a:lnTo>
                  <a:pt x="29561" y="62160"/>
                </a:lnTo>
                <a:lnTo>
                  <a:pt x="7809" y="103859"/>
                </a:lnTo>
                <a:lnTo>
                  <a:pt x="0" y="151891"/>
                </a:lnTo>
                <a:lnTo>
                  <a:pt x="7809" y="199924"/>
                </a:lnTo>
                <a:lnTo>
                  <a:pt x="29561" y="241623"/>
                </a:lnTo>
                <a:lnTo>
                  <a:pt x="62736" y="274494"/>
                </a:lnTo>
                <a:lnTo>
                  <a:pt x="104818" y="296046"/>
                </a:lnTo>
                <a:lnTo>
                  <a:pt x="153289" y="303783"/>
                </a:lnTo>
                <a:lnTo>
                  <a:pt x="201697" y="296046"/>
                </a:lnTo>
                <a:lnTo>
                  <a:pt x="243741" y="274494"/>
                </a:lnTo>
                <a:lnTo>
                  <a:pt x="276897" y="241623"/>
                </a:lnTo>
                <a:lnTo>
                  <a:pt x="298642" y="199924"/>
                </a:lnTo>
                <a:lnTo>
                  <a:pt x="306450" y="151891"/>
                </a:lnTo>
                <a:lnTo>
                  <a:pt x="298642" y="103859"/>
                </a:lnTo>
                <a:lnTo>
                  <a:pt x="276897" y="62160"/>
                </a:lnTo>
                <a:lnTo>
                  <a:pt x="243741" y="29289"/>
                </a:lnTo>
                <a:lnTo>
                  <a:pt x="201697" y="7737"/>
                </a:lnTo>
                <a:lnTo>
                  <a:pt x="15328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56298" y="2325497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1891"/>
                </a:moveTo>
                <a:lnTo>
                  <a:pt x="7809" y="103859"/>
                </a:lnTo>
                <a:lnTo>
                  <a:pt x="29561" y="62160"/>
                </a:lnTo>
                <a:lnTo>
                  <a:pt x="62736" y="29289"/>
                </a:lnTo>
                <a:lnTo>
                  <a:pt x="104818" y="7737"/>
                </a:lnTo>
                <a:lnTo>
                  <a:pt x="153289" y="0"/>
                </a:lnTo>
                <a:lnTo>
                  <a:pt x="201697" y="7737"/>
                </a:lnTo>
                <a:lnTo>
                  <a:pt x="243741" y="29289"/>
                </a:lnTo>
                <a:lnTo>
                  <a:pt x="276897" y="62160"/>
                </a:lnTo>
                <a:lnTo>
                  <a:pt x="298642" y="103859"/>
                </a:lnTo>
                <a:lnTo>
                  <a:pt x="306450" y="151891"/>
                </a:lnTo>
                <a:lnTo>
                  <a:pt x="298642" y="199924"/>
                </a:lnTo>
                <a:lnTo>
                  <a:pt x="276897" y="241623"/>
                </a:lnTo>
                <a:lnTo>
                  <a:pt x="243741" y="274494"/>
                </a:lnTo>
                <a:lnTo>
                  <a:pt x="201697" y="296046"/>
                </a:lnTo>
                <a:lnTo>
                  <a:pt x="153289" y="303783"/>
                </a:lnTo>
                <a:lnTo>
                  <a:pt x="104818" y="296046"/>
                </a:lnTo>
                <a:lnTo>
                  <a:pt x="62736" y="274494"/>
                </a:lnTo>
                <a:lnTo>
                  <a:pt x="29561" y="241623"/>
                </a:lnTo>
                <a:lnTo>
                  <a:pt x="7809" y="199924"/>
                </a:lnTo>
                <a:lnTo>
                  <a:pt x="0" y="151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31711" y="2167254"/>
            <a:ext cx="182245" cy="182880"/>
          </a:xfrm>
          <a:custGeom>
            <a:avLst/>
            <a:gdLst/>
            <a:ahLst/>
            <a:cxnLst/>
            <a:rect l="l" t="t" r="r" b="b"/>
            <a:pathLst>
              <a:path w="182245" h="182880">
                <a:moveTo>
                  <a:pt x="0" y="0"/>
                </a:moveTo>
                <a:lnTo>
                  <a:pt x="181863" y="1828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53125" y="2179701"/>
            <a:ext cx="174625" cy="193040"/>
          </a:xfrm>
          <a:custGeom>
            <a:avLst/>
            <a:gdLst/>
            <a:ahLst/>
            <a:cxnLst/>
            <a:rect l="l" t="t" r="r" b="b"/>
            <a:pathLst>
              <a:path w="174625" h="193039">
                <a:moveTo>
                  <a:pt x="174371" y="0"/>
                </a:moveTo>
                <a:lnTo>
                  <a:pt x="0" y="1926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00953" y="2616225"/>
            <a:ext cx="218440" cy="280035"/>
          </a:xfrm>
          <a:custGeom>
            <a:avLst/>
            <a:gdLst/>
            <a:ahLst/>
            <a:cxnLst/>
            <a:rect l="l" t="t" r="r" b="b"/>
            <a:pathLst>
              <a:path w="218439" h="280035">
                <a:moveTo>
                  <a:pt x="0" y="280009"/>
                </a:moveTo>
                <a:lnTo>
                  <a:pt x="218401" y="280009"/>
                </a:lnTo>
                <a:lnTo>
                  <a:pt x="218401" y="0"/>
                </a:lnTo>
                <a:lnTo>
                  <a:pt x="0" y="0"/>
                </a:lnTo>
                <a:lnTo>
                  <a:pt x="0" y="280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089141" y="2631439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444871" y="2839339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162" y="0"/>
                </a:moveTo>
                <a:lnTo>
                  <a:pt x="104753" y="7751"/>
                </a:lnTo>
                <a:lnTo>
                  <a:pt x="62709" y="29333"/>
                </a:lnTo>
                <a:lnTo>
                  <a:pt x="29553" y="62243"/>
                </a:lnTo>
                <a:lnTo>
                  <a:pt x="7808" y="103973"/>
                </a:lnTo>
                <a:lnTo>
                  <a:pt x="0" y="152019"/>
                </a:lnTo>
                <a:lnTo>
                  <a:pt x="7808" y="200002"/>
                </a:lnTo>
                <a:lnTo>
                  <a:pt x="29553" y="241695"/>
                </a:lnTo>
                <a:lnTo>
                  <a:pt x="62709" y="274585"/>
                </a:lnTo>
                <a:lnTo>
                  <a:pt x="104753" y="296160"/>
                </a:lnTo>
                <a:lnTo>
                  <a:pt x="153162" y="303911"/>
                </a:lnTo>
                <a:lnTo>
                  <a:pt x="201632" y="296160"/>
                </a:lnTo>
                <a:lnTo>
                  <a:pt x="243714" y="274585"/>
                </a:lnTo>
                <a:lnTo>
                  <a:pt x="276889" y="241695"/>
                </a:lnTo>
                <a:lnTo>
                  <a:pt x="298641" y="200002"/>
                </a:lnTo>
                <a:lnTo>
                  <a:pt x="306450" y="152019"/>
                </a:lnTo>
                <a:lnTo>
                  <a:pt x="298641" y="103973"/>
                </a:lnTo>
                <a:lnTo>
                  <a:pt x="276889" y="62243"/>
                </a:lnTo>
                <a:lnTo>
                  <a:pt x="243714" y="29333"/>
                </a:lnTo>
                <a:lnTo>
                  <a:pt x="201632" y="7751"/>
                </a:lnTo>
                <a:lnTo>
                  <a:pt x="1531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44871" y="2839339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2019"/>
                </a:moveTo>
                <a:lnTo>
                  <a:pt x="7808" y="103973"/>
                </a:lnTo>
                <a:lnTo>
                  <a:pt x="29553" y="62243"/>
                </a:lnTo>
                <a:lnTo>
                  <a:pt x="62709" y="29333"/>
                </a:lnTo>
                <a:lnTo>
                  <a:pt x="104753" y="7751"/>
                </a:lnTo>
                <a:lnTo>
                  <a:pt x="153162" y="0"/>
                </a:lnTo>
                <a:lnTo>
                  <a:pt x="201632" y="7751"/>
                </a:lnTo>
                <a:lnTo>
                  <a:pt x="243714" y="29333"/>
                </a:lnTo>
                <a:lnTo>
                  <a:pt x="276889" y="62243"/>
                </a:lnTo>
                <a:lnTo>
                  <a:pt x="298641" y="103973"/>
                </a:lnTo>
                <a:lnTo>
                  <a:pt x="306450" y="152019"/>
                </a:lnTo>
                <a:lnTo>
                  <a:pt x="298641" y="200002"/>
                </a:lnTo>
                <a:lnTo>
                  <a:pt x="276889" y="241695"/>
                </a:lnTo>
                <a:lnTo>
                  <a:pt x="243714" y="274585"/>
                </a:lnTo>
                <a:lnTo>
                  <a:pt x="201632" y="296160"/>
                </a:lnTo>
                <a:lnTo>
                  <a:pt x="153162" y="303911"/>
                </a:lnTo>
                <a:lnTo>
                  <a:pt x="104753" y="296160"/>
                </a:lnTo>
                <a:lnTo>
                  <a:pt x="62709" y="274585"/>
                </a:lnTo>
                <a:lnTo>
                  <a:pt x="29553" y="241695"/>
                </a:lnTo>
                <a:lnTo>
                  <a:pt x="7808" y="200002"/>
                </a:lnTo>
                <a:lnTo>
                  <a:pt x="0" y="152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84011" y="2661411"/>
            <a:ext cx="85090" cy="196850"/>
          </a:xfrm>
          <a:custGeom>
            <a:avLst/>
            <a:gdLst/>
            <a:ahLst/>
            <a:cxnLst/>
            <a:rect l="l" t="t" r="r" b="b"/>
            <a:pathLst>
              <a:path w="85089" h="196850">
                <a:moveTo>
                  <a:pt x="84709" y="0"/>
                </a:moveTo>
                <a:lnTo>
                  <a:pt x="0" y="196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31534" y="2819526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162" y="0"/>
                </a:moveTo>
                <a:lnTo>
                  <a:pt x="104753" y="7751"/>
                </a:lnTo>
                <a:lnTo>
                  <a:pt x="62709" y="29333"/>
                </a:lnTo>
                <a:lnTo>
                  <a:pt x="29553" y="62243"/>
                </a:lnTo>
                <a:lnTo>
                  <a:pt x="7808" y="103973"/>
                </a:lnTo>
                <a:lnTo>
                  <a:pt x="0" y="152019"/>
                </a:lnTo>
                <a:lnTo>
                  <a:pt x="7808" y="200051"/>
                </a:lnTo>
                <a:lnTo>
                  <a:pt x="29553" y="241750"/>
                </a:lnTo>
                <a:lnTo>
                  <a:pt x="62709" y="274621"/>
                </a:lnTo>
                <a:lnTo>
                  <a:pt x="104753" y="296173"/>
                </a:lnTo>
                <a:lnTo>
                  <a:pt x="153162" y="303911"/>
                </a:lnTo>
                <a:lnTo>
                  <a:pt x="201570" y="296173"/>
                </a:lnTo>
                <a:lnTo>
                  <a:pt x="243614" y="274621"/>
                </a:lnTo>
                <a:lnTo>
                  <a:pt x="276770" y="241750"/>
                </a:lnTo>
                <a:lnTo>
                  <a:pt x="298515" y="200051"/>
                </a:lnTo>
                <a:lnTo>
                  <a:pt x="306324" y="152019"/>
                </a:lnTo>
                <a:lnTo>
                  <a:pt x="298515" y="103973"/>
                </a:lnTo>
                <a:lnTo>
                  <a:pt x="276770" y="62243"/>
                </a:lnTo>
                <a:lnTo>
                  <a:pt x="243614" y="29333"/>
                </a:lnTo>
                <a:lnTo>
                  <a:pt x="201570" y="7751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31534" y="2819526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2019"/>
                </a:moveTo>
                <a:lnTo>
                  <a:pt x="7808" y="103973"/>
                </a:lnTo>
                <a:lnTo>
                  <a:pt x="29553" y="62243"/>
                </a:lnTo>
                <a:lnTo>
                  <a:pt x="62709" y="29333"/>
                </a:lnTo>
                <a:lnTo>
                  <a:pt x="104753" y="7751"/>
                </a:lnTo>
                <a:lnTo>
                  <a:pt x="153162" y="0"/>
                </a:lnTo>
                <a:lnTo>
                  <a:pt x="201570" y="7751"/>
                </a:lnTo>
                <a:lnTo>
                  <a:pt x="243614" y="29333"/>
                </a:lnTo>
                <a:lnTo>
                  <a:pt x="276770" y="62243"/>
                </a:lnTo>
                <a:lnTo>
                  <a:pt x="298515" y="103973"/>
                </a:lnTo>
                <a:lnTo>
                  <a:pt x="306324" y="152019"/>
                </a:lnTo>
                <a:lnTo>
                  <a:pt x="298515" y="200051"/>
                </a:lnTo>
                <a:lnTo>
                  <a:pt x="276770" y="241750"/>
                </a:lnTo>
                <a:lnTo>
                  <a:pt x="243614" y="274621"/>
                </a:lnTo>
                <a:lnTo>
                  <a:pt x="201570" y="296173"/>
                </a:lnTo>
                <a:lnTo>
                  <a:pt x="153162" y="303911"/>
                </a:lnTo>
                <a:lnTo>
                  <a:pt x="104753" y="296173"/>
                </a:lnTo>
                <a:lnTo>
                  <a:pt x="62709" y="274621"/>
                </a:lnTo>
                <a:lnTo>
                  <a:pt x="29553" y="241750"/>
                </a:lnTo>
                <a:lnTo>
                  <a:pt x="7808" y="200051"/>
                </a:lnTo>
                <a:lnTo>
                  <a:pt x="0" y="152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43980" y="2612008"/>
            <a:ext cx="77470" cy="217804"/>
          </a:xfrm>
          <a:custGeom>
            <a:avLst/>
            <a:gdLst/>
            <a:ahLst/>
            <a:cxnLst/>
            <a:rect l="l" t="t" r="r" b="b"/>
            <a:pathLst>
              <a:path w="77470" h="217805">
                <a:moveTo>
                  <a:pt x="0" y="0"/>
                </a:moveTo>
                <a:lnTo>
                  <a:pt x="77216" y="2174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48758" y="2575814"/>
            <a:ext cx="212090" cy="215900"/>
          </a:xfrm>
          <a:custGeom>
            <a:avLst/>
            <a:gdLst/>
            <a:ahLst/>
            <a:cxnLst/>
            <a:rect l="l" t="t" r="r" b="b"/>
            <a:pathLst>
              <a:path w="212089" h="215900">
                <a:moveTo>
                  <a:pt x="0" y="215773"/>
                </a:moveTo>
                <a:lnTo>
                  <a:pt x="211759" y="215773"/>
                </a:lnTo>
                <a:lnTo>
                  <a:pt x="211759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036946" y="2558923"/>
            <a:ext cx="1873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542154" y="2572461"/>
            <a:ext cx="262890" cy="276225"/>
          </a:xfrm>
          <a:custGeom>
            <a:avLst/>
            <a:gdLst/>
            <a:ahLst/>
            <a:cxnLst/>
            <a:rect l="l" t="t" r="r" b="b"/>
            <a:pathLst>
              <a:path w="262889" h="276225">
                <a:moveTo>
                  <a:pt x="0" y="275894"/>
                </a:moveTo>
                <a:lnTo>
                  <a:pt x="262420" y="275894"/>
                </a:lnTo>
                <a:lnTo>
                  <a:pt x="262420" y="0"/>
                </a:lnTo>
                <a:lnTo>
                  <a:pt x="0" y="0"/>
                </a:lnTo>
                <a:lnTo>
                  <a:pt x="0" y="275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316729" y="2585720"/>
            <a:ext cx="419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9</a:t>
            </a:r>
            <a:r>
              <a:rPr sz="1400" b="1" spc="19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535551" y="2791586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162" y="0"/>
                </a:moveTo>
                <a:lnTo>
                  <a:pt x="104753" y="7750"/>
                </a:lnTo>
                <a:lnTo>
                  <a:pt x="62709" y="29325"/>
                </a:lnTo>
                <a:lnTo>
                  <a:pt x="29553" y="62215"/>
                </a:lnTo>
                <a:lnTo>
                  <a:pt x="7808" y="103908"/>
                </a:lnTo>
                <a:lnTo>
                  <a:pt x="0" y="151891"/>
                </a:lnTo>
                <a:lnTo>
                  <a:pt x="7808" y="199937"/>
                </a:lnTo>
                <a:lnTo>
                  <a:pt x="29553" y="241667"/>
                </a:lnTo>
                <a:lnTo>
                  <a:pt x="62709" y="274577"/>
                </a:lnTo>
                <a:lnTo>
                  <a:pt x="104753" y="296159"/>
                </a:lnTo>
                <a:lnTo>
                  <a:pt x="153162" y="303911"/>
                </a:lnTo>
                <a:lnTo>
                  <a:pt x="201632" y="296159"/>
                </a:lnTo>
                <a:lnTo>
                  <a:pt x="243714" y="274577"/>
                </a:lnTo>
                <a:lnTo>
                  <a:pt x="276889" y="241667"/>
                </a:lnTo>
                <a:lnTo>
                  <a:pt x="298641" y="199937"/>
                </a:lnTo>
                <a:lnTo>
                  <a:pt x="306450" y="151891"/>
                </a:lnTo>
                <a:lnTo>
                  <a:pt x="298641" y="103908"/>
                </a:lnTo>
                <a:lnTo>
                  <a:pt x="276889" y="62215"/>
                </a:lnTo>
                <a:lnTo>
                  <a:pt x="243714" y="29325"/>
                </a:lnTo>
                <a:lnTo>
                  <a:pt x="201632" y="7750"/>
                </a:lnTo>
                <a:lnTo>
                  <a:pt x="1531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35551" y="2791586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1891"/>
                </a:moveTo>
                <a:lnTo>
                  <a:pt x="7808" y="103908"/>
                </a:lnTo>
                <a:lnTo>
                  <a:pt x="29553" y="62215"/>
                </a:lnTo>
                <a:lnTo>
                  <a:pt x="62709" y="29325"/>
                </a:lnTo>
                <a:lnTo>
                  <a:pt x="104753" y="7750"/>
                </a:lnTo>
                <a:lnTo>
                  <a:pt x="153162" y="0"/>
                </a:lnTo>
                <a:lnTo>
                  <a:pt x="201632" y="7750"/>
                </a:lnTo>
                <a:lnTo>
                  <a:pt x="243714" y="29325"/>
                </a:lnTo>
                <a:lnTo>
                  <a:pt x="276889" y="62215"/>
                </a:lnTo>
                <a:lnTo>
                  <a:pt x="298641" y="103908"/>
                </a:lnTo>
                <a:lnTo>
                  <a:pt x="306450" y="151891"/>
                </a:lnTo>
                <a:lnTo>
                  <a:pt x="298641" y="199937"/>
                </a:lnTo>
                <a:lnTo>
                  <a:pt x="276889" y="241667"/>
                </a:lnTo>
                <a:lnTo>
                  <a:pt x="243714" y="274577"/>
                </a:lnTo>
                <a:lnTo>
                  <a:pt x="201632" y="296159"/>
                </a:lnTo>
                <a:lnTo>
                  <a:pt x="153162" y="303911"/>
                </a:lnTo>
                <a:lnTo>
                  <a:pt x="104753" y="296159"/>
                </a:lnTo>
                <a:lnTo>
                  <a:pt x="62709" y="274577"/>
                </a:lnTo>
                <a:lnTo>
                  <a:pt x="29553" y="241667"/>
                </a:lnTo>
                <a:lnTo>
                  <a:pt x="7808" y="199937"/>
                </a:lnTo>
                <a:lnTo>
                  <a:pt x="0" y="151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29123" y="2779267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153288" y="0"/>
                </a:moveTo>
                <a:lnTo>
                  <a:pt x="104818" y="7737"/>
                </a:lnTo>
                <a:lnTo>
                  <a:pt x="62736" y="29289"/>
                </a:lnTo>
                <a:lnTo>
                  <a:pt x="29561" y="62160"/>
                </a:lnTo>
                <a:lnTo>
                  <a:pt x="7809" y="103859"/>
                </a:lnTo>
                <a:lnTo>
                  <a:pt x="0" y="151892"/>
                </a:lnTo>
                <a:lnTo>
                  <a:pt x="7809" y="199937"/>
                </a:lnTo>
                <a:lnTo>
                  <a:pt x="29561" y="241667"/>
                </a:lnTo>
                <a:lnTo>
                  <a:pt x="62736" y="274577"/>
                </a:lnTo>
                <a:lnTo>
                  <a:pt x="104818" y="296159"/>
                </a:lnTo>
                <a:lnTo>
                  <a:pt x="153288" y="303911"/>
                </a:lnTo>
                <a:lnTo>
                  <a:pt x="201697" y="296159"/>
                </a:lnTo>
                <a:lnTo>
                  <a:pt x="243741" y="274577"/>
                </a:lnTo>
                <a:lnTo>
                  <a:pt x="276897" y="241667"/>
                </a:lnTo>
                <a:lnTo>
                  <a:pt x="298642" y="199937"/>
                </a:lnTo>
                <a:lnTo>
                  <a:pt x="306450" y="151892"/>
                </a:lnTo>
                <a:lnTo>
                  <a:pt x="298642" y="103859"/>
                </a:lnTo>
                <a:lnTo>
                  <a:pt x="276897" y="62160"/>
                </a:lnTo>
                <a:lnTo>
                  <a:pt x="243741" y="29289"/>
                </a:lnTo>
                <a:lnTo>
                  <a:pt x="201697" y="7737"/>
                </a:lnTo>
                <a:lnTo>
                  <a:pt x="15328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29123" y="2779267"/>
            <a:ext cx="306705" cy="304165"/>
          </a:xfrm>
          <a:custGeom>
            <a:avLst/>
            <a:gdLst/>
            <a:ahLst/>
            <a:cxnLst/>
            <a:rect l="l" t="t" r="r" b="b"/>
            <a:pathLst>
              <a:path w="306704" h="304164">
                <a:moveTo>
                  <a:pt x="0" y="151892"/>
                </a:moveTo>
                <a:lnTo>
                  <a:pt x="7809" y="103859"/>
                </a:lnTo>
                <a:lnTo>
                  <a:pt x="29561" y="62160"/>
                </a:lnTo>
                <a:lnTo>
                  <a:pt x="62736" y="29289"/>
                </a:lnTo>
                <a:lnTo>
                  <a:pt x="104818" y="7737"/>
                </a:lnTo>
                <a:lnTo>
                  <a:pt x="153288" y="0"/>
                </a:lnTo>
                <a:lnTo>
                  <a:pt x="201697" y="7737"/>
                </a:lnTo>
                <a:lnTo>
                  <a:pt x="243741" y="29289"/>
                </a:lnTo>
                <a:lnTo>
                  <a:pt x="276897" y="62160"/>
                </a:lnTo>
                <a:lnTo>
                  <a:pt x="298642" y="103859"/>
                </a:lnTo>
                <a:lnTo>
                  <a:pt x="306450" y="151892"/>
                </a:lnTo>
                <a:lnTo>
                  <a:pt x="298642" y="199937"/>
                </a:lnTo>
                <a:lnTo>
                  <a:pt x="276897" y="241667"/>
                </a:lnTo>
                <a:lnTo>
                  <a:pt x="243741" y="274577"/>
                </a:lnTo>
                <a:lnTo>
                  <a:pt x="201697" y="296159"/>
                </a:lnTo>
                <a:lnTo>
                  <a:pt x="153288" y="303911"/>
                </a:lnTo>
                <a:lnTo>
                  <a:pt x="104818" y="296159"/>
                </a:lnTo>
                <a:lnTo>
                  <a:pt x="62736" y="274577"/>
                </a:lnTo>
                <a:lnTo>
                  <a:pt x="29561" y="241667"/>
                </a:lnTo>
                <a:lnTo>
                  <a:pt x="7809" y="199937"/>
                </a:lnTo>
                <a:lnTo>
                  <a:pt x="0" y="1518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41570" y="2571750"/>
            <a:ext cx="77470" cy="217804"/>
          </a:xfrm>
          <a:custGeom>
            <a:avLst/>
            <a:gdLst/>
            <a:ahLst/>
            <a:cxnLst/>
            <a:rect l="l" t="t" r="r" b="b"/>
            <a:pathLst>
              <a:path w="77470" h="217805">
                <a:moveTo>
                  <a:pt x="0" y="0"/>
                </a:moveTo>
                <a:lnTo>
                  <a:pt x="77342" y="2174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32401" y="2571750"/>
            <a:ext cx="80010" cy="242570"/>
          </a:xfrm>
          <a:custGeom>
            <a:avLst/>
            <a:gdLst/>
            <a:ahLst/>
            <a:cxnLst/>
            <a:rect l="l" t="t" r="r" b="b"/>
            <a:pathLst>
              <a:path w="80010" h="242569">
                <a:moveTo>
                  <a:pt x="79628" y="0"/>
                </a:moveTo>
                <a:lnTo>
                  <a:pt x="0" y="2420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97195" y="2600579"/>
            <a:ext cx="212090" cy="215900"/>
          </a:xfrm>
          <a:custGeom>
            <a:avLst/>
            <a:gdLst/>
            <a:ahLst/>
            <a:cxnLst/>
            <a:rect l="l" t="t" r="r" b="b"/>
            <a:pathLst>
              <a:path w="212089" h="215900">
                <a:moveTo>
                  <a:pt x="0" y="215773"/>
                </a:moveTo>
                <a:lnTo>
                  <a:pt x="211759" y="215773"/>
                </a:lnTo>
                <a:lnTo>
                  <a:pt x="211759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485257" y="2583561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995415" y="2873984"/>
            <a:ext cx="169545" cy="177165"/>
          </a:xfrm>
          <a:custGeom>
            <a:avLst/>
            <a:gdLst/>
            <a:ahLst/>
            <a:cxnLst/>
            <a:rect l="l" t="t" r="r" b="b"/>
            <a:pathLst>
              <a:path w="169545" h="177164">
                <a:moveTo>
                  <a:pt x="0" y="177063"/>
                </a:moveTo>
                <a:lnTo>
                  <a:pt x="169405" y="177063"/>
                </a:lnTo>
                <a:lnTo>
                  <a:pt x="169405" y="0"/>
                </a:lnTo>
                <a:lnTo>
                  <a:pt x="0" y="0"/>
                </a:lnTo>
                <a:lnTo>
                  <a:pt x="0" y="177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004052" y="2848101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1119187" y="4108450"/>
          <a:ext cx="6143621" cy="7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7124"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结点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∧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∧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∧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∧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∧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∧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∧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∧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50"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序</a:t>
                      </a:r>
                      <a:r>
                        <a:rPr sz="1800" b="1" spc="-10" dirty="0">
                          <a:latin typeface="宋体"/>
                          <a:cs typeface="宋体"/>
                        </a:rPr>
                        <a:t>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4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7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8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10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11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12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5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object 97"/>
          <p:cNvSpPr txBox="1"/>
          <p:nvPr/>
        </p:nvSpPr>
        <p:spPr>
          <a:xfrm>
            <a:off x="1362202" y="3436111"/>
            <a:ext cx="1455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(a)</a:t>
            </a:r>
            <a:r>
              <a:rPr sz="1800" b="1" dirty="0">
                <a:latin typeface="宋体"/>
                <a:cs typeface="宋体"/>
              </a:rPr>
              <a:t>一般二叉树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253610" y="3436111"/>
            <a:ext cx="222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(b)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宋体"/>
                <a:cs typeface="宋体"/>
              </a:rPr>
              <a:t>对应的完全二叉树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394071" y="4273422"/>
            <a:ext cx="2987675" cy="1398905"/>
          </a:xfrm>
          <a:custGeom>
            <a:avLst/>
            <a:gdLst/>
            <a:ahLst/>
            <a:cxnLst/>
            <a:rect l="l" t="t" r="r" b="b"/>
            <a:pathLst>
              <a:path w="2987675" h="1398904">
                <a:moveTo>
                  <a:pt x="0" y="0"/>
                </a:moveTo>
                <a:lnTo>
                  <a:pt x="1400302" y="758697"/>
                </a:lnTo>
                <a:lnTo>
                  <a:pt x="1469783" y="756941"/>
                </a:lnTo>
                <a:lnTo>
                  <a:pt x="1538837" y="755979"/>
                </a:lnTo>
                <a:lnTo>
                  <a:pt x="1607374" y="755796"/>
                </a:lnTo>
                <a:lnTo>
                  <a:pt x="1675302" y="756375"/>
                </a:lnTo>
                <a:lnTo>
                  <a:pt x="1742533" y="757702"/>
                </a:lnTo>
                <a:lnTo>
                  <a:pt x="1808975" y="759761"/>
                </a:lnTo>
                <a:lnTo>
                  <a:pt x="1874539" y="762535"/>
                </a:lnTo>
                <a:lnTo>
                  <a:pt x="1939134" y="766008"/>
                </a:lnTo>
                <a:lnTo>
                  <a:pt x="2002670" y="770166"/>
                </a:lnTo>
                <a:lnTo>
                  <a:pt x="2065057" y="774992"/>
                </a:lnTo>
                <a:lnTo>
                  <a:pt x="2126205" y="780471"/>
                </a:lnTo>
                <a:lnTo>
                  <a:pt x="2186024" y="786586"/>
                </a:lnTo>
                <a:lnTo>
                  <a:pt x="2244422" y="793323"/>
                </a:lnTo>
                <a:lnTo>
                  <a:pt x="2301311" y="800664"/>
                </a:lnTo>
                <a:lnTo>
                  <a:pt x="2356600" y="808595"/>
                </a:lnTo>
                <a:lnTo>
                  <a:pt x="2410199" y="817100"/>
                </a:lnTo>
                <a:lnTo>
                  <a:pt x="2462017" y="826163"/>
                </a:lnTo>
                <a:lnTo>
                  <a:pt x="2511964" y="835767"/>
                </a:lnTo>
                <a:lnTo>
                  <a:pt x="2559950" y="845898"/>
                </a:lnTo>
                <a:lnTo>
                  <a:pt x="2605886" y="856540"/>
                </a:lnTo>
                <a:lnTo>
                  <a:pt x="2649680" y="867676"/>
                </a:lnTo>
                <a:lnTo>
                  <a:pt x="2691242" y="879291"/>
                </a:lnTo>
                <a:lnTo>
                  <a:pt x="2730483" y="891370"/>
                </a:lnTo>
                <a:lnTo>
                  <a:pt x="2767312" y="903895"/>
                </a:lnTo>
                <a:lnTo>
                  <a:pt x="2833374" y="930226"/>
                </a:lnTo>
                <a:lnTo>
                  <a:pt x="2888706" y="958158"/>
                </a:lnTo>
                <a:lnTo>
                  <a:pt x="2932586" y="987564"/>
                </a:lnTo>
                <a:lnTo>
                  <a:pt x="2964292" y="1018318"/>
                </a:lnTo>
                <a:lnTo>
                  <a:pt x="2983585" y="1051711"/>
                </a:lnTo>
                <a:lnTo>
                  <a:pt x="2987634" y="1069139"/>
                </a:lnTo>
                <a:lnTo>
                  <a:pt x="2987594" y="1086418"/>
                </a:lnTo>
                <a:lnTo>
                  <a:pt x="2963852" y="1137083"/>
                </a:lnTo>
                <a:lnTo>
                  <a:pt x="2929257" y="1169607"/>
                </a:lnTo>
                <a:lnTo>
                  <a:pt x="2880501" y="1200872"/>
                </a:lnTo>
                <a:lnTo>
                  <a:pt x="2818316" y="1230659"/>
                </a:lnTo>
                <a:lnTo>
                  <a:pt x="2782418" y="1244928"/>
                </a:lnTo>
                <a:lnTo>
                  <a:pt x="2743436" y="1258745"/>
                </a:lnTo>
                <a:lnTo>
                  <a:pt x="2701464" y="1272082"/>
                </a:lnTo>
                <a:lnTo>
                  <a:pt x="2656592" y="1284912"/>
                </a:lnTo>
                <a:lnTo>
                  <a:pt x="2608913" y="1297207"/>
                </a:lnTo>
                <a:lnTo>
                  <a:pt x="2558517" y="1308939"/>
                </a:lnTo>
                <a:lnTo>
                  <a:pt x="2505496" y="1320081"/>
                </a:lnTo>
                <a:lnTo>
                  <a:pt x="2449942" y="1330605"/>
                </a:lnTo>
                <a:lnTo>
                  <a:pt x="2391947" y="1340484"/>
                </a:lnTo>
                <a:lnTo>
                  <a:pt x="2331601" y="1349690"/>
                </a:lnTo>
                <a:lnTo>
                  <a:pt x="2268996" y="1358196"/>
                </a:lnTo>
                <a:lnTo>
                  <a:pt x="2204224" y="1365975"/>
                </a:lnTo>
                <a:lnTo>
                  <a:pt x="2137376" y="1372998"/>
                </a:lnTo>
                <a:lnTo>
                  <a:pt x="2068544" y="1379238"/>
                </a:lnTo>
                <a:lnTo>
                  <a:pt x="1997820" y="1384667"/>
                </a:lnTo>
                <a:lnTo>
                  <a:pt x="1925294" y="1389259"/>
                </a:lnTo>
                <a:lnTo>
                  <a:pt x="1851059" y="1392985"/>
                </a:lnTo>
                <a:lnTo>
                  <a:pt x="1775205" y="1395818"/>
                </a:lnTo>
                <a:lnTo>
                  <a:pt x="1705724" y="1397577"/>
                </a:lnTo>
                <a:lnTo>
                  <a:pt x="1636670" y="1398541"/>
                </a:lnTo>
                <a:lnTo>
                  <a:pt x="1568133" y="1398727"/>
                </a:lnTo>
                <a:lnTo>
                  <a:pt x="1500205" y="1398149"/>
                </a:lnTo>
                <a:lnTo>
                  <a:pt x="1432974" y="1396824"/>
                </a:lnTo>
                <a:lnTo>
                  <a:pt x="1366532" y="1394767"/>
                </a:lnTo>
                <a:lnTo>
                  <a:pt x="1300968" y="1391995"/>
                </a:lnTo>
                <a:lnTo>
                  <a:pt x="1236373" y="1388522"/>
                </a:lnTo>
                <a:lnTo>
                  <a:pt x="1172837" y="1384365"/>
                </a:lnTo>
                <a:lnTo>
                  <a:pt x="1110450" y="1379540"/>
                </a:lnTo>
                <a:lnTo>
                  <a:pt x="1049302" y="1374061"/>
                </a:lnTo>
                <a:lnTo>
                  <a:pt x="989483" y="1367946"/>
                </a:lnTo>
                <a:lnTo>
                  <a:pt x="931085" y="1361209"/>
                </a:lnTo>
                <a:lnTo>
                  <a:pt x="874196" y="1353867"/>
                </a:lnTo>
                <a:lnTo>
                  <a:pt x="818907" y="1345935"/>
                </a:lnTo>
                <a:lnTo>
                  <a:pt x="765308" y="1337429"/>
                </a:lnTo>
                <a:lnTo>
                  <a:pt x="713490" y="1328365"/>
                </a:lnTo>
                <a:lnTo>
                  <a:pt x="663543" y="1318758"/>
                </a:lnTo>
                <a:lnTo>
                  <a:pt x="615557" y="1308625"/>
                </a:lnTo>
                <a:lnTo>
                  <a:pt x="569621" y="1297980"/>
                </a:lnTo>
                <a:lnTo>
                  <a:pt x="525827" y="1286840"/>
                </a:lnTo>
                <a:lnTo>
                  <a:pt x="484265" y="1275221"/>
                </a:lnTo>
                <a:lnTo>
                  <a:pt x="445024" y="1263138"/>
                </a:lnTo>
                <a:lnTo>
                  <a:pt x="408195" y="1250607"/>
                </a:lnTo>
                <a:lnTo>
                  <a:pt x="342133" y="1224264"/>
                </a:lnTo>
                <a:lnTo>
                  <a:pt x="286801" y="1196318"/>
                </a:lnTo>
                <a:lnTo>
                  <a:pt x="242921" y="1166895"/>
                </a:lnTo>
                <a:lnTo>
                  <a:pt x="211215" y="1136121"/>
                </a:lnTo>
                <a:lnTo>
                  <a:pt x="190978" y="1099800"/>
                </a:lnTo>
                <a:lnTo>
                  <a:pt x="187525" y="1079425"/>
                </a:lnTo>
                <a:lnTo>
                  <a:pt x="189680" y="1059193"/>
                </a:lnTo>
                <a:lnTo>
                  <a:pt x="210356" y="1019370"/>
                </a:lnTo>
                <a:lnTo>
                  <a:pt x="252098" y="980751"/>
                </a:lnTo>
                <a:lnTo>
                  <a:pt x="313999" y="943759"/>
                </a:lnTo>
                <a:lnTo>
                  <a:pt x="352225" y="926005"/>
                </a:lnTo>
                <a:lnTo>
                  <a:pt x="395149" y="908815"/>
                </a:lnTo>
                <a:lnTo>
                  <a:pt x="442659" y="892242"/>
                </a:lnTo>
                <a:lnTo>
                  <a:pt x="494640" y="876340"/>
                </a:lnTo>
                <a:lnTo>
                  <a:pt x="550980" y="861160"/>
                </a:lnTo>
                <a:lnTo>
                  <a:pt x="611565" y="846755"/>
                </a:lnTo>
                <a:lnTo>
                  <a:pt x="676281" y="833178"/>
                </a:lnTo>
                <a:lnTo>
                  <a:pt x="745014" y="820481"/>
                </a:lnTo>
                <a:lnTo>
                  <a:pt x="817651" y="808718"/>
                </a:lnTo>
                <a:lnTo>
                  <a:pt x="894079" y="79794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073266" y="5137736"/>
            <a:ext cx="181800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i="1" spc="-95" dirty="0">
                <a:solidFill>
                  <a:srgbClr val="00B0F0"/>
                </a:solidFill>
                <a:latin typeface="宋体"/>
                <a:cs typeface="宋体"/>
              </a:rPr>
              <a:t>造成空间浪费！</a:t>
            </a:r>
            <a:endParaRPr sz="2100" dirty="0">
              <a:solidFill>
                <a:srgbClr val="00B0F0"/>
              </a:solidFill>
              <a:latin typeface="宋体"/>
              <a:cs typeface="宋体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24941" y="671576"/>
            <a:ext cx="6761480" cy="76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一般二叉树</a:t>
            </a:r>
            <a:r>
              <a:rPr sz="2000" b="1" spc="5" dirty="0">
                <a:latin typeface="宋体"/>
                <a:cs typeface="宋体"/>
              </a:rPr>
              <a:t>也可以采用这种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构，</a:t>
            </a:r>
            <a:r>
              <a:rPr sz="2000" b="1" spc="-5" dirty="0">
                <a:latin typeface="宋体"/>
                <a:cs typeface="宋体"/>
              </a:rPr>
              <a:t>但</a:t>
            </a:r>
            <a:r>
              <a:rPr sz="2000" b="1" spc="5" dirty="0">
                <a:latin typeface="宋体"/>
                <a:cs typeface="宋体"/>
              </a:rPr>
              <a:t>会造</a:t>
            </a:r>
            <a:r>
              <a:rPr sz="2000" b="1" spc="-5" dirty="0">
                <a:latin typeface="宋体"/>
                <a:cs typeface="宋体"/>
              </a:rPr>
              <a:t>成</a:t>
            </a:r>
            <a:r>
              <a:rPr sz="2000" b="1" spc="5" dirty="0">
                <a:latin typeface="宋体"/>
                <a:cs typeface="宋体"/>
              </a:rPr>
              <a:t>空间浪</a:t>
            </a:r>
            <a:r>
              <a:rPr sz="2000" b="1" dirty="0">
                <a:latin typeface="宋体"/>
                <a:cs typeface="宋体"/>
              </a:rPr>
              <a:t>费</a:t>
            </a:r>
            <a:r>
              <a:rPr sz="2000" b="1" dirty="0">
                <a:latin typeface="Arial"/>
                <a:cs typeface="Arial"/>
              </a:rPr>
              <a:t>……</a:t>
            </a:r>
            <a:endParaRPr sz="2000" dirty="0">
              <a:latin typeface="Arial"/>
              <a:cs typeface="Arial"/>
            </a:endParaRPr>
          </a:p>
          <a:p>
            <a:pPr marR="1827530" algn="r">
              <a:lnSpc>
                <a:spcPct val="100000"/>
              </a:lnSpc>
              <a:spcBef>
                <a:spcPts val="1735"/>
              </a:spcBef>
            </a:pPr>
            <a:r>
              <a:rPr sz="1400" b="1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198880"/>
            <a:ext cx="426275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055370" algn="l"/>
                <a:tab pos="1901189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typedef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struct	</a:t>
            </a:r>
            <a:r>
              <a:rPr sz="2000" b="1" spc="-15" dirty="0">
                <a:latin typeface="Arial"/>
                <a:cs typeface="Arial"/>
              </a:rPr>
              <a:t>TreeNode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*BinTree; 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typedef	</a:t>
            </a:r>
            <a:r>
              <a:rPr sz="2000" b="1" spc="-15" dirty="0">
                <a:latin typeface="Arial"/>
                <a:cs typeface="Arial"/>
              </a:rPr>
              <a:t>BinTree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Position;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5725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struct	</a:t>
            </a:r>
            <a:r>
              <a:rPr sz="2000" b="1" spc="-10" dirty="0">
                <a:latin typeface="Arial"/>
                <a:cs typeface="Arial"/>
              </a:rPr>
              <a:t>TreeNode{</a:t>
            </a:r>
            <a:endParaRPr sz="2000">
              <a:latin typeface="Arial"/>
              <a:cs typeface="Arial"/>
            </a:endParaRPr>
          </a:p>
          <a:p>
            <a:pPr marL="927100" marR="984885">
              <a:lnSpc>
                <a:spcPct val="100000"/>
              </a:lnSpc>
              <a:tabLst>
                <a:tab pos="2000250" algn="l"/>
                <a:tab pos="2631440" algn="l"/>
              </a:tabLst>
            </a:pP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eme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40" dirty="0">
                <a:latin typeface="Arial"/>
                <a:cs typeface="Arial"/>
              </a:rPr>
              <a:t>T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pe	Dat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;  </a:t>
            </a:r>
            <a:r>
              <a:rPr sz="2000" b="1" spc="-15" dirty="0">
                <a:latin typeface="Arial"/>
                <a:cs typeface="Arial"/>
              </a:rPr>
              <a:t>BinTree	</a:t>
            </a:r>
            <a:r>
              <a:rPr sz="2000" b="1" dirty="0">
                <a:latin typeface="Arial"/>
                <a:cs typeface="Arial"/>
              </a:rPr>
              <a:t>Left;  </a:t>
            </a:r>
            <a:r>
              <a:rPr sz="2000" b="1" spc="-15" dirty="0">
                <a:latin typeface="Arial"/>
                <a:cs typeface="Arial"/>
              </a:rPr>
              <a:t>BinTree	</a:t>
            </a:r>
            <a:r>
              <a:rPr sz="2000" b="1" dirty="0">
                <a:latin typeface="Arial"/>
                <a:cs typeface="Arial"/>
              </a:rPr>
              <a:t>Right;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61051" y="1289050"/>
          <a:ext cx="2428875" cy="35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50">
                <a:tc>
                  <a:txBody>
                    <a:bodyPr/>
                    <a:lstStyle/>
                    <a:p>
                      <a:pPr marL="195580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Left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57976" y="1978025"/>
            <a:ext cx="724535" cy="654050"/>
          </a:xfrm>
          <a:custGeom>
            <a:avLst/>
            <a:gdLst/>
            <a:ahLst/>
            <a:cxnLst/>
            <a:rect l="l" t="t" r="r" b="b"/>
            <a:pathLst>
              <a:path w="724534" h="654050">
                <a:moveTo>
                  <a:pt x="362203" y="0"/>
                </a:moveTo>
                <a:lnTo>
                  <a:pt x="313058" y="2983"/>
                </a:lnTo>
                <a:lnTo>
                  <a:pt x="265920" y="11673"/>
                </a:lnTo>
                <a:lnTo>
                  <a:pt x="221224" y="25681"/>
                </a:lnTo>
                <a:lnTo>
                  <a:pt x="179399" y="44619"/>
                </a:lnTo>
                <a:lnTo>
                  <a:pt x="140878" y="68097"/>
                </a:lnTo>
                <a:lnTo>
                  <a:pt x="106092" y="95726"/>
                </a:lnTo>
                <a:lnTo>
                  <a:pt x="75474" y="127117"/>
                </a:lnTo>
                <a:lnTo>
                  <a:pt x="49454" y="161882"/>
                </a:lnTo>
                <a:lnTo>
                  <a:pt x="28465" y="199632"/>
                </a:lnTo>
                <a:lnTo>
                  <a:pt x="12939" y="239977"/>
                </a:lnTo>
                <a:lnTo>
                  <a:pt x="3306" y="282528"/>
                </a:lnTo>
                <a:lnTo>
                  <a:pt x="0" y="326898"/>
                </a:lnTo>
                <a:lnTo>
                  <a:pt x="3306" y="371267"/>
                </a:lnTo>
                <a:lnTo>
                  <a:pt x="12939" y="413818"/>
                </a:lnTo>
                <a:lnTo>
                  <a:pt x="28465" y="454163"/>
                </a:lnTo>
                <a:lnTo>
                  <a:pt x="49454" y="491913"/>
                </a:lnTo>
                <a:lnTo>
                  <a:pt x="75474" y="526678"/>
                </a:lnTo>
                <a:lnTo>
                  <a:pt x="106092" y="558069"/>
                </a:lnTo>
                <a:lnTo>
                  <a:pt x="140878" y="585698"/>
                </a:lnTo>
                <a:lnTo>
                  <a:pt x="179399" y="609176"/>
                </a:lnTo>
                <a:lnTo>
                  <a:pt x="221224" y="628114"/>
                </a:lnTo>
                <a:lnTo>
                  <a:pt x="265920" y="642122"/>
                </a:lnTo>
                <a:lnTo>
                  <a:pt x="313058" y="650812"/>
                </a:lnTo>
                <a:lnTo>
                  <a:pt x="362203" y="653796"/>
                </a:lnTo>
                <a:lnTo>
                  <a:pt x="411352" y="650812"/>
                </a:lnTo>
                <a:lnTo>
                  <a:pt x="458496" y="642122"/>
                </a:lnTo>
                <a:lnTo>
                  <a:pt x="503203" y="628114"/>
                </a:lnTo>
                <a:lnTo>
                  <a:pt x="545041" y="609176"/>
                </a:lnTo>
                <a:lnTo>
                  <a:pt x="583577" y="585698"/>
                </a:lnTo>
                <a:lnTo>
                  <a:pt x="618378" y="558069"/>
                </a:lnTo>
                <a:lnTo>
                  <a:pt x="649012" y="526678"/>
                </a:lnTo>
                <a:lnTo>
                  <a:pt x="675047" y="491913"/>
                </a:lnTo>
                <a:lnTo>
                  <a:pt x="696049" y="454163"/>
                </a:lnTo>
                <a:lnTo>
                  <a:pt x="711586" y="413818"/>
                </a:lnTo>
                <a:lnTo>
                  <a:pt x="721225" y="371267"/>
                </a:lnTo>
                <a:lnTo>
                  <a:pt x="724534" y="326898"/>
                </a:lnTo>
                <a:lnTo>
                  <a:pt x="721225" y="282528"/>
                </a:lnTo>
                <a:lnTo>
                  <a:pt x="711586" y="239977"/>
                </a:lnTo>
                <a:lnTo>
                  <a:pt x="696049" y="199632"/>
                </a:lnTo>
                <a:lnTo>
                  <a:pt x="675047" y="161882"/>
                </a:lnTo>
                <a:lnTo>
                  <a:pt x="649012" y="127117"/>
                </a:lnTo>
                <a:lnTo>
                  <a:pt x="618378" y="95726"/>
                </a:lnTo>
                <a:lnTo>
                  <a:pt x="583577" y="68097"/>
                </a:lnTo>
                <a:lnTo>
                  <a:pt x="545041" y="44619"/>
                </a:lnTo>
                <a:lnTo>
                  <a:pt x="503203" y="25681"/>
                </a:lnTo>
                <a:lnTo>
                  <a:pt x="458496" y="11673"/>
                </a:lnTo>
                <a:lnTo>
                  <a:pt x="411352" y="2983"/>
                </a:lnTo>
                <a:lnTo>
                  <a:pt x="3622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7976" y="1978025"/>
            <a:ext cx="724535" cy="654050"/>
          </a:xfrm>
          <a:custGeom>
            <a:avLst/>
            <a:gdLst/>
            <a:ahLst/>
            <a:cxnLst/>
            <a:rect l="l" t="t" r="r" b="b"/>
            <a:pathLst>
              <a:path w="724534" h="654050">
                <a:moveTo>
                  <a:pt x="0" y="326898"/>
                </a:moveTo>
                <a:lnTo>
                  <a:pt x="3306" y="282528"/>
                </a:lnTo>
                <a:lnTo>
                  <a:pt x="12939" y="239977"/>
                </a:lnTo>
                <a:lnTo>
                  <a:pt x="28465" y="199632"/>
                </a:lnTo>
                <a:lnTo>
                  <a:pt x="49454" y="161882"/>
                </a:lnTo>
                <a:lnTo>
                  <a:pt x="75474" y="127117"/>
                </a:lnTo>
                <a:lnTo>
                  <a:pt x="106092" y="95726"/>
                </a:lnTo>
                <a:lnTo>
                  <a:pt x="140878" y="68097"/>
                </a:lnTo>
                <a:lnTo>
                  <a:pt x="179399" y="44619"/>
                </a:lnTo>
                <a:lnTo>
                  <a:pt x="221224" y="25681"/>
                </a:lnTo>
                <a:lnTo>
                  <a:pt x="265920" y="11673"/>
                </a:lnTo>
                <a:lnTo>
                  <a:pt x="313058" y="2983"/>
                </a:lnTo>
                <a:lnTo>
                  <a:pt x="362203" y="0"/>
                </a:lnTo>
                <a:lnTo>
                  <a:pt x="411352" y="2983"/>
                </a:lnTo>
                <a:lnTo>
                  <a:pt x="458496" y="11673"/>
                </a:lnTo>
                <a:lnTo>
                  <a:pt x="503203" y="25681"/>
                </a:lnTo>
                <a:lnTo>
                  <a:pt x="545041" y="44619"/>
                </a:lnTo>
                <a:lnTo>
                  <a:pt x="583577" y="68097"/>
                </a:lnTo>
                <a:lnTo>
                  <a:pt x="618378" y="95726"/>
                </a:lnTo>
                <a:lnTo>
                  <a:pt x="649012" y="127117"/>
                </a:lnTo>
                <a:lnTo>
                  <a:pt x="675047" y="161882"/>
                </a:lnTo>
                <a:lnTo>
                  <a:pt x="696049" y="199632"/>
                </a:lnTo>
                <a:lnTo>
                  <a:pt x="711586" y="239977"/>
                </a:lnTo>
                <a:lnTo>
                  <a:pt x="721225" y="282528"/>
                </a:lnTo>
                <a:lnTo>
                  <a:pt x="724534" y="326898"/>
                </a:lnTo>
                <a:lnTo>
                  <a:pt x="721225" y="371267"/>
                </a:lnTo>
                <a:lnTo>
                  <a:pt x="711586" y="413818"/>
                </a:lnTo>
                <a:lnTo>
                  <a:pt x="696049" y="454163"/>
                </a:lnTo>
                <a:lnTo>
                  <a:pt x="675047" y="491913"/>
                </a:lnTo>
                <a:lnTo>
                  <a:pt x="649012" y="526678"/>
                </a:lnTo>
                <a:lnTo>
                  <a:pt x="618378" y="558069"/>
                </a:lnTo>
                <a:lnTo>
                  <a:pt x="583577" y="585698"/>
                </a:lnTo>
                <a:lnTo>
                  <a:pt x="545041" y="609176"/>
                </a:lnTo>
                <a:lnTo>
                  <a:pt x="503203" y="628114"/>
                </a:lnTo>
                <a:lnTo>
                  <a:pt x="458496" y="642122"/>
                </a:lnTo>
                <a:lnTo>
                  <a:pt x="411352" y="650812"/>
                </a:lnTo>
                <a:lnTo>
                  <a:pt x="362203" y="653796"/>
                </a:lnTo>
                <a:lnTo>
                  <a:pt x="313058" y="650812"/>
                </a:lnTo>
                <a:lnTo>
                  <a:pt x="265920" y="642122"/>
                </a:lnTo>
                <a:lnTo>
                  <a:pt x="221224" y="628114"/>
                </a:lnTo>
                <a:lnTo>
                  <a:pt x="179399" y="609176"/>
                </a:lnTo>
                <a:lnTo>
                  <a:pt x="140878" y="585698"/>
                </a:lnTo>
                <a:lnTo>
                  <a:pt x="106092" y="558069"/>
                </a:lnTo>
                <a:lnTo>
                  <a:pt x="75474" y="526678"/>
                </a:lnTo>
                <a:lnTo>
                  <a:pt x="49454" y="491913"/>
                </a:lnTo>
                <a:lnTo>
                  <a:pt x="28465" y="454163"/>
                </a:lnTo>
                <a:lnTo>
                  <a:pt x="12939" y="413818"/>
                </a:lnTo>
                <a:lnTo>
                  <a:pt x="3306" y="371267"/>
                </a:lnTo>
                <a:lnTo>
                  <a:pt x="0" y="326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7929" y="2149538"/>
            <a:ext cx="472440" cy="255904"/>
          </a:xfrm>
          <a:custGeom>
            <a:avLst/>
            <a:gdLst/>
            <a:ahLst/>
            <a:cxnLst/>
            <a:rect l="l" t="t" r="r" b="b"/>
            <a:pathLst>
              <a:path w="472440" h="255905">
                <a:moveTo>
                  <a:pt x="0" y="255714"/>
                </a:moveTo>
                <a:lnTo>
                  <a:pt x="472274" y="255714"/>
                </a:lnTo>
                <a:lnTo>
                  <a:pt x="472274" y="0"/>
                </a:lnTo>
                <a:lnTo>
                  <a:pt x="0" y="0"/>
                </a:lnTo>
                <a:lnTo>
                  <a:pt x="0" y="255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14059" y="2132837"/>
            <a:ext cx="4419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9428" y="2571495"/>
            <a:ext cx="209550" cy="381635"/>
          </a:xfrm>
          <a:custGeom>
            <a:avLst/>
            <a:gdLst/>
            <a:ahLst/>
            <a:cxnLst/>
            <a:rect l="l" t="t" r="r" b="b"/>
            <a:pathLst>
              <a:path w="209550" h="381635">
                <a:moveTo>
                  <a:pt x="7238" y="308609"/>
                </a:moveTo>
                <a:lnTo>
                  <a:pt x="4572" y="308863"/>
                </a:lnTo>
                <a:lnTo>
                  <a:pt x="2032" y="308990"/>
                </a:lnTo>
                <a:lnTo>
                  <a:pt x="0" y="311276"/>
                </a:lnTo>
                <a:lnTo>
                  <a:pt x="254" y="313943"/>
                </a:lnTo>
                <a:lnTo>
                  <a:pt x="5080" y="381253"/>
                </a:lnTo>
                <a:lnTo>
                  <a:pt x="14926" y="375538"/>
                </a:lnTo>
                <a:lnTo>
                  <a:pt x="13588" y="375538"/>
                </a:lnTo>
                <a:lnTo>
                  <a:pt x="5080" y="371093"/>
                </a:lnTo>
                <a:lnTo>
                  <a:pt x="12857" y="356355"/>
                </a:lnTo>
                <a:lnTo>
                  <a:pt x="9651" y="313308"/>
                </a:lnTo>
                <a:lnTo>
                  <a:pt x="9525" y="310641"/>
                </a:lnTo>
                <a:lnTo>
                  <a:pt x="7238" y="308609"/>
                </a:lnTo>
                <a:close/>
              </a:path>
              <a:path w="209550" h="381635">
                <a:moveTo>
                  <a:pt x="12857" y="356355"/>
                </a:moveTo>
                <a:lnTo>
                  <a:pt x="5080" y="371093"/>
                </a:lnTo>
                <a:lnTo>
                  <a:pt x="13588" y="375538"/>
                </a:lnTo>
                <a:lnTo>
                  <a:pt x="14929" y="372999"/>
                </a:lnTo>
                <a:lnTo>
                  <a:pt x="14097" y="372999"/>
                </a:lnTo>
                <a:lnTo>
                  <a:pt x="6985" y="369188"/>
                </a:lnTo>
                <a:lnTo>
                  <a:pt x="13529" y="365378"/>
                </a:lnTo>
                <a:lnTo>
                  <a:pt x="12857" y="356355"/>
                </a:lnTo>
                <a:close/>
              </a:path>
              <a:path w="209550" h="381635">
                <a:moveTo>
                  <a:pt x="60960" y="337819"/>
                </a:moveTo>
                <a:lnTo>
                  <a:pt x="58674" y="339089"/>
                </a:lnTo>
                <a:lnTo>
                  <a:pt x="21356" y="360820"/>
                </a:lnTo>
                <a:lnTo>
                  <a:pt x="13588" y="375538"/>
                </a:lnTo>
                <a:lnTo>
                  <a:pt x="14926" y="375538"/>
                </a:lnTo>
                <a:lnTo>
                  <a:pt x="63500" y="347344"/>
                </a:lnTo>
                <a:lnTo>
                  <a:pt x="65786" y="346075"/>
                </a:lnTo>
                <a:lnTo>
                  <a:pt x="66548" y="343153"/>
                </a:lnTo>
                <a:lnTo>
                  <a:pt x="65278" y="340867"/>
                </a:lnTo>
                <a:lnTo>
                  <a:pt x="63881" y="338581"/>
                </a:lnTo>
                <a:lnTo>
                  <a:pt x="60960" y="337819"/>
                </a:lnTo>
                <a:close/>
              </a:path>
              <a:path w="209550" h="381635">
                <a:moveTo>
                  <a:pt x="13529" y="365378"/>
                </a:moveTo>
                <a:lnTo>
                  <a:pt x="6985" y="369188"/>
                </a:lnTo>
                <a:lnTo>
                  <a:pt x="14097" y="372999"/>
                </a:lnTo>
                <a:lnTo>
                  <a:pt x="13529" y="365378"/>
                </a:lnTo>
                <a:close/>
              </a:path>
              <a:path w="209550" h="381635">
                <a:moveTo>
                  <a:pt x="21356" y="360820"/>
                </a:moveTo>
                <a:lnTo>
                  <a:pt x="13529" y="365378"/>
                </a:lnTo>
                <a:lnTo>
                  <a:pt x="14097" y="372999"/>
                </a:lnTo>
                <a:lnTo>
                  <a:pt x="14929" y="372999"/>
                </a:lnTo>
                <a:lnTo>
                  <a:pt x="21356" y="360820"/>
                </a:lnTo>
                <a:close/>
              </a:path>
              <a:path w="209550" h="381635">
                <a:moveTo>
                  <a:pt x="200913" y="0"/>
                </a:moveTo>
                <a:lnTo>
                  <a:pt x="12857" y="356355"/>
                </a:lnTo>
                <a:lnTo>
                  <a:pt x="13529" y="365378"/>
                </a:lnTo>
                <a:lnTo>
                  <a:pt x="21356" y="360820"/>
                </a:lnTo>
                <a:lnTo>
                  <a:pt x="209423" y="4444"/>
                </a:lnTo>
                <a:lnTo>
                  <a:pt x="200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0458" y="2556382"/>
            <a:ext cx="209550" cy="381635"/>
          </a:xfrm>
          <a:custGeom>
            <a:avLst/>
            <a:gdLst/>
            <a:ahLst/>
            <a:cxnLst/>
            <a:rect l="l" t="t" r="r" b="b"/>
            <a:pathLst>
              <a:path w="209550" h="381635">
                <a:moveTo>
                  <a:pt x="148336" y="337819"/>
                </a:moveTo>
                <a:lnTo>
                  <a:pt x="145415" y="338581"/>
                </a:lnTo>
                <a:lnTo>
                  <a:pt x="144145" y="340867"/>
                </a:lnTo>
                <a:lnTo>
                  <a:pt x="142748" y="343153"/>
                </a:lnTo>
                <a:lnTo>
                  <a:pt x="143637" y="346075"/>
                </a:lnTo>
                <a:lnTo>
                  <a:pt x="145796" y="347471"/>
                </a:lnTo>
                <a:lnTo>
                  <a:pt x="204216" y="381380"/>
                </a:lnTo>
                <a:lnTo>
                  <a:pt x="204636" y="375665"/>
                </a:lnTo>
                <a:lnTo>
                  <a:pt x="195834" y="375665"/>
                </a:lnTo>
                <a:lnTo>
                  <a:pt x="188086" y="360979"/>
                </a:lnTo>
                <a:lnTo>
                  <a:pt x="150622" y="339216"/>
                </a:lnTo>
                <a:lnTo>
                  <a:pt x="148336" y="337819"/>
                </a:lnTo>
                <a:close/>
              </a:path>
              <a:path w="209550" h="381635">
                <a:moveTo>
                  <a:pt x="188086" y="360979"/>
                </a:moveTo>
                <a:lnTo>
                  <a:pt x="195834" y="375665"/>
                </a:lnTo>
                <a:lnTo>
                  <a:pt x="200623" y="373125"/>
                </a:lnTo>
                <a:lnTo>
                  <a:pt x="195325" y="373125"/>
                </a:lnTo>
                <a:lnTo>
                  <a:pt x="195876" y="365504"/>
                </a:lnTo>
                <a:lnTo>
                  <a:pt x="188086" y="360979"/>
                </a:lnTo>
                <a:close/>
              </a:path>
              <a:path w="209550" h="381635">
                <a:moveTo>
                  <a:pt x="202184" y="308737"/>
                </a:moveTo>
                <a:lnTo>
                  <a:pt x="199898" y="310641"/>
                </a:lnTo>
                <a:lnTo>
                  <a:pt x="199644" y="313308"/>
                </a:lnTo>
                <a:lnTo>
                  <a:pt x="196517" y="356626"/>
                </a:lnTo>
                <a:lnTo>
                  <a:pt x="204216" y="371220"/>
                </a:lnTo>
                <a:lnTo>
                  <a:pt x="195834" y="375665"/>
                </a:lnTo>
                <a:lnTo>
                  <a:pt x="204636" y="375665"/>
                </a:lnTo>
                <a:lnTo>
                  <a:pt x="209169" y="314070"/>
                </a:lnTo>
                <a:lnTo>
                  <a:pt x="209296" y="311403"/>
                </a:lnTo>
                <a:lnTo>
                  <a:pt x="207391" y="309117"/>
                </a:lnTo>
                <a:lnTo>
                  <a:pt x="204724" y="308863"/>
                </a:lnTo>
                <a:lnTo>
                  <a:pt x="202184" y="308737"/>
                </a:lnTo>
                <a:close/>
              </a:path>
              <a:path w="209550" h="381635">
                <a:moveTo>
                  <a:pt x="195876" y="365504"/>
                </a:moveTo>
                <a:lnTo>
                  <a:pt x="195325" y="373125"/>
                </a:lnTo>
                <a:lnTo>
                  <a:pt x="202438" y="369315"/>
                </a:lnTo>
                <a:lnTo>
                  <a:pt x="195876" y="365504"/>
                </a:lnTo>
                <a:close/>
              </a:path>
              <a:path w="209550" h="381635">
                <a:moveTo>
                  <a:pt x="196517" y="356626"/>
                </a:moveTo>
                <a:lnTo>
                  <a:pt x="195876" y="365504"/>
                </a:lnTo>
                <a:lnTo>
                  <a:pt x="202438" y="369315"/>
                </a:lnTo>
                <a:lnTo>
                  <a:pt x="195325" y="373125"/>
                </a:lnTo>
                <a:lnTo>
                  <a:pt x="200623" y="373125"/>
                </a:lnTo>
                <a:lnTo>
                  <a:pt x="204216" y="371220"/>
                </a:lnTo>
                <a:lnTo>
                  <a:pt x="196517" y="356626"/>
                </a:lnTo>
                <a:close/>
              </a:path>
              <a:path w="209550" h="381635">
                <a:moveTo>
                  <a:pt x="8382" y="0"/>
                </a:moveTo>
                <a:lnTo>
                  <a:pt x="0" y="4444"/>
                </a:lnTo>
                <a:lnTo>
                  <a:pt x="188086" y="360979"/>
                </a:lnTo>
                <a:lnTo>
                  <a:pt x="195876" y="365504"/>
                </a:lnTo>
                <a:lnTo>
                  <a:pt x="196517" y="356626"/>
                </a:lnTo>
                <a:lnTo>
                  <a:pt x="8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24475" y="3012998"/>
            <a:ext cx="1000125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1885"/>
              </a:lnSpc>
            </a:pPr>
            <a:r>
              <a:rPr sz="1600" b="1" spc="-5" dirty="0">
                <a:latin typeface="Arial"/>
                <a:cs typeface="Arial"/>
              </a:rPr>
              <a:t>Left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4625" y="3012998"/>
            <a:ext cx="1200150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2265">
              <a:lnSpc>
                <a:spcPts val="1885"/>
              </a:lnSpc>
            </a:pPr>
            <a:r>
              <a:rPr sz="1600" b="1" spc="-5" dirty="0">
                <a:latin typeface="Arial"/>
                <a:cs typeface="Arial"/>
              </a:rPr>
              <a:t>Right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8397" y="4790389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5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8397" y="4790389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5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59984" y="4790389"/>
            <a:ext cx="335915" cy="269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900"/>
              </a:lnSpc>
            </a:pPr>
            <a:r>
              <a:rPr sz="1600" b="1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95391" y="4790389"/>
            <a:ext cx="252095" cy="269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1900"/>
              </a:lnSpc>
            </a:pPr>
            <a:r>
              <a:rPr sz="1600" b="1" spc="-5" dirty="0">
                <a:latin typeface="Symbol"/>
                <a:cs typeface="Symbol"/>
              </a:rPr>
              <a:t>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4746" y="4790389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4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4746" y="4790389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4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14746" y="4790389"/>
            <a:ext cx="252095" cy="269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1900"/>
              </a:lnSpc>
            </a:pPr>
            <a:r>
              <a:rPr sz="1600" b="1" spc="-5" dirty="0">
                <a:latin typeface="Symbol"/>
                <a:cs typeface="Symbol"/>
              </a:rPr>
              <a:t>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6333" y="4790389"/>
            <a:ext cx="335915" cy="269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900"/>
              </a:lnSpc>
            </a:pPr>
            <a:r>
              <a:rPr sz="1600" b="1" spc="-5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11571" y="3715715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5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1571" y="3715715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5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63159" y="3715715"/>
            <a:ext cx="335915" cy="269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889"/>
              </a:lnSpc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84140" y="3903345"/>
            <a:ext cx="631190" cy="345440"/>
          </a:xfrm>
          <a:custGeom>
            <a:avLst/>
            <a:gdLst/>
            <a:ahLst/>
            <a:cxnLst/>
            <a:rect l="l" t="t" r="r" b="b"/>
            <a:pathLst>
              <a:path w="631189" h="345439">
                <a:moveTo>
                  <a:pt x="37846" y="278891"/>
                </a:moveTo>
                <a:lnTo>
                  <a:pt x="34925" y="279653"/>
                </a:lnTo>
                <a:lnTo>
                  <a:pt x="33655" y="281939"/>
                </a:lnTo>
                <a:lnTo>
                  <a:pt x="0" y="340486"/>
                </a:lnTo>
                <a:lnTo>
                  <a:pt x="67310" y="345058"/>
                </a:lnTo>
                <a:lnTo>
                  <a:pt x="69976" y="345185"/>
                </a:lnTo>
                <a:lnTo>
                  <a:pt x="72262" y="343280"/>
                </a:lnTo>
                <a:lnTo>
                  <a:pt x="72402" y="340486"/>
                </a:lnTo>
                <a:lnTo>
                  <a:pt x="10160" y="340486"/>
                </a:lnTo>
                <a:lnTo>
                  <a:pt x="5714" y="332104"/>
                </a:lnTo>
                <a:lnTo>
                  <a:pt x="20329" y="324289"/>
                </a:lnTo>
                <a:lnTo>
                  <a:pt x="41910" y="286638"/>
                </a:lnTo>
                <a:lnTo>
                  <a:pt x="43180" y="284352"/>
                </a:lnTo>
                <a:lnTo>
                  <a:pt x="42418" y="281558"/>
                </a:lnTo>
                <a:lnTo>
                  <a:pt x="40132" y="280161"/>
                </a:lnTo>
                <a:lnTo>
                  <a:pt x="37846" y="278891"/>
                </a:lnTo>
                <a:close/>
              </a:path>
              <a:path w="631189" h="345439">
                <a:moveTo>
                  <a:pt x="20329" y="324289"/>
                </a:moveTo>
                <a:lnTo>
                  <a:pt x="5714" y="332104"/>
                </a:lnTo>
                <a:lnTo>
                  <a:pt x="10160" y="340486"/>
                </a:lnTo>
                <a:lnTo>
                  <a:pt x="13484" y="338708"/>
                </a:lnTo>
                <a:lnTo>
                  <a:pt x="12064" y="338708"/>
                </a:lnTo>
                <a:lnTo>
                  <a:pt x="8255" y="331469"/>
                </a:lnTo>
                <a:lnTo>
                  <a:pt x="16214" y="331469"/>
                </a:lnTo>
                <a:lnTo>
                  <a:pt x="20329" y="324289"/>
                </a:lnTo>
                <a:close/>
              </a:path>
              <a:path w="631189" h="345439">
                <a:moveTo>
                  <a:pt x="24902" y="332603"/>
                </a:moveTo>
                <a:lnTo>
                  <a:pt x="10160" y="340486"/>
                </a:lnTo>
                <a:lnTo>
                  <a:pt x="72402" y="340486"/>
                </a:lnTo>
                <a:lnTo>
                  <a:pt x="72644" y="338073"/>
                </a:lnTo>
                <a:lnTo>
                  <a:pt x="70612" y="335787"/>
                </a:lnTo>
                <a:lnTo>
                  <a:pt x="67945" y="335533"/>
                </a:lnTo>
                <a:lnTo>
                  <a:pt x="24902" y="332603"/>
                </a:lnTo>
                <a:close/>
              </a:path>
              <a:path w="631189" h="345439">
                <a:moveTo>
                  <a:pt x="8255" y="331469"/>
                </a:moveTo>
                <a:lnTo>
                  <a:pt x="12064" y="338708"/>
                </a:lnTo>
                <a:lnTo>
                  <a:pt x="15915" y="331991"/>
                </a:lnTo>
                <a:lnTo>
                  <a:pt x="8255" y="331469"/>
                </a:lnTo>
                <a:close/>
              </a:path>
              <a:path w="631189" h="345439">
                <a:moveTo>
                  <a:pt x="15915" y="331991"/>
                </a:moveTo>
                <a:lnTo>
                  <a:pt x="12064" y="338708"/>
                </a:lnTo>
                <a:lnTo>
                  <a:pt x="13484" y="338708"/>
                </a:lnTo>
                <a:lnTo>
                  <a:pt x="24902" y="332603"/>
                </a:lnTo>
                <a:lnTo>
                  <a:pt x="15915" y="331991"/>
                </a:lnTo>
                <a:close/>
              </a:path>
              <a:path w="631189" h="345439">
                <a:moveTo>
                  <a:pt x="626745" y="0"/>
                </a:moveTo>
                <a:lnTo>
                  <a:pt x="20329" y="324289"/>
                </a:lnTo>
                <a:lnTo>
                  <a:pt x="15915" y="331991"/>
                </a:lnTo>
                <a:lnTo>
                  <a:pt x="24902" y="332603"/>
                </a:lnTo>
                <a:lnTo>
                  <a:pt x="631189" y="8381"/>
                </a:lnTo>
                <a:lnTo>
                  <a:pt x="626745" y="0"/>
                </a:lnTo>
                <a:close/>
              </a:path>
              <a:path w="631189" h="345439">
                <a:moveTo>
                  <a:pt x="16214" y="331469"/>
                </a:moveTo>
                <a:lnTo>
                  <a:pt x="8255" y="331469"/>
                </a:lnTo>
                <a:lnTo>
                  <a:pt x="15915" y="331991"/>
                </a:lnTo>
                <a:lnTo>
                  <a:pt x="16214" y="331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8565" y="3713098"/>
            <a:ext cx="0" cy="269240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87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7920" y="4255719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4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7920" y="4255719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4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69507" y="4255719"/>
            <a:ext cx="335915" cy="269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1889"/>
              </a:lnSpc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04736" y="4982083"/>
            <a:ext cx="209550" cy="304165"/>
          </a:xfrm>
          <a:custGeom>
            <a:avLst/>
            <a:gdLst/>
            <a:ahLst/>
            <a:cxnLst/>
            <a:rect l="l" t="t" r="r" b="b"/>
            <a:pathLst>
              <a:path w="209550" h="304164">
                <a:moveTo>
                  <a:pt x="148970" y="266827"/>
                </a:moveTo>
                <a:lnTo>
                  <a:pt x="146177" y="267843"/>
                </a:lnTo>
                <a:lnTo>
                  <a:pt x="144144" y="272669"/>
                </a:lnTo>
                <a:lnTo>
                  <a:pt x="145161" y="275463"/>
                </a:lnTo>
                <a:lnTo>
                  <a:pt x="147573" y="276606"/>
                </a:lnTo>
                <a:lnTo>
                  <a:pt x="209422" y="303657"/>
                </a:lnTo>
                <a:lnTo>
                  <a:pt x="209237" y="298958"/>
                </a:lnTo>
                <a:lnTo>
                  <a:pt x="200406" y="298958"/>
                </a:lnTo>
                <a:lnTo>
                  <a:pt x="190992" y="285171"/>
                </a:lnTo>
                <a:lnTo>
                  <a:pt x="151384" y="267843"/>
                </a:lnTo>
                <a:lnTo>
                  <a:pt x="148970" y="266827"/>
                </a:lnTo>
                <a:close/>
              </a:path>
              <a:path w="209550" h="304164">
                <a:moveTo>
                  <a:pt x="190992" y="285171"/>
                </a:moveTo>
                <a:lnTo>
                  <a:pt x="200406" y="298958"/>
                </a:lnTo>
                <a:lnTo>
                  <a:pt x="204068" y="296418"/>
                </a:lnTo>
                <a:lnTo>
                  <a:pt x="199643" y="296418"/>
                </a:lnTo>
                <a:lnTo>
                  <a:pt x="199337" y="288822"/>
                </a:lnTo>
                <a:lnTo>
                  <a:pt x="190992" y="285171"/>
                </a:lnTo>
                <a:close/>
              </a:path>
              <a:path w="209550" h="304164">
                <a:moveTo>
                  <a:pt x="204342" y="231521"/>
                </a:moveTo>
                <a:lnTo>
                  <a:pt x="199136" y="231775"/>
                </a:lnTo>
                <a:lnTo>
                  <a:pt x="197104" y="233934"/>
                </a:lnTo>
                <a:lnTo>
                  <a:pt x="197231" y="236601"/>
                </a:lnTo>
                <a:lnTo>
                  <a:pt x="198976" y="279871"/>
                </a:lnTo>
                <a:lnTo>
                  <a:pt x="208280" y="293497"/>
                </a:lnTo>
                <a:lnTo>
                  <a:pt x="200406" y="298958"/>
                </a:lnTo>
                <a:lnTo>
                  <a:pt x="209237" y="298958"/>
                </a:lnTo>
                <a:lnTo>
                  <a:pt x="206771" y="236601"/>
                </a:lnTo>
                <a:lnTo>
                  <a:pt x="206629" y="233553"/>
                </a:lnTo>
                <a:lnTo>
                  <a:pt x="204342" y="231521"/>
                </a:lnTo>
                <a:close/>
              </a:path>
              <a:path w="209550" h="304164">
                <a:moveTo>
                  <a:pt x="199337" y="288822"/>
                </a:moveTo>
                <a:lnTo>
                  <a:pt x="199643" y="296418"/>
                </a:lnTo>
                <a:lnTo>
                  <a:pt x="206247" y="291846"/>
                </a:lnTo>
                <a:lnTo>
                  <a:pt x="199337" y="288822"/>
                </a:lnTo>
                <a:close/>
              </a:path>
              <a:path w="209550" h="304164">
                <a:moveTo>
                  <a:pt x="198976" y="279871"/>
                </a:moveTo>
                <a:lnTo>
                  <a:pt x="199337" y="288822"/>
                </a:lnTo>
                <a:lnTo>
                  <a:pt x="206247" y="291846"/>
                </a:lnTo>
                <a:lnTo>
                  <a:pt x="199643" y="296418"/>
                </a:lnTo>
                <a:lnTo>
                  <a:pt x="204068" y="296418"/>
                </a:lnTo>
                <a:lnTo>
                  <a:pt x="208280" y="293497"/>
                </a:lnTo>
                <a:lnTo>
                  <a:pt x="198976" y="279871"/>
                </a:lnTo>
                <a:close/>
              </a:path>
              <a:path w="209550" h="304164">
                <a:moveTo>
                  <a:pt x="7874" y="0"/>
                </a:moveTo>
                <a:lnTo>
                  <a:pt x="0" y="5461"/>
                </a:lnTo>
                <a:lnTo>
                  <a:pt x="190992" y="285171"/>
                </a:lnTo>
                <a:lnTo>
                  <a:pt x="199337" y="288822"/>
                </a:lnTo>
                <a:lnTo>
                  <a:pt x="198976" y="279871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7565" y="4989829"/>
            <a:ext cx="209550" cy="304165"/>
          </a:xfrm>
          <a:custGeom>
            <a:avLst/>
            <a:gdLst/>
            <a:ahLst/>
            <a:cxnLst/>
            <a:rect l="l" t="t" r="r" b="b"/>
            <a:pathLst>
              <a:path w="209550" h="304164">
                <a:moveTo>
                  <a:pt x="5080" y="231521"/>
                </a:moveTo>
                <a:lnTo>
                  <a:pt x="2794" y="233553"/>
                </a:lnTo>
                <a:lnTo>
                  <a:pt x="2651" y="236601"/>
                </a:lnTo>
                <a:lnTo>
                  <a:pt x="0" y="303657"/>
                </a:lnTo>
                <a:lnTo>
                  <a:pt x="10743" y="298958"/>
                </a:lnTo>
                <a:lnTo>
                  <a:pt x="9017" y="298958"/>
                </a:lnTo>
                <a:lnTo>
                  <a:pt x="1143" y="293497"/>
                </a:lnTo>
                <a:lnTo>
                  <a:pt x="10446" y="279871"/>
                </a:lnTo>
                <a:lnTo>
                  <a:pt x="12192" y="236601"/>
                </a:lnTo>
                <a:lnTo>
                  <a:pt x="12319" y="233934"/>
                </a:lnTo>
                <a:lnTo>
                  <a:pt x="10287" y="231775"/>
                </a:lnTo>
                <a:lnTo>
                  <a:pt x="5080" y="231521"/>
                </a:lnTo>
                <a:close/>
              </a:path>
              <a:path w="209550" h="304164">
                <a:moveTo>
                  <a:pt x="10446" y="279871"/>
                </a:moveTo>
                <a:lnTo>
                  <a:pt x="1143" y="293497"/>
                </a:lnTo>
                <a:lnTo>
                  <a:pt x="9017" y="298958"/>
                </a:lnTo>
                <a:lnTo>
                  <a:pt x="10751" y="296418"/>
                </a:lnTo>
                <a:lnTo>
                  <a:pt x="9779" y="296418"/>
                </a:lnTo>
                <a:lnTo>
                  <a:pt x="3175" y="291846"/>
                </a:lnTo>
                <a:lnTo>
                  <a:pt x="10085" y="288822"/>
                </a:lnTo>
                <a:lnTo>
                  <a:pt x="10446" y="279871"/>
                </a:lnTo>
                <a:close/>
              </a:path>
              <a:path w="209550" h="304164">
                <a:moveTo>
                  <a:pt x="60451" y="266827"/>
                </a:moveTo>
                <a:lnTo>
                  <a:pt x="58038" y="267843"/>
                </a:lnTo>
                <a:lnTo>
                  <a:pt x="18430" y="285171"/>
                </a:lnTo>
                <a:lnTo>
                  <a:pt x="9017" y="298958"/>
                </a:lnTo>
                <a:lnTo>
                  <a:pt x="10743" y="298958"/>
                </a:lnTo>
                <a:lnTo>
                  <a:pt x="61849" y="276606"/>
                </a:lnTo>
                <a:lnTo>
                  <a:pt x="64262" y="275463"/>
                </a:lnTo>
                <a:lnTo>
                  <a:pt x="65277" y="272669"/>
                </a:lnTo>
                <a:lnTo>
                  <a:pt x="63246" y="267843"/>
                </a:lnTo>
                <a:lnTo>
                  <a:pt x="60451" y="266827"/>
                </a:lnTo>
                <a:close/>
              </a:path>
              <a:path w="209550" h="304164">
                <a:moveTo>
                  <a:pt x="10085" y="288822"/>
                </a:moveTo>
                <a:lnTo>
                  <a:pt x="3175" y="291846"/>
                </a:lnTo>
                <a:lnTo>
                  <a:pt x="9779" y="296418"/>
                </a:lnTo>
                <a:lnTo>
                  <a:pt x="10085" y="288822"/>
                </a:lnTo>
                <a:close/>
              </a:path>
              <a:path w="209550" h="304164">
                <a:moveTo>
                  <a:pt x="18430" y="285171"/>
                </a:moveTo>
                <a:lnTo>
                  <a:pt x="10085" y="288822"/>
                </a:lnTo>
                <a:lnTo>
                  <a:pt x="9779" y="296418"/>
                </a:lnTo>
                <a:lnTo>
                  <a:pt x="10751" y="296418"/>
                </a:lnTo>
                <a:lnTo>
                  <a:pt x="18430" y="285171"/>
                </a:lnTo>
                <a:close/>
              </a:path>
              <a:path w="209550" h="304164">
                <a:moveTo>
                  <a:pt x="201549" y="0"/>
                </a:moveTo>
                <a:lnTo>
                  <a:pt x="10446" y="279871"/>
                </a:lnTo>
                <a:lnTo>
                  <a:pt x="10085" y="288822"/>
                </a:lnTo>
                <a:lnTo>
                  <a:pt x="18430" y="285171"/>
                </a:lnTo>
                <a:lnTo>
                  <a:pt x="209423" y="5461"/>
                </a:lnTo>
                <a:lnTo>
                  <a:pt x="201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5223" y="4255719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5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5223" y="4255719"/>
            <a:ext cx="838835" cy="269240"/>
          </a:xfrm>
          <a:custGeom>
            <a:avLst/>
            <a:gdLst/>
            <a:ahLst/>
            <a:cxnLst/>
            <a:rect l="l" t="t" r="r" b="b"/>
            <a:pathLst>
              <a:path w="838835" h="269239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56810" y="4255719"/>
            <a:ext cx="335915" cy="269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1889"/>
              </a:lnSpc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92217" y="4253103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2686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697287" y="4785626"/>
          <a:ext cx="838199" cy="26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655">
                <a:tc>
                  <a:txBody>
                    <a:bodyPr/>
                    <a:lstStyle/>
                    <a:p>
                      <a:pPr marL="108585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Symbol"/>
                          <a:cs typeface="Symbol"/>
                        </a:rPr>
                        <a:t>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Symbol"/>
                          <a:cs typeface="Symbol"/>
                        </a:rPr>
                        <a:t>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6804914" y="4253103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2686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6716331" y="4785626"/>
          <a:ext cx="838199" cy="26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655">
                <a:tc>
                  <a:txBody>
                    <a:bodyPr/>
                    <a:lstStyle/>
                    <a:p>
                      <a:pPr marL="125730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Symbol"/>
                          <a:cs typeface="Symbol"/>
                        </a:rPr>
                        <a:t>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Symbol"/>
                          <a:cs typeface="Symbol"/>
                        </a:rPr>
                        <a:t>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6301740" y="4787772"/>
            <a:ext cx="0" cy="269240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87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199187" y="5297182"/>
          <a:ext cx="838199" cy="26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655">
                <a:tc>
                  <a:txBody>
                    <a:bodyPr/>
                    <a:lstStyle/>
                    <a:p>
                      <a:pPr marL="108585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Symbol"/>
                          <a:cs typeface="Symbol"/>
                        </a:rPr>
                        <a:t>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Symbol"/>
                          <a:cs typeface="Symbol"/>
                        </a:rPr>
                        <a:t>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172521" y="5297182"/>
          <a:ext cx="838199" cy="26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655">
                <a:tc>
                  <a:txBody>
                    <a:bodyPr/>
                    <a:lstStyle/>
                    <a:p>
                      <a:pPr marL="114935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Symbol"/>
                          <a:cs typeface="Symbol"/>
                        </a:rPr>
                        <a:t>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Symbol"/>
                          <a:cs typeface="Symbol"/>
                        </a:rPr>
                        <a:t>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5958459" y="3907663"/>
            <a:ext cx="631825" cy="345440"/>
          </a:xfrm>
          <a:custGeom>
            <a:avLst/>
            <a:gdLst/>
            <a:ahLst/>
            <a:cxnLst/>
            <a:rect l="l" t="t" r="r" b="b"/>
            <a:pathLst>
              <a:path w="631825" h="345439">
                <a:moveTo>
                  <a:pt x="606298" y="332608"/>
                </a:moveTo>
                <a:lnTo>
                  <a:pt x="563244" y="335534"/>
                </a:lnTo>
                <a:lnTo>
                  <a:pt x="560577" y="335788"/>
                </a:lnTo>
                <a:lnTo>
                  <a:pt x="558672" y="337947"/>
                </a:lnTo>
                <a:lnTo>
                  <a:pt x="558799" y="340613"/>
                </a:lnTo>
                <a:lnTo>
                  <a:pt x="559054" y="343281"/>
                </a:lnTo>
                <a:lnTo>
                  <a:pt x="561213" y="345186"/>
                </a:lnTo>
                <a:lnTo>
                  <a:pt x="563880" y="345059"/>
                </a:lnTo>
                <a:lnTo>
                  <a:pt x="631316" y="340487"/>
                </a:lnTo>
                <a:lnTo>
                  <a:pt x="621030" y="340487"/>
                </a:lnTo>
                <a:lnTo>
                  <a:pt x="606298" y="332608"/>
                </a:lnTo>
                <a:close/>
              </a:path>
              <a:path w="631825" h="345439">
                <a:moveTo>
                  <a:pt x="615462" y="331986"/>
                </a:moveTo>
                <a:lnTo>
                  <a:pt x="606298" y="332608"/>
                </a:lnTo>
                <a:lnTo>
                  <a:pt x="621030" y="340487"/>
                </a:lnTo>
                <a:lnTo>
                  <a:pt x="622069" y="338581"/>
                </a:lnTo>
                <a:lnTo>
                  <a:pt x="619251" y="338581"/>
                </a:lnTo>
                <a:lnTo>
                  <a:pt x="615462" y="331986"/>
                </a:lnTo>
                <a:close/>
              </a:path>
              <a:path w="631825" h="345439">
                <a:moveTo>
                  <a:pt x="593470" y="278892"/>
                </a:moveTo>
                <a:lnTo>
                  <a:pt x="588898" y="281431"/>
                </a:lnTo>
                <a:lnTo>
                  <a:pt x="588010" y="284353"/>
                </a:lnTo>
                <a:lnTo>
                  <a:pt x="589407" y="286638"/>
                </a:lnTo>
                <a:lnTo>
                  <a:pt x="611064" y="324332"/>
                </a:lnTo>
                <a:lnTo>
                  <a:pt x="625601" y="332105"/>
                </a:lnTo>
                <a:lnTo>
                  <a:pt x="621030" y="340487"/>
                </a:lnTo>
                <a:lnTo>
                  <a:pt x="631316" y="340487"/>
                </a:lnTo>
                <a:lnTo>
                  <a:pt x="597662" y="281939"/>
                </a:lnTo>
                <a:lnTo>
                  <a:pt x="596391" y="279654"/>
                </a:lnTo>
                <a:lnTo>
                  <a:pt x="593470" y="278892"/>
                </a:lnTo>
                <a:close/>
              </a:path>
              <a:path w="631825" h="345439">
                <a:moveTo>
                  <a:pt x="623062" y="331469"/>
                </a:moveTo>
                <a:lnTo>
                  <a:pt x="615462" y="331986"/>
                </a:lnTo>
                <a:lnTo>
                  <a:pt x="619251" y="338581"/>
                </a:lnTo>
                <a:lnTo>
                  <a:pt x="623062" y="331469"/>
                </a:lnTo>
                <a:close/>
              </a:path>
              <a:path w="631825" h="345439">
                <a:moveTo>
                  <a:pt x="624414" y="331469"/>
                </a:moveTo>
                <a:lnTo>
                  <a:pt x="623062" y="331469"/>
                </a:lnTo>
                <a:lnTo>
                  <a:pt x="619251" y="338581"/>
                </a:lnTo>
                <a:lnTo>
                  <a:pt x="622069" y="338581"/>
                </a:lnTo>
                <a:lnTo>
                  <a:pt x="625601" y="332105"/>
                </a:lnTo>
                <a:lnTo>
                  <a:pt x="624414" y="331469"/>
                </a:lnTo>
                <a:close/>
              </a:path>
              <a:path w="631825" h="345439">
                <a:moveTo>
                  <a:pt x="4444" y="0"/>
                </a:moveTo>
                <a:lnTo>
                  <a:pt x="0" y="8381"/>
                </a:lnTo>
                <a:lnTo>
                  <a:pt x="606298" y="332608"/>
                </a:lnTo>
                <a:lnTo>
                  <a:pt x="615462" y="331986"/>
                </a:lnTo>
                <a:lnTo>
                  <a:pt x="611064" y="324332"/>
                </a:lnTo>
                <a:lnTo>
                  <a:pt x="4444" y="0"/>
                </a:lnTo>
                <a:close/>
              </a:path>
              <a:path w="631825" h="345439">
                <a:moveTo>
                  <a:pt x="611064" y="324332"/>
                </a:moveTo>
                <a:lnTo>
                  <a:pt x="615462" y="331986"/>
                </a:lnTo>
                <a:lnTo>
                  <a:pt x="623062" y="331469"/>
                </a:lnTo>
                <a:lnTo>
                  <a:pt x="624414" y="331469"/>
                </a:lnTo>
                <a:lnTo>
                  <a:pt x="611064" y="324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1881" y="4465446"/>
            <a:ext cx="209550" cy="304165"/>
          </a:xfrm>
          <a:custGeom>
            <a:avLst/>
            <a:gdLst/>
            <a:ahLst/>
            <a:cxnLst/>
            <a:rect l="l" t="t" r="r" b="b"/>
            <a:pathLst>
              <a:path w="209550" h="304164">
                <a:moveTo>
                  <a:pt x="148971" y="266700"/>
                </a:moveTo>
                <a:lnTo>
                  <a:pt x="146176" y="267842"/>
                </a:lnTo>
                <a:lnTo>
                  <a:pt x="144145" y="272669"/>
                </a:lnTo>
                <a:lnTo>
                  <a:pt x="145161" y="275463"/>
                </a:lnTo>
                <a:lnTo>
                  <a:pt x="147574" y="276478"/>
                </a:lnTo>
                <a:lnTo>
                  <a:pt x="209423" y="303656"/>
                </a:lnTo>
                <a:lnTo>
                  <a:pt x="209237" y="298957"/>
                </a:lnTo>
                <a:lnTo>
                  <a:pt x="200405" y="298957"/>
                </a:lnTo>
                <a:lnTo>
                  <a:pt x="190998" y="285174"/>
                </a:lnTo>
                <a:lnTo>
                  <a:pt x="151384" y="267842"/>
                </a:lnTo>
                <a:lnTo>
                  <a:pt x="148971" y="266700"/>
                </a:lnTo>
                <a:close/>
              </a:path>
              <a:path w="209550" h="304164">
                <a:moveTo>
                  <a:pt x="190998" y="285174"/>
                </a:moveTo>
                <a:lnTo>
                  <a:pt x="200405" y="298957"/>
                </a:lnTo>
                <a:lnTo>
                  <a:pt x="204068" y="296417"/>
                </a:lnTo>
                <a:lnTo>
                  <a:pt x="199644" y="296417"/>
                </a:lnTo>
                <a:lnTo>
                  <a:pt x="199337" y="288822"/>
                </a:lnTo>
                <a:lnTo>
                  <a:pt x="190998" y="285174"/>
                </a:lnTo>
                <a:close/>
              </a:path>
              <a:path w="209550" h="304164">
                <a:moveTo>
                  <a:pt x="204343" y="231520"/>
                </a:moveTo>
                <a:lnTo>
                  <a:pt x="199136" y="231775"/>
                </a:lnTo>
                <a:lnTo>
                  <a:pt x="197103" y="233933"/>
                </a:lnTo>
                <a:lnTo>
                  <a:pt x="197230" y="236600"/>
                </a:lnTo>
                <a:lnTo>
                  <a:pt x="198976" y="279871"/>
                </a:lnTo>
                <a:lnTo>
                  <a:pt x="208279" y="293496"/>
                </a:lnTo>
                <a:lnTo>
                  <a:pt x="200405" y="298957"/>
                </a:lnTo>
                <a:lnTo>
                  <a:pt x="209237" y="298957"/>
                </a:lnTo>
                <a:lnTo>
                  <a:pt x="206771" y="236600"/>
                </a:lnTo>
                <a:lnTo>
                  <a:pt x="206628" y="233552"/>
                </a:lnTo>
                <a:lnTo>
                  <a:pt x="204343" y="231520"/>
                </a:lnTo>
                <a:close/>
              </a:path>
              <a:path w="209550" h="304164">
                <a:moveTo>
                  <a:pt x="199337" y="288822"/>
                </a:moveTo>
                <a:lnTo>
                  <a:pt x="199644" y="296417"/>
                </a:lnTo>
                <a:lnTo>
                  <a:pt x="206248" y="291845"/>
                </a:lnTo>
                <a:lnTo>
                  <a:pt x="199337" y="288822"/>
                </a:lnTo>
                <a:close/>
              </a:path>
              <a:path w="209550" h="304164">
                <a:moveTo>
                  <a:pt x="198976" y="279871"/>
                </a:moveTo>
                <a:lnTo>
                  <a:pt x="199337" y="288822"/>
                </a:lnTo>
                <a:lnTo>
                  <a:pt x="206248" y="291845"/>
                </a:lnTo>
                <a:lnTo>
                  <a:pt x="199644" y="296417"/>
                </a:lnTo>
                <a:lnTo>
                  <a:pt x="204068" y="296417"/>
                </a:lnTo>
                <a:lnTo>
                  <a:pt x="208279" y="293496"/>
                </a:lnTo>
                <a:lnTo>
                  <a:pt x="198976" y="279871"/>
                </a:lnTo>
                <a:close/>
              </a:path>
              <a:path w="209550" h="304164">
                <a:moveTo>
                  <a:pt x="7874" y="0"/>
                </a:moveTo>
                <a:lnTo>
                  <a:pt x="0" y="5333"/>
                </a:lnTo>
                <a:lnTo>
                  <a:pt x="190998" y="285174"/>
                </a:lnTo>
                <a:lnTo>
                  <a:pt x="199337" y="288822"/>
                </a:lnTo>
                <a:lnTo>
                  <a:pt x="198976" y="279871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44895" y="4473194"/>
            <a:ext cx="209550" cy="304165"/>
          </a:xfrm>
          <a:custGeom>
            <a:avLst/>
            <a:gdLst/>
            <a:ahLst/>
            <a:cxnLst/>
            <a:rect l="l" t="t" r="r" b="b"/>
            <a:pathLst>
              <a:path w="209550" h="304164">
                <a:moveTo>
                  <a:pt x="5079" y="231520"/>
                </a:moveTo>
                <a:lnTo>
                  <a:pt x="2920" y="233552"/>
                </a:lnTo>
                <a:lnTo>
                  <a:pt x="2778" y="236600"/>
                </a:lnTo>
                <a:lnTo>
                  <a:pt x="0" y="303656"/>
                </a:lnTo>
                <a:lnTo>
                  <a:pt x="10693" y="298957"/>
                </a:lnTo>
                <a:lnTo>
                  <a:pt x="9016" y="298957"/>
                </a:lnTo>
                <a:lnTo>
                  <a:pt x="1142" y="293496"/>
                </a:lnTo>
                <a:lnTo>
                  <a:pt x="10581" y="279683"/>
                </a:lnTo>
                <a:lnTo>
                  <a:pt x="12318" y="236600"/>
                </a:lnTo>
                <a:lnTo>
                  <a:pt x="12445" y="233933"/>
                </a:lnTo>
                <a:lnTo>
                  <a:pt x="10413" y="231774"/>
                </a:lnTo>
                <a:lnTo>
                  <a:pt x="5079" y="231520"/>
                </a:lnTo>
                <a:close/>
              </a:path>
              <a:path w="209550" h="304164">
                <a:moveTo>
                  <a:pt x="10581" y="279683"/>
                </a:moveTo>
                <a:lnTo>
                  <a:pt x="1142" y="293496"/>
                </a:lnTo>
                <a:lnTo>
                  <a:pt x="9016" y="298957"/>
                </a:lnTo>
                <a:lnTo>
                  <a:pt x="10751" y="296417"/>
                </a:lnTo>
                <a:lnTo>
                  <a:pt x="9905" y="296417"/>
                </a:lnTo>
                <a:lnTo>
                  <a:pt x="3175" y="291845"/>
                </a:lnTo>
                <a:lnTo>
                  <a:pt x="10214" y="288766"/>
                </a:lnTo>
                <a:lnTo>
                  <a:pt x="10581" y="279683"/>
                </a:lnTo>
                <a:close/>
              </a:path>
              <a:path w="209550" h="304164">
                <a:moveTo>
                  <a:pt x="60451" y="266699"/>
                </a:moveTo>
                <a:lnTo>
                  <a:pt x="58038" y="267842"/>
                </a:lnTo>
                <a:lnTo>
                  <a:pt x="18433" y="285170"/>
                </a:lnTo>
                <a:lnTo>
                  <a:pt x="9016" y="298957"/>
                </a:lnTo>
                <a:lnTo>
                  <a:pt x="10693" y="298957"/>
                </a:lnTo>
                <a:lnTo>
                  <a:pt x="61849" y="276478"/>
                </a:lnTo>
                <a:lnTo>
                  <a:pt x="64262" y="275462"/>
                </a:lnTo>
                <a:lnTo>
                  <a:pt x="65404" y="272668"/>
                </a:lnTo>
                <a:lnTo>
                  <a:pt x="64388" y="270255"/>
                </a:lnTo>
                <a:lnTo>
                  <a:pt x="63245" y="267842"/>
                </a:lnTo>
                <a:lnTo>
                  <a:pt x="60451" y="266699"/>
                </a:lnTo>
                <a:close/>
              </a:path>
              <a:path w="209550" h="304164">
                <a:moveTo>
                  <a:pt x="10214" y="288766"/>
                </a:moveTo>
                <a:lnTo>
                  <a:pt x="3175" y="291845"/>
                </a:lnTo>
                <a:lnTo>
                  <a:pt x="9905" y="296417"/>
                </a:lnTo>
                <a:lnTo>
                  <a:pt x="10214" y="288766"/>
                </a:lnTo>
                <a:close/>
              </a:path>
              <a:path w="209550" h="304164">
                <a:moveTo>
                  <a:pt x="18433" y="285170"/>
                </a:moveTo>
                <a:lnTo>
                  <a:pt x="10214" y="288766"/>
                </a:lnTo>
                <a:lnTo>
                  <a:pt x="9905" y="296417"/>
                </a:lnTo>
                <a:lnTo>
                  <a:pt x="10751" y="296417"/>
                </a:lnTo>
                <a:lnTo>
                  <a:pt x="18433" y="285170"/>
                </a:lnTo>
                <a:close/>
              </a:path>
              <a:path w="209550" h="304164">
                <a:moveTo>
                  <a:pt x="201675" y="0"/>
                </a:moveTo>
                <a:lnTo>
                  <a:pt x="10581" y="279683"/>
                </a:lnTo>
                <a:lnTo>
                  <a:pt x="10214" y="288766"/>
                </a:lnTo>
                <a:lnTo>
                  <a:pt x="18433" y="285170"/>
                </a:lnTo>
                <a:lnTo>
                  <a:pt x="209550" y="5333"/>
                </a:lnTo>
                <a:lnTo>
                  <a:pt x="201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09184" y="4465446"/>
            <a:ext cx="209550" cy="304165"/>
          </a:xfrm>
          <a:custGeom>
            <a:avLst/>
            <a:gdLst/>
            <a:ahLst/>
            <a:cxnLst/>
            <a:rect l="l" t="t" r="r" b="b"/>
            <a:pathLst>
              <a:path w="209550" h="304164">
                <a:moveTo>
                  <a:pt x="149098" y="266700"/>
                </a:moveTo>
                <a:lnTo>
                  <a:pt x="146176" y="267842"/>
                </a:lnTo>
                <a:lnTo>
                  <a:pt x="144144" y="272669"/>
                </a:lnTo>
                <a:lnTo>
                  <a:pt x="145161" y="275463"/>
                </a:lnTo>
                <a:lnTo>
                  <a:pt x="147574" y="276478"/>
                </a:lnTo>
                <a:lnTo>
                  <a:pt x="209423" y="303656"/>
                </a:lnTo>
                <a:lnTo>
                  <a:pt x="209237" y="298957"/>
                </a:lnTo>
                <a:lnTo>
                  <a:pt x="200532" y="298957"/>
                </a:lnTo>
                <a:lnTo>
                  <a:pt x="191131" y="285192"/>
                </a:lnTo>
                <a:lnTo>
                  <a:pt x="151384" y="267842"/>
                </a:lnTo>
                <a:lnTo>
                  <a:pt x="149098" y="266700"/>
                </a:lnTo>
                <a:close/>
              </a:path>
              <a:path w="209550" h="304164">
                <a:moveTo>
                  <a:pt x="191131" y="285192"/>
                </a:moveTo>
                <a:lnTo>
                  <a:pt x="200532" y="298957"/>
                </a:lnTo>
                <a:lnTo>
                  <a:pt x="204136" y="296417"/>
                </a:lnTo>
                <a:lnTo>
                  <a:pt x="199643" y="296417"/>
                </a:lnTo>
                <a:lnTo>
                  <a:pt x="199335" y="288773"/>
                </a:lnTo>
                <a:lnTo>
                  <a:pt x="191131" y="285192"/>
                </a:lnTo>
                <a:close/>
              </a:path>
              <a:path w="209550" h="304164">
                <a:moveTo>
                  <a:pt x="204342" y="231520"/>
                </a:moveTo>
                <a:lnTo>
                  <a:pt x="201802" y="231647"/>
                </a:lnTo>
                <a:lnTo>
                  <a:pt x="199136" y="231647"/>
                </a:lnTo>
                <a:lnTo>
                  <a:pt x="197103" y="233933"/>
                </a:lnTo>
                <a:lnTo>
                  <a:pt x="197230" y="236600"/>
                </a:lnTo>
                <a:lnTo>
                  <a:pt x="198976" y="279871"/>
                </a:lnTo>
                <a:lnTo>
                  <a:pt x="208279" y="293496"/>
                </a:lnTo>
                <a:lnTo>
                  <a:pt x="200532" y="298957"/>
                </a:lnTo>
                <a:lnTo>
                  <a:pt x="209237" y="298957"/>
                </a:lnTo>
                <a:lnTo>
                  <a:pt x="206771" y="236600"/>
                </a:lnTo>
                <a:lnTo>
                  <a:pt x="206628" y="233552"/>
                </a:lnTo>
                <a:lnTo>
                  <a:pt x="204342" y="231520"/>
                </a:lnTo>
                <a:close/>
              </a:path>
              <a:path w="209550" h="304164">
                <a:moveTo>
                  <a:pt x="199335" y="288773"/>
                </a:moveTo>
                <a:lnTo>
                  <a:pt x="199643" y="296417"/>
                </a:lnTo>
                <a:lnTo>
                  <a:pt x="206375" y="291845"/>
                </a:lnTo>
                <a:lnTo>
                  <a:pt x="199335" y="288773"/>
                </a:lnTo>
                <a:close/>
              </a:path>
              <a:path w="209550" h="304164">
                <a:moveTo>
                  <a:pt x="198976" y="279871"/>
                </a:moveTo>
                <a:lnTo>
                  <a:pt x="199335" y="288773"/>
                </a:lnTo>
                <a:lnTo>
                  <a:pt x="206375" y="291845"/>
                </a:lnTo>
                <a:lnTo>
                  <a:pt x="199643" y="296417"/>
                </a:lnTo>
                <a:lnTo>
                  <a:pt x="204136" y="296417"/>
                </a:lnTo>
                <a:lnTo>
                  <a:pt x="208279" y="293496"/>
                </a:lnTo>
                <a:lnTo>
                  <a:pt x="198976" y="279871"/>
                </a:lnTo>
                <a:close/>
              </a:path>
              <a:path w="209550" h="304164">
                <a:moveTo>
                  <a:pt x="7874" y="0"/>
                </a:moveTo>
                <a:lnTo>
                  <a:pt x="0" y="5333"/>
                </a:lnTo>
                <a:lnTo>
                  <a:pt x="191131" y="285192"/>
                </a:lnTo>
                <a:lnTo>
                  <a:pt x="199335" y="288773"/>
                </a:lnTo>
                <a:lnTo>
                  <a:pt x="198976" y="279871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32198" y="4473194"/>
            <a:ext cx="209550" cy="304165"/>
          </a:xfrm>
          <a:custGeom>
            <a:avLst/>
            <a:gdLst/>
            <a:ahLst/>
            <a:cxnLst/>
            <a:rect l="l" t="t" r="r" b="b"/>
            <a:pathLst>
              <a:path w="209550" h="304164">
                <a:moveTo>
                  <a:pt x="5079" y="231520"/>
                </a:moveTo>
                <a:lnTo>
                  <a:pt x="2921" y="233552"/>
                </a:lnTo>
                <a:lnTo>
                  <a:pt x="2778" y="236600"/>
                </a:lnTo>
                <a:lnTo>
                  <a:pt x="0" y="303656"/>
                </a:lnTo>
                <a:lnTo>
                  <a:pt x="10693" y="298957"/>
                </a:lnTo>
                <a:lnTo>
                  <a:pt x="9016" y="298957"/>
                </a:lnTo>
                <a:lnTo>
                  <a:pt x="1142" y="293496"/>
                </a:lnTo>
                <a:lnTo>
                  <a:pt x="10581" y="279683"/>
                </a:lnTo>
                <a:lnTo>
                  <a:pt x="12337" y="236219"/>
                </a:lnTo>
                <a:lnTo>
                  <a:pt x="12446" y="233933"/>
                </a:lnTo>
                <a:lnTo>
                  <a:pt x="10413" y="231774"/>
                </a:lnTo>
                <a:lnTo>
                  <a:pt x="5079" y="231520"/>
                </a:lnTo>
                <a:close/>
              </a:path>
              <a:path w="209550" h="304164">
                <a:moveTo>
                  <a:pt x="10581" y="279683"/>
                </a:moveTo>
                <a:lnTo>
                  <a:pt x="1142" y="293496"/>
                </a:lnTo>
                <a:lnTo>
                  <a:pt x="9016" y="298957"/>
                </a:lnTo>
                <a:lnTo>
                  <a:pt x="10751" y="296417"/>
                </a:lnTo>
                <a:lnTo>
                  <a:pt x="9905" y="296417"/>
                </a:lnTo>
                <a:lnTo>
                  <a:pt x="3175" y="291845"/>
                </a:lnTo>
                <a:lnTo>
                  <a:pt x="10214" y="288766"/>
                </a:lnTo>
                <a:lnTo>
                  <a:pt x="10581" y="279683"/>
                </a:lnTo>
                <a:close/>
              </a:path>
              <a:path w="209550" h="304164">
                <a:moveTo>
                  <a:pt x="60451" y="266699"/>
                </a:moveTo>
                <a:lnTo>
                  <a:pt x="58038" y="267842"/>
                </a:lnTo>
                <a:lnTo>
                  <a:pt x="18433" y="285170"/>
                </a:lnTo>
                <a:lnTo>
                  <a:pt x="9016" y="298957"/>
                </a:lnTo>
                <a:lnTo>
                  <a:pt x="10693" y="298957"/>
                </a:lnTo>
                <a:lnTo>
                  <a:pt x="61849" y="276478"/>
                </a:lnTo>
                <a:lnTo>
                  <a:pt x="64262" y="275462"/>
                </a:lnTo>
                <a:lnTo>
                  <a:pt x="65404" y="272668"/>
                </a:lnTo>
                <a:lnTo>
                  <a:pt x="64388" y="270255"/>
                </a:lnTo>
                <a:lnTo>
                  <a:pt x="63246" y="267842"/>
                </a:lnTo>
                <a:lnTo>
                  <a:pt x="60451" y="266699"/>
                </a:lnTo>
                <a:close/>
              </a:path>
              <a:path w="209550" h="304164">
                <a:moveTo>
                  <a:pt x="10214" y="288766"/>
                </a:moveTo>
                <a:lnTo>
                  <a:pt x="3175" y="291845"/>
                </a:lnTo>
                <a:lnTo>
                  <a:pt x="9905" y="296417"/>
                </a:lnTo>
                <a:lnTo>
                  <a:pt x="10214" y="288766"/>
                </a:lnTo>
                <a:close/>
              </a:path>
              <a:path w="209550" h="304164">
                <a:moveTo>
                  <a:pt x="18433" y="285170"/>
                </a:moveTo>
                <a:lnTo>
                  <a:pt x="10214" y="288766"/>
                </a:lnTo>
                <a:lnTo>
                  <a:pt x="9905" y="296417"/>
                </a:lnTo>
                <a:lnTo>
                  <a:pt x="10751" y="296417"/>
                </a:lnTo>
                <a:lnTo>
                  <a:pt x="18433" y="285170"/>
                </a:lnTo>
                <a:close/>
              </a:path>
              <a:path w="209550" h="304164">
                <a:moveTo>
                  <a:pt x="201675" y="0"/>
                </a:moveTo>
                <a:lnTo>
                  <a:pt x="10581" y="279683"/>
                </a:lnTo>
                <a:lnTo>
                  <a:pt x="10214" y="288766"/>
                </a:lnTo>
                <a:lnTo>
                  <a:pt x="18433" y="285170"/>
                </a:lnTo>
                <a:lnTo>
                  <a:pt x="209550" y="5333"/>
                </a:lnTo>
                <a:lnTo>
                  <a:pt x="201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21866" y="4706696"/>
            <a:ext cx="165100" cy="204470"/>
          </a:xfrm>
          <a:custGeom>
            <a:avLst/>
            <a:gdLst/>
            <a:ahLst/>
            <a:cxnLst/>
            <a:rect l="l" t="t" r="r" b="b"/>
            <a:pathLst>
              <a:path w="165100" h="204470">
                <a:moveTo>
                  <a:pt x="0" y="204266"/>
                </a:moveTo>
                <a:lnTo>
                  <a:pt x="164947" y="204266"/>
                </a:lnTo>
                <a:lnTo>
                  <a:pt x="164947" y="0"/>
                </a:lnTo>
                <a:lnTo>
                  <a:pt x="0" y="0"/>
                </a:lnTo>
                <a:lnTo>
                  <a:pt x="0" y="2042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729867" y="4641291"/>
            <a:ext cx="149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34844" y="4174045"/>
            <a:ext cx="137160" cy="175895"/>
          </a:xfrm>
          <a:custGeom>
            <a:avLst/>
            <a:gdLst/>
            <a:ahLst/>
            <a:cxnLst/>
            <a:rect l="l" t="t" r="r" b="b"/>
            <a:pathLst>
              <a:path w="137160" h="175895">
                <a:moveTo>
                  <a:pt x="0" y="175831"/>
                </a:moveTo>
                <a:lnTo>
                  <a:pt x="136994" y="175831"/>
                </a:lnTo>
                <a:lnTo>
                  <a:pt x="136994" y="0"/>
                </a:lnTo>
                <a:lnTo>
                  <a:pt x="0" y="0"/>
                </a:lnTo>
                <a:lnTo>
                  <a:pt x="0" y="175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418079" y="410878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14399" y="4186974"/>
            <a:ext cx="207010" cy="199390"/>
          </a:xfrm>
          <a:custGeom>
            <a:avLst/>
            <a:gdLst/>
            <a:ahLst/>
            <a:cxnLst/>
            <a:rect l="l" t="t" r="r" b="b"/>
            <a:pathLst>
              <a:path w="207009" h="199389">
                <a:moveTo>
                  <a:pt x="0" y="199097"/>
                </a:moveTo>
                <a:lnTo>
                  <a:pt x="206882" y="199097"/>
                </a:lnTo>
                <a:lnTo>
                  <a:pt x="206882" y="0"/>
                </a:lnTo>
                <a:lnTo>
                  <a:pt x="0" y="0"/>
                </a:lnTo>
                <a:lnTo>
                  <a:pt x="0" y="199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31163" y="412191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34795" y="4693792"/>
            <a:ext cx="168275" cy="230504"/>
          </a:xfrm>
          <a:custGeom>
            <a:avLst/>
            <a:gdLst/>
            <a:ahLst/>
            <a:cxnLst/>
            <a:rect l="l" t="t" r="r" b="b"/>
            <a:pathLst>
              <a:path w="168275" h="230504">
                <a:moveTo>
                  <a:pt x="0" y="230123"/>
                </a:moveTo>
                <a:lnTo>
                  <a:pt x="167741" y="230123"/>
                </a:lnTo>
                <a:lnTo>
                  <a:pt x="167741" y="0"/>
                </a:lnTo>
                <a:lnTo>
                  <a:pt x="0" y="0"/>
                </a:lnTo>
                <a:lnTo>
                  <a:pt x="0" y="230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33347" y="462876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92933" y="5128133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145415" y="0"/>
                </a:moveTo>
                <a:lnTo>
                  <a:pt x="99421" y="6854"/>
                </a:lnTo>
                <a:lnTo>
                  <a:pt x="59500" y="25944"/>
                </a:lnTo>
                <a:lnTo>
                  <a:pt x="28033" y="55056"/>
                </a:lnTo>
                <a:lnTo>
                  <a:pt x="7405" y="91976"/>
                </a:lnTo>
                <a:lnTo>
                  <a:pt x="0" y="134493"/>
                </a:lnTo>
                <a:lnTo>
                  <a:pt x="7405" y="176947"/>
                </a:lnTo>
                <a:lnTo>
                  <a:pt x="28033" y="213830"/>
                </a:lnTo>
                <a:lnTo>
                  <a:pt x="59500" y="242922"/>
                </a:lnTo>
                <a:lnTo>
                  <a:pt x="99421" y="262005"/>
                </a:lnTo>
                <a:lnTo>
                  <a:pt x="145415" y="268859"/>
                </a:lnTo>
                <a:lnTo>
                  <a:pt x="191346" y="262005"/>
                </a:lnTo>
                <a:lnTo>
                  <a:pt x="231230" y="242922"/>
                </a:lnTo>
                <a:lnTo>
                  <a:pt x="262677" y="213830"/>
                </a:lnTo>
                <a:lnTo>
                  <a:pt x="283298" y="176947"/>
                </a:lnTo>
                <a:lnTo>
                  <a:pt x="290703" y="134493"/>
                </a:lnTo>
                <a:lnTo>
                  <a:pt x="283298" y="91976"/>
                </a:lnTo>
                <a:lnTo>
                  <a:pt x="262677" y="55056"/>
                </a:lnTo>
                <a:lnTo>
                  <a:pt x="231230" y="25944"/>
                </a:lnTo>
                <a:lnTo>
                  <a:pt x="191346" y="6854"/>
                </a:lnTo>
                <a:lnTo>
                  <a:pt x="145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92933" y="5128133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0" y="134493"/>
                </a:moveTo>
                <a:lnTo>
                  <a:pt x="7405" y="91976"/>
                </a:lnTo>
                <a:lnTo>
                  <a:pt x="28033" y="55056"/>
                </a:lnTo>
                <a:lnTo>
                  <a:pt x="59500" y="25944"/>
                </a:lnTo>
                <a:lnTo>
                  <a:pt x="99421" y="6854"/>
                </a:lnTo>
                <a:lnTo>
                  <a:pt x="145415" y="0"/>
                </a:lnTo>
                <a:lnTo>
                  <a:pt x="191346" y="6854"/>
                </a:lnTo>
                <a:lnTo>
                  <a:pt x="231230" y="25944"/>
                </a:lnTo>
                <a:lnTo>
                  <a:pt x="262677" y="55056"/>
                </a:lnTo>
                <a:lnTo>
                  <a:pt x="283298" y="91976"/>
                </a:lnTo>
                <a:lnTo>
                  <a:pt x="290703" y="134493"/>
                </a:lnTo>
                <a:lnTo>
                  <a:pt x="283298" y="176947"/>
                </a:lnTo>
                <a:lnTo>
                  <a:pt x="262677" y="213830"/>
                </a:lnTo>
                <a:lnTo>
                  <a:pt x="231230" y="242922"/>
                </a:lnTo>
                <a:lnTo>
                  <a:pt x="191346" y="262005"/>
                </a:lnTo>
                <a:lnTo>
                  <a:pt x="145415" y="268859"/>
                </a:lnTo>
                <a:lnTo>
                  <a:pt x="99421" y="262005"/>
                </a:lnTo>
                <a:lnTo>
                  <a:pt x="59500" y="242922"/>
                </a:lnTo>
                <a:lnTo>
                  <a:pt x="28033" y="213830"/>
                </a:lnTo>
                <a:lnTo>
                  <a:pt x="7405" y="176947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02511" y="515404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145415" y="0"/>
                </a:moveTo>
                <a:lnTo>
                  <a:pt x="99470" y="6853"/>
                </a:lnTo>
                <a:lnTo>
                  <a:pt x="59554" y="25936"/>
                </a:lnTo>
                <a:lnTo>
                  <a:pt x="28070" y="55028"/>
                </a:lnTo>
                <a:lnTo>
                  <a:pt x="7417" y="91911"/>
                </a:lnTo>
                <a:lnTo>
                  <a:pt x="0" y="134365"/>
                </a:lnTo>
                <a:lnTo>
                  <a:pt x="7417" y="176882"/>
                </a:lnTo>
                <a:lnTo>
                  <a:pt x="28070" y="213802"/>
                </a:lnTo>
                <a:lnTo>
                  <a:pt x="59554" y="242914"/>
                </a:lnTo>
                <a:lnTo>
                  <a:pt x="99470" y="262004"/>
                </a:lnTo>
                <a:lnTo>
                  <a:pt x="145415" y="268858"/>
                </a:lnTo>
                <a:lnTo>
                  <a:pt x="191359" y="262004"/>
                </a:lnTo>
                <a:lnTo>
                  <a:pt x="231275" y="242914"/>
                </a:lnTo>
                <a:lnTo>
                  <a:pt x="262759" y="213802"/>
                </a:lnTo>
                <a:lnTo>
                  <a:pt x="283412" y="176882"/>
                </a:lnTo>
                <a:lnTo>
                  <a:pt x="290829" y="134365"/>
                </a:lnTo>
                <a:lnTo>
                  <a:pt x="283412" y="91911"/>
                </a:lnTo>
                <a:lnTo>
                  <a:pt x="262759" y="55028"/>
                </a:lnTo>
                <a:lnTo>
                  <a:pt x="231275" y="25936"/>
                </a:lnTo>
                <a:lnTo>
                  <a:pt x="191359" y="6853"/>
                </a:lnTo>
                <a:lnTo>
                  <a:pt x="145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02511" y="515404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0" y="134365"/>
                </a:moveTo>
                <a:lnTo>
                  <a:pt x="7417" y="91911"/>
                </a:lnTo>
                <a:lnTo>
                  <a:pt x="28070" y="55028"/>
                </a:lnTo>
                <a:lnTo>
                  <a:pt x="59554" y="25936"/>
                </a:lnTo>
                <a:lnTo>
                  <a:pt x="99470" y="6853"/>
                </a:lnTo>
                <a:lnTo>
                  <a:pt x="145415" y="0"/>
                </a:lnTo>
                <a:lnTo>
                  <a:pt x="191359" y="6853"/>
                </a:lnTo>
                <a:lnTo>
                  <a:pt x="231275" y="25936"/>
                </a:lnTo>
                <a:lnTo>
                  <a:pt x="262759" y="55028"/>
                </a:lnTo>
                <a:lnTo>
                  <a:pt x="283412" y="91911"/>
                </a:lnTo>
                <a:lnTo>
                  <a:pt x="290829" y="134365"/>
                </a:lnTo>
                <a:lnTo>
                  <a:pt x="283412" y="176882"/>
                </a:lnTo>
                <a:lnTo>
                  <a:pt x="262759" y="213802"/>
                </a:lnTo>
                <a:lnTo>
                  <a:pt x="231275" y="242914"/>
                </a:lnTo>
                <a:lnTo>
                  <a:pt x="191359" y="262004"/>
                </a:lnTo>
                <a:lnTo>
                  <a:pt x="145415" y="268858"/>
                </a:lnTo>
                <a:lnTo>
                  <a:pt x="99470" y="262004"/>
                </a:lnTo>
                <a:lnTo>
                  <a:pt x="59554" y="242914"/>
                </a:lnTo>
                <a:lnTo>
                  <a:pt x="28070" y="213802"/>
                </a:lnTo>
                <a:lnTo>
                  <a:pt x="7417" y="176882"/>
                </a:lnTo>
                <a:lnTo>
                  <a:pt x="0" y="1343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50925" y="4641977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0" y="134493"/>
                </a:moveTo>
                <a:lnTo>
                  <a:pt x="7411" y="91976"/>
                </a:lnTo>
                <a:lnTo>
                  <a:pt x="28049" y="55056"/>
                </a:lnTo>
                <a:lnTo>
                  <a:pt x="59519" y="25944"/>
                </a:lnTo>
                <a:lnTo>
                  <a:pt x="99426" y="6854"/>
                </a:lnTo>
                <a:lnTo>
                  <a:pt x="145376" y="0"/>
                </a:lnTo>
                <a:lnTo>
                  <a:pt x="191326" y="6854"/>
                </a:lnTo>
                <a:lnTo>
                  <a:pt x="231222" y="25944"/>
                </a:lnTo>
                <a:lnTo>
                  <a:pt x="262675" y="55056"/>
                </a:lnTo>
                <a:lnTo>
                  <a:pt x="283298" y="91976"/>
                </a:lnTo>
                <a:lnTo>
                  <a:pt x="290703" y="134493"/>
                </a:lnTo>
                <a:lnTo>
                  <a:pt x="283298" y="177009"/>
                </a:lnTo>
                <a:lnTo>
                  <a:pt x="262675" y="213929"/>
                </a:lnTo>
                <a:lnTo>
                  <a:pt x="231222" y="243041"/>
                </a:lnTo>
                <a:lnTo>
                  <a:pt x="191326" y="262131"/>
                </a:lnTo>
                <a:lnTo>
                  <a:pt x="145376" y="268986"/>
                </a:lnTo>
                <a:lnTo>
                  <a:pt x="99426" y="262131"/>
                </a:lnTo>
                <a:lnTo>
                  <a:pt x="59519" y="243041"/>
                </a:lnTo>
                <a:lnTo>
                  <a:pt x="28049" y="213929"/>
                </a:lnTo>
                <a:lnTo>
                  <a:pt x="7411" y="177009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72488" y="413004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0" y="134493"/>
                </a:moveTo>
                <a:lnTo>
                  <a:pt x="7404" y="91976"/>
                </a:lnTo>
                <a:lnTo>
                  <a:pt x="28025" y="55056"/>
                </a:lnTo>
                <a:lnTo>
                  <a:pt x="59472" y="25944"/>
                </a:lnTo>
                <a:lnTo>
                  <a:pt x="99356" y="6854"/>
                </a:lnTo>
                <a:lnTo>
                  <a:pt x="145288" y="0"/>
                </a:lnTo>
                <a:lnTo>
                  <a:pt x="191281" y="6854"/>
                </a:lnTo>
                <a:lnTo>
                  <a:pt x="231202" y="25944"/>
                </a:lnTo>
                <a:lnTo>
                  <a:pt x="262669" y="55056"/>
                </a:lnTo>
                <a:lnTo>
                  <a:pt x="283297" y="91976"/>
                </a:lnTo>
                <a:lnTo>
                  <a:pt x="290703" y="134493"/>
                </a:lnTo>
                <a:lnTo>
                  <a:pt x="283297" y="177009"/>
                </a:lnTo>
                <a:lnTo>
                  <a:pt x="262669" y="213929"/>
                </a:lnTo>
                <a:lnTo>
                  <a:pt x="231202" y="243041"/>
                </a:lnTo>
                <a:lnTo>
                  <a:pt x="191281" y="262131"/>
                </a:lnTo>
                <a:lnTo>
                  <a:pt x="145288" y="268986"/>
                </a:lnTo>
                <a:lnTo>
                  <a:pt x="99356" y="262131"/>
                </a:lnTo>
                <a:lnTo>
                  <a:pt x="59472" y="243041"/>
                </a:lnTo>
                <a:lnTo>
                  <a:pt x="28025" y="213929"/>
                </a:lnTo>
                <a:lnTo>
                  <a:pt x="7404" y="177009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43429" y="4647184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145414" y="0"/>
                </a:moveTo>
                <a:lnTo>
                  <a:pt x="99470" y="6854"/>
                </a:lnTo>
                <a:lnTo>
                  <a:pt x="59554" y="25944"/>
                </a:lnTo>
                <a:lnTo>
                  <a:pt x="28070" y="55056"/>
                </a:lnTo>
                <a:lnTo>
                  <a:pt x="7417" y="91976"/>
                </a:lnTo>
                <a:lnTo>
                  <a:pt x="0" y="134493"/>
                </a:lnTo>
                <a:lnTo>
                  <a:pt x="7417" y="176996"/>
                </a:lnTo>
                <a:lnTo>
                  <a:pt x="28070" y="213885"/>
                </a:lnTo>
                <a:lnTo>
                  <a:pt x="59554" y="242959"/>
                </a:lnTo>
                <a:lnTo>
                  <a:pt x="99470" y="262017"/>
                </a:lnTo>
                <a:lnTo>
                  <a:pt x="145414" y="268859"/>
                </a:lnTo>
                <a:lnTo>
                  <a:pt x="191346" y="262017"/>
                </a:lnTo>
                <a:lnTo>
                  <a:pt x="231230" y="242959"/>
                </a:lnTo>
                <a:lnTo>
                  <a:pt x="262677" y="213885"/>
                </a:lnTo>
                <a:lnTo>
                  <a:pt x="283298" y="176996"/>
                </a:lnTo>
                <a:lnTo>
                  <a:pt x="290702" y="134493"/>
                </a:lnTo>
                <a:lnTo>
                  <a:pt x="283298" y="91976"/>
                </a:lnTo>
                <a:lnTo>
                  <a:pt x="262677" y="55056"/>
                </a:lnTo>
                <a:lnTo>
                  <a:pt x="231230" y="25944"/>
                </a:lnTo>
                <a:lnTo>
                  <a:pt x="191346" y="6854"/>
                </a:lnTo>
                <a:lnTo>
                  <a:pt x="145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43429" y="4647184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0" y="134493"/>
                </a:moveTo>
                <a:lnTo>
                  <a:pt x="7417" y="91976"/>
                </a:lnTo>
                <a:lnTo>
                  <a:pt x="28070" y="55056"/>
                </a:lnTo>
                <a:lnTo>
                  <a:pt x="59554" y="25944"/>
                </a:lnTo>
                <a:lnTo>
                  <a:pt x="99470" y="6854"/>
                </a:lnTo>
                <a:lnTo>
                  <a:pt x="145414" y="0"/>
                </a:lnTo>
                <a:lnTo>
                  <a:pt x="191346" y="6854"/>
                </a:lnTo>
                <a:lnTo>
                  <a:pt x="231230" y="25944"/>
                </a:lnTo>
                <a:lnTo>
                  <a:pt x="262677" y="55056"/>
                </a:lnTo>
                <a:lnTo>
                  <a:pt x="283298" y="91976"/>
                </a:lnTo>
                <a:lnTo>
                  <a:pt x="290702" y="134493"/>
                </a:lnTo>
                <a:lnTo>
                  <a:pt x="283298" y="176996"/>
                </a:lnTo>
                <a:lnTo>
                  <a:pt x="262677" y="213885"/>
                </a:lnTo>
                <a:lnTo>
                  <a:pt x="231230" y="242959"/>
                </a:lnTo>
                <a:lnTo>
                  <a:pt x="191346" y="262017"/>
                </a:lnTo>
                <a:lnTo>
                  <a:pt x="145414" y="268859"/>
                </a:lnTo>
                <a:lnTo>
                  <a:pt x="99470" y="262017"/>
                </a:lnTo>
                <a:lnTo>
                  <a:pt x="59554" y="242959"/>
                </a:lnTo>
                <a:lnTo>
                  <a:pt x="28070" y="213885"/>
                </a:lnTo>
                <a:lnTo>
                  <a:pt x="7417" y="176996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8133" y="3845686"/>
            <a:ext cx="335915" cy="269240"/>
          </a:xfrm>
          <a:custGeom>
            <a:avLst/>
            <a:gdLst/>
            <a:ahLst/>
            <a:cxnLst/>
            <a:rect l="l" t="t" r="r" b="b"/>
            <a:pathLst>
              <a:path w="335914" h="269239">
                <a:moveTo>
                  <a:pt x="0" y="0"/>
                </a:moveTo>
                <a:lnTo>
                  <a:pt x="335534" y="2688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57019" y="3871467"/>
            <a:ext cx="335915" cy="269240"/>
          </a:xfrm>
          <a:custGeom>
            <a:avLst/>
            <a:gdLst/>
            <a:ahLst/>
            <a:cxnLst/>
            <a:rect l="l" t="t" r="r" b="b"/>
            <a:pathLst>
              <a:path w="335914" h="269239">
                <a:moveTo>
                  <a:pt x="335406" y="0"/>
                </a:moveTo>
                <a:lnTo>
                  <a:pt x="0" y="2689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36926" y="413004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0" y="134493"/>
                </a:moveTo>
                <a:lnTo>
                  <a:pt x="7417" y="91976"/>
                </a:lnTo>
                <a:lnTo>
                  <a:pt x="28070" y="55056"/>
                </a:lnTo>
                <a:lnTo>
                  <a:pt x="59554" y="25944"/>
                </a:lnTo>
                <a:lnTo>
                  <a:pt x="99470" y="6854"/>
                </a:lnTo>
                <a:lnTo>
                  <a:pt x="145415" y="0"/>
                </a:lnTo>
                <a:lnTo>
                  <a:pt x="191359" y="6854"/>
                </a:lnTo>
                <a:lnTo>
                  <a:pt x="231275" y="25944"/>
                </a:lnTo>
                <a:lnTo>
                  <a:pt x="262759" y="55056"/>
                </a:lnTo>
                <a:lnTo>
                  <a:pt x="283412" y="91976"/>
                </a:lnTo>
                <a:lnTo>
                  <a:pt x="290830" y="134493"/>
                </a:lnTo>
                <a:lnTo>
                  <a:pt x="283412" y="177009"/>
                </a:lnTo>
                <a:lnTo>
                  <a:pt x="262759" y="213929"/>
                </a:lnTo>
                <a:lnTo>
                  <a:pt x="231275" y="243041"/>
                </a:lnTo>
                <a:lnTo>
                  <a:pt x="191359" y="262131"/>
                </a:lnTo>
                <a:lnTo>
                  <a:pt x="145415" y="268986"/>
                </a:lnTo>
                <a:lnTo>
                  <a:pt x="99470" y="262131"/>
                </a:lnTo>
                <a:lnTo>
                  <a:pt x="59554" y="243041"/>
                </a:lnTo>
                <a:lnTo>
                  <a:pt x="28070" y="213929"/>
                </a:lnTo>
                <a:lnTo>
                  <a:pt x="7417" y="177009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7250" y="469886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104135" y="4633976"/>
            <a:ext cx="183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644520" y="4660138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145415" y="0"/>
                </a:moveTo>
                <a:lnTo>
                  <a:pt x="99470" y="6854"/>
                </a:lnTo>
                <a:lnTo>
                  <a:pt x="59554" y="25944"/>
                </a:lnTo>
                <a:lnTo>
                  <a:pt x="28070" y="55056"/>
                </a:lnTo>
                <a:lnTo>
                  <a:pt x="7417" y="91976"/>
                </a:lnTo>
                <a:lnTo>
                  <a:pt x="0" y="134493"/>
                </a:lnTo>
                <a:lnTo>
                  <a:pt x="7417" y="176947"/>
                </a:lnTo>
                <a:lnTo>
                  <a:pt x="28070" y="213830"/>
                </a:lnTo>
                <a:lnTo>
                  <a:pt x="59554" y="242922"/>
                </a:lnTo>
                <a:lnTo>
                  <a:pt x="99470" y="262005"/>
                </a:lnTo>
                <a:lnTo>
                  <a:pt x="145415" y="268859"/>
                </a:lnTo>
                <a:lnTo>
                  <a:pt x="191359" y="262005"/>
                </a:lnTo>
                <a:lnTo>
                  <a:pt x="231275" y="242922"/>
                </a:lnTo>
                <a:lnTo>
                  <a:pt x="262759" y="213830"/>
                </a:lnTo>
                <a:lnTo>
                  <a:pt x="283412" y="176947"/>
                </a:lnTo>
                <a:lnTo>
                  <a:pt x="290830" y="134493"/>
                </a:lnTo>
                <a:lnTo>
                  <a:pt x="283412" y="91976"/>
                </a:lnTo>
                <a:lnTo>
                  <a:pt x="262759" y="55056"/>
                </a:lnTo>
                <a:lnTo>
                  <a:pt x="231275" y="25944"/>
                </a:lnTo>
                <a:lnTo>
                  <a:pt x="191359" y="6854"/>
                </a:lnTo>
                <a:lnTo>
                  <a:pt x="145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44520" y="4660138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0" y="134493"/>
                </a:moveTo>
                <a:lnTo>
                  <a:pt x="7417" y="91976"/>
                </a:lnTo>
                <a:lnTo>
                  <a:pt x="28070" y="55056"/>
                </a:lnTo>
                <a:lnTo>
                  <a:pt x="59554" y="25944"/>
                </a:lnTo>
                <a:lnTo>
                  <a:pt x="99470" y="6854"/>
                </a:lnTo>
                <a:lnTo>
                  <a:pt x="145415" y="0"/>
                </a:lnTo>
                <a:lnTo>
                  <a:pt x="191359" y="6854"/>
                </a:lnTo>
                <a:lnTo>
                  <a:pt x="231275" y="25944"/>
                </a:lnTo>
                <a:lnTo>
                  <a:pt x="262759" y="55056"/>
                </a:lnTo>
                <a:lnTo>
                  <a:pt x="283412" y="91976"/>
                </a:lnTo>
                <a:lnTo>
                  <a:pt x="290830" y="134493"/>
                </a:lnTo>
                <a:lnTo>
                  <a:pt x="283412" y="176947"/>
                </a:lnTo>
                <a:lnTo>
                  <a:pt x="262759" y="213830"/>
                </a:lnTo>
                <a:lnTo>
                  <a:pt x="231275" y="242922"/>
                </a:lnTo>
                <a:lnTo>
                  <a:pt x="191359" y="262005"/>
                </a:lnTo>
                <a:lnTo>
                  <a:pt x="145415" y="268859"/>
                </a:lnTo>
                <a:lnTo>
                  <a:pt x="99470" y="262005"/>
                </a:lnTo>
                <a:lnTo>
                  <a:pt x="59554" y="242922"/>
                </a:lnTo>
                <a:lnTo>
                  <a:pt x="28070" y="213830"/>
                </a:lnTo>
                <a:lnTo>
                  <a:pt x="7417" y="176947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42438" y="4711814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770123" y="4646803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574670" y="4391152"/>
            <a:ext cx="168275" cy="269240"/>
          </a:xfrm>
          <a:custGeom>
            <a:avLst/>
            <a:gdLst/>
            <a:ahLst/>
            <a:cxnLst/>
            <a:rect l="l" t="t" r="r" b="b"/>
            <a:pathLst>
              <a:path w="168275" h="269239">
                <a:moveTo>
                  <a:pt x="0" y="0"/>
                </a:moveTo>
                <a:lnTo>
                  <a:pt x="167767" y="2689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67076" y="4391152"/>
            <a:ext cx="168275" cy="269240"/>
          </a:xfrm>
          <a:custGeom>
            <a:avLst/>
            <a:gdLst/>
            <a:ahLst/>
            <a:cxnLst/>
            <a:rect l="l" t="t" r="r" b="b"/>
            <a:pathLst>
              <a:path w="168275" h="269239">
                <a:moveTo>
                  <a:pt x="167767" y="0"/>
                </a:moveTo>
                <a:lnTo>
                  <a:pt x="0" y="2689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82166" y="4386071"/>
            <a:ext cx="168275" cy="269240"/>
          </a:xfrm>
          <a:custGeom>
            <a:avLst/>
            <a:gdLst/>
            <a:ahLst/>
            <a:cxnLst/>
            <a:rect l="l" t="t" r="r" b="b"/>
            <a:pathLst>
              <a:path w="168275" h="269239">
                <a:moveTo>
                  <a:pt x="0" y="0"/>
                </a:moveTo>
                <a:lnTo>
                  <a:pt x="167766" y="2688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74572" y="4386071"/>
            <a:ext cx="168275" cy="269240"/>
          </a:xfrm>
          <a:custGeom>
            <a:avLst/>
            <a:gdLst/>
            <a:ahLst/>
            <a:cxnLst/>
            <a:rect l="l" t="t" r="r" b="b"/>
            <a:pathLst>
              <a:path w="168275" h="269239">
                <a:moveTo>
                  <a:pt x="167766" y="0"/>
                </a:moveTo>
                <a:lnTo>
                  <a:pt x="0" y="2688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52016" y="465493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0" y="134493"/>
                </a:moveTo>
                <a:lnTo>
                  <a:pt x="7417" y="91976"/>
                </a:lnTo>
                <a:lnTo>
                  <a:pt x="28070" y="55056"/>
                </a:lnTo>
                <a:lnTo>
                  <a:pt x="59554" y="25944"/>
                </a:lnTo>
                <a:lnTo>
                  <a:pt x="99470" y="6854"/>
                </a:lnTo>
                <a:lnTo>
                  <a:pt x="145414" y="0"/>
                </a:lnTo>
                <a:lnTo>
                  <a:pt x="191346" y="6854"/>
                </a:lnTo>
                <a:lnTo>
                  <a:pt x="231230" y="25944"/>
                </a:lnTo>
                <a:lnTo>
                  <a:pt x="262677" y="55056"/>
                </a:lnTo>
                <a:lnTo>
                  <a:pt x="283298" y="91976"/>
                </a:lnTo>
                <a:lnTo>
                  <a:pt x="290702" y="134493"/>
                </a:lnTo>
                <a:lnTo>
                  <a:pt x="283298" y="177009"/>
                </a:lnTo>
                <a:lnTo>
                  <a:pt x="262677" y="213929"/>
                </a:lnTo>
                <a:lnTo>
                  <a:pt x="231230" y="243041"/>
                </a:lnTo>
                <a:lnTo>
                  <a:pt x="191346" y="262131"/>
                </a:lnTo>
                <a:lnTo>
                  <a:pt x="145414" y="268986"/>
                </a:lnTo>
                <a:lnTo>
                  <a:pt x="99470" y="262131"/>
                </a:lnTo>
                <a:lnTo>
                  <a:pt x="59554" y="243041"/>
                </a:lnTo>
                <a:lnTo>
                  <a:pt x="28070" y="213929"/>
                </a:lnTo>
                <a:lnTo>
                  <a:pt x="7417" y="177009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54225" y="4923916"/>
            <a:ext cx="167640" cy="269240"/>
          </a:xfrm>
          <a:custGeom>
            <a:avLst/>
            <a:gdLst/>
            <a:ahLst/>
            <a:cxnLst/>
            <a:rect l="l" t="t" r="r" b="b"/>
            <a:pathLst>
              <a:path w="167639" h="269239">
                <a:moveTo>
                  <a:pt x="167640" y="0"/>
                </a:moveTo>
                <a:lnTo>
                  <a:pt x="0" y="2688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76754" y="519276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459863" y="5128005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386458" y="521867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374139" y="5153609"/>
            <a:ext cx="161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267076" y="4885054"/>
            <a:ext cx="168275" cy="269240"/>
          </a:xfrm>
          <a:custGeom>
            <a:avLst/>
            <a:gdLst/>
            <a:ahLst/>
            <a:cxnLst/>
            <a:rect l="l" t="t" r="r" b="b"/>
            <a:pathLst>
              <a:path w="168275" h="269239">
                <a:moveTo>
                  <a:pt x="0" y="0"/>
                </a:moveTo>
                <a:lnTo>
                  <a:pt x="167767" y="2689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30958" y="362585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145415" y="0"/>
                </a:moveTo>
                <a:lnTo>
                  <a:pt x="99421" y="6854"/>
                </a:lnTo>
                <a:lnTo>
                  <a:pt x="59500" y="25944"/>
                </a:lnTo>
                <a:lnTo>
                  <a:pt x="28033" y="55056"/>
                </a:lnTo>
                <a:lnTo>
                  <a:pt x="7405" y="91976"/>
                </a:lnTo>
                <a:lnTo>
                  <a:pt x="0" y="134493"/>
                </a:lnTo>
                <a:lnTo>
                  <a:pt x="7405" y="176947"/>
                </a:lnTo>
                <a:lnTo>
                  <a:pt x="28033" y="213830"/>
                </a:lnTo>
                <a:lnTo>
                  <a:pt x="59500" y="242922"/>
                </a:lnTo>
                <a:lnTo>
                  <a:pt x="99421" y="262005"/>
                </a:lnTo>
                <a:lnTo>
                  <a:pt x="145415" y="268858"/>
                </a:lnTo>
                <a:lnTo>
                  <a:pt x="191346" y="262005"/>
                </a:lnTo>
                <a:lnTo>
                  <a:pt x="231230" y="242922"/>
                </a:lnTo>
                <a:lnTo>
                  <a:pt x="262677" y="213830"/>
                </a:lnTo>
                <a:lnTo>
                  <a:pt x="283298" y="176947"/>
                </a:lnTo>
                <a:lnTo>
                  <a:pt x="290703" y="134493"/>
                </a:lnTo>
                <a:lnTo>
                  <a:pt x="283298" y="91976"/>
                </a:lnTo>
                <a:lnTo>
                  <a:pt x="262677" y="55056"/>
                </a:lnTo>
                <a:lnTo>
                  <a:pt x="231230" y="25944"/>
                </a:lnTo>
                <a:lnTo>
                  <a:pt x="191346" y="6854"/>
                </a:lnTo>
                <a:lnTo>
                  <a:pt x="145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30958" y="362585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30" h="269239">
                <a:moveTo>
                  <a:pt x="0" y="134493"/>
                </a:moveTo>
                <a:lnTo>
                  <a:pt x="7405" y="91976"/>
                </a:lnTo>
                <a:lnTo>
                  <a:pt x="28033" y="55056"/>
                </a:lnTo>
                <a:lnTo>
                  <a:pt x="59500" y="25944"/>
                </a:lnTo>
                <a:lnTo>
                  <a:pt x="99421" y="6854"/>
                </a:lnTo>
                <a:lnTo>
                  <a:pt x="145415" y="0"/>
                </a:lnTo>
                <a:lnTo>
                  <a:pt x="191346" y="6854"/>
                </a:lnTo>
                <a:lnTo>
                  <a:pt x="231230" y="25944"/>
                </a:lnTo>
                <a:lnTo>
                  <a:pt x="262677" y="55056"/>
                </a:lnTo>
                <a:lnTo>
                  <a:pt x="283298" y="91976"/>
                </a:lnTo>
                <a:lnTo>
                  <a:pt x="290703" y="134493"/>
                </a:lnTo>
                <a:lnTo>
                  <a:pt x="283298" y="176947"/>
                </a:lnTo>
                <a:lnTo>
                  <a:pt x="262677" y="213830"/>
                </a:lnTo>
                <a:lnTo>
                  <a:pt x="231230" y="242922"/>
                </a:lnTo>
                <a:lnTo>
                  <a:pt x="191346" y="262005"/>
                </a:lnTo>
                <a:lnTo>
                  <a:pt x="145415" y="268858"/>
                </a:lnTo>
                <a:lnTo>
                  <a:pt x="99421" y="262005"/>
                </a:lnTo>
                <a:lnTo>
                  <a:pt x="59500" y="242922"/>
                </a:lnTo>
                <a:lnTo>
                  <a:pt x="28033" y="213830"/>
                </a:lnTo>
                <a:lnTo>
                  <a:pt x="7405" y="176947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17573" y="3674986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900808" y="360984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491439" y="587501"/>
            <a:ext cx="1330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.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5" dirty="0"/>
              <a:t>链</a:t>
            </a:r>
            <a:r>
              <a:rPr dirty="0"/>
              <a:t>表</a:t>
            </a:r>
            <a:r>
              <a:rPr spc="5" dirty="0">
                <a:solidFill>
                  <a:srgbClr val="000000"/>
                </a:solidFill>
              </a:rPr>
              <a:t>存储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3">
            <a:extLst>
              <a:ext uri="{FF2B5EF4-FFF2-40B4-BE49-F238E27FC236}">
                <a16:creationId xmlns:a16="http://schemas.microsoft.com/office/drawing/2014/main" id="{9A2C6C69-6763-4455-BEC0-596D5C381CB0}"/>
              </a:ext>
            </a:extLst>
          </p:cNvPr>
          <p:cNvSpPr txBox="1"/>
          <p:nvPr/>
        </p:nvSpPr>
        <p:spPr>
          <a:xfrm>
            <a:off x="457200" y="228600"/>
            <a:ext cx="8534400" cy="7170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一棵完全二叉树上有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1001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个结点，其中叶子结点的个数是（）。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250       B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500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254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501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深度为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的满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叉树，第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层有（）个结点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(1&lt;=k&lt;=h)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2^(k-1)       B.  2^k-1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  2^(h-1)     D.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h-1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已知一棵完全二叉树的第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个叶子结点，则该完全二叉树的结点个数最多是（）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 39            B.  52           C.   111          D. 119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的二叉树至多有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个结点。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A.16           B. 32         C. 31          D. 10</a:t>
            </a:r>
            <a:endParaRPr lang="zh-CN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3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729</Words>
  <Application>Microsoft Office PowerPoint</Application>
  <PresentationFormat>全屏显示(4:3)</PresentationFormat>
  <Paragraphs>254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仿宋</vt:lpstr>
      <vt:lpstr>楷体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3.2 二叉树及存储结构</vt:lpstr>
      <vt:lpstr>二叉树的定义</vt:lpstr>
      <vt:lpstr>PowerPoint 演示文稿</vt:lpstr>
      <vt:lpstr>二叉树几个重要性质</vt:lpstr>
      <vt:lpstr>二叉树的抽象数据类型定义</vt:lpstr>
      <vt:lpstr>二叉树的存储结构</vt:lpstr>
      <vt:lpstr>PowerPoint 演示文稿</vt:lpstr>
      <vt:lpstr>2. 链表存储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micky0123123@outlook.com</cp:lastModifiedBy>
  <cp:revision>18</cp:revision>
  <dcterms:created xsi:type="dcterms:W3CDTF">2020-09-26T05:46:17Z</dcterms:created>
  <dcterms:modified xsi:type="dcterms:W3CDTF">2021-10-26T02:39:09Z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2020-09-26T00:00:00Z</vt:filetime>
  </property>
</Properties>
</file>