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70" r:id="rId6"/>
    <p:sldId id="258" r:id="rId7"/>
    <p:sldId id="259" r:id="rId8"/>
    <p:sldId id="271" r:id="rId9"/>
    <p:sldId id="260" r:id="rId10"/>
    <p:sldId id="267" r:id="rId11"/>
    <p:sldId id="261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云计算与大数据</a:t>
            </a:r>
            <a:br>
              <a:rPr lang="zh-CN" altLang="en-US" sz="44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期末复习提纲</a:t>
            </a:r>
            <a:endParaRPr lang="zh-CN" altLang="en-US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endParaRPr lang="zh-CN" altLang="en-US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>
          <a:xfrm>
            <a:off x="457200" y="117475"/>
            <a:ext cx="8229600" cy="936625"/>
          </a:xfrm>
        </p:spPr>
        <p:txBody>
          <a:bodyPr anchor="ctr" anchorCtr="0"/>
          <a:p>
            <a:r>
              <a:rPr lang="zh-CN" altLang="en-US" dirty="0"/>
              <a:t>考试题型及分值比例</a:t>
            </a:r>
            <a:endParaRPr lang="zh-CN" altLang="en-US" dirty="0"/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>
          <a:xfrm>
            <a:off x="355600" y="1052513"/>
            <a:ext cx="8694738" cy="5618163"/>
          </a:xfrm>
          <a:ln>
            <a:miter/>
          </a:ln>
        </p:spPr>
        <p:txBody>
          <a:bodyPr/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填空题：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10*1=1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0分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对错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题：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10*1=10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选择题：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20*2=40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分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阅读：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9105" marR="0" lvl="1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编程、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RDD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编程题：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3*10=30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9105" marR="0" lvl="1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 Reduce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</a:t>
            </a:r>
            <a:r>
              <a:rPr lang="zh-CN" altLang="en-US" dirty="0">
                <a:sym typeface="+mn-ea"/>
              </a:rPr>
              <a:t>（重点理解去重、排序、求最值）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9105" marR="0" lvl="1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（重点理解HBase1.1版本Java编程源代码.doc中的代码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9105" marR="0" lvl="1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RDD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</a:t>
            </a:r>
            <a:r>
              <a:rPr lang="zh-CN" altLang="en-US" dirty="0">
                <a:sym typeface="+mn-ea"/>
              </a:rPr>
              <a:t>（重点理解综合案例</a:t>
            </a:r>
            <a:r>
              <a:rPr lang="en-US" altLang="zh-CN" dirty="0">
                <a:sym typeface="+mn-ea"/>
              </a:rPr>
              <a:t>1-3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05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云计算与大数据概述</a:t>
            </a:r>
            <a:endParaRPr lang="zh-CN" altLang="en-US" dirty="0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dirty="0"/>
              <a:t>大数据的特征</a:t>
            </a:r>
            <a:endParaRPr lang="zh-CN" altLang="en-US" dirty="0"/>
          </a:p>
          <a:p>
            <a:r>
              <a:rPr lang="zh-CN" altLang="en-US" dirty="0"/>
              <a:t>舍恩伯格对大数据分析的观点</a:t>
            </a:r>
            <a:endParaRPr lang="zh-CN" altLang="en-US" dirty="0"/>
          </a:p>
          <a:p>
            <a:r>
              <a:rPr lang="zh-CN" altLang="en-US" dirty="0"/>
              <a:t>大数据环境下的隐私问题</a:t>
            </a:r>
            <a:endParaRPr lang="zh-CN" altLang="en-US" dirty="0"/>
          </a:p>
          <a:p>
            <a:r>
              <a:rPr lang="zh-CN" altLang="en-US" dirty="0"/>
              <a:t>大数据的两大核心</a:t>
            </a:r>
            <a:r>
              <a:rPr lang="zh-CN" altLang="en-US" dirty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/>
              <a:t>Hadoop</a:t>
            </a:r>
            <a:r>
              <a:rPr lang="zh-CN" altLang="en-US" dirty="0"/>
              <a:t>、</a:t>
            </a:r>
            <a:r>
              <a:rPr lang="en-US" altLang="zh-CN" dirty="0"/>
              <a:t>HDFS</a:t>
            </a:r>
            <a:endParaRPr lang="en-US" altLang="zh-CN" dirty="0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>
          <a:xfrm>
            <a:off x="539750" y="1268730"/>
            <a:ext cx="8407400" cy="5483860"/>
          </a:xfrm>
          <a:ln/>
        </p:spPr>
        <p:txBody>
          <a:bodyPr anchor="t" anchorCtr="0"/>
          <a:p>
            <a:r>
              <a:rPr lang="en-US" altLang="zh-CN" sz="2800" dirty="0"/>
              <a:t>Hadoop</a:t>
            </a:r>
            <a:r>
              <a:rPr lang="zh-CN" altLang="en-US" sz="2800" dirty="0"/>
              <a:t>的运行模式</a:t>
            </a:r>
            <a:endParaRPr lang="zh-CN" altLang="en-US" sz="2800" dirty="0"/>
          </a:p>
          <a:p>
            <a:r>
              <a:rPr lang="en-US" altLang="zh-CN" sz="2800" dirty="0"/>
              <a:t>Hadoop</a:t>
            </a:r>
            <a:r>
              <a:rPr lang="zh-CN" altLang="en-US" sz="2800" dirty="0"/>
              <a:t>的配置文件放在什么目录</a:t>
            </a:r>
            <a:endParaRPr lang="zh-CN" altLang="en-US" sz="2800" dirty="0"/>
          </a:p>
          <a:p>
            <a:r>
              <a:rPr lang="en-US" altLang="zh-CN" sz="2800" dirty="0"/>
              <a:t>Hadoop</a:t>
            </a:r>
            <a:r>
              <a:rPr lang="zh-CN" altLang="en-US" sz="2800" dirty="0"/>
              <a:t>的生态系统包括哪些组件</a:t>
            </a:r>
            <a:endParaRPr lang="zh-CN" altLang="en-US" sz="2800" dirty="0"/>
          </a:p>
          <a:p>
            <a:r>
              <a:rPr lang="en-US" altLang="zh-CN" sz="2800" dirty="0"/>
              <a:t>HDFS</a:t>
            </a:r>
            <a:r>
              <a:rPr lang="zh-CN" altLang="en-US" sz="2800" dirty="0"/>
              <a:t>的结构模型，</a:t>
            </a:r>
            <a:r>
              <a:rPr lang="en-US" altLang="zh-CN" sz="2800" dirty="0"/>
              <a:t>NameNode</a:t>
            </a:r>
            <a:r>
              <a:rPr lang="zh-CN" altLang="en-US" sz="2800" dirty="0"/>
              <a:t>、</a:t>
            </a:r>
            <a:r>
              <a:rPr lang="en-US" altLang="zh-CN" sz="2800" dirty="0"/>
              <a:t>DataNode</a:t>
            </a:r>
            <a:r>
              <a:rPr lang="zh-CN" altLang="en-US" sz="2800" dirty="0"/>
              <a:t>的作用，</a:t>
            </a:r>
            <a:r>
              <a:rPr lang="en-US" altLang="zh-CN" sz="2800" dirty="0">
                <a:sym typeface="+mn-ea"/>
              </a:rPr>
              <a:t>NameNode</a:t>
            </a:r>
            <a:r>
              <a:rPr lang="zh-CN" altLang="en-US" sz="2800" dirty="0">
                <a:sym typeface="+mn-ea"/>
              </a:rPr>
              <a:t>包含的核心数据结构</a:t>
            </a:r>
            <a:endParaRPr lang="zh-CN" altLang="en-US" sz="2800" dirty="0"/>
          </a:p>
          <a:p>
            <a:r>
              <a:rPr lang="en-US" altLang="zh-CN" sz="2800" dirty="0"/>
              <a:t>HDFS-site.xml</a:t>
            </a:r>
            <a:r>
              <a:rPr lang="zh-CN" altLang="en-US" sz="2800" dirty="0"/>
              <a:t>的几个属性的功能</a:t>
            </a:r>
            <a:endParaRPr lang="zh-CN" altLang="en-US" sz="2800" dirty="0"/>
          </a:p>
          <a:p>
            <a:r>
              <a:rPr lang="en-US" altLang="zh-CN" sz="2800" dirty="0">
                <a:sym typeface="+mn-ea"/>
              </a:rPr>
              <a:t>Second NameNode</a:t>
            </a:r>
            <a:r>
              <a:rPr lang="zh-CN" altLang="en-US" sz="2800" dirty="0">
                <a:sym typeface="+mn-ea"/>
              </a:rPr>
              <a:t>的作用</a:t>
            </a:r>
            <a:endParaRPr lang="zh-CN" altLang="en-US" sz="2800" dirty="0"/>
          </a:p>
          <a:p>
            <a:r>
              <a:rPr lang="en-US" altLang="zh-CN" sz="2800" dirty="0">
                <a:sym typeface="+mn-ea"/>
              </a:rPr>
              <a:t>HDFS</a:t>
            </a:r>
            <a:r>
              <a:rPr lang="zh-CN" altLang="en-US" sz="2800" dirty="0">
                <a:sym typeface="+mn-ea"/>
              </a:rPr>
              <a:t>默认的</a:t>
            </a:r>
            <a:r>
              <a:rPr lang="en-US" altLang="zh-CN" sz="2800" dirty="0">
                <a:sym typeface="+mn-ea"/>
              </a:rPr>
              <a:t>Block Size</a:t>
            </a:r>
            <a:r>
              <a:rPr lang="zh-CN" altLang="en-US" sz="2800" dirty="0">
                <a:sym typeface="+mn-ea"/>
              </a:rPr>
              <a:t>的大小</a:t>
            </a:r>
            <a:endParaRPr lang="zh-CN" altLang="en-US" sz="2800" dirty="0"/>
          </a:p>
          <a:p>
            <a:r>
              <a:rPr lang="en-US" altLang="zh-CN" sz="2800" dirty="0">
                <a:sym typeface="+mn-ea"/>
              </a:rPr>
              <a:t>HDFS</a:t>
            </a:r>
            <a:r>
              <a:rPr lang="zh-CN" altLang="en-US" sz="2800" dirty="0">
                <a:sym typeface="+mn-ea"/>
              </a:rPr>
              <a:t>的读写特征</a:t>
            </a:r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启动</a:t>
            </a:r>
            <a:r>
              <a:rPr lang="en-US" altLang="zh-CN" sz="2800" dirty="0">
                <a:sym typeface="+mn-ea"/>
              </a:rPr>
              <a:t>HDFS</a:t>
            </a:r>
            <a:r>
              <a:rPr lang="zh-CN" altLang="en-US" sz="2800" dirty="0">
                <a:sym typeface="+mn-ea"/>
              </a:rPr>
              <a:t>的命令</a:t>
            </a:r>
            <a:endParaRPr lang="zh-CN" altLang="en-US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Linux</a:t>
            </a:r>
            <a:r>
              <a:rPr lang="zh-CN" altLang="en-US" sz="2800" dirty="0">
                <a:sym typeface="+mn-ea"/>
              </a:rPr>
              <a:t>命令、</a:t>
            </a:r>
            <a:r>
              <a:rPr lang="en-US" altLang="zh-CN" sz="2800" dirty="0">
                <a:sym typeface="+mn-ea"/>
              </a:rPr>
              <a:t>HDFS</a:t>
            </a:r>
            <a:r>
              <a:rPr lang="zh-CN" altLang="en-US" sz="2800" dirty="0">
                <a:sym typeface="+mn-ea"/>
              </a:rPr>
              <a:t>基本的</a:t>
            </a:r>
            <a:r>
              <a:rPr lang="en-US" altLang="zh-CN" sz="2800" dirty="0">
                <a:sym typeface="+mn-ea"/>
              </a:rPr>
              <a:t>shell </a:t>
            </a:r>
            <a:r>
              <a:rPr lang="zh-CN" altLang="en-US" sz="2800" dirty="0">
                <a:sym typeface="+mn-ea"/>
              </a:rPr>
              <a:t>命令</a:t>
            </a:r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61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/>
              <a:t>Map Reduce</a:t>
            </a:r>
            <a:endParaRPr lang="en-US" altLang="zh-CN" dirty="0"/>
          </a:p>
        </p:txBody>
      </p:sp>
      <p:sp>
        <p:nvSpPr>
          <p:cNvPr id="7170" name="文本占位符 6146"/>
          <p:cNvSpPr>
            <a:spLocks noGrp="1"/>
          </p:cNvSpPr>
          <p:nvPr>
            <p:ph idx="1"/>
          </p:nvPr>
        </p:nvSpPr>
        <p:spPr>
          <a:xfrm>
            <a:off x="457200" y="1600200"/>
            <a:ext cx="8364538" cy="5114925"/>
          </a:xfrm>
        </p:spPr>
        <p:txBody>
          <a:bodyPr anchor="t" anchorCtr="0"/>
          <a:p>
            <a:r>
              <a:rPr lang="en-US" altLang="zh-CN" dirty="0">
                <a:sym typeface="+mn-ea"/>
              </a:rPr>
              <a:t>Map Reduce的优势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Map Reduce</a:t>
            </a:r>
            <a:r>
              <a:rPr lang="zh-CN" altLang="en-US" dirty="0">
                <a:sym typeface="+mn-ea"/>
              </a:rPr>
              <a:t>采用的策略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Map Reduce</a:t>
            </a:r>
            <a:r>
              <a:rPr lang="zh-CN" altLang="en-US" dirty="0">
                <a:sym typeface="+mn-ea"/>
              </a:rPr>
              <a:t>体系结构</a:t>
            </a:r>
            <a:endParaRPr lang="en-US" altLang="zh-CN" dirty="0"/>
          </a:p>
          <a:p>
            <a:r>
              <a:rPr lang="en-US" altLang="zh-CN" dirty="0"/>
              <a:t>Map Reduce</a:t>
            </a:r>
            <a:r>
              <a:rPr lang="zh-CN" altLang="en-US" dirty="0"/>
              <a:t>的工作</a:t>
            </a:r>
            <a:r>
              <a:rPr lang="zh-CN" altLang="en-US" dirty="0"/>
              <a:t>流程</a:t>
            </a:r>
            <a:endParaRPr lang="zh-CN" altLang="en-US" dirty="0"/>
          </a:p>
          <a:p>
            <a:r>
              <a:rPr lang="en-US" altLang="zh-CN" dirty="0"/>
              <a:t>shuffle</a:t>
            </a:r>
            <a:r>
              <a:rPr lang="zh-CN" altLang="en-US" dirty="0"/>
              <a:t>的过程</a:t>
            </a:r>
            <a:endParaRPr lang="zh-CN" altLang="en-US" dirty="0"/>
          </a:p>
          <a:p>
            <a:r>
              <a:rPr lang="en-US" altLang="zh-CN" dirty="0"/>
              <a:t>Map Reduce</a:t>
            </a:r>
            <a:r>
              <a:rPr lang="zh-CN" altLang="en-US" dirty="0"/>
              <a:t>编程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典型的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NoSQL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数据库包括哪些</a:t>
            </a:r>
            <a:endParaRPr kumimoji="0" lang="en-US" altLang="zh-CN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属于什么数据库</a:t>
            </a:r>
            <a:endParaRPr kumimoji="0" lang="en-US" altLang="zh-CN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的消息通信机制靠什么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表的索引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采用列式存储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是什么的基本单位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-ROOT-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表的位置信息保存在哪里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依靠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Map Reduce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提供强大的计算能力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服务器及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服务器的作用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的系统架构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的基本的</a:t>
            </a: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shell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命令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HBase</a:t>
            </a: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编程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/>
              <a:t>Spark</a:t>
            </a:r>
            <a:endParaRPr lang="zh-CN" altLang="en-US" dirty="0"/>
          </a:p>
        </p:txBody>
      </p:sp>
      <p:sp>
        <p:nvSpPr>
          <p:cNvPr id="10242" name="文本占位符 8194"/>
          <p:cNvSpPr>
            <a:spLocks noGrp="1"/>
          </p:cNvSpPr>
          <p:nvPr>
            <p:ph idx="1"/>
          </p:nvPr>
        </p:nvSpPr>
        <p:spPr>
          <a:xfrm>
            <a:off x="539750" y="1196340"/>
            <a:ext cx="8291513" cy="5146675"/>
          </a:xfrm>
          <a:ln/>
        </p:spPr>
        <p:txBody>
          <a:bodyPr anchor="t" anchorCtr="0"/>
          <a:p>
            <a:pPr>
              <a:lnSpc>
                <a:spcPct val="90000"/>
              </a:lnSpc>
            </a:pPr>
            <a:r>
              <a:rPr lang="en-US" altLang="zh-CN" sz="2800" dirty="0"/>
              <a:t>Spark</a:t>
            </a:r>
            <a:r>
              <a:rPr lang="zh-CN" altLang="en-US" sz="2800" dirty="0"/>
              <a:t>的特点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Spark</a:t>
            </a:r>
            <a:r>
              <a:rPr lang="zh-CN" altLang="en-US" sz="2800" dirty="0"/>
              <a:t>的生态系统，包含哪些组件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Spark</a:t>
            </a:r>
            <a:r>
              <a:rPr lang="zh-CN" altLang="en-US" sz="2800" dirty="0">
                <a:sym typeface="+mn-ea"/>
              </a:rPr>
              <a:t>运行架构</a:t>
            </a:r>
            <a:endParaRPr lang="zh-CN" altLang="en-US" sz="28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窄依赖、宽依赖的分类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文件数据读写，可通过</a:t>
            </a:r>
            <a:r>
              <a:rPr lang="en-US" altLang="zh-CN" sz="2800" dirty="0"/>
              <a:t>sc.textFile</a:t>
            </a:r>
            <a:r>
              <a:rPr lang="zh-CN" altLang="en-US" sz="2800" dirty="0"/>
              <a:t>读哪些类型的文件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RDD</a:t>
            </a:r>
            <a:r>
              <a:rPr lang="zh-CN" altLang="en-US" sz="2800" dirty="0"/>
              <a:t>的概念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RDD</a:t>
            </a:r>
            <a:r>
              <a:rPr lang="zh-CN" altLang="en-US" sz="2800" dirty="0"/>
              <a:t>的转换操作</a:t>
            </a:r>
            <a:r>
              <a:rPr lang="en-US" altLang="zh-CN" sz="2800" dirty="0"/>
              <a:t>API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RDD</a:t>
            </a:r>
            <a:r>
              <a:rPr lang="zh-CN" altLang="en-US" sz="2800" dirty="0"/>
              <a:t>的行动操作</a:t>
            </a:r>
            <a:r>
              <a:rPr lang="en-US" altLang="zh-CN" sz="2800" dirty="0"/>
              <a:t>API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Scala</a:t>
            </a:r>
            <a:r>
              <a:rPr lang="zh-CN" altLang="en-US" sz="2800" dirty="0"/>
              <a:t>语言的控制结构（</a:t>
            </a:r>
            <a:r>
              <a:rPr lang="en-US" altLang="zh-CN" sz="2800" dirty="0"/>
              <a:t>if</a:t>
            </a:r>
            <a:r>
              <a:rPr lang="zh-CN" altLang="en-US" sz="2800" dirty="0"/>
              <a:t>、</a:t>
            </a:r>
            <a:r>
              <a:rPr lang="en-US" altLang="zh-CN" sz="2800" dirty="0"/>
              <a:t>for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RDD</a:t>
            </a:r>
            <a:r>
              <a:rPr lang="zh-CN" altLang="en-US" sz="2800" dirty="0"/>
              <a:t>编程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6fda496-55f1-46ad-8930-8199ec0a9940"/>
  <p:tag name="COMMONDATA" val="eyJoZGlkIjoiM2U3ZjdmY2I0NDU2MWZmMGI2ZGYzYmExZDZhMjE3NWY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演示</Application>
  <PresentationFormat/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1_默认设计模板</vt:lpstr>
      <vt:lpstr>2_默认设计模板</vt:lpstr>
      <vt:lpstr>PowerPoint 演示文稿</vt:lpstr>
      <vt:lpstr>考试题型及分值比例</vt:lpstr>
      <vt:lpstr>PowerPoint 演示文稿</vt:lpstr>
      <vt:lpstr>PowerPoint 演示文稿</vt:lpstr>
      <vt:lpstr>Hadoop、HDFS、Map Reduce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wzp</dc:creator>
  <cp:lastModifiedBy>王竹萍</cp:lastModifiedBy>
  <cp:revision>32</cp:revision>
  <dcterms:created xsi:type="dcterms:W3CDTF">2015-05-31T14:08:07Z</dcterms:created>
  <dcterms:modified xsi:type="dcterms:W3CDTF">2022-12-11T12:07:06Z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876E30F926E44F12A5E345299B22228E</vt:lpwstr>
  </property>
</Properties>
</file>