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4FC47-8C5C-4454-8A5F-876BD0123BC0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2F75A-60D4-455D-8BFD-03C1B3880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7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2F75A-60D4-455D-8BFD-03C1B3880D0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4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9695" y="694131"/>
            <a:ext cx="3864609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9414" y="1313730"/>
            <a:ext cx="4665345" cy="274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5.xml"/><Relationship Id="rId5" Type="http://schemas.openxmlformats.org/officeDocument/2006/relationships/audio" Target="../media/audio5.bin"/><Relationship Id="rId4" Type="http://schemas.openxmlformats.org/officeDocument/2006/relationships/audio" Target="../media/audio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audio" Target="../media/audio6.bin"/><Relationship Id="rId4" Type="http://schemas.openxmlformats.org/officeDocument/2006/relationships/audio" Target="../media/audio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5.bin"/><Relationship Id="rId5" Type="http://schemas.openxmlformats.org/officeDocument/2006/relationships/audio" Target="../media/audio4.bin"/><Relationship Id="rId4" Type="http://schemas.openxmlformats.org/officeDocument/2006/relationships/audio" Target="../media/audio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5.xml"/><Relationship Id="rId6" Type="http://schemas.openxmlformats.org/officeDocument/2006/relationships/audio" Target="../media/audio5.bin"/><Relationship Id="rId5" Type="http://schemas.openxmlformats.org/officeDocument/2006/relationships/audio" Target="../media/audio4.bin"/><Relationship Id="rId4" Type="http://schemas.openxmlformats.org/officeDocument/2006/relationships/audio" Target="../media/audio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audio" Target="../media/audio5.bin"/><Relationship Id="rId5" Type="http://schemas.openxmlformats.org/officeDocument/2006/relationships/audio" Target="../media/audio3.bin"/><Relationship Id="rId4" Type="http://schemas.openxmlformats.org/officeDocument/2006/relationships/audio" Target="../media/audio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250901"/>
            <a:ext cx="3606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003399"/>
                </a:solidFill>
                <a:latin typeface="Arial"/>
                <a:cs typeface="Arial"/>
              </a:rPr>
              <a:t>4.2</a:t>
            </a:r>
            <a:r>
              <a:rPr sz="4400" b="1" spc="-10" dirty="0">
                <a:solidFill>
                  <a:srgbClr val="003399"/>
                </a:solidFill>
                <a:latin typeface="宋体"/>
                <a:cs typeface="宋体"/>
              </a:rPr>
              <a:t>平衡二叉树</a:t>
            </a:r>
            <a:endParaRPr sz="4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50875" y="2885691"/>
            <a:ext cx="2590800" cy="62837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3600" b="1" spc="10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2000" b="1" spc="5" dirty="0">
                <a:latin typeface="宋体"/>
                <a:cs typeface="宋体"/>
              </a:rPr>
              <a:t>一般情况调整</a:t>
            </a:r>
            <a:r>
              <a:rPr sz="2000" b="1" spc="-5" dirty="0">
                <a:latin typeface="宋体"/>
                <a:cs typeface="宋体"/>
              </a:rPr>
              <a:t>如</a:t>
            </a:r>
            <a:r>
              <a:rPr sz="2000" b="1" spc="20" dirty="0">
                <a:latin typeface="宋体"/>
                <a:cs typeface="宋体"/>
              </a:rPr>
              <a:t>下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0" name="Oval 4">
            <a:extLst>
              <a:ext uri="{FF2B5EF4-FFF2-40B4-BE49-F238E27FC236}">
                <a16:creationId xmlns:a16="http://schemas.microsoft.com/office/drawing/2014/main" id="{572D325F-444B-4723-8596-D316D019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78" y="-26116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Dec</a:t>
            </a:r>
            <a:endParaRPr lang="en-US" altLang="zh-CN" sz="2400"/>
          </a:p>
        </p:txBody>
      </p:sp>
      <p:sp>
        <p:nvSpPr>
          <p:cNvPr id="131" name="Oval 5">
            <a:extLst>
              <a:ext uri="{FF2B5EF4-FFF2-40B4-BE49-F238E27FC236}">
                <a16:creationId xmlns:a16="http://schemas.microsoft.com/office/drawing/2014/main" id="{9DF05B67-9201-4C1C-9A44-F9A7BF60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78" y="-26116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July</a:t>
            </a:r>
            <a:endParaRPr lang="en-US" altLang="zh-CN" sz="2400"/>
          </a:p>
        </p:txBody>
      </p:sp>
      <p:grpSp>
        <p:nvGrpSpPr>
          <p:cNvPr id="132" name="Group 6">
            <a:extLst>
              <a:ext uri="{FF2B5EF4-FFF2-40B4-BE49-F238E27FC236}">
                <a16:creationId xmlns:a16="http://schemas.microsoft.com/office/drawing/2014/main" id="{C3A54AC5-C506-4E29-89BD-6E32664B8960}"/>
              </a:ext>
            </a:extLst>
          </p:cNvPr>
          <p:cNvGrpSpPr>
            <a:grpSpLocks/>
          </p:cNvGrpSpPr>
          <p:nvPr/>
        </p:nvGrpSpPr>
        <p:grpSpPr bwMode="auto">
          <a:xfrm>
            <a:off x="128578" y="323134"/>
            <a:ext cx="4419600" cy="2133600"/>
            <a:chOff x="288" y="528"/>
            <a:chExt cx="2784" cy="1344"/>
          </a:xfrm>
        </p:grpSpPr>
        <p:grpSp>
          <p:nvGrpSpPr>
            <p:cNvPr id="133" name="Group 7">
              <a:extLst>
                <a:ext uri="{FF2B5EF4-FFF2-40B4-BE49-F238E27FC236}">
                  <a16:creationId xmlns:a16="http://schemas.microsoft.com/office/drawing/2014/main" id="{BC109FC4-F180-4560-800C-18AF5D621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528"/>
              <a:ext cx="1776" cy="672"/>
              <a:chOff x="3600" y="768"/>
              <a:chExt cx="1776" cy="672"/>
            </a:xfrm>
          </p:grpSpPr>
          <p:grpSp>
            <p:nvGrpSpPr>
              <p:cNvPr id="160" name="Group 8">
                <a:extLst>
                  <a:ext uri="{FF2B5EF4-FFF2-40B4-BE49-F238E27FC236}">
                    <a16:creationId xmlns:a16="http://schemas.microsoft.com/office/drawing/2014/main" id="{3F0AD2EC-D2BC-4BFA-AA2A-2A4B1885E0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768"/>
                <a:ext cx="1200" cy="672"/>
                <a:chOff x="4176" y="768"/>
                <a:chExt cx="1200" cy="672"/>
              </a:xfrm>
            </p:grpSpPr>
            <p:grpSp>
              <p:nvGrpSpPr>
                <p:cNvPr id="169" name="Group 9">
                  <a:extLst>
                    <a:ext uri="{FF2B5EF4-FFF2-40B4-BE49-F238E27FC236}">
                      <a16:creationId xmlns:a16="http://schemas.microsoft.com/office/drawing/2014/main" id="{C6169EE0-7705-46B1-86D3-DC63AC362F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178" name="Oval 10">
                    <a:extLst>
                      <a:ext uri="{FF2B5EF4-FFF2-40B4-BE49-F238E27FC236}">
                        <a16:creationId xmlns:a16="http://schemas.microsoft.com/office/drawing/2014/main" id="{903CA018-7804-467F-8813-46923EC318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Mar</a:t>
                    </a:r>
                    <a:endParaRPr lang="en-US" altLang="zh-CN" sz="2400"/>
                  </a:p>
                </p:txBody>
              </p:sp>
              <p:sp>
                <p:nvSpPr>
                  <p:cNvPr id="179" name="Rectangle 11">
                    <a:extLst>
                      <a:ext uri="{FF2B5EF4-FFF2-40B4-BE49-F238E27FC236}">
                        <a16:creationId xmlns:a16="http://schemas.microsoft.com/office/drawing/2014/main" id="{E5D24139-5265-466C-B7D1-1D1B36F820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70" name="Rectangle 12">
                  <a:extLst>
                    <a:ext uri="{FF2B5EF4-FFF2-40B4-BE49-F238E27FC236}">
                      <a16:creationId xmlns:a16="http://schemas.microsoft.com/office/drawing/2014/main" id="{93C81288-1E62-4DCF-81B5-B26590A1A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  <a:endParaRPr lang="en-US" altLang="zh-CN" sz="1800"/>
                </a:p>
              </p:txBody>
            </p:sp>
            <p:grpSp>
              <p:nvGrpSpPr>
                <p:cNvPr id="171" name="Group 13">
                  <a:extLst>
                    <a:ext uri="{FF2B5EF4-FFF2-40B4-BE49-F238E27FC236}">
                      <a16:creationId xmlns:a16="http://schemas.microsoft.com/office/drawing/2014/main" id="{C68F9B96-B5CA-49B1-8DAB-2B0CEC2A71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74" name="Group 14">
                    <a:extLst>
                      <a:ext uri="{FF2B5EF4-FFF2-40B4-BE49-F238E27FC236}">
                        <a16:creationId xmlns:a16="http://schemas.microsoft.com/office/drawing/2014/main" id="{83DB8B1F-5FFC-489B-B89A-459C4F82D5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76" name="Oval 15">
                      <a:extLst>
                        <a:ext uri="{FF2B5EF4-FFF2-40B4-BE49-F238E27FC236}">
                          <a16:creationId xmlns:a16="http://schemas.microsoft.com/office/drawing/2014/main" id="{56F4EA71-FF1B-429A-89A2-F33279C97E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May</a:t>
                      </a:r>
                      <a:endParaRPr lang="en-US" altLang="zh-CN" sz="2400"/>
                    </a:p>
                  </p:txBody>
                </p:sp>
                <p:sp>
                  <p:nvSpPr>
                    <p:cNvPr id="177" name="Rectangle 16">
                      <a:extLst>
                        <a:ext uri="{FF2B5EF4-FFF2-40B4-BE49-F238E27FC236}">
                          <a16:creationId xmlns:a16="http://schemas.microsoft.com/office/drawing/2014/main" id="{7361173F-0A74-4DE4-B2ED-4717843467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altLang="zh-CN" sz="1800"/>
                    </a:p>
                  </p:txBody>
                </p:sp>
              </p:grpSp>
              <p:sp>
                <p:nvSpPr>
                  <p:cNvPr id="175" name="Line 17">
                    <a:extLst>
                      <a:ext uri="{FF2B5EF4-FFF2-40B4-BE49-F238E27FC236}">
                        <a16:creationId xmlns:a16="http://schemas.microsoft.com/office/drawing/2014/main" id="{116D68DE-8B86-4F4F-A79B-0645F99365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912"/>
                    <a:ext cx="240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2" name="Rectangle 18">
                  <a:extLst>
                    <a:ext uri="{FF2B5EF4-FFF2-40B4-BE49-F238E27FC236}">
                      <a16:creationId xmlns:a16="http://schemas.microsoft.com/office/drawing/2014/main" id="{84016373-5872-4F0B-89F5-E05F7323B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</a:p>
              </p:txBody>
            </p:sp>
            <p:sp>
              <p:nvSpPr>
                <p:cNvPr id="173" name="Rectangle 19">
                  <a:extLst>
                    <a:ext uri="{FF2B5EF4-FFF2-40B4-BE49-F238E27FC236}">
                      <a16:creationId xmlns:a16="http://schemas.microsoft.com/office/drawing/2014/main" id="{45162236-57E2-4643-8065-D1783E1EE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rgbClr val="FF0000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rgbClr val="FF0000"/>
                      </a:solidFill>
                    </a:rPr>
                    <a:t>2</a:t>
                  </a:r>
                  <a:endParaRPr lang="en-US" altLang="zh-CN" sz="1800"/>
                </a:p>
              </p:txBody>
            </p:sp>
          </p:grpSp>
          <p:sp>
            <p:nvSpPr>
              <p:cNvPr id="161" name="Rectangle 20">
                <a:extLst>
                  <a:ext uri="{FF2B5EF4-FFF2-40B4-BE49-F238E27FC236}">
                    <a16:creationId xmlns:a16="http://schemas.microsoft.com/office/drawing/2014/main" id="{CCA3961D-386C-44EF-95A3-199F2A3F6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162" name="Group 21">
                <a:extLst>
                  <a:ext uri="{FF2B5EF4-FFF2-40B4-BE49-F238E27FC236}">
                    <a16:creationId xmlns:a16="http://schemas.microsoft.com/office/drawing/2014/main" id="{38C5ADC0-C933-4686-A508-3BAA4AC918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00" y="1056"/>
                <a:ext cx="672" cy="384"/>
                <a:chOff x="1440" y="912"/>
                <a:chExt cx="672" cy="384"/>
              </a:xfrm>
            </p:grpSpPr>
            <p:grpSp>
              <p:nvGrpSpPr>
                <p:cNvPr id="165" name="Group 22">
                  <a:extLst>
                    <a:ext uri="{FF2B5EF4-FFF2-40B4-BE49-F238E27FC236}">
                      <a16:creationId xmlns:a16="http://schemas.microsoft.com/office/drawing/2014/main" id="{A27DFE7C-37DF-4677-BA1A-6CE4393933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67" name="Oval 23">
                    <a:extLst>
                      <a:ext uri="{FF2B5EF4-FFF2-40B4-BE49-F238E27FC236}">
                        <a16:creationId xmlns:a16="http://schemas.microsoft.com/office/drawing/2014/main" id="{D18541F6-21B6-42E3-9DE4-D6AEF2A70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Aug</a:t>
                    </a:r>
                    <a:endParaRPr lang="en-US" altLang="zh-CN" sz="2400"/>
                  </a:p>
                </p:txBody>
              </p:sp>
              <p:sp>
                <p:nvSpPr>
                  <p:cNvPr id="168" name="Rectangle 24">
                    <a:extLst>
                      <a:ext uri="{FF2B5EF4-FFF2-40B4-BE49-F238E27FC236}">
                        <a16:creationId xmlns:a16="http://schemas.microsoft.com/office/drawing/2014/main" id="{2253963A-2BE8-47A4-98BC-39154C917E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66" name="Line 25">
                  <a:extLst>
                    <a:ext uri="{FF2B5EF4-FFF2-40B4-BE49-F238E27FC236}">
                      <a16:creationId xmlns:a16="http://schemas.microsoft.com/office/drawing/2014/main" id="{3C92F167-2914-4980-B5CF-CEA589147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3" name="Rectangle 26">
                <a:extLst>
                  <a:ext uri="{FF2B5EF4-FFF2-40B4-BE49-F238E27FC236}">
                    <a16:creationId xmlns:a16="http://schemas.microsoft.com/office/drawing/2014/main" id="{4C9B2545-32CB-43FC-BB6D-FDCED4BDE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2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  <p:sp>
            <p:nvSpPr>
              <p:cNvPr id="164" name="Rectangle 27">
                <a:extLst>
                  <a:ext uri="{FF2B5EF4-FFF2-40B4-BE49-F238E27FC236}">
                    <a16:creationId xmlns:a16="http://schemas.microsoft.com/office/drawing/2014/main" id="{5B21CEF9-183A-4E87-A020-C88174810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</p:grpSp>
        <p:sp>
          <p:nvSpPr>
            <p:cNvPr id="134" name="Rectangle 28">
              <a:extLst>
                <a:ext uri="{FF2B5EF4-FFF2-40B4-BE49-F238E27FC236}">
                  <a16:creationId xmlns:a16="http://schemas.microsoft.com/office/drawing/2014/main" id="{BB1AE864-CA24-41F4-B10A-8CA19ADDD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864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grpSp>
          <p:nvGrpSpPr>
            <p:cNvPr id="135" name="Group 29">
              <a:extLst>
                <a:ext uri="{FF2B5EF4-FFF2-40B4-BE49-F238E27FC236}">
                  <a16:creationId xmlns:a16="http://schemas.microsoft.com/office/drawing/2014/main" id="{16D5449C-7E2E-46F5-BA84-A2E0A9C07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152"/>
              <a:ext cx="672" cy="384"/>
              <a:chOff x="1440" y="912"/>
              <a:chExt cx="672" cy="384"/>
            </a:xfrm>
          </p:grpSpPr>
          <p:grpSp>
            <p:nvGrpSpPr>
              <p:cNvPr id="156" name="Group 30">
                <a:extLst>
                  <a:ext uri="{FF2B5EF4-FFF2-40B4-BE49-F238E27FC236}">
                    <a16:creationId xmlns:a16="http://schemas.microsoft.com/office/drawing/2014/main" id="{FB7D6317-F199-493C-8BE1-73724D9037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58" name="Oval 31">
                  <a:extLst>
                    <a:ext uri="{FF2B5EF4-FFF2-40B4-BE49-F238E27FC236}">
                      <a16:creationId xmlns:a16="http://schemas.microsoft.com/office/drawing/2014/main" id="{FD378107-9807-4092-98E6-F3D7A3A4E0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Jan</a:t>
                  </a:r>
                  <a:endParaRPr lang="en-US" altLang="zh-CN" sz="2400"/>
                </a:p>
              </p:txBody>
            </p:sp>
            <p:sp>
              <p:nvSpPr>
                <p:cNvPr id="159" name="Rectangle 32">
                  <a:extLst>
                    <a:ext uri="{FF2B5EF4-FFF2-40B4-BE49-F238E27FC236}">
                      <a16:creationId xmlns:a16="http://schemas.microsoft.com/office/drawing/2014/main" id="{532C0627-58E9-4EB4-A1F7-677B1450D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57" name="Line 33">
                <a:extLst>
                  <a:ext uri="{FF2B5EF4-FFF2-40B4-BE49-F238E27FC236}">
                    <a16:creationId xmlns:a16="http://schemas.microsoft.com/office/drawing/2014/main" id="{7C5861A6-86A7-43ED-8725-071C61E5C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36" name="Group 34">
              <a:extLst>
                <a:ext uri="{FF2B5EF4-FFF2-40B4-BE49-F238E27FC236}">
                  <a16:creationId xmlns:a16="http://schemas.microsoft.com/office/drawing/2014/main" id="{25F458C1-3881-495F-8821-260A8EF3060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8" y="1152"/>
              <a:ext cx="672" cy="384"/>
              <a:chOff x="1440" y="912"/>
              <a:chExt cx="672" cy="384"/>
            </a:xfrm>
          </p:grpSpPr>
          <p:grpSp>
            <p:nvGrpSpPr>
              <p:cNvPr id="152" name="Group 35">
                <a:extLst>
                  <a:ext uri="{FF2B5EF4-FFF2-40B4-BE49-F238E27FC236}">
                    <a16:creationId xmlns:a16="http://schemas.microsoft.com/office/drawing/2014/main" id="{31247DB3-AC26-4A99-BCCF-31D0CAB71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54" name="Oval 36">
                  <a:extLst>
                    <a:ext uri="{FF2B5EF4-FFF2-40B4-BE49-F238E27FC236}">
                      <a16:creationId xmlns:a16="http://schemas.microsoft.com/office/drawing/2014/main" id="{03D48103-77F5-4989-8DF2-C182EA695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Apr</a:t>
                  </a:r>
                  <a:endParaRPr lang="en-US" altLang="zh-CN" sz="2400"/>
                </a:p>
              </p:txBody>
            </p:sp>
            <p:sp>
              <p:nvSpPr>
                <p:cNvPr id="155" name="Rectangle 37">
                  <a:extLst>
                    <a:ext uri="{FF2B5EF4-FFF2-40B4-BE49-F238E27FC236}">
                      <a16:creationId xmlns:a16="http://schemas.microsoft.com/office/drawing/2014/main" id="{3C3675A0-9C5C-4CA8-B429-A9A43924D8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53" name="Line 38">
                <a:extLst>
                  <a:ext uri="{FF2B5EF4-FFF2-40B4-BE49-F238E27FC236}">
                    <a16:creationId xmlns:a16="http://schemas.microsoft.com/office/drawing/2014/main" id="{2D4E6197-6909-434C-8BCE-F2EDF2E1C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37" name="Group 39">
              <a:extLst>
                <a:ext uri="{FF2B5EF4-FFF2-40B4-BE49-F238E27FC236}">
                  <a16:creationId xmlns:a16="http://schemas.microsoft.com/office/drawing/2014/main" id="{4B42FDDE-F61D-4F45-BF63-E673E6363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200"/>
              <a:ext cx="672" cy="384"/>
              <a:chOff x="1440" y="912"/>
              <a:chExt cx="672" cy="384"/>
            </a:xfrm>
          </p:grpSpPr>
          <p:grpSp>
            <p:nvGrpSpPr>
              <p:cNvPr id="148" name="Group 40">
                <a:extLst>
                  <a:ext uri="{FF2B5EF4-FFF2-40B4-BE49-F238E27FC236}">
                    <a16:creationId xmlns:a16="http://schemas.microsoft.com/office/drawing/2014/main" id="{0B12005D-2B8D-41BA-B406-BB9FA6CC25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50" name="Oval 41">
                  <a:extLst>
                    <a:ext uri="{FF2B5EF4-FFF2-40B4-BE49-F238E27FC236}">
                      <a16:creationId xmlns:a16="http://schemas.microsoft.com/office/drawing/2014/main" id="{C6D1F62F-2D17-4E84-8B41-3D0462756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Nov</a:t>
                  </a:r>
                  <a:endParaRPr lang="en-US" altLang="zh-CN" sz="2400"/>
                </a:p>
              </p:txBody>
            </p:sp>
            <p:sp>
              <p:nvSpPr>
                <p:cNvPr id="151" name="Rectangle 42">
                  <a:extLst>
                    <a:ext uri="{FF2B5EF4-FFF2-40B4-BE49-F238E27FC236}">
                      <a16:creationId xmlns:a16="http://schemas.microsoft.com/office/drawing/2014/main" id="{AFE21C87-9321-4EF8-8807-E564C7E9A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49" name="Line 43">
                <a:extLst>
                  <a:ext uri="{FF2B5EF4-FFF2-40B4-BE49-F238E27FC236}">
                    <a16:creationId xmlns:a16="http://schemas.microsoft.com/office/drawing/2014/main" id="{0B11FB13-8ADC-4FBA-A74C-83982B48A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38" name="Group 44">
              <a:extLst>
                <a:ext uri="{FF2B5EF4-FFF2-40B4-BE49-F238E27FC236}">
                  <a16:creationId xmlns:a16="http://schemas.microsoft.com/office/drawing/2014/main" id="{5577EA67-13B1-4AFF-B81A-DADD3BDEB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488"/>
              <a:ext cx="672" cy="384"/>
              <a:chOff x="1440" y="912"/>
              <a:chExt cx="672" cy="384"/>
            </a:xfrm>
          </p:grpSpPr>
          <p:grpSp>
            <p:nvGrpSpPr>
              <p:cNvPr id="144" name="Group 45">
                <a:extLst>
                  <a:ext uri="{FF2B5EF4-FFF2-40B4-BE49-F238E27FC236}">
                    <a16:creationId xmlns:a16="http://schemas.microsoft.com/office/drawing/2014/main" id="{E0E50E73-2F64-4A58-91FF-87C5F08B77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46" name="Oval 46">
                  <a:extLst>
                    <a:ext uri="{FF2B5EF4-FFF2-40B4-BE49-F238E27FC236}">
                      <a16:creationId xmlns:a16="http://schemas.microsoft.com/office/drawing/2014/main" id="{BD9A4948-963F-4AC1-8835-5A4ECD85C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July</a:t>
                  </a:r>
                  <a:endParaRPr lang="en-US" altLang="zh-CN" sz="2400"/>
                </a:p>
              </p:txBody>
            </p:sp>
            <p:sp>
              <p:nvSpPr>
                <p:cNvPr id="147" name="Rectangle 47">
                  <a:extLst>
                    <a:ext uri="{FF2B5EF4-FFF2-40B4-BE49-F238E27FC236}">
                      <a16:creationId xmlns:a16="http://schemas.microsoft.com/office/drawing/2014/main" id="{D15CBB85-7375-4FEC-8EAD-6E91BD18F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45" name="Line 48">
                <a:extLst>
                  <a:ext uri="{FF2B5EF4-FFF2-40B4-BE49-F238E27FC236}">
                    <a16:creationId xmlns:a16="http://schemas.microsoft.com/office/drawing/2014/main" id="{FECDAFDA-CEAB-4270-BE2E-47A569209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39" name="Group 49">
              <a:extLst>
                <a:ext uri="{FF2B5EF4-FFF2-40B4-BE49-F238E27FC236}">
                  <a16:creationId xmlns:a16="http://schemas.microsoft.com/office/drawing/2014/main" id="{7CCD83FF-A01B-4DBD-9E01-E6A5F04B2A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64" y="1488"/>
              <a:ext cx="672" cy="384"/>
              <a:chOff x="1440" y="912"/>
              <a:chExt cx="672" cy="384"/>
            </a:xfrm>
          </p:grpSpPr>
          <p:grpSp>
            <p:nvGrpSpPr>
              <p:cNvPr id="140" name="Group 50">
                <a:extLst>
                  <a:ext uri="{FF2B5EF4-FFF2-40B4-BE49-F238E27FC236}">
                    <a16:creationId xmlns:a16="http://schemas.microsoft.com/office/drawing/2014/main" id="{EDA6ADA3-2175-4172-BBC7-53C2AA0F5A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42" name="Oval 51">
                  <a:extLst>
                    <a:ext uri="{FF2B5EF4-FFF2-40B4-BE49-F238E27FC236}">
                      <a16:creationId xmlns:a16="http://schemas.microsoft.com/office/drawing/2014/main" id="{0003DC83-F38F-4479-ADBC-C7199195D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Dec</a:t>
                  </a:r>
                  <a:endParaRPr lang="en-US" altLang="zh-CN" sz="2400"/>
                </a:p>
              </p:txBody>
            </p:sp>
            <p:sp>
              <p:nvSpPr>
                <p:cNvPr id="143" name="Rectangle 52">
                  <a:extLst>
                    <a:ext uri="{FF2B5EF4-FFF2-40B4-BE49-F238E27FC236}">
                      <a16:creationId xmlns:a16="http://schemas.microsoft.com/office/drawing/2014/main" id="{96CEF459-A4E8-4F64-B8F1-E33A0D388B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AE592AA3-573F-4512-896E-C46966E29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0" name="Oval 54">
            <a:extLst>
              <a:ext uri="{FF2B5EF4-FFF2-40B4-BE49-F238E27FC236}">
                <a16:creationId xmlns:a16="http://schemas.microsoft.com/office/drawing/2014/main" id="{185BA80F-9A6D-4F70-A6E9-8764214E7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78" y="-26116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Feb</a:t>
            </a:r>
            <a:endParaRPr lang="en-US" altLang="zh-CN" sz="2400"/>
          </a:p>
        </p:txBody>
      </p:sp>
      <p:grpSp>
        <p:nvGrpSpPr>
          <p:cNvPr id="181" name="Group 55">
            <a:extLst>
              <a:ext uri="{FF2B5EF4-FFF2-40B4-BE49-F238E27FC236}">
                <a16:creationId xmlns:a16="http://schemas.microsoft.com/office/drawing/2014/main" id="{6454B756-B3E0-4F8F-B42A-64CF48C89BF2}"/>
              </a:ext>
            </a:extLst>
          </p:cNvPr>
          <p:cNvGrpSpPr>
            <a:grpSpLocks/>
          </p:cNvGrpSpPr>
          <p:nvPr/>
        </p:nvGrpSpPr>
        <p:grpSpPr bwMode="auto">
          <a:xfrm>
            <a:off x="1728778" y="2456734"/>
            <a:ext cx="1066800" cy="609600"/>
            <a:chOff x="1440" y="912"/>
            <a:chExt cx="672" cy="384"/>
          </a:xfrm>
        </p:grpSpPr>
        <p:grpSp>
          <p:nvGrpSpPr>
            <p:cNvPr id="182" name="Group 56">
              <a:extLst>
                <a:ext uri="{FF2B5EF4-FFF2-40B4-BE49-F238E27FC236}">
                  <a16:creationId xmlns:a16="http://schemas.microsoft.com/office/drawing/2014/main" id="{1E77CAF4-5E55-4735-824D-13C33C67F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84" name="Oval 57">
                <a:extLst>
                  <a:ext uri="{FF2B5EF4-FFF2-40B4-BE49-F238E27FC236}">
                    <a16:creationId xmlns:a16="http://schemas.microsoft.com/office/drawing/2014/main" id="{1455A3D0-3563-4EDE-BA45-B6B07B9D8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Feb</a:t>
                </a:r>
                <a:endParaRPr lang="en-US" altLang="zh-CN" sz="2400"/>
              </a:p>
            </p:txBody>
          </p:sp>
          <p:sp>
            <p:nvSpPr>
              <p:cNvPr id="185" name="Rectangle 58">
                <a:extLst>
                  <a:ext uri="{FF2B5EF4-FFF2-40B4-BE49-F238E27FC236}">
                    <a16:creationId xmlns:a16="http://schemas.microsoft.com/office/drawing/2014/main" id="{67388F31-4107-445B-A7A7-A9BD8CA26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83" name="Line 59">
              <a:extLst>
                <a:ext uri="{FF2B5EF4-FFF2-40B4-BE49-F238E27FC236}">
                  <a16:creationId xmlns:a16="http://schemas.microsoft.com/office/drawing/2014/main" id="{91900B34-AA5C-4B92-B229-C52A9E98B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12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186" name="Rectangle 60">
            <a:extLst>
              <a:ext uri="{FF2B5EF4-FFF2-40B4-BE49-F238E27FC236}">
                <a16:creationId xmlns:a16="http://schemas.microsoft.com/office/drawing/2014/main" id="{0981375E-E454-47B5-97BA-067DA612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78" y="1923334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</a:t>
            </a:r>
            <a:r>
              <a:rPr lang="en-US" altLang="zh-CN" sz="18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9B9AB19C-6BB9-4D8B-AEF4-46327AF72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78" y="1389934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88" name="Rectangle 62">
            <a:extLst>
              <a:ext uri="{FF2B5EF4-FFF2-40B4-BE49-F238E27FC236}">
                <a16:creationId xmlns:a16="http://schemas.microsoft.com/office/drawing/2014/main" id="{7BC8C7E9-15E7-4444-9BE0-8BAA4EC7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78" y="856534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sym typeface="Symbol" charset="2"/>
              </a:rPr>
              <a:t></a:t>
            </a:r>
            <a:r>
              <a:rPr lang="en-US" altLang="zh-CN" sz="1800">
                <a:solidFill>
                  <a:srgbClr val="FF0000"/>
                </a:solidFill>
              </a:rPr>
              <a:t>2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89" name="Rectangle 63">
            <a:extLst>
              <a:ext uri="{FF2B5EF4-FFF2-40B4-BE49-F238E27FC236}">
                <a16:creationId xmlns:a16="http://schemas.microsoft.com/office/drawing/2014/main" id="{435576EA-7E42-4137-8CE0-281972D4B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78" y="323134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sym typeface="Symbol" charset="2"/>
              </a:rPr>
              <a:t>2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90" name="Line 64">
            <a:extLst>
              <a:ext uri="{FF2B5EF4-FFF2-40B4-BE49-F238E27FC236}">
                <a16:creationId xmlns:a16="http://schemas.microsoft.com/office/drawing/2014/main" id="{11105F64-E3D3-4713-86AB-F5751FCC2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1178" y="1389934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191" name="Line 65">
            <a:extLst>
              <a:ext uri="{FF2B5EF4-FFF2-40B4-BE49-F238E27FC236}">
                <a16:creationId xmlns:a16="http://schemas.microsoft.com/office/drawing/2014/main" id="{47626B7B-FF77-4244-8271-BE0F812A8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8778" y="1847134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grpSp>
        <p:nvGrpSpPr>
          <p:cNvPr id="192" name="Group 66">
            <a:extLst>
              <a:ext uri="{FF2B5EF4-FFF2-40B4-BE49-F238E27FC236}">
                <a16:creationId xmlns:a16="http://schemas.microsoft.com/office/drawing/2014/main" id="{D21AE825-6F87-470E-AE47-4E17A5B861C1}"/>
              </a:ext>
            </a:extLst>
          </p:cNvPr>
          <p:cNvGrpSpPr>
            <a:grpSpLocks/>
          </p:cNvGrpSpPr>
          <p:nvPr/>
        </p:nvGrpSpPr>
        <p:grpSpPr bwMode="auto">
          <a:xfrm>
            <a:off x="4167178" y="627934"/>
            <a:ext cx="1371600" cy="762000"/>
            <a:chOff x="1872" y="2976"/>
            <a:chExt cx="864" cy="480"/>
          </a:xfrm>
        </p:grpSpPr>
        <p:sp>
          <p:nvSpPr>
            <p:cNvPr id="193" name="AutoShape 67">
              <a:extLst>
                <a:ext uri="{FF2B5EF4-FFF2-40B4-BE49-F238E27FC236}">
                  <a16:creationId xmlns:a16="http://schemas.microsoft.com/office/drawing/2014/main" id="{D0D99402-4805-456E-BAB4-6B93F799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" name="Rectangle 68">
              <a:extLst>
                <a:ext uri="{FF2B5EF4-FFF2-40B4-BE49-F238E27FC236}">
                  <a16:creationId xmlns:a16="http://schemas.microsoft.com/office/drawing/2014/main" id="{996F45BB-13FA-4381-ADFB-BF5AE07C0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RL</a:t>
              </a:r>
              <a:endParaRPr lang="en-US" altLang="zh-CN" sz="2000"/>
            </a:p>
          </p:txBody>
        </p:sp>
        <p:sp>
          <p:nvSpPr>
            <p:cNvPr id="195" name="Rectangle 69">
              <a:extLst>
                <a:ext uri="{FF2B5EF4-FFF2-40B4-BE49-F238E27FC236}">
                  <a16:creationId xmlns:a16="http://schemas.microsoft.com/office/drawing/2014/main" id="{75DB865D-7EF9-4A73-948C-2D1B985B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旋转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96" name="Group 70">
            <a:extLst>
              <a:ext uri="{FF2B5EF4-FFF2-40B4-BE49-F238E27FC236}">
                <a16:creationId xmlns:a16="http://schemas.microsoft.com/office/drawing/2014/main" id="{49039277-B05D-42C9-8ABC-99A2D0CE76AB}"/>
              </a:ext>
            </a:extLst>
          </p:cNvPr>
          <p:cNvGrpSpPr>
            <a:grpSpLocks/>
          </p:cNvGrpSpPr>
          <p:nvPr/>
        </p:nvGrpSpPr>
        <p:grpSpPr bwMode="auto">
          <a:xfrm>
            <a:off x="4017953" y="551734"/>
            <a:ext cx="5105400" cy="2209800"/>
            <a:chOff x="1152" y="2160"/>
            <a:chExt cx="3216" cy="1392"/>
          </a:xfrm>
        </p:grpSpPr>
        <p:grpSp>
          <p:nvGrpSpPr>
            <p:cNvPr id="197" name="Group 71">
              <a:extLst>
                <a:ext uri="{FF2B5EF4-FFF2-40B4-BE49-F238E27FC236}">
                  <a16:creationId xmlns:a16="http://schemas.microsoft.com/office/drawing/2014/main" id="{57CF2960-51A1-4D52-AA3E-AA9EDCCD6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120"/>
              <a:ext cx="672" cy="384"/>
              <a:chOff x="1440" y="912"/>
              <a:chExt cx="672" cy="384"/>
            </a:xfrm>
          </p:grpSpPr>
          <p:grpSp>
            <p:nvGrpSpPr>
              <p:cNvPr id="251" name="Group 72">
                <a:extLst>
                  <a:ext uri="{FF2B5EF4-FFF2-40B4-BE49-F238E27FC236}">
                    <a16:creationId xmlns:a16="http://schemas.microsoft.com/office/drawing/2014/main" id="{0203EFFF-5AF4-4252-898F-1639EB3788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53" name="Oval 73">
                  <a:extLst>
                    <a:ext uri="{FF2B5EF4-FFF2-40B4-BE49-F238E27FC236}">
                      <a16:creationId xmlns:a16="http://schemas.microsoft.com/office/drawing/2014/main" id="{74AE8628-939F-452B-9BF8-DD21E25C8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July</a:t>
                  </a:r>
                  <a:endParaRPr lang="en-US" altLang="zh-CN" sz="2400"/>
                </a:p>
              </p:txBody>
            </p:sp>
            <p:sp>
              <p:nvSpPr>
                <p:cNvPr id="254" name="Rectangle 74">
                  <a:extLst>
                    <a:ext uri="{FF2B5EF4-FFF2-40B4-BE49-F238E27FC236}">
                      <a16:creationId xmlns:a16="http://schemas.microsoft.com/office/drawing/2014/main" id="{8317616E-6C97-4EE2-92A0-7672301DA4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252" name="Line 75">
                <a:extLst>
                  <a:ext uri="{FF2B5EF4-FFF2-40B4-BE49-F238E27FC236}">
                    <a16:creationId xmlns:a16="http://schemas.microsoft.com/office/drawing/2014/main" id="{F0C56AAF-4DA9-44AF-89DE-CCC1379D0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98" name="Group 76">
              <a:extLst>
                <a:ext uri="{FF2B5EF4-FFF2-40B4-BE49-F238E27FC236}">
                  <a16:creationId xmlns:a16="http://schemas.microsoft.com/office/drawing/2014/main" id="{880AC35D-0DB7-4F59-A0F4-99F52285B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496"/>
              <a:ext cx="2208" cy="1056"/>
              <a:chOff x="1152" y="2496"/>
              <a:chExt cx="2208" cy="1056"/>
            </a:xfrm>
          </p:grpSpPr>
          <p:grpSp>
            <p:nvGrpSpPr>
              <p:cNvPr id="219" name="Group 77">
                <a:extLst>
                  <a:ext uri="{FF2B5EF4-FFF2-40B4-BE49-F238E27FC236}">
                    <a16:creationId xmlns:a16="http://schemas.microsoft.com/office/drawing/2014/main" id="{E6587E36-B36E-4B08-BFBC-B8DBE47BF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584" y="2496"/>
                <a:ext cx="1200" cy="672"/>
                <a:chOff x="4176" y="768"/>
                <a:chExt cx="1200" cy="672"/>
              </a:xfrm>
            </p:grpSpPr>
            <p:grpSp>
              <p:nvGrpSpPr>
                <p:cNvPr id="240" name="Group 78">
                  <a:extLst>
                    <a:ext uri="{FF2B5EF4-FFF2-40B4-BE49-F238E27FC236}">
                      <a16:creationId xmlns:a16="http://schemas.microsoft.com/office/drawing/2014/main" id="{5C71188A-5AEB-486F-BC75-D7481F2642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249" name="Oval 79">
                    <a:extLst>
                      <a:ext uri="{FF2B5EF4-FFF2-40B4-BE49-F238E27FC236}">
                        <a16:creationId xmlns:a16="http://schemas.microsoft.com/office/drawing/2014/main" id="{174BF53C-E0CC-4D51-AEE3-8CD0E344EA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Dec</a:t>
                    </a:r>
                    <a:endParaRPr lang="en-US" altLang="zh-CN" sz="2400"/>
                  </a:p>
                </p:txBody>
              </p:sp>
              <p:sp>
                <p:nvSpPr>
                  <p:cNvPr id="250" name="Rectangle 80">
                    <a:extLst>
                      <a:ext uri="{FF2B5EF4-FFF2-40B4-BE49-F238E27FC236}">
                        <a16:creationId xmlns:a16="http://schemas.microsoft.com/office/drawing/2014/main" id="{7EBBB07C-9649-451C-91D1-3C9401AE19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241" name="Rectangle 81">
                  <a:extLst>
                    <a:ext uri="{FF2B5EF4-FFF2-40B4-BE49-F238E27FC236}">
                      <a16:creationId xmlns:a16="http://schemas.microsoft.com/office/drawing/2014/main" id="{953BDBCE-CDBE-4E30-B188-F1B7BCAEB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  <a:endParaRPr lang="en-US" altLang="zh-CN" sz="1800"/>
                </a:p>
              </p:txBody>
            </p:sp>
            <p:grpSp>
              <p:nvGrpSpPr>
                <p:cNvPr id="242" name="Group 82">
                  <a:extLst>
                    <a:ext uri="{FF2B5EF4-FFF2-40B4-BE49-F238E27FC236}">
                      <a16:creationId xmlns:a16="http://schemas.microsoft.com/office/drawing/2014/main" id="{79B9C018-E9D7-47E2-8556-4AFE2D2B84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245" name="Group 83">
                    <a:extLst>
                      <a:ext uri="{FF2B5EF4-FFF2-40B4-BE49-F238E27FC236}">
                        <a16:creationId xmlns:a16="http://schemas.microsoft.com/office/drawing/2014/main" id="{60040176-8B47-4BDC-AE77-FBDD3A8B7C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247" name="Oval 84">
                      <a:extLst>
                        <a:ext uri="{FF2B5EF4-FFF2-40B4-BE49-F238E27FC236}">
                          <a16:creationId xmlns:a16="http://schemas.microsoft.com/office/drawing/2014/main" id="{14EC0373-150B-4BE5-B825-8C3669D13B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Aug</a:t>
                      </a:r>
                      <a:endParaRPr lang="en-US" altLang="zh-CN" sz="2400"/>
                    </a:p>
                  </p:txBody>
                </p:sp>
                <p:sp>
                  <p:nvSpPr>
                    <p:cNvPr id="248" name="Rectangle 85">
                      <a:extLst>
                        <a:ext uri="{FF2B5EF4-FFF2-40B4-BE49-F238E27FC236}">
                          <a16:creationId xmlns:a16="http://schemas.microsoft.com/office/drawing/2014/main" id="{17A5CBE6-C65B-4784-B04C-C7FB97B5CB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altLang="zh-CN" sz="1800"/>
                    </a:p>
                  </p:txBody>
                </p:sp>
              </p:grpSp>
              <p:sp>
                <p:nvSpPr>
                  <p:cNvPr id="246" name="Line 86">
                    <a:extLst>
                      <a:ext uri="{FF2B5EF4-FFF2-40B4-BE49-F238E27FC236}">
                        <a16:creationId xmlns:a16="http://schemas.microsoft.com/office/drawing/2014/main" id="{3405FFB7-766F-4190-A527-797E307363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912"/>
                    <a:ext cx="240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3" name="Rectangle 87">
                  <a:extLst>
                    <a:ext uri="{FF2B5EF4-FFF2-40B4-BE49-F238E27FC236}">
                      <a16:creationId xmlns:a16="http://schemas.microsoft.com/office/drawing/2014/main" id="{2E640BAF-0A9B-4650-B537-D050CB51E8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</a:p>
              </p:txBody>
            </p:sp>
            <p:sp>
              <p:nvSpPr>
                <p:cNvPr id="244" name="Rectangle 88">
                  <a:extLst>
                    <a:ext uri="{FF2B5EF4-FFF2-40B4-BE49-F238E27FC236}">
                      <a16:creationId xmlns:a16="http://schemas.microsoft.com/office/drawing/2014/main" id="{3DC666B9-D462-4E36-B147-0EFC511EF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rgbClr val="FF0000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rgbClr val="FF0000"/>
                      </a:solidFill>
                    </a:rPr>
                    <a:t>2</a:t>
                  </a:r>
                  <a:endParaRPr lang="en-US" altLang="zh-CN" sz="1800"/>
                </a:p>
              </p:txBody>
            </p:sp>
          </p:grpSp>
          <p:sp>
            <p:nvSpPr>
              <p:cNvPr id="220" name="Rectangle 89">
                <a:extLst>
                  <a:ext uri="{FF2B5EF4-FFF2-40B4-BE49-F238E27FC236}">
                    <a16:creationId xmlns:a16="http://schemas.microsoft.com/office/drawing/2014/main" id="{F69D3A76-547F-45A9-9A4E-45CA3B723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221" name="Group 90">
                <a:extLst>
                  <a:ext uri="{FF2B5EF4-FFF2-40B4-BE49-F238E27FC236}">
                    <a16:creationId xmlns:a16="http://schemas.microsoft.com/office/drawing/2014/main" id="{6469EE90-9374-4493-8669-D2311813F8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784"/>
                <a:ext cx="672" cy="384"/>
                <a:chOff x="1440" y="912"/>
                <a:chExt cx="672" cy="384"/>
              </a:xfrm>
            </p:grpSpPr>
            <p:grpSp>
              <p:nvGrpSpPr>
                <p:cNvPr id="236" name="Group 91">
                  <a:extLst>
                    <a:ext uri="{FF2B5EF4-FFF2-40B4-BE49-F238E27FC236}">
                      <a16:creationId xmlns:a16="http://schemas.microsoft.com/office/drawing/2014/main" id="{B01AD703-2683-4D24-A491-7B72C81F99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238" name="Oval 92">
                    <a:extLst>
                      <a:ext uri="{FF2B5EF4-FFF2-40B4-BE49-F238E27FC236}">
                        <a16:creationId xmlns:a16="http://schemas.microsoft.com/office/drawing/2014/main" id="{FDB3B235-E3D7-4390-8885-9C793A3C0D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Jan</a:t>
                    </a:r>
                    <a:endParaRPr lang="en-US" altLang="zh-CN" sz="2400"/>
                  </a:p>
                </p:txBody>
              </p:sp>
              <p:sp>
                <p:nvSpPr>
                  <p:cNvPr id="239" name="Rectangle 93">
                    <a:extLst>
                      <a:ext uri="{FF2B5EF4-FFF2-40B4-BE49-F238E27FC236}">
                        <a16:creationId xmlns:a16="http://schemas.microsoft.com/office/drawing/2014/main" id="{5C94B774-75BF-44F3-805F-5F02140FC0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237" name="Line 94">
                  <a:extLst>
                    <a:ext uri="{FF2B5EF4-FFF2-40B4-BE49-F238E27FC236}">
                      <a16:creationId xmlns:a16="http://schemas.microsoft.com/office/drawing/2014/main" id="{ED98CC74-4E54-4F1E-9FE8-9F4F49995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2" name="Rectangle 95">
                <a:extLst>
                  <a:ext uri="{FF2B5EF4-FFF2-40B4-BE49-F238E27FC236}">
                    <a16:creationId xmlns:a16="http://schemas.microsoft.com/office/drawing/2014/main" id="{F49DD171-69EE-41AC-9E7D-B7A97B8A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  <p:sp>
            <p:nvSpPr>
              <p:cNvPr id="223" name="Rectangle 96">
                <a:extLst>
                  <a:ext uri="{FF2B5EF4-FFF2-40B4-BE49-F238E27FC236}">
                    <a16:creationId xmlns:a16="http://schemas.microsoft.com/office/drawing/2014/main" id="{C2E0C27D-8782-4588-BDDF-79F1922C0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  <p:sp>
            <p:nvSpPr>
              <p:cNvPr id="224" name="Rectangle 97">
                <a:extLst>
                  <a:ext uri="{FF2B5EF4-FFF2-40B4-BE49-F238E27FC236}">
                    <a16:creationId xmlns:a16="http://schemas.microsoft.com/office/drawing/2014/main" id="{82D3CF46-E3F1-41EF-AB62-D2115F03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28" y="283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225" name="Group 98">
                <a:extLst>
                  <a:ext uri="{FF2B5EF4-FFF2-40B4-BE49-F238E27FC236}">
                    <a16:creationId xmlns:a16="http://schemas.microsoft.com/office/drawing/2014/main" id="{85274D5C-38B3-4753-B939-D1E4957704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160" y="3120"/>
                <a:ext cx="672" cy="384"/>
                <a:chOff x="1440" y="912"/>
                <a:chExt cx="672" cy="384"/>
              </a:xfrm>
            </p:grpSpPr>
            <p:grpSp>
              <p:nvGrpSpPr>
                <p:cNvPr id="232" name="Group 99">
                  <a:extLst>
                    <a:ext uri="{FF2B5EF4-FFF2-40B4-BE49-F238E27FC236}">
                      <a16:creationId xmlns:a16="http://schemas.microsoft.com/office/drawing/2014/main" id="{1DC0742E-8E9E-4FA7-B6BC-AAA452953A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234" name="Oval 100">
                    <a:extLst>
                      <a:ext uri="{FF2B5EF4-FFF2-40B4-BE49-F238E27FC236}">
                        <a16:creationId xmlns:a16="http://schemas.microsoft.com/office/drawing/2014/main" id="{EDAE5007-B7A0-439A-BAA9-23C1D18B8F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Feb</a:t>
                    </a:r>
                    <a:endParaRPr lang="en-US" altLang="zh-CN" sz="2400"/>
                  </a:p>
                </p:txBody>
              </p:sp>
              <p:sp>
                <p:nvSpPr>
                  <p:cNvPr id="235" name="Rectangle 101">
                    <a:extLst>
                      <a:ext uri="{FF2B5EF4-FFF2-40B4-BE49-F238E27FC236}">
                        <a16:creationId xmlns:a16="http://schemas.microsoft.com/office/drawing/2014/main" id="{B3A7C4B4-3CC4-49AB-A8EE-B9FCB30E7E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233" name="Line 102">
                  <a:extLst>
                    <a:ext uri="{FF2B5EF4-FFF2-40B4-BE49-F238E27FC236}">
                      <a16:creationId xmlns:a16="http://schemas.microsoft.com/office/drawing/2014/main" id="{4553F398-E822-4C4F-AF15-C2B2739108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6" name="Rectangle 103">
                <a:extLst>
                  <a:ext uri="{FF2B5EF4-FFF2-40B4-BE49-F238E27FC236}">
                    <a16:creationId xmlns:a16="http://schemas.microsoft.com/office/drawing/2014/main" id="{E63B0345-EDA6-4F22-B74C-A3D90C970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28" y="283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  <p:grpSp>
            <p:nvGrpSpPr>
              <p:cNvPr id="227" name="Group 104">
                <a:extLst>
                  <a:ext uri="{FF2B5EF4-FFF2-40B4-BE49-F238E27FC236}">
                    <a16:creationId xmlns:a16="http://schemas.microsoft.com/office/drawing/2014/main" id="{50D50D8D-74DB-4C2A-9B48-D8F06D846F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52" y="3168"/>
                <a:ext cx="672" cy="384"/>
                <a:chOff x="1440" y="912"/>
                <a:chExt cx="672" cy="384"/>
              </a:xfrm>
            </p:grpSpPr>
            <p:grpSp>
              <p:nvGrpSpPr>
                <p:cNvPr id="228" name="Group 105">
                  <a:extLst>
                    <a:ext uri="{FF2B5EF4-FFF2-40B4-BE49-F238E27FC236}">
                      <a16:creationId xmlns:a16="http://schemas.microsoft.com/office/drawing/2014/main" id="{404CF072-04D4-4256-953C-0AD6EA7525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230" name="Oval 106">
                    <a:extLst>
                      <a:ext uri="{FF2B5EF4-FFF2-40B4-BE49-F238E27FC236}">
                        <a16:creationId xmlns:a16="http://schemas.microsoft.com/office/drawing/2014/main" id="{96514F3C-9F2B-421A-9BA1-92F8F55E6F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Apr</a:t>
                    </a:r>
                    <a:endParaRPr lang="en-US" altLang="zh-CN" sz="2400"/>
                  </a:p>
                </p:txBody>
              </p:sp>
              <p:sp>
                <p:nvSpPr>
                  <p:cNvPr id="231" name="Rectangle 107">
                    <a:extLst>
                      <a:ext uri="{FF2B5EF4-FFF2-40B4-BE49-F238E27FC236}">
                        <a16:creationId xmlns:a16="http://schemas.microsoft.com/office/drawing/2014/main" id="{8A2EBD2C-C4C8-4EC4-9D10-85E4A8B5A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229" name="Line 108">
                  <a:extLst>
                    <a:ext uri="{FF2B5EF4-FFF2-40B4-BE49-F238E27FC236}">
                      <a16:creationId xmlns:a16="http://schemas.microsoft.com/office/drawing/2014/main" id="{33425AB3-FEB8-464F-9E60-832CFE09F1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9" name="Group 109">
              <a:extLst>
                <a:ext uri="{FF2B5EF4-FFF2-40B4-BE49-F238E27FC236}">
                  <a16:creationId xmlns:a16="http://schemas.microsoft.com/office/drawing/2014/main" id="{994FEC6F-0779-4D4E-8B40-40DD7BDFE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1200" cy="672"/>
              <a:chOff x="4176" y="768"/>
              <a:chExt cx="1200" cy="672"/>
            </a:xfrm>
          </p:grpSpPr>
          <p:grpSp>
            <p:nvGrpSpPr>
              <p:cNvPr id="208" name="Group 110">
                <a:extLst>
                  <a:ext uri="{FF2B5EF4-FFF2-40B4-BE49-F238E27FC236}">
                    <a16:creationId xmlns:a16="http://schemas.microsoft.com/office/drawing/2014/main" id="{38869FBE-C875-4069-856B-4AF1F2BB7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768"/>
                <a:ext cx="624" cy="336"/>
                <a:chOff x="912" y="624"/>
                <a:chExt cx="624" cy="336"/>
              </a:xfrm>
            </p:grpSpPr>
            <p:sp>
              <p:nvSpPr>
                <p:cNvPr id="217" name="Oval 111">
                  <a:extLst>
                    <a:ext uri="{FF2B5EF4-FFF2-40B4-BE49-F238E27FC236}">
                      <a16:creationId xmlns:a16="http://schemas.microsoft.com/office/drawing/2014/main" id="{2496DE80-CD68-4848-AED2-F63313399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Mar</a:t>
                  </a:r>
                  <a:endParaRPr lang="en-US" altLang="zh-CN" sz="2400"/>
                </a:p>
              </p:txBody>
            </p:sp>
            <p:sp>
              <p:nvSpPr>
                <p:cNvPr id="218" name="Rectangle 112">
                  <a:extLst>
                    <a:ext uri="{FF2B5EF4-FFF2-40B4-BE49-F238E27FC236}">
                      <a16:creationId xmlns:a16="http://schemas.microsoft.com/office/drawing/2014/main" id="{DEEC494E-EA59-45B8-ADB9-F862AAD8B1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209" name="Rectangle 113">
                <a:extLst>
                  <a:ext uri="{FF2B5EF4-FFF2-40B4-BE49-F238E27FC236}">
                    <a16:creationId xmlns:a16="http://schemas.microsoft.com/office/drawing/2014/main" id="{121DC0A5-8FCC-44C2-B1A0-672495725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210" name="Group 114">
                <a:extLst>
                  <a:ext uri="{FF2B5EF4-FFF2-40B4-BE49-F238E27FC236}">
                    <a16:creationId xmlns:a16="http://schemas.microsoft.com/office/drawing/2014/main" id="{FC0CCCFC-627C-4815-BD83-E77D656758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672" cy="384"/>
                <a:chOff x="1440" y="912"/>
                <a:chExt cx="672" cy="384"/>
              </a:xfrm>
            </p:grpSpPr>
            <p:grpSp>
              <p:nvGrpSpPr>
                <p:cNvPr id="213" name="Group 115">
                  <a:extLst>
                    <a:ext uri="{FF2B5EF4-FFF2-40B4-BE49-F238E27FC236}">
                      <a16:creationId xmlns:a16="http://schemas.microsoft.com/office/drawing/2014/main" id="{4B827896-B992-423A-9185-20B4B30526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215" name="Oval 116">
                    <a:extLst>
                      <a:ext uri="{FF2B5EF4-FFF2-40B4-BE49-F238E27FC236}">
                        <a16:creationId xmlns:a16="http://schemas.microsoft.com/office/drawing/2014/main" id="{23189543-1387-420C-B69F-DA14D7DEC2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May</a:t>
                    </a:r>
                    <a:endParaRPr lang="en-US" altLang="zh-CN" sz="2400"/>
                  </a:p>
                </p:txBody>
              </p:sp>
              <p:sp>
                <p:nvSpPr>
                  <p:cNvPr id="216" name="Rectangle 117">
                    <a:extLst>
                      <a:ext uri="{FF2B5EF4-FFF2-40B4-BE49-F238E27FC236}">
                        <a16:creationId xmlns:a16="http://schemas.microsoft.com/office/drawing/2014/main" id="{22742B0C-C344-4425-96D6-0718DCC28A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214" name="Line 118">
                  <a:extLst>
                    <a:ext uri="{FF2B5EF4-FFF2-40B4-BE49-F238E27FC236}">
                      <a16:creationId xmlns:a16="http://schemas.microsoft.com/office/drawing/2014/main" id="{DE88972D-7B7F-4448-B857-5651A584E8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1" name="Rectangle 119">
                <a:extLst>
                  <a:ext uri="{FF2B5EF4-FFF2-40B4-BE49-F238E27FC236}">
                    <a16:creationId xmlns:a16="http://schemas.microsoft.com/office/drawing/2014/main" id="{01AFBFA6-1593-4B26-A7E1-CA7396511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12" name="Rectangle 120">
                <a:extLst>
                  <a:ext uri="{FF2B5EF4-FFF2-40B4-BE49-F238E27FC236}">
                    <a16:creationId xmlns:a16="http://schemas.microsoft.com/office/drawing/2014/main" id="{4EFECE81-7A2C-436B-84C3-AEDF767F2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2</a:t>
                </a:r>
                <a:endParaRPr lang="en-US" altLang="zh-CN" sz="1800"/>
              </a:p>
            </p:txBody>
          </p:sp>
        </p:grpSp>
        <p:sp>
          <p:nvSpPr>
            <p:cNvPr id="200" name="Rectangle 121">
              <a:extLst>
                <a:ext uri="{FF2B5EF4-FFF2-40B4-BE49-F238E27FC236}">
                  <a16:creationId xmlns:a16="http://schemas.microsoft.com/office/drawing/2014/main" id="{A534E2DB-BD11-4D8E-85C5-1D556E416C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28" y="2160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sp>
          <p:nvSpPr>
            <p:cNvPr id="201" name="Line 122">
              <a:extLst>
                <a:ext uri="{FF2B5EF4-FFF2-40B4-BE49-F238E27FC236}">
                  <a16:creationId xmlns:a16="http://schemas.microsoft.com/office/drawing/2014/main" id="{381F5CEB-FB54-4745-A664-C3BD3FA35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448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02" name="Rectangle 123">
              <a:extLst>
                <a:ext uri="{FF2B5EF4-FFF2-40B4-BE49-F238E27FC236}">
                  <a16:creationId xmlns:a16="http://schemas.microsoft.com/office/drawing/2014/main" id="{8E4348C4-94C9-46D6-B6C0-E22BA5843A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28" y="2160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1</a:t>
              </a:r>
              <a:endParaRPr lang="en-US" altLang="zh-CN" sz="1800"/>
            </a:p>
          </p:txBody>
        </p:sp>
        <p:grpSp>
          <p:nvGrpSpPr>
            <p:cNvPr id="203" name="Group 124">
              <a:extLst>
                <a:ext uri="{FF2B5EF4-FFF2-40B4-BE49-F238E27FC236}">
                  <a16:creationId xmlns:a16="http://schemas.microsoft.com/office/drawing/2014/main" id="{2DEFCCF7-E03E-4177-A3F1-BD7FE8005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832"/>
              <a:ext cx="672" cy="384"/>
              <a:chOff x="1440" y="912"/>
              <a:chExt cx="672" cy="384"/>
            </a:xfrm>
          </p:grpSpPr>
          <p:grpSp>
            <p:nvGrpSpPr>
              <p:cNvPr id="204" name="Group 125">
                <a:extLst>
                  <a:ext uri="{FF2B5EF4-FFF2-40B4-BE49-F238E27FC236}">
                    <a16:creationId xmlns:a16="http://schemas.microsoft.com/office/drawing/2014/main" id="{ADDE5D9F-45C1-4BCD-B474-3F57A4FBC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" name="Oval 126">
                  <a:extLst>
                    <a:ext uri="{FF2B5EF4-FFF2-40B4-BE49-F238E27FC236}">
                      <a16:creationId xmlns:a16="http://schemas.microsoft.com/office/drawing/2014/main" id="{E8A95233-39AC-480B-9B68-FD3961B45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Nov</a:t>
                  </a:r>
                  <a:endParaRPr lang="en-US" altLang="zh-CN" sz="2400"/>
                </a:p>
              </p:txBody>
            </p:sp>
            <p:sp>
              <p:nvSpPr>
                <p:cNvPr id="207" name="Rectangle 127">
                  <a:extLst>
                    <a:ext uri="{FF2B5EF4-FFF2-40B4-BE49-F238E27FC236}">
                      <a16:creationId xmlns:a16="http://schemas.microsoft.com/office/drawing/2014/main" id="{E5EB1DCC-DDCD-4AD5-9912-27E095B3B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205" name="Line 128">
                <a:extLst>
                  <a:ext uri="{FF2B5EF4-FFF2-40B4-BE49-F238E27FC236}">
                    <a16:creationId xmlns:a16="http://schemas.microsoft.com/office/drawing/2014/main" id="{B6C6D513-D1E0-4D5E-A7FA-BF4629581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31" name="Group 130">
            <a:extLst>
              <a:ext uri="{FF2B5EF4-FFF2-40B4-BE49-F238E27FC236}">
                <a16:creationId xmlns:a16="http://schemas.microsoft.com/office/drawing/2014/main" id="{1677156E-487C-4134-8E64-DF8592D81D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2404" y="3638225"/>
            <a:ext cx="2209800" cy="2552700"/>
            <a:chOff x="240" y="2232"/>
            <a:chExt cx="1392" cy="1608"/>
          </a:xfrm>
        </p:grpSpPr>
        <p:grpSp>
          <p:nvGrpSpPr>
            <p:cNvPr id="332" name="Group 131">
              <a:extLst>
                <a:ext uri="{FF2B5EF4-FFF2-40B4-BE49-F238E27FC236}">
                  <a16:creationId xmlns:a16="http://schemas.microsoft.com/office/drawing/2014/main" id="{FFADD2FE-3540-4F50-A291-74E427D3DE6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12" y="2232"/>
              <a:ext cx="240" cy="384"/>
              <a:chOff x="1008" y="2832"/>
              <a:chExt cx="240" cy="384"/>
            </a:xfrm>
          </p:grpSpPr>
          <p:sp>
            <p:nvSpPr>
              <p:cNvPr id="350" name="Oval 132">
                <a:extLst>
                  <a:ext uri="{FF2B5EF4-FFF2-40B4-BE49-F238E27FC236}">
                    <a16:creationId xmlns:a16="http://schemas.microsoft.com/office/drawing/2014/main" id="{46C209A4-5AF3-4171-AF17-B858A0D45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351" name="Rectangle 133">
                <a:extLst>
                  <a:ext uri="{FF2B5EF4-FFF2-40B4-BE49-F238E27FC236}">
                    <a16:creationId xmlns:a16="http://schemas.microsoft.com/office/drawing/2014/main" id="{D141E81D-6FB1-4C03-83AC-8161E5517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</p:grpSp>
        <p:grpSp>
          <p:nvGrpSpPr>
            <p:cNvPr id="333" name="Group 134">
              <a:extLst>
                <a:ext uri="{FF2B5EF4-FFF2-40B4-BE49-F238E27FC236}">
                  <a16:creationId xmlns:a16="http://schemas.microsoft.com/office/drawing/2014/main" id="{DC2D8323-928F-4FDA-8617-0992AB0BD94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8" y="2520"/>
              <a:ext cx="240" cy="384"/>
              <a:chOff x="1008" y="2832"/>
              <a:chExt cx="240" cy="384"/>
            </a:xfrm>
          </p:grpSpPr>
          <p:sp>
            <p:nvSpPr>
              <p:cNvPr id="348" name="Oval 135">
                <a:extLst>
                  <a:ext uri="{FF2B5EF4-FFF2-40B4-BE49-F238E27FC236}">
                    <a16:creationId xmlns:a16="http://schemas.microsoft.com/office/drawing/2014/main" id="{32A370DA-1A50-4655-9192-0C8785B48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349" name="Rectangle 136">
                <a:extLst>
                  <a:ext uri="{FF2B5EF4-FFF2-40B4-BE49-F238E27FC236}">
                    <a16:creationId xmlns:a16="http://schemas.microsoft.com/office/drawing/2014/main" id="{5F3F5822-7865-4910-8CE5-D75B3BFFD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334" name="Line 137">
              <a:extLst>
                <a:ext uri="{FF2B5EF4-FFF2-40B4-BE49-F238E27FC236}">
                  <a16:creationId xmlns:a16="http://schemas.microsoft.com/office/drawing/2014/main" id="{812ABB53-7077-4680-9294-DB84FF21B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3" y="2592"/>
              <a:ext cx="218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35" name="Line 138">
              <a:extLst>
                <a:ext uri="{FF2B5EF4-FFF2-40B4-BE49-F238E27FC236}">
                  <a16:creationId xmlns:a16="http://schemas.microsoft.com/office/drawing/2014/main" id="{1AAFB4BD-ED09-4C26-90A9-6FB4F684C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36" name="Line 139">
              <a:extLst>
                <a:ext uri="{FF2B5EF4-FFF2-40B4-BE49-F238E27FC236}">
                  <a16:creationId xmlns:a16="http://schemas.microsoft.com/office/drawing/2014/main" id="{E714384A-0425-4110-ACBC-547C8756E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880"/>
              <a:ext cx="122" cy="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37" name="Line 140">
              <a:extLst>
                <a:ext uri="{FF2B5EF4-FFF2-40B4-BE49-F238E27FC236}">
                  <a16:creationId xmlns:a16="http://schemas.microsoft.com/office/drawing/2014/main" id="{E4B21959-AD3F-4CF6-AEC8-A5CFC5073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880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38" name="Rectangle 141">
              <a:extLst>
                <a:ext uri="{FF2B5EF4-FFF2-40B4-BE49-F238E27FC236}">
                  <a16:creationId xmlns:a16="http://schemas.microsoft.com/office/drawing/2014/main" id="{B29286FA-6C29-4D5A-8847-9A7C88830B2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" y="3024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339" name="Rectangle 142">
              <a:extLst>
                <a:ext uri="{FF2B5EF4-FFF2-40B4-BE49-F238E27FC236}">
                  <a16:creationId xmlns:a16="http://schemas.microsoft.com/office/drawing/2014/main" id="{4D88B8BA-E559-4449-A1C3-7ACC7807E2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92" y="2736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340" name="Rectangle 143">
              <a:extLst>
                <a:ext uri="{FF2B5EF4-FFF2-40B4-BE49-F238E27FC236}">
                  <a16:creationId xmlns:a16="http://schemas.microsoft.com/office/drawing/2014/main" id="{04DA204B-82F6-4364-BE05-542B0D3F38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92" y="3552"/>
              <a:ext cx="240" cy="288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341" name="Group 144">
              <a:extLst>
                <a:ext uri="{FF2B5EF4-FFF2-40B4-BE49-F238E27FC236}">
                  <a16:creationId xmlns:a16="http://schemas.microsoft.com/office/drawing/2014/main" id="{5CD003A0-485A-44DA-BBC3-3461451BA28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6" y="2808"/>
              <a:ext cx="240" cy="384"/>
              <a:chOff x="1008" y="2832"/>
              <a:chExt cx="240" cy="384"/>
            </a:xfrm>
          </p:grpSpPr>
          <p:sp>
            <p:nvSpPr>
              <p:cNvPr id="346" name="Oval 145">
                <a:extLst>
                  <a:ext uri="{FF2B5EF4-FFF2-40B4-BE49-F238E27FC236}">
                    <a16:creationId xmlns:a16="http://schemas.microsoft.com/office/drawing/2014/main" id="{B4CD606D-1F04-496F-8BE6-E7F225D44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C</a:t>
                </a:r>
              </a:p>
            </p:txBody>
          </p:sp>
          <p:sp>
            <p:nvSpPr>
              <p:cNvPr id="347" name="Rectangle 146">
                <a:extLst>
                  <a:ext uri="{FF2B5EF4-FFF2-40B4-BE49-F238E27FC236}">
                    <a16:creationId xmlns:a16="http://schemas.microsoft.com/office/drawing/2014/main" id="{039A6599-E33D-45B8-8200-6D5F795C4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342" name="Line 147">
              <a:extLst>
                <a:ext uri="{FF2B5EF4-FFF2-40B4-BE49-F238E27FC236}">
                  <a16:creationId xmlns:a16="http://schemas.microsoft.com/office/drawing/2014/main" id="{97354D4B-E2A4-443E-A5AC-09013237F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6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43" name="Line 148">
              <a:extLst>
                <a:ext uri="{FF2B5EF4-FFF2-40B4-BE49-F238E27FC236}">
                  <a16:creationId xmlns:a16="http://schemas.microsoft.com/office/drawing/2014/main" id="{649B8B9A-619B-4117-8FE9-FC590BF78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316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44" name="Rectangle 149">
              <a:extLst>
                <a:ext uri="{FF2B5EF4-FFF2-40B4-BE49-F238E27FC236}">
                  <a16:creationId xmlns:a16="http://schemas.microsoft.com/office/drawing/2014/main" id="{B26CB8DC-4304-4FDF-9A18-65872BE80D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6" y="331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345" name="Rectangle 150">
              <a:extLst>
                <a:ext uri="{FF2B5EF4-FFF2-40B4-BE49-F238E27FC236}">
                  <a16:creationId xmlns:a16="http://schemas.microsoft.com/office/drawing/2014/main" id="{BFD2A637-2F8A-4374-AAA6-7A3D5AE36B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6" y="331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</p:grpSp>
      <p:grpSp>
        <p:nvGrpSpPr>
          <p:cNvPr id="352" name="Group 151">
            <a:extLst>
              <a:ext uri="{FF2B5EF4-FFF2-40B4-BE49-F238E27FC236}">
                <a16:creationId xmlns:a16="http://schemas.microsoft.com/office/drawing/2014/main" id="{F20BE131-7E64-47B0-92B4-43ED22678060}"/>
              </a:ext>
            </a:extLst>
          </p:cNvPr>
          <p:cNvGrpSpPr>
            <a:grpSpLocks/>
          </p:cNvGrpSpPr>
          <p:nvPr/>
        </p:nvGrpSpPr>
        <p:grpSpPr bwMode="auto">
          <a:xfrm>
            <a:off x="2349804" y="3676325"/>
            <a:ext cx="1371600" cy="762000"/>
            <a:chOff x="1872" y="2976"/>
            <a:chExt cx="864" cy="480"/>
          </a:xfrm>
        </p:grpSpPr>
        <p:sp>
          <p:nvSpPr>
            <p:cNvPr id="353" name="AutoShape 152">
              <a:extLst>
                <a:ext uri="{FF2B5EF4-FFF2-40B4-BE49-F238E27FC236}">
                  <a16:creationId xmlns:a16="http://schemas.microsoft.com/office/drawing/2014/main" id="{B6B4813A-BF9C-4D04-926A-436844633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54" name="Rectangle 153">
              <a:extLst>
                <a:ext uri="{FF2B5EF4-FFF2-40B4-BE49-F238E27FC236}">
                  <a16:creationId xmlns:a16="http://schemas.microsoft.com/office/drawing/2014/main" id="{770EAC42-64A3-40F5-95AF-B005B23B1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RL</a:t>
              </a:r>
              <a:endParaRPr lang="en-US" altLang="zh-CN" sz="2000"/>
            </a:p>
          </p:txBody>
        </p:sp>
        <p:sp>
          <p:nvSpPr>
            <p:cNvPr id="355" name="Rectangle 154">
              <a:extLst>
                <a:ext uri="{FF2B5EF4-FFF2-40B4-BE49-F238E27FC236}">
                  <a16:creationId xmlns:a16="http://schemas.microsoft.com/office/drawing/2014/main" id="{6A6DC090-25DB-407A-8A76-28197E925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插入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56" name="Group 155">
            <a:extLst>
              <a:ext uri="{FF2B5EF4-FFF2-40B4-BE49-F238E27FC236}">
                <a16:creationId xmlns:a16="http://schemas.microsoft.com/office/drawing/2014/main" id="{4C05B92B-0656-4464-9D89-C329B06DDC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40404" y="3676325"/>
            <a:ext cx="2209800" cy="3046413"/>
            <a:chOff x="2160" y="2256"/>
            <a:chExt cx="1392" cy="1919"/>
          </a:xfrm>
        </p:grpSpPr>
        <p:grpSp>
          <p:nvGrpSpPr>
            <p:cNvPr id="357" name="Group 156">
              <a:extLst>
                <a:ext uri="{FF2B5EF4-FFF2-40B4-BE49-F238E27FC236}">
                  <a16:creationId xmlns:a16="http://schemas.microsoft.com/office/drawing/2014/main" id="{0B3414A3-83EC-40BF-B367-39C6A527B1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32" y="2256"/>
              <a:ext cx="240" cy="384"/>
              <a:chOff x="1008" y="2832"/>
              <a:chExt cx="240" cy="384"/>
            </a:xfrm>
          </p:grpSpPr>
          <p:sp>
            <p:nvSpPr>
              <p:cNvPr id="378" name="Oval 157">
                <a:extLst>
                  <a:ext uri="{FF2B5EF4-FFF2-40B4-BE49-F238E27FC236}">
                    <a16:creationId xmlns:a16="http://schemas.microsoft.com/office/drawing/2014/main" id="{572344EA-F032-4C37-8E94-1FA18B0E8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379" name="Rectangle 158">
                <a:extLst>
                  <a:ext uri="{FF2B5EF4-FFF2-40B4-BE49-F238E27FC236}">
                    <a16:creationId xmlns:a16="http://schemas.microsoft.com/office/drawing/2014/main" id="{BD08677C-42D3-4D9E-BB00-F74C599E1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sym typeface="Symbol" charset="2"/>
                  </a:rPr>
                  <a:t>2</a:t>
                </a:r>
              </a:p>
            </p:txBody>
          </p:sp>
        </p:grpSp>
        <p:grpSp>
          <p:nvGrpSpPr>
            <p:cNvPr id="358" name="Group 159">
              <a:extLst>
                <a:ext uri="{FF2B5EF4-FFF2-40B4-BE49-F238E27FC236}">
                  <a16:creationId xmlns:a16="http://schemas.microsoft.com/office/drawing/2014/main" id="{A9D6597D-F0D8-488A-AB87-D7AF69C8B96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8" y="2544"/>
              <a:ext cx="240" cy="384"/>
              <a:chOff x="1008" y="2832"/>
              <a:chExt cx="240" cy="384"/>
            </a:xfrm>
          </p:grpSpPr>
          <p:sp>
            <p:nvSpPr>
              <p:cNvPr id="376" name="Oval 160">
                <a:extLst>
                  <a:ext uri="{FF2B5EF4-FFF2-40B4-BE49-F238E27FC236}">
                    <a16:creationId xmlns:a16="http://schemas.microsoft.com/office/drawing/2014/main" id="{C26A8AF6-35C0-4B0C-9735-1163607AC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377" name="Rectangle 161">
                <a:extLst>
                  <a:ext uri="{FF2B5EF4-FFF2-40B4-BE49-F238E27FC236}">
                    <a16:creationId xmlns:a16="http://schemas.microsoft.com/office/drawing/2014/main" id="{A760009E-3244-4C9F-B347-5B2C45ED5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sp>
          <p:nvSpPr>
            <p:cNvPr id="359" name="Line 162">
              <a:extLst>
                <a:ext uri="{FF2B5EF4-FFF2-40B4-BE49-F238E27FC236}">
                  <a16:creationId xmlns:a16="http://schemas.microsoft.com/office/drawing/2014/main" id="{D41F39A1-5AFA-44D3-8AC5-C41A2A9A8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3" y="2616"/>
              <a:ext cx="218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60" name="Line 163">
              <a:extLst>
                <a:ext uri="{FF2B5EF4-FFF2-40B4-BE49-F238E27FC236}">
                  <a16:creationId xmlns:a16="http://schemas.microsoft.com/office/drawing/2014/main" id="{0A4D974B-C9B3-4E30-A422-6C5BDEF49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16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61" name="Line 164">
              <a:extLst>
                <a:ext uri="{FF2B5EF4-FFF2-40B4-BE49-F238E27FC236}">
                  <a16:creationId xmlns:a16="http://schemas.microsoft.com/office/drawing/2014/main" id="{CF477E93-D3E2-4CD9-94EC-AFF0B019B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904"/>
              <a:ext cx="122" cy="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62" name="Line 165">
              <a:extLst>
                <a:ext uri="{FF2B5EF4-FFF2-40B4-BE49-F238E27FC236}">
                  <a16:creationId xmlns:a16="http://schemas.microsoft.com/office/drawing/2014/main" id="{308CADD3-7228-4D8C-A35E-B8D0C1FAD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04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63" name="Rectangle 166">
              <a:extLst>
                <a:ext uri="{FF2B5EF4-FFF2-40B4-BE49-F238E27FC236}">
                  <a16:creationId xmlns:a16="http://schemas.microsoft.com/office/drawing/2014/main" id="{66CA7469-885E-48D5-A502-9A6B2E307E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0" y="3048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364" name="Rectangle 167">
              <a:extLst>
                <a:ext uri="{FF2B5EF4-FFF2-40B4-BE49-F238E27FC236}">
                  <a16:creationId xmlns:a16="http://schemas.microsoft.com/office/drawing/2014/main" id="{E9657E3C-D677-4517-B71B-B31265ED65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2" y="2760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365" name="Rectangle 168">
              <a:extLst>
                <a:ext uri="{FF2B5EF4-FFF2-40B4-BE49-F238E27FC236}">
                  <a16:creationId xmlns:a16="http://schemas.microsoft.com/office/drawing/2014/main" id="{0C9785B5-F150-4A2B-90F0-D66FE843A7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2" y="3576"/>
              <a:ext cx="240" cy="288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366" name="Group 169">
              <a:extLst>
                <a:ext uri="{FF2B5EF4-FFF2-40B4-BE49-F238E27FC236}">
                  <a16:creationId xmlns:a16="http://schemas.microsoft.com/office/drawing/2014/main" id="{986540AA-C8C8-4FD6-A442-0D81AAED88C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36" y="2832"/>
              <a:ext cx="240" cy="384"/>
              <a:chOff x="1008" y="2832"/>
              <a:chExt cx="240" cy="384"/>
            </a:xfrm>
          </p:grpSpPr>
          <p:sp>
            <p:nvSpPr>
              <p:cNvPr id="374" name="Oval 170">
                <a:extLst>
                  <a:ext uri="{FF2B5EF4-FFF2-40B4-BE49-F238E27FC236}">
                    <a16:creationId xmlns:a16="http://schemas.microsoft.com/office/drawing/2014/main" id="{22D2655F-A0D3-4811-A1F6-8E6DC9A0C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C</a:t>
                </a:r>
              </a:p>
            </p:txBody>
          </p:sp>
          <p:sp>
            <p:nvSpPr>
              <p:cNvPr id="375" name="Rectangle 171">
                <a:extLst>
                  <a:ext uri="{FF2B5EF4-FFF2-40B4-BE49-F238E27FC236}">
                    <a16:creationId xmlns:a16="http://schemas.microsoft.com/office/drawing/2014/main" id="{201160DB-2636-45AC-BBBC-641B22638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1</a:t>
                </a:r>
                <a:endParaRPr lang="en-US" altLang="zh-CN" sz="1800"/>
              </a:p>
            </p:txBody>
          </p:sp>
        </p:grpSp>
        <p:sp>
          <p:nvSpPr>
            <p:cNvPr id="367" name="Line 172">
              <a:extLst>
                <a:ext uri="{FF2B5EF4-FFF2-40B4-BE49-F238E27FC236}">
                  <a16:creationId xmlns:a16="http://schemas.microsoft.com/office/drawing/2014/main" id="{E49EEE8E-4EC6-472C-BE86-DF880F1CB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9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68" name="Line 173">
              <a:extLst>
                <a:ext uri="{FF2B5EF4-FFF2-40B4-BE49-F238E27FC236}">
                  <a16:creationId xmlns:a16="http://schemas.microsoft.com/office/drawing/2014/main" id="{F87ED6D2-8AD4-47B6-9274-D4ED21D4A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19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69" name="Rectangle 174">
              <a:extLst>
                <a:ext uri="{FF2B5EF4-FFF2-40B4-BE49-F238E27FC236}">
                  <a16:creationId xmlns:a16="http://schemas.microsoft.com/office/drawing/2014/main" id="{F9A400F9-F473-4721-858C-A2B4CBDA57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76" y="3336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370" name="Rectangle 175">
              <a:extLst>
                <a:ext uri="{FF2B5EF4-FFF2-40B4-BE49-F238E27FC236}">
                  <a16:creationId xmlns:a16="http://schemas.microsoft.com/office/drawing/2014/main" id="{17FFF0EA-A578-422E-BE57-9F6E4EC29B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3336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371" name="Rectangle 176">
              <a:extLst>
                <a:ext uri="{FF2B5EF4-FFF2-40B4-BE49-F238E27FC236}">
                  <a16:creationId xmlns:a16="http://schemas.microsoft.com/office/drawing/2014/main" id="{E33BBA1F-615F-466D-98AF-8D86724757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3887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2" name="Rectangle 177">
              <a:extLst>
                <a:ext uri="{FF2B5EF4-FFF2-40B4-BE49-F238E27FC236}">
                  <a16:creationId xmlns:a16="http://schemas.microsoft.com/office/drawing/2014/main" id="{CBF218F9-74ED-48A9-9C0E-5E23B32E78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76" y="3887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3" name="Rectangle 178">
              <a:extLst>
                <a:ext uri="{FF2B5EF4-FFF2-40B4-BE49-F238E27FC236}">
                  <a16:creationId xmlns:a16="http://schemas.microsoft.com/office/drawing/2014/main" id="{2371FA4B-1FC9-414C-9EFB-B1BD6AF26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888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OR</a:t>
              </a:r>
              <a:endParaRPr lang="en-US" altLang="zh-CN" sz="2000"/>
            </a:p>
          </p:txBody>
        </p:sp>
      </p:grpSp>
      <p:grpSp>
        <p:nvGrpSpPr>
          <p:cNvPr id="380" name="Group 179">
            <a:extLst>
              <a:ext uri="{FF2B5EF4-FFF2-40B4-BE49-F238E27FC236}">
                <a16:creationId xmlns:a16="http://schemas.microsoft.com/office/drawing/2014/main" id="{7DB59B4F-B320-4741-B816-BB2018E987F7}"/>
              </a:ext>
            </a:extLst>
          </p:cNvPr>
          <p:cNvGrpSpPr>
            <a:grpSpLocks/>
          </p:cNvGrpSpPr>
          <p:nvPr/>
        </p:nvGrpSpPr>
        <p:grpSpPr bwMode="auto">
          <a:xfrm>
            <a:off x="5397804" y="3676325"/>
            <a:ext cx="1371600" cy="762000"/>
            <a:chOff x="1872" y="2976"/>
            <a:chExt cx="864" cy="480"/>
          </a:xfrm>
        </p:grpSpPr>
        <p:sp>
          <p:nvSpPr>
            <p:cNvPr id="381" name="AutoShape 180">
              <a:extLst>
                <a:ext uri="{FF2B5EF4-FFF2-40B4-BE49-F238E27FC236}">
                  <a16:creationId xmlns:a16="http://schemas.microsoft.com/office/drawing/2014/main" id="{2E4E8FBF-3F7C-474D-BB38-752605E8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82" name="Rectangle 181">
              <a:extLst>
                <a:ext uri="{FF2B5EF4-FFF2-40B4-BE49-F238E27FC236}">
                  <a16:creationId xmlns:a16="http://schemas.microsoft.com/office/drawing/2014/main" id="{465353A9-735C-4753-9380-8028FCB1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RL</a:t>
              </a:r>
              <a:endParaRPr lang="en-US" altLang="zh-CN" sz="2000"/>
            </a:p>
          </p:txBody>
        </p:sp>
        <p:sp>
          <p:nvSpPr>
            <p:cNvPr id="383" name="Rectangle 182">
              <a:extLst>
                <a:ext uri="{FF2B5EF4-FFF2-40B4-BE49-F238E27FC236}">
                  <a16:creationId xmlns:a16="http://schemas.microsoft.com/office/drawing/2014/main" id="{572B305E-77DE-438C-8BE7-6AAA0F85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旋转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84" name="Group 183">
            <a:extLst>
              <a:ext uri="{FF2B5EF4-FFF2-40B4-BE49-F238E27FC236}">
                <a16:creationId xmlns:a16="http://schemas.microsoft.com/office/drawing/2014/main" id="{58C8A3D3-CE8E-4B1C-B6EE-CE6DE532837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83604" y="3981125"/>
            <a:ext cx="2706688" cy="2630488"/>
            <a:chOff x="1319" y="1632"/>
            <a:chExt cx="1705" cy="1657"/>
          </a:xfrm>
        </p:grpSpPr>
        <p:sp>
          <p:nvSpPr>
            <p:cNvPr id="385" name="Rectangle 184">
              <a:extLst>
                <a:ext uri="{FF2B5EF4-FFF2-40B4-BE49-F238E27FC236}">
                  <a16:creationId xmlns:a16="http://schemas.microsoft.com/office/drawing/2014/main" id="{8E89961D-AE4A-4B40-9BEB-BF5EF0C03A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19" y="2471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386" name="Rectangle 185">
              <a:extLst>
                <a:ext uri="{FF2B5EF4-FFF2-40B4-BE49-F238E27FC236}">
                  <a16:creationId xmlns:a16="http://schemas.microsoft.com/office/drawing/2014/main" id="{BF058113-3B4F-4217-8BEE-5A964F86D0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2473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grpSp>
          <p:nvGrpSpPr>
            <p:cNvPr id="387" name="Group 186">
              <a:extLst>
                <a:ext uri="{FF2B5EF4-FFF2-40B4-BE49-F238E27FC236}">
                  <a16:creationId xmlns:a16="http://schemas.microsoft.com/office/drawing/2014/main" id="{F9955BBD-2B7F-4BC0-A8DB-57C2DCCA26A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64" y="1632"/>
              <a:ext cx="240" cy="384"/>
              <a:chOff x="1008" y="2832"/>
              <a:chExt cx="240" cy="384"/>
            </a:xfrm>
          </p:grpSpPr>
          <p:sp>
            <p:nvSpPr>
              <p:cNvPr id="405" name="Oval 187">
                <a:extLst>
                  <a:ext uri="{FF2B5EF4-FFF2-40B4-BE49-F238E27FC236}">
                    <a16:creationId xmlns:a16="http://schemas.microsoft.com/office/drawing/2014/main" id="{C53E55D1-725C-442B-9CA9-BCA11941F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C</a:t>
                </a:r>
              </a:p>
            </p:txBody>
          </p:sp>
          <p:sp>
            <p:nvSpPr>
              <p:cNvPr id="406" name="Rectangle 188">
                <a:extLst>
                  <a:ext uri="{FF2B5EF4-FFF2-40B4-BE49-F238E27FC236}">
                    <a16:creationId xmlns:a16="http://schemas.microsoft.com/office/drawing/2014/main" id="{CBFC8F27-C7DE-44D1-91E3-4EBC89791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388" name="Line 189">
              <a:extLst>
                <a:ext uri="{FF2B5EF4-FFF2-40B4-BE49-F238E27FC236}">
                  <a16:creationId xmlns:a16="http://schemas.microsoft.com/office/drawing/2014/main" id="{103EF276-DD12-42FF-B251-0DA96D4F8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9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389" name="Group 190">
              <a:extLst>
                <a:ext uri="{FF2B5EF4-FFF2-40B4-BE49-F238E27FC236}">
                  <a16:creationId xmlns:a16="http://schemas.microsoft.com/office/drawing/2014/main" id="{ABBCD846-1E79-4003-A874-DDC7E45AC1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92" y="1968"/>
              <a:ext cx="240" cy="384"/>
              <a:chOff x="1008" y="2832"/>
              <a:chExt cx="240" cy="384"/>
            </a:xfrm>
          </p:grpSpPr>
          <p:sp>
            <p:nvSpPr>
              <p:cNvPr id="403" name="Oval 191">
                <a:extLst>
                  <a:ext uri="{FF2B5EF4-FFF2-40B4-BE49-F238E27FC236}">
                    <a16:creationId xmlns:a16="http://schemas.microsoft.com/office/drawing/2014/main" id="{D9DDABFC-F337-4BDF-B9A3-5B8646766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404" name="Rectangle 192">
                <a:extLst>
                  <a:ext uri="{FF2B5EF4-FFF2-40B4-BE49-F238E27FC236}">
                    <a16:creationId xmlns:a16="http://schemas.microsoft.com/office/drawing/2014/main" id="{0819825F-04EC-4DBC-825F-51A72F3D3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 or 1</a:t>
                </a:r>
              </a:p>
            </p:txBody>
          </p:sp>
        </p:grpSp>
        <p:sp>
          <p:nvSpPr>
            <p:cNvPr id="390" name="Line 193">
              <a:extLst>
                <a:ext uri="{FF2B5EF4-FFF2-40B4-BE49-F238E27FC236}">
                  <a16:creationId xmlns:a16="http://schemas.microsoft.com/office/drawing/2014/main" id="{99908C6C-8CC9-4834-8306-1DA86A125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32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91" name="Line 194">
              <a:extLst>
                <a:ext uri="{FF2B5EF4-FFF2-40B4-BE49-F238E27FC236}">
                  <a16:creationId xmlns:a16="http://schemas.microsoft.com/office/drawing/2014/main" id="{3B19FECB-72AF-413D-8A56-C42CF9532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32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92" name="Rectangle 195">
              <a:extLst>
                <a:ext uri="{FF2B5EF4-FFF2-40B4-BE49-F238E27FC236}">
                  <a16:creationId xmlns:a16="http://schemas.microsoft.com/office/drawing/2014/main" id="{E913AC53-DB7A-429B-B364-71D28E0F9E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52" y="247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393" name="Rectangle 196">
              <a:extLst>
                <a:ext uri="{FF2B5EF4-FFF2-40B4-BE49-F238E27FC236}">
                  <a16:creationId xmlns:a16="http://schemas.microsoft.com/office/drawing/2014/main" id="{7AD44F38-F448-45E9-A57F-3234FC5B0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52" y="2999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94" name="Line 197">
              <a:extLst>
                <a:ext uri="{FF2B5EF4-FFF2-40B4-BE49-F238E27FC236}">
                  <a16:creationId xmlns:a16="http://schemas.microsoft.com/office/drawing/2014/main" id="{DE2F357E-DC63-4293-B3CD-A125D22D6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99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395" name="Group 198">
              <a:extLst>
                <a:ext uri="{FF2B5EF4-FFF2-40B4-BE49-F238E27FC236}">
                  <a16:creationId xmlns:a16="http://schemas.microsoft.com/office/drawing/2014/main" id="{9EFB6BCE-442F-46D6-B1CD-D980AF2D7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968"/>
              <a:ext cx="240" cy="384"/>
              <a:chOff x="1008" y="2832"/>
              <a:chExt cx="240" cy="384"/>
            </a:xfrm>
          </p:grpSpPr>
          <p:sp>
            <p:nvSpPr>
              <p:cNvPr id="401" name="Oval 199">
                <a:extLst>
                  <a:ext uri="{FF2B5EF4-FFF2-40B4-BE49-F238E27FC236}">
                    <a16:creationId xmlns:a16="http://schemas.microsoft.com/office/drawing/2014/main" id="{3FDE176F-36E5-427D-A5A7-FC9E43482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402" name="Rectangle 200">
                <a:extLst>
                  <a:ext uri="{FF2B5EF4-FFF2-40B4-BE49-F238E27FC236}">
                    <a16:creationId xmlns:a16="http://schemas.microsoft.com/office/drawing/2014/main" id="{97212914-2E60-4ED0-AE46-B6BEC3759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 or 0</a:t>
                </a:r>
              </a:p>
            </p:txBody>
          </p:sp>
        </p:grpSp>
        <p:sp>
          <p:nvSpPr>
            <p:cNvPr id="396" name="Line 201">
              <a:extLst>
                <a:ext uri="{FF2B5EF4-FFF2-40B4-BE49-F238E27FC236}">
                  <a16:creationId xmlns:a16="http://schemas.microsoft.com/office/drawing/2014/main" id="{2F1EA012-BCC1-420E-B972-C2B3707C2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32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97" name="Line 202">
              <a:extLst>
                <a:ext uri="{FF2B5EF4-FFF2-40B4-BE49-F238E27FC236}">
                  <a16:creationId xmlns:a16="http://schemas.microsoft.com/office/drawing/2014/main" id="{B8F62385-7718-4210-AF71-251E4B782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32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98" name="Rectangle 203">
              <a:extLst>
                <a:ext uri="{FF2B5EF4-FFF2-40B4-BE49-F238E27FC236}">
                  <a16:creationId xmlns:a16="http://schemas.microsoft.com/office/drawing/2014/main" id="{95181F1C-AADB-4093-883E-A009517DD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7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399" name="Rectangle 204">
              <a:extLst>
                <a:ext uri="{FF2B5EF4-FFF2-40B4-BE49-F238E27FC236}">
                  <a16:creationId xmlns:a16="http://schemas.microsoft.com/office/drawing/2014/main" id="{D9D54F6A-824A-4F05-BDC2-1B145FBF9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99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400" name="Rectangle 205">
              <a:extLst>
                <a:ext uri="{FF2B5EF4-FFF2-40B4-BE49-F238E27FC236}">
                  <a16:creationId xmlns:a16="http://schemas.microsoft.com/office/drawing/2014/main" id="{F4B7A2AB-7C0A-4089-82C2-3960A0DC24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64" y="297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OR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30" grpId="0" animBg="1" autoUpdateAnimBg="0"/>
      <p:bldP spid="131" grpId="0" animBg="1" autoUpdateAnimBg="0"/>
      <p:bldP spid="180" grpId="0" animBg="1" autoUpdateAnimBg="0"/>
      <p:bldP spid="186" grpId="0" animBg="1" autoUpdateAnimBg="0"/>
      <p:bldP spid="187" grpId="0" animBg="1" autoUpdateAnimBg="0"/>
      <p:bldP spid="188" grpId="0" animBg="1" autoUpdateAnimBg="0"/>
      <p:bldP spid="189" grpId="0" animBg="1" autoUpdateAnimBg="0"/>
      <p:bldP spid="190" grpId="0" animBg="1"/>
      <p:bldP spid="1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3">
            <a:extLst>
              <a:ext uri="{FF2B5EF4-FFF2-40B4-BE49-F238E27FC236}">
                <a16:creationId xmlns:a16="http://schemas.microsoft.com/office/drawing/2014/main" id="{A3BE1248-0775-4F9D-B49D-981E6784874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536597"/>
            <a:ext cx="5105400" cy="2209800"/>
            <a:chOff x="1152" y="2160"/>
            <a:chExt cx="3216" cy="1392"/>
          </a:xfrm>
        </p:grpSpPr>
        <p:grpSp>
          <p:nvGrpSpPr>
            <p:cNvPr id="93" name="Group 4">
              <a:extLst>
                <a:ext uri="{FF2B5EF4-FFF2-40B4-BE49-F238E27FC236}">
                  <a16:creationId xmlns:a16="http://schemas.microsoft.com/office/drawing/2014/main" id="{4BCD095E-B4AF-45F4-A83C-6A20B40E9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120"/>
              <a:ext cx="672" cy="384"/>
              <a:chOff x="1440" y="912"/>
              <a:chExt cx="672" cy="384"/>
            </a:xfrm>
          </p:grpSpPr>
          <p:grpSp>
            <p:nvGrpSpPr>
              <p:cNvPr id="147" name="Group 5">
                <a:extLst>
                  <a:ext uri="{FF2B5EF4-FFF2-40B4-BE49-F238E27FC236}">
                    <a16:creationId xmlns:a16="http://schemas.microsoft.com/office/drawing/2014/main" id="{E6069C12-00BA-4AEB-A7DC-98E14FCA3C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49" name="Oval 6">
                  <a:extLst>
                    <a:ext uri="{FF2B5EF4-FFF2-40B4-BE49-F238E27FC236}">
                      <a16:creationId xmlns:a16="http://schemas.microsoft.com/office/drawing/2014/main" id="{1337A888-E9D5-44BA-9B5E-0CF734E36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July</a:t>
                  </a:r>
                  <a:endParaRPr lang="en-US" altLang="zh-CN" sz="2400"/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F0B6E6A5-58C8-4F86-BFCB-F9E8D6957E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48" name="Line 8">
                <a:extLst>
                  <a:ext uri="{FF2B5EF4-FFF2-40B4-BE49-F238E27FC236}">
                    <a16:creationId xmlns:a16="http://schemas.microsoft.com/office/drawing/2014/main" id="{2C8FADCE-36C6-4BEF-A92E-1F199B146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94" name="Group 9">
              <a:extLst>
                <a:ext uri="{FF2B5EF4-FFF2-40B4-BE49-F238E27FC236}">
                  <a16:creationId xmlns:a16="http://schemas.microsoft.com/office/drawing/2014/main" id="{EC5A0AC9-DF8C-49BA-B62F-70D5D8AD9B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496"/>
              <a:ext cx="2208" cy="1056"/>
              <a:chOff x="1152" y="2496"/>
              <a:chExt cx="2208" cy="1056"/>
            </a:xfrm>
          </p:grpSpPr>
          <p:grpSp>
            <p:nvGrpSpPr>
              <p:cNvPr id="115" name="Group 10">
                <a:extLst>
                  <a:ext uri="{FF2B5EF4-FFF2-40B4-BE49-F238E27FC236}">
                    <a16:creationId xmlns:a16="http://schemas.microsoft.com/office/drawing/2014/main" id="{4B7CADE2-0C42-43E9-99BA-E0E128B40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584" y="2496"/>
                <a:ext cx="1200" cy="672"/>
                <a:chOff x="4176" y="768"/>
                <a:chExt cx="1200" cy="672"/>
              </a:xfrm>
            </p:grpSpPr>
            <p:grpSp>
              <p:nvGrpSpPr>
                <p:cNvPr id="136" name="Group 11">
                  <a:extLst>
                    <a:ext uri="{FF2B5EF4-FFF2-40B4-BE49-F238E27FC236}">
                      <a16:creationId xmlns:a16="http://schemas.microsoft.com/office/drawing/2014/main" id="{83629CBA-37C8-400E-9487-F3C264F4E4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145" name="Oval 12">
                    <a:extLst>
                      <a:ext uri="{FF2B5EF4-FFF2-40B4-BE49-F238E27FC236}">
                        <a16:creationId xmlns:a16="http://schemas.microsoft.com/office/drawing/2014/main" id="{2218532C-C12B-4DDD-A90F-D9D08F4D8F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Dec</a:t>
                    </a:r>
                    <a:endParaRPr lang="en-US" altLang="zh-CN" sz="2400"/>
                  </a:p>
                </p:txBody>
              </p:sp>
              <p:sp>
                <p:nvSpPr>
                  <p:cNvPr id="146" name="Rectangle 13">
                    <a:extLst>
                      <a:ext uri="{FF2B5EF4-FFF2-40B4-BE49-F238E27FC236}">
                        <a16:creationId xmlns:a16="http://schemas.microsoft.com/office/drawing/2014/main" id="{9169DAA1-F346-46D3-915E-B29C164715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37" name="Rectangle 14">
                  <a:extLst>
                    <a:ext uri="{FF2B5EF4-FFF2-40B4-BE49-F238E27FC236}">
                      <a16:creationId xmlns:a16="http://schemas.microsoft.com/office/drawing/2014/main" id="{DD08F8F0-9402-4879-A30C-1FFD9F8DE3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  <a:endParaRPr lang="en-US" altLang="zh-CN" sz="1800"/>
                </a:p>
              </p:txBody>
            </p:sp>
            <p:grpSp>
              <p:nvGrpSpPr>
                <p:cNvPr id="138" name="Group 15">
                  <a:extLst>
                    <a:ext uri="{FF2B5EF4-FFF2-40B4-BE49-F238E27FC236}">
                      <a16:creationId xmlns:a16="http://schemas.microsoft.com/office/drawing/2014/main" id="{EE07AB42-6ABC-4E69-B2F6-BA247CE999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41" name="Group 16">
                    <a:extLst>
                      <a:ext uri="{FF2B5EF4-FFF2-40B4-BE49-F238E27FC236}">
                        <a16:creationId xmlns:a16="http://schemas.microsoft.com/office/drawing/2014/main" id="{C88BA3E1-AAE7-4DF6-B982-2388422FC5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43" name="Oval 17">
                      <a:extLst>
                        <a:ext uri="{FF2B5EF4-FFF2-40B4-BE49-F238E27FC236}">
                          <a16:creationId xmlns:a16="http://schemas.microsoft.com/office/drawing/2014/main" id="{1AE17B7C-D8A7-4791-9663-AAB8BC94F2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Aug</a:t>
                      </a:r>
                      <a:endParaRPr lang="en-US" altLang="zh-CN" sz="2400"/>
                    </a:p>
                  </p:txBody>
                </p:sp>
                <p:sp>
                  <p:nvSpPr>
                    <p:cNvPr id="144" name="Rectangle 18">
                      <a:extLst>
                        <a:ext uri="{FF2B5EF4-FFF2-40B4-BE49-F238E27FC236}">
                          <a16:creationId xmlns:a16="http://schemas.microsoft.com/office/drawing/2014/main" id="{57983972-8AF3-4EC6-AE11-795F8474C3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altLang="zh-CN" sz="1800"/>
                    </a:p>
                  </p:txBody>
                </p:sp>
              </p:grpSp>
              <p:sp>
                <p:nvSpPr>
                  <p:cNvPr id="142" name="Line 19">
                    <a:extLst>
                      <a:ext uri="{FF2B5EF4-FFF2-40B4-BE49-F238E27FC236}">
                        <a16:creationId xmlns:a16="http://schemas.microsoft.com/office/drawing/2014/main" id="{646A649D-C9DE-465D-B6EA-5C5AF7E50D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912"/>
                    <a:ext cx="240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9" name="Rectangle 20">
                  <a:extLst>
                    <a:ext uri="{FF2B5EF4-FFF2-40B4-BE49-F238E27FC236}">
                      <a16:creationId xmlns:a16="http://schemas.microsoft.com/office/drawing/2014/main" id="{E5A27F78-440C-4BB2-A5E7-C24ED5B79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</a:p>
              </p:txBody>
            </p:sp>
            <p:sp>
              <p:nvSpPr>
                <p:cNvPr id="140" name="Rectangle 21">
                  <a:extLst>
                    <a:ext uri="{FF2B5EF4-FFF2-40B4-BE49-F238E27FC236}">
                      <a16:creationId xmlns:a16="http://schemas.microsoft.com/office/drawing/2014/main" id="{315E16ED-CE59-448E-B9C4-F11420076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rgbClr val="FF0000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rgbClr val="FF0000"/>
                      </a:solidFill>
                    </a:rPr>
                    <a:t>2</a:t>
                  </a:r>
                  <a:endParaRPr lang="en-US" altLang="zh-CN" sz="1800"/>
                </a:p>
              </p:txBody>
            </p:sp>
          </p:grpSp>
          <p:sp>
            <p:nvSpPr>
              <p:cNvPr id="116" name="Rectangle 22">
                <a:extLst>
                  <a:ext uri="{FF2B5EF4-FFF2-40B4-BE49-F238E27FC236}">
                    <a16:creationId xmlns:a16="http://schemas.microsoft.com/office/drawing/2014/main" id="{C9D6231F-37C7-432A-A5A3-324A26750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117" name="Group 23">
                <a:extLst>
                  <a:ext uri="{FF2B5EF4-FFF2-40B4-BE49-F238E27FC236}">
                    <a16:creationId xmlns:a16="http://schemas.microsoft.com/office/drawing/2014/main" id="{01DC0A0A-E287-41EF-97FA-14BBABB032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784"/>
                <a:ext cx="672" cy="384"/>
                <a:chOff x="1440" y="912"/>
                <a:chExt cx="672" cy="384"/>
              </a:xfrm>
            </p:grpSpPr>
            <p:grpSp>
              <p:nvGrpSpPr>
                <p:cNvPr id="132" name="Group 24">
                  <a:extLst>
                    <a:ext uri="{FF2B5EF4-FFF2-40B4-BE49-F238E27FC236}">
                      <a16:creationId xmlns:a16="http://schemas.microsoft.com/office/drawing/2014/main" id="{962A4E55-C3C5-4882-8414-6272A981E3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34" name="Oval 25">
                    <a:extLst>
                      <a:ext uri="{FF2B5EF4-FFF2-40B4-BE49-F238E27FC236}">
                        <a16:creationId xmlns:a16="http://schemas.microsoft.com/office/drawing/2014/main" id="{7F1A1551-D365-41C7-B0BB-D5726E2741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Jan</a:t>
                    </a:r>
                    <a:endParaRPr lang="en-US" altLang="zh-CN" sz="2400"/>
                  </a:p>
                </p:txBody>
              </p:sp>
              <p:sp>
                <p:nvSpPr>
                  <p:cNvPr id="135" name="Rectangle 26">
                    <a:extLst>
                      <a:ext uri="{FF2B5EF4-FFF2-40B4-BE49-F238E27FC236}">
                        <a16:creationId xmlns:a16="http://schemas.microsoft.com/office/drawing/2014/main" id="{DD8EC1F9-6923-4DA3-838B-095C0DBAC1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33" name="Line 27">
                  <a:extLst>
                    <a:ext uri="{FF2B5EF4-FFF2-40B4-BE49-F238E27FC236}">
                      <a16:creationId xmlns:a16="http://schemas.microsoft.com/office/drawing/2014/main" id="{645519E2-A321-4401-B3BA-97CD40D661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8" name="Rectangle 28">
                <a:extLst>
                  <a:ext uri="{FF2B5EF4-FFF2-40B4-BE49-F238E27FC236}">
                    <a16:creationId xmlns:a16="http://schemas.microsoft.com/office/drawing/2014/main" id="{E22A6A24-E6AD-4435-94A4-14713435D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  <p:sp>
            <p:nvSpPr>
              <p:cNvPr id="119" name="Rectangle 29">
                <a:extLst>
                  <a:ext uri="{FF2B5EF4-FFF2-40B4-BE49-F238E27FC236}">
                    <a16:creationId xmlns:a16="http://schemas.microsoft.com/office/drawing/2014/main" id="{C66055E3-6D25-4EFB-807F-5C150251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  <p:sp>
            <p:nvSpPr>
              <p:cNvPr id="120" name="Rectangle 30">
                <a:extLst>
                  <a:ext uri="{FF2B5EF4-FFF2-40B4-BE49-F238E27FC236}">
                    <a16:creationId xmlns:a16="http://schemas.microsoft.com/office/drawing/2014/main" id="{F12F65A0-0412-437D-9110-6B093DBC0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28" y="283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121" name="Group 31">
                <a:extLst>
                  <a:ext uri="{FF2B5EF4-FFF2-40B4-BE49-F238E27FC236}">
                    <a16:creationId xmlns:a16="http://schemas.microsoft.com/office/drawing/2014/main" id="{5B18A982-9F9E-4FD6-82C7-E1E6FBE31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160" y="3120"/>
                <a:ext cx="672" cy="384"/>
                <a:chOff x="1440" y="912"/>
                <a:chExt cx="672" cy="384"/>
              </a:xfrm>
            </p:grpSpPr>
            <p:grpSp>
              <p:nvGrpSpPr>
                <p:cNvPr id="128" name="Group 32">
                  <a:extLst>
                    <a:ext uri="{FF2B5EF4-FFF2-40B4-BE49-F238E27FC236}">
                      <a16:creationId xmlns:a16="http://schemas.microsoft.com/office/drawing/2014/main" id="{4CBC7EA2-5C44-4882-ABE7-79ACD5252B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30" name="Oval 33">
                    <a:extLst>
                      <a:ext uri="{FF2B5EF4-FFF2-40B4-BE49-F238E27FC236}">
                        <a16:creationId xmlns:a16="http://schemas.microsoft.com/office/drawing/2014/main" id="{5C253DC9-9F48-44BC-8DDE-29BB4F75FA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Feb</a:t>
                    </a:r>
                    <a:endParaRPr lang="en-US" altLang="zh-CN" sz="2400"/>
                  </a:p>
                </p:txBody>
              </p:sp>
              <p:sp>
                <p:nvSpPr>
                  <p:cNvPr id="131" name="Rectangle 34">
                    <a:extLst>
                      <a:ext uri="{FF2B5EF4-FFF2-40B4-BE49-F238E27FC236}">
                        <a16:creationId xmlns:a16="http://schemas.microsoft.com/office/drawing/2014/main" id="{0511B23F-6314-4C8C-9C57-3C683F3B2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29" name="Line 35">
                  <a:extLst>
                    <a:ext uri="{FF2B5EF4-FFF2-40B4-BE49-F238E27FC236}">
                      <a16:creationId xmlns:a16="http://schemas.microsoft.com/office/drawing/2014/main" id="{7482E4E2-A77F-4EB6-A90F-135C6C7B8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2" name="Rectangle 36">
                <a:extLst>
                  <a:ext uri="{FF2B5EF4-FFF2-40B4-BE49-F238E27FC236}">
                    <a16:creationId xmlns:a16="http://schemas.microsoft.com/office/drawing/2014/main" id="{FD416E03-2984-44DD-981C-504B63394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28" y="283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  <p:grpSp>
            <p:nvGrpSpPr>
              <p:cNvPr id="123" name="Group 37">
                <a:extLst>
                  <a:ext uri="{FF2B5EF4-FFF2-40B4-BE49-F238E27FC236}">
                    <a16:creationId xmlns:a16="http://schemas.microsoft.com/office/drawing/2014/main" id="{CFD521BD-C2BB-403B-B49F-E60D3D420E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152" y="3168"/>
                <a:ext cx="672" cy="384"/>
                <a:chOff x="1440" y="912"/>
                <a:chExt cx="672" cy="384"/>
              </a:xfrm>
            </p:grpSpPr>
            <p:grpSp>
              <p:nvGrpSpPr>
                <p:cNvPr id="124" name="Group 38">
                  <a:extLst>
                    <a:ext uri="{FF2B5EF4-FFF2-40B4-BE49-F238E27FC236}">
                      <a16:creationId xmlns:a16="http://schemas.microsoft.com/office/drawing/2014/main" id="{68E5E135-5DE5-4FA0-A9F1-B7BEBDF55D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26" name="Oval 39">
                    <a:extLst>
                      <a:ext uri="{FF2B5EF4-FFF2-40B4-BE49-F238E27FC236}">
                        <a16:creationId xmlns:a16="http://schemas.microsoft.com/office/drawing/2014/main" id="{EA70868A-1BCB-4B14-8224-A6032BB20C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Apr</a:t>
                    </a:r>
                    <a:endParaRPr lang="en-US" altLang="zh-CN" sz="2400"/>
                  </a:p>
                </p:txBody>
              </p:sp>
              <p:sp>
                <p:nvSpPr>
                  <p:cNvPr id="127" name="Rectangle 40">
                    <a:extLst>
                      <a:ext uri="{FF2B5EF4-FFF2-40B4-BE49-F238E27FC236}">
                        <a16:creationId xmlns:a16="http://schemas.microsoft.com/office/drawing/2014/main" id="{928F7B6D-D7E1-4A97-9BFB-194063960B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25" name="Line 41">
                  <a:extLst>
                    <a:ext uri="{FF2B5EF4-FFF2-40B4-BE49-F238E27FC236}">
                      <a16:creationId xmlns:a16="http://schemas.microsoft.com/office/drawing/2014/main" id="{5C4C6370-289A-4F12-9821-C0953832D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5" name="Group 42">
              <a:extLst>
                <a:ext uri="{FF2B5EF4-FFF2-40B4-BE49-F238E27FC236}">
                  <a16:creationId xmlns:a16="http://schemas.microsoft.com/office/drawing/2014/main" id="{4EF768B4-4148-4618-9A76-E54320B58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1200" cy="672"/>
              <a:chOff x="4176" y="768"/>
              <a:chExt cx="1200" cy="672"/>
            </a:xfrm>
          </p:grpSpPr>
          <p:grpSp>
            <p:nvGrpSpPr>
              <p:cNvPr id="104" name="Group 43">
                <a:extLst>
                  <a:ext uri="{FF2B5EF4-FFF2-40B4-BE49-F238E27FC236}">
                    <a16:creationId xmlns:a16="http://schemas.microsoft.com/office/drawing/2014/main" id="{3879C3D1-BBA5-4F13-A81B-6A8EC8CBA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768"/>
                <a:ext cx="624" cy="336"/>
                <a:chOff x="912" y="624"/>
                <a:chExt cx="624" cy="336"/>
              </a:xfrm>
            </p:grpSpPr>
            <p:sp>
              <p:nvSpPr>
                <p:cNvPr id="113" name="Oval 44">
                  <a:extLst>
                    <a:ext uri="{FF2B5EF4-FFF2-40B4-BE49-F238E27FC236}">
                      <a16:creationId xmlns:a16="http://schemas.microsoft.com/office/drawing/2014/main" id="{2663E4B0-2962-41D4-B06E-F301861BD6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Mar</a:t>
                  </a:r>
                  <a:endParaRPr lang="en-US" altLang="zh-CN" sz="2400"/>
                </a:p>
              </p:txBody>
            </p:sp>
            <p:sp>
              <p:nvSpPr>
                <p:cNvPr id="114" name="Rectangle 45">
                  <a:extLst>
                    <a:ext uri="{FF2B5EF4-FFF2-40B4-BE49-F238E27FC236}">
                      <a16:creationId xmlns:a16="http://schemas.microsoft.com/office/drawing/2014/main" id="{64E8F2C7-F5DB-4F98-946F-74361310F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05" name="Rectangle 46">
                <a:extLst>
                  <a:ext uri="{FF2B5EF4-FFF2-40B4-BE49-F238E27FC236}">
                    <a16:creationId xmlns:a16="http://schemas.microsoft.com/office/drawing/2014/main" id="{34E6732E-9BBE-42B4-BEC9-09D0024D5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106" name="Group 47">
                <a:extLst>
                  <a:ext uri="{FF2B5EF4-FFF2-40B4-BE49-F238E27FC236}">
                    <a16:creationId xmlns:a16="http://schemas.microsoft.com/office/drawing/2014/main" id="{41391C57-1E33-471A-8B0B-E7360FB206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672" cy="384"/>
                <a:chOff x="1440" y="912"/>
                <a:chExt cx="672" cy="384"/>
              </a:xfrm>
            </p:grpSpPr>
            <p:grpSp>
              <p:nvGrpSpPr>
                <p:cNvPr id="109" name="Group 48">
                  <a:extLst>
                    <a:ext uri="{FF2B5EF4-FFF2-40B4-BE49-F238E27FC236}">
                      <a16:creationId xmlns:a16="http://schemas.microsoft.com/office/drawing/2014/main" id="{B4DCC229-B77E-4AF3-9EC1-127A6BCD5D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11" name="Oval 49">
                    <a:extLst>
                      <a:ext uri="{FF2B5EF4-FFF2-40B4-BE49-F238E27FC236}">
                        <a16:creationId xmlns:a16="http://schemas.microsoft.com/office/drawing/2014/main" id="{19F20875-DB5A-4B4E-A003-7093027D92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May</a:t>
                    </a:r>
                    <a:endParaRPr lang="en-US" altLang="zh-CN" sz="2400"/>
                  </a:p>
                </p:txBody>
              </p:sp>
              <p:sp>
                <p:nvSpPr>
                  <p:cNvPr id="112" name="Rectangle 50">
                    <a:extLst>
                      <a:ext uri="{FF2B5EF4-FFF2-40B4-BE49-F238E27FC236}">
                        <a16:creationId xmlns:a16="http://schemas.microsoft.com/office/drawing/2014/main" id="{2D03CFD0-DD8B-4B18-8737-29D825C232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10" name="Line 51">
                  <a:extLst>
                    <a:ext uri="{FF2B5EF4-FFF2-40B4-BE49-F238E27FC236}">
                      <a16:creationId xmlns:a16="http://schemas.microsoft.com/office/drawing/2014/main" id="{84812AE1-D502-41FD-8C4E-1B48EEFC8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7" name="Rectangle 52">
                <a:extLst>
                  <a:ext uri="{FF2B5EF4-FFF2-40B4-BE49-F238E27FC236}">
                    <a16:creationId xmlns:a16="http://schemas.microsoft.com/office/drawing/2014/main" id="{3655354A-1966-49DF-BBCA-6FE6C95CF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108" name="Rectangle 53">
                <a:extLst>
                  <a:ext uri="{FF2B5EF4-FFF2-40B4-BE49-F238E27FC236}">
                    <a16:creationId xmlns:a16="http://schemas.microsoft.com/office/drawing/2014/main" id="{CE57E509-1F26-4F5D-BB42-5EB2B3F6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2</a:t>
                </a:r>
                <a:endParaRPr lang="en-US" altLang="zh-CN" sz="1800"/>
              </a:p>
            </p:txBody>
          </p:sp>
        </p:grpSp>
        <p:sp>
          <p:nvSpPr>
            <p:cNvPr id="96" name="Rectangle 54">
              <a:extLst>
                <a:ext uri="{FF2B5EF4-FFF2-40B4-BE49-F238E27FC236}">
                  <a16:creationId xmlns:a16="http://schemas.microsoft.com/office/drawing/2014/main" id="{D5FB8CB5-BF52-46F2-9060-41B11A3D22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28" y="2160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sp>
          <p:nvSpPr>
            <p:cNvPr id="97" name="Line 55">
              <a:extLst>
                <a:ext uri="{FF2B5EF4-FFF2-40B4-BE49-F238E27FC236}">
                  <a16:creationId xmlns:a16="http://schemas.microsoft.com/office/drawing/2014/main" id="{0C4AC13D-2425-47AB-95D2-C7D40EF18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448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D421BC26-2896-4EFD-BBCA-786DE67F11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28" y="2160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1</a:t>
              </a:r>
              <a:endParaRPr lang="en-US" altLang="zh-CN" sz="1800"/>
            </a:p>
          </p:txBody>
        </p:sp>
        <p:grpSp>
          <p:nvGrpSpPr>
            <p:cNvPr id="99" name="Group 57">
              <a:extLst>
                <a:ext uri="{FF2B5EF4-FFF2-40B4-BE49-F238E27FC236}">
                  <a16:creationId xmlns:a16="http://schemas.microsoft.com/office/drawing/2014/main" id="{6D99BDA4-8744-4A86-9F53-227D50281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832"/>
              <a:ext cx="672" cy="384"/>
              <a:chOff x="1440" y="912"/>
              <a:chExt cx="672" cy="384"/>
            </a:xfrm>
          </p:grpSpPr>
          <p:grpSp>
            <p:nvGrpSpPr>
              <p:cNvPr id="100" name="Group 58">
                <a:extLst>
                  <a:ext uri="{FF2B5EF4-FFF2-40B4-BE49-F238E27FC236}">
                    <a16:creationId xmlns:a16="http://schemas.microsoft.com/office/drawing/2014/main" id="{A286CBA6-60C8-47CF-B6C1-6735AF3DA4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02" name="Oval 59">
                  <a:extLst>
                    <a:ext uri="{FF2B5EF4-FFF2-40B4-BE49-F238E27FC236}">
                      <a16:creationId xmlns:a16="http://schemas.microsoft.com/office/drawing/2014/main" id="{A87B172C-05E0-469C-A043-382DA4AB16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Nov</a:t>
                  </a:r>
                  <a:endParaRPr lang="en-US" altLang="zh-CN" sz="2400"/>
                </a:p>
              </p:txBody>
            </p:sp>
            <p:sp>
              <p:nvSpPr>
                <p:cNvPr id="103" name="Rectangle 60">
                  <a:extLst>
                    <a:ext uri="{FF2B5EF4-FFF2-40B4-BE49-F238E27FC236}">
                      <a16:creationId xmlns:a16="http://schemas.microsoft.com/office/drawing/2014/main" id="{4F3FBC4E-BB9D-4AAD-9354-84DED19D7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01" name="Line 61">
                <a:extLst>
                  <a:ext uri="{FF2B5EF4-FFF2-40B4-BE49-F238E27FC236}">
                    <a16:creationId xmlns:a16="http://schemas.microsoft.com/office/drawing/2014/main" id="{DAFDB65F-929A-4D02-98FF-2D83A2F9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1" name="Oval 62">
            <a:extLst>
              <a:ext uri="{FF2B5EF4-FFF2-40B4-BE49-F238E27FC236}">
                <a16:creationId xmlns:a16="http://schemas.microsoft.com/office/drawing/2014/main" id="{AAF174BE-2068-430E-9723-91E7F97E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79397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June</a:t>
            </a:r>
            <a:endParaRPr lang="en-US" altLang="zh-CN" sz="2400"/>
          </a:p>
        </p:txBody>
      </p:sp>
      <p:sp>
        <p:nvSpPr>
          <p:cNvPr id="152" name="Oval 63">
            <a:extLst>
              <a:ext uri="{FF2B5EF4-FFF2-40B4-BE49-F238E27FC236}">
                <a16:creationId xmlns:a16="http://schemas.microsoft.com/office/drawing/2014/main" id="{C07E8D3E-7D37-4D77-BFE0-19FF0CCD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079397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Oct</a:t>
            </a:r>
            <a:endParaRPr lang="en-US" altLang="zh-CN" sz="2400"/>
          </a:p>
        </p:txBody>
      </p:sp>
      <p:sp>
        <p:nvSpPr>
          <p:cNvPr id="153" name="Oval 64">
            <a:extLst>
              <a:ext uri="{FF2B5EF4-FFF2-40B4-BE49-F238E27FC236}">
                <a16:creationId xmlns:a16="http://schemas.microsoft.com/office/drawing/2014/main" id="{24499B8F-E380-43EC-BF83-08895AE5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079397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Sept</a:t>
            </a:r>
            <a:endParaRPr lang="en-US" altLang="zh-CN" sz="2400"/>
          </a:p>
        </p:txBody>
      </p:sp>
      <p:grpSp>
        <p:nvGrpSpPr>
          <p:cNvPr id="154" name="Group 65">
            <a:extLst>
              <a:ext uri="{FF2B5EF4-FFF2-40B4-BE49-F238E27FC236}">
                <a16:creationId xmlns:a16="http://schemas.microsoft.com/office/drawing/2014/main" id="{F4268E8B-EE13-4ED2-92BD-E5C12B7B59D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670197"/>
            <a:ext cx="1066800" cy="609600"/>
            <a:chOff x="1440" y="912"/>
            <a:chExt cx="672" cy="384"/>
          </a:xfrm>
        </p:grpSpPr>
        <p:grpSp>
          <p:nvGrpSpPr>
            <p:cNvPr id="155" name="Group 66">
              <a:extLst>
                <a:ext uri="{FF2B5EF4-FFF2-40B4-BE49-F238E27FC236}">
                  <a16:creationId xmlns:a16="http://schemas.microsoft.com/office/drawing/2014/main" id="{860BE413-FDD0-4AFC-A705-A3C488B97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57" name="Oval 67">
                <a:extLst>
                  <a:ext uri="{FF2B5EF4-FFF2-40B4-BE49-F238E27FC236}">
                    <a16:creationId xmlns:a16="http://schemas.microsoft.com/office/drawing/2014/main" id="{FD70A250-DE18-4188-8D9B-B857A0502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June</a:t>
                </a:r>
                <a:endParaRPr lang="en-US" altLang="zh-CN" sz="2400"/>
              </a:p>
            </p:txBody>
          </p:sp>
          <p:sp>
            <p:nvSpPr>
              <p:cNvPr id="158" name="Rectangle 68">
                <a:extLst>
                  <a:ext uri="{FF2B5EF4-FFF2-40B4-BE49-F238E27FC236}">
                    <a16:creationId xmlns:a16="http://schemas.microsoft.com/office/drawing/2014/main" id="{95C9C598-D744-4B44-B2E7-73A911DEA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56" name="Line 69">
              <a:extLst>
                <a:ext uri="{FF2B5EF4-FFF2-40B4-BE49-F238E27FC236}">
                  <a16:creationId xmlns:a16="http://schemas.microsoft.com/office/drawing/2014/main" id="{9C14830F-7FBC-44A6-80D1-2C1E2FF72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12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159" name="Rectangle 70">
            <a:extLst>
              <a:ext uri="{FF2B5EF4-FFF2-40B4-BE49-F238E27FC236}">
                <a16:creationId xmlns:a16="http://schemas.microsoft.com/office/drawing/2014/main" id="{F0AE6307-17DF-4F75-9821-D975C633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36797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</a:t>
            </a:r>
            <a:r>
              <a:rPr lang="en-US" altLang="zh-CN" sz="18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0" name="Rectangle 71">
            <a:extLst>
              <a:ext uri="{FF2B5EF4-FFF2-40B4-BE49-F238E27FC236}">
                <a16:creationId xmlns:a16="http://schemas.microsoft.com/office/drawing/2014/main" id="{79A53FB9-BE70-48E6-A663-EE2ECDB1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03397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</a:t>
            </a:r>
            <a:r>
              <a:rPr lang="en-US" altLang="zh-CN" sz="18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1" name="Rectangle 72">
            <a:extLst>
              <a:ext uri="{FF2B5EF4-FFF2-40B4-BE49-F238E27FC236}">
                <a16:creationId xmlns:a16="http://schemas.microsoft.com/office/drawing/2014/main" id="{95CC743B-C37A-4244-9BDA-03CA855E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69997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</a:t>
            </a:r>
            <a:r>
              <a:rPr lang="en-US" altLang="zh-CN" sz="18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2" name="Rectangle 73">
            <a:extLst>
              <a:ext uri="{FF2B5EF4-FFF2-40B4-BE49-F238E27FC236}">
                <a16:creationId xmlns:a16="http://schemas.microsoft.com/office/drawing/2014/main" id="{0D46A23E-2119-41B6-9E1C-9AA3B05AB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36597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sym typeface="Symbol" charset="2"/>
              </a:rPr>
              <a:t>2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63" name="Oval 74">
            <a:extLst>
              <a:ext uri="{FF2B5EF4-FFF2-40B4-BE49-F238E27FC236}">
                <a16:creationId xmlns:a16="http://schemas.microsoft.com/office/drawing/2014/main" id="{E9337D4E-204A-42E8-BEE5-F8A5C0E8F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65197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4" name="Oval 75">
            <a:extLst>
              <a:ext uri="{FF2B5EF4-FFF2-40B4-BE49-F238E27FC236}">
                <a16:creationId xmlns:a16="http://schemas.microsoft.com/office/drawing/2014/main" id="{99381AEE-9981-436D-B592-45E71191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98597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5" name="Oval 76">
            <a:extLst>
              <a:ext uri="{FF2B5EF4-FFF2-40B4-BE49-F238E27FC236}">
                <a16:creationId xmlns:a16="http://schemas.microsoft.com/office/drawing/2014/main" id="{D6CB03B5-3A3C-4523-88A9-0A1C0330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31997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6" name="Rectangle 77">
            <a:extLst>
              <a:ext uri="{FF2B5EF4-FFF2-40B4-BE49-F238E27FC236}">
                <a16:creationId xmlns:a16="http://schemas.microsoft.com/office/drawing/2014/main" id="{6D19AD8E-0EB3-4E46-873D-C370CE66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60397"/>
            <a:ext cx="54102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67" name="Group 78">
            <a:extLst>
              <a:ext uri="{FF2B5EF4-FFF2-40B4-BE49-F238E27FC236}">
                <a16:creationId xmlns:a16="http://schemas.microsoft.com/office/drawing/2014/main" id="{C8B7E032-8A00-45E4-B675-A8FD3B54B67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536597"/>
            <a:ext cx="6019800" cy="2247900"/>
            <a:chOff x="816" y="2520"/>
            <a:chExt cx="3792" cy="1416"/>
          </a:xfrm>
        </p:grpSpPr>
        <p:grpSp>
          <p:nvGrpSpPr>
            <p:cNvPr id="168" name="Group 79">
              <a:extLst>
                <a:ext uri="{FF2B5EF4-FFF2-40B4-BE49-F238E27FC236}">
                  <a16:creationId xmlns:a16="http://schemas.microsoft.com/office/drawing/2014/main" id="{D68402CC-FD8F-4157-9257-0F9D4BC5A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552"/>
              <a:ext cx="672" cy="384"/>
              <a:chOff x="1440" y="912"/>
              <a:chExt cx="672" cy="384"/>
            </a:xfrm>
          </p:grpSpPr>
          <p:grpSp>
            <p:nvGrpSpPr>
              <p:cNvPr id="214" name="Group 80">
                <a:extLst>
                  <a:ext uri="{FF2B5EF4-FFF2-40B4-BE49-F238E27FC236}">
                    <a16:creationId xmlns:a16="http://schemas.microsoft.com/office/drawing/2014/main" id="{52A4451C-C4D4-48EF-849E-3419F020BD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16" name="Oval 81">
                  <a:extLst>
                    <a:ext uri="{FF2B5EF4-FFF2-40B4-BE49-F238E27FC236}">
                      <a16:creationId xmlns:a16="http://schemas.microsoft.com/office/drawing/2014/main" id="{CCFEDE37-473A-467B-B015-0F0D7BEFD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Nov</a:t>
                  </a:r>
                  <a:endParaRPr lang="en-US" altLang="zh-CN" sz="2400"/>
                </a:p>
              </p:txBody>
            </p:sp>
            <p:sp>
              <p:nvSpPr>
                <p:cNvPr id="217" name="Rectangle 82">
                  <a:extLst>
                    <a:ext uri="{FF2B5EF4-FFF2-40B4-BE49-F238E27FC236}">
                      <a16:creationId xmlns:a16="http://schemas.microsoft.com/office/drawing/2014/main" id="{060128B0-5012-4A32-A94E-9F616E715D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215" name="Line 83">
                <a:extLst>
                  <a:ext uri="{FF2B5EF4-FFF2-40B4-BE49-F238E27FC236}">
                    <a16:creationId xmlns:a16="http://schemas.microsoft.com/office/drawing/2014/main" id="{442C4CF6-3043-4AC9-A07E-72B2D7724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69" name="Group 84">
              <a:extLst>
                <a:ext uri="{FF2B5EF4-FFF2-40B4-BE49-F238E27FC236}">
                  <a16:creationId xmlns:a16="http://schemas.microsoft.com/office/drawing/2014/main" id="{B66CDE94-220D-46F9-B993-915BFCD2C0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680" y="2832"/>
              <a:ext cx="624" cy="336"/>
              <a:chOff x="912" y="624"/>
              <a:chExt cx="624" cy="336"/>
            </a:xfrm>
          </p:grpSpPr>
          <p:sp>
            <p:nvSpPr>
              <p:cNvPr id="212" name="Oval 85">
                <a:extLst>
                  <a:ext uri="{FF2B5EF4-FFF2-40B4-BE49-F238E27FC236}">
                    <a16:creationId xmlns:a16="http://schemas.microsoft.com/office/drawing/2014/main" id="{8E72B097-D83D-4ED3-A196-F169C0F8B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Dec</a:t>
                </a:r>
                <a:endParaRPr lang="en-US" altLang="zh-CN" sz="2400"/>
              </a:p>
            </p:txBody>
          </p:sp>
          <p:sp>
            <p:nvSpPr>
              <p:cNvPr id="213" name="Rectangle 86">
                <a:extLst>
                  <a:ext uri="{FF2B5EF4-FFF2-40B4-BE49-F238E27FC236}">
                    <a16:creationId xmlns:a16="http://schemas.microsoft.com/office/drawing/2014/main" id="{B51F7B68-0250-4F7F-86A3-7DDC3C494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70" name="Rectangle 87">
              <a:extLst>
                <a:ext uri="{FF2B5EF4-FFF2-40B4-BE49-F238E27FC236}">
                  <a16:creationId xmlns:a16="http://schemas.microsoft.com/office/drawing/2014/main" id="{91BE4B6C-3E52-4C85-86AE-3C0D49A48C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72" y="2832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grpSp>
          <p:nvGrpSpPr>
            <p:cNvPr id="171" name="Group 88">
              <a:extLst>
                <a:ext uri="{FF2B5EF4-FFF2-40B4-BE49-F238E27FC236}">
                  <a16:creationId xmlns:a16="http://schemas.microsoft.com/office/drawing/2014/main" id="{63DEAD2B-0A99-4BF6-9AB4-F639EEA4366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48" y="3168"/>
              <a:ext cx="672" cy="384"/>
              <a:chOff x="1440" y="912"/>
              <a:chExt cx="672" cy="384"/>
            </a:xfrm>
          </p:grpSpPr>
          <p:grpSp>
            <p:nvGrpSpPr>
              <p:cNvPr id="208" name="Group 89">
                <a:extLst>
                  <a:ext uri="{FF2B5EF4-FFF2-40B4-BE49-F238E27FC236}">
                    <a16:creationId xmlns:a16="http://schemas.microsoft.com/office/drawing/2014/main" id="{2966402C-F3CD-4469-8678-E123764E6A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10" name="Oval 90">
                  <a:extLst>
                    <a:ext uri="{FF2B5EF4-FFF2-40B4-BE49-F238E27FC236}">
                      <a16:creationId xmlns:a16="http://schemas.microsoft.com/office/drawing/2014/main" id="{698C8662-B24C-47CF-A459-CFF00069D7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Aug</a:t>
                  </a:r>
                  <a:endParaRPr lang="en-US" altLang="zh-CN" sz="2400"/>
                </a:p>
              </p:txBody>
            </p:sp>
            <p:sp>
              <p:nvSpPr>
                <p:cNvPr id="211" name="Rectangle 91">
                  <a:extLst>
                    <a:ext uri="{FF2B5EF4-FFF2-40B4-BE49-F238E27FC236}">
                      <a16:creationId xmlns:a16="http://schemas.microsoft.com/office/drawing/2014/main" id="{43E933CC-47B4-4A95-895B-459ACF14F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  <a:endParaRPr lang="en-US" altLang="zh-CN" sz="1800"/>
                </a:p>
              </p:txBody>
            </p:sp>
          </p:grpSp>
          <p:sp>
            <p:nvSpPr>
              <p:cNvPr id="209" name="Line 92">
                <a:extLst>
                  <a:ext uri="{FF2B5EF4-FFF2-40B4-BE49-F238E27FC236}">
                    <a16:creationId xmlns:a16="http://schemas.microsoft.com/office/drawing/2014/main" id="{1D6E4E04-C50A-4148-A926-E221AAB06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72" name="Rectangle 93">
              <a:extLst>
                <a:ext uri="{FF2B5EF4-FFF2-40B4-BE49-F238E27FC236}">
                  <a16:creationId xmlns:a16="http://schemas.microsoft.com/office/drawing/2014/main" id="{0E6E7B03-D22F-4730-B88E-FFB827F95E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72" y="2832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en-US" altLang="zh-CN" sz="1800"/>
            </a:p>
          </p:txBody>
        </p:sp>
        <p:sp>
          <p:nvSpPr>
            <p:cNvPr id="173" name="Rectangle 94">
              <a:extLst>
                <a:ext uri="{FF2B5EF4-FFF2-40B4-BE49-F238E27FC236}">
                  <a16:creationId xmlns:a16="http://schemas.microsoft.com/office/drawing/2014/main" id="{D1B1A5B1-DDE5-4EF0-932D-195379DA9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grpSp>
          <p:nvGrpSpPr>
            <p:cNvPr id="174" name="Group 95">
              <a:extLst>
                <a:ext uri="{FF2B5EF4-FFF2-40B4-BE49-F238E27FC236}">
                  <a16:creationId xmlns:a16="http://schemas.microsoft.com/office/drawing/2014/main" id="{25F34A27-A4B1-4DD1-B572-1EF5B4B23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68"/>
              <a:ext cx="672" cy="384"/>
              <a:chOff x="1440" y="912"/>
              <a:chExt cx="672" cy="384"/>
            </a:xfrm>
          </p:grpSpPr>
          <p:grpSp>
            <p:nvGrpSpPr>
              <p:cNvPr id="204" name="Group 96">
                <a:extLst>
                  <a:ext uri="{FF2B5EF4-FFF2-40B4-BE49-F238E27FC236}">
                    <a16:creationId xmlns:a16="http://schemas.microsoft.com/office/drawing/2014/main" id="{2DCF97EB-C961-4A88-9505-85EFF18F87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6" name="Oval 97">
                  <a:extLst>
                    <a:ext uri="{FF2B5EF4-FFF2-40B4-BE49-F238E27FC236}">
                      <a16:creationId xmlns:a16="http://schemas.microsoft.com/office/drawing/2014/main" id="{24CC9B51-CA2F-4A7C-A95B-16FC741632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Feb</a:t>
                  </a:r>
                  <a:endParaRPr lang="en-US" altLang="zh-CN" sz="2400"/>
                </a:p>
              </p:txBody>
            </p:sp>
            <p:sp>
              <p:nvSpPr>
                <p:cNvPr id="207" name="Rectangle 98">
                  <a:extLst>
                    <a:ext uri="{FF2B5EF4-FFF2-40B4-BE49-F238E27FC236}">
                      <a16:creationId xmlns:a16="http://schemas.microsoft.com/office/drawing/2014/main" id="{2493EF08-3B4E-4268-A696-4015F5AC8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205" name="Line 99">
                <a:extLst>
                  <a:ext uri="{FF2B5EF4-FFF2-40B4-BE49-F238E27FC236}">
                    <a16:creationId xmlns:a16="http://schemas.microsoft.com/office/drawing/2014/main" id="{3417E6D2-7BF9-4D11-B97F-73067C1D9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75" name="Rectangle 100">
              <a:extLst>
                <a:ext uri="{FF2B5EF4-FFF2-40B4-BE49-F238E27FC236}">
                  <a16:creationId xmlns:a16="http://schemas.microsoft.com/office/drawing/2014/main" id="{92BE724A-C89F-48EB-AE64-EBA69FCD6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1</a:t>
              </a:r>
              <a:endParaRPr lang="en-US" altLang="zh-CN" sz="1800"/>
            </a:p>
          </p:txBody>
        </p:sp>
        <p:grpSp>
          <p:nvGrpSpPr>
            <p:cNvPr id="176" name="Group 101">
              <a:extLst>
                <a:ext uri="{FF2B5EF4-FFF2-40B4-BE49-F238E27FC236}">
                  <a16:creationId xmlns:a16="http://schemas.microsoft.com/office/drawing/2014/main" id="{C04FE2B9-1025-45C2-B1DF-8FD833A876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36" y="3168"/>
              <a:ext cx="672" cy="384"/>
              <a:chOff x="1440" y="912"/>
              <a:chExt cx="672" cy="384"/>
            </a:xfrm>
          </p:grpSpPr>
          <p:grpSp>
            <p:nvGrpSpPr>
              <p:cNvPr id="200" name="Group 102">
                <a:extLst>
                  <a:ext uri="{FF2B5EF4-FFF2-40B4-BE49-F238E27FC236}">
                    <a16:creationId xmlns:a16="http://schemas.microsoft.com/office/drawing/2014/main" id="{5FEF8169-D86C-45EC-9956-EE5BC43A72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02" name="Oval 103">
                  <a:extLst>
                    <a:ext uri="{FF2B5EF4-FFF2-40B4-BE49-F238E27FC236}">
                      <a16:creationId xmlns:a16="http://schemas.microsoft.com/office/drawing/2014/main" id="{80E778DB-A57A-4E93-87D6-512D3C8115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July</a:t>
                  </a:r>
                  <a:endParaRPr lang="en-US" altLang="zh-CN" sz="2400"/>
                </a:p>
              </p:txBody>
            </p:sp>
            <p:sp>
              <p:nvSpPr>
                <p:cNvPr id="203" name="Rectangle 104">
                  <a:extLst>
                    <a:ext uri="{FF2B5EF4-FFF2-40B4-BE49-F238E27FC236}">
                      <a16:creationId xmlns:a16="http://schemas.microsoft.com/office/drawing/2014/main" id="{E465B598-096A-4BD7-A381-9F989D450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1</a:t>
                  </a:r>
                  <a:endParaRPr lang="en-US" altLang="zh-CN" sz="1800"/>
                </a:p>
              </p:txBody>
            </p:sp>
          </p:grpSp>
          <p:sp>
            <p:nvSpPr>
              <p:cNvPr id="201" name="Line 105">
                <a:extLst>
                  <a:ext uri="{FF2B5EF4-FFF2-40B4-BE49-F238E27FC236}">
                    <a16:creationId xmlns:a16="http://schemas.microsoft.com/office/drawing/2014/main" id="{11F516F4-AC7A-4DD7-A667-EA161DDF2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77" name="Group 106">
              <a:extLst>
                <a:ext uri="{FF2B5EF4-FFF2-40B4-BE49-F238E27FC236}">
                  <a16:creationId xmlns:a16="http://schemas.microsoft.com/office/drawing/2014/main" id="{020685EE-620E-4DA1-9092-F6906499AF7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6" y="3552"/>
              <a:ext cx="672" cy="384"/>
              <a:chOff x="1440" y="912"/>
              <a:chExt cx="672" cy="384"/>
            </a:xfrm>
          </p:grpSpPr>
          <p:grpSp>
            <p:nvGrpSpPr>
              <p:cNvPr id="196" name="Group 107">
                <a:extLst>
                  <a:ext uri="{FF2B5EF4-FFF2-40B4-BE49-F238E27FC236}">
                    <a16:creationId xmlns:a16="http://schemas.microsoft.com/office/drawing/2014/main" id="{F7F1CB4F-2E30-4449-AA2A-AD156CA7C0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98" name="Oval 108">
                  <a:extLst>
                    <a:ext uri="{FF2B5EF4-FFF2-40B4-BE49-F238E27FC236}">
                      <a16:creationId xmlns:a16="http://schemas.microsoft.com/office/drawing/2014/main" id="{8C46B285-9BEC-469D-9F35-A50031089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Apr</a:t>
                  </a:r>
                  <a:endParaRPr lang="en-US" altLang="zh-CN" sz="2400"/>
                </a:p>
              </p:txBody>
            </p:sp>
            <p:sp>
              <p:nvSpPr>
                <p:cNvPr id="199" name="Rectangle 109">
                  <a:extLst>
                    <a:ext uri="{FF2B5EF4-FFF2-40B4-BE49-F238E27FC236}">
                      <a16:creationId xmlns:a16="http://schemas.microsoft.com/office/drawing/2014/main" id="{D91E140B-702E-4AC2-BB4A-EDF85647A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97" name="Line 110">
                <a:extLst>
                  <a:ext uri="{FF2B5EF4-FFF2-40B4-BE49-F238E27FC236}">
                    <a16:creationId xmlns:a16="http://schemas.microsoft.com/office/drawing/2014/main" id="{591719A6-1248-46A9-8C4C-CFBAC1A26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78" name="Group 111">
              <a:extLst>
                <a:ext uri="{FF2B5EF4-FFF2-40B4-BE49-F238E27FC236}">
                  <a16:creationId xmlns:a16="http://schemas.microsoft.com/office/drawing/2014/main" id="{714981EA-1283-4345-89EC-55F26AC2A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832"/>
              <a:ext cx="624" cy="336"/>
              <a:chOff x="912" y="624"/>
              <a:chExt cx="624" cy="336"/>
            </a:xfrm>
          </p:grpSpPr>
          <p:sp>
            <p:nvSpPr>
              <p:cNvPr id="194" name="Oval 112">
                <a:extLst>
                  <a:ext uri="{FF2B5EF4-FFF2-40B4-BE49-F238E27FC236}">
                    <a16:creationId xmlns:a16="http://schemas.microsoft.com/office/drawing/2014/main" id="{B43CB88B-C6FF-4083-9765-71E2F265A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Mar</a:t>
                </a:r>
                <a:endParaRPr lang="en-US" altLang="zh-CN" sz="2400"/>
              </a:p>
            </p:txBody>
          </p:sp>
          <p:sp>
            <p:nvSpPr>
              <p:cNvPr id="195" name="Rectangle 113">
                <a:extLst>
                  <a:ext uri="{FF2B5EF4-FFF2-40B4-BE49-F238E27FC236}">
                    <a16:creationId xmlns:a16="http://schemas.microsoft.com/office/drawing/2014/main" id="{E9600CAA-3D60-4A1C-A600-6658132F9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79" name="Line 114">
              <a:extLst>
                <a:ext uri="{FF2B5EF4-FFF2-40B4-BE49-F238E27FC236}">
                  <a16:creationId xmlns:a16="http://schemas.microsoft.com/office/drawing/2014/main" id="{3C3496F8-7D39-44EE-AB7D-FD41AA204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83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80" name="Line 115">
              <a:extLst>
                <a:ext uri="{FF2B5EF4-FFF2-40B4-BE49-F238E27FC236}">
                  <a16:creationId xmlns:a16="http://schemas.microsoft.com/office/drawing/2014/main" id="{C09E11F4-829D-4F2E-93E6-C531793C4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83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181" name="Group 116">
              <a:extLst>
                <a:ext uri="{FF2B5EF4-FFF2-40B4-BE49-F238E27FC236}">
                  <a16:creationId xmlns:a16="http://schemas.microsoft.com/office/drawing/2014/main" id="{10E8C120-240A-4A2A-BAE8-AF5EB9A8D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168"/>
              <a:ext cx="672" cy="384"/>
              <a:chOff x="1440" y="912"/>
              <a:chExt cx="672" cy="384"/>
            </a:xfrm>
          </p:grpSpPr>
          <p:grpSp>
            <p:nvGrpSpPr>
              <p:cNvPr id="190" name="Group 117">
                <a:extLst>
                  <a:ext uri="{FF2B5EF4-FFF2-40B4-BE49-F238E27FC236}">
                    <a16:creationId xmlns:a16="http://schemas.microsoft.com/office/drawing/2014/main" id="{9DDD4ADD-2540-45CE-8975-5681E1C3C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92" name="Oval 118">
                  <a:extLst>
                    <a:ext uri="{FF2B5EF4-FFF2-40B4-BE49-F238E27FC236}">
                      <a16:creationId xmlns:a16="http://schemas.microsoft.com/office/drawing/2014/main" id="{574FB1D9-6C47-4995-ACC0-D94BBC7D0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May</a:t>
                  </a:r>
                  <a:endParaRPr lang="en-US" altLang="zh-CN" sz="2400"/>
                </a:p>
              </p:txBody>
            </p:sp>
            <p:sp>
              <p:nvSpPr>
                <p:cNvPr id="193" name="Rectangle 119">
                  <a:extLst>
                    <a:ext uri="{FF2B5EF4-FFF2-40B4-BE49-F238E27FC236}">
                      <a16:creationId xmlns:a16="http://schemas.microsoft.com/office/drawing/2014/main" id="{E78BDC06-5E6D-4311-8E0F-133973128C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1</a:t>
                  </a:r>
                </a:p>
              </p:txBody>
            </p:sp>
          </p:grpSp>
          <p:sp>
            <p:nvSpPr>
              <p:cNvPr id="191" name="Line 120">
                <a:extLst>
                  <a:ext uri="{FF2B5EF4-FFF2-40B4-BE49-F238E27FC236}">
                    <a16:creationId xmlns:a16="http://schemas.microsoft.com/office/drawing/2014/main" id="{E3E4070C-9267-4A9F-9A4A-22D074771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82" name="Group 121">
              <a:extLst>
                <a:ext uri="{FF2B5EF4-FFF2-40B4-BE49-F238E27FC236}">
                  <a16:creationId xmlns:a16="http://schemas.microsoft.com/office/drawing/2014/main" id="{8A4D9FAC-3B02-43D3-A804-4245D74FA9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552"/>
              <a:ext cx="672" cy="384"/>
              <a:chOff x="1440" y="912"/>
              <a:chExt cx="672" cy="384"/>
            </a:xfrm>
          </p:grpSpPr>
          <p:grpSp>
            <p:nvGrpSpPr>
              <p:cNvPr id="186" name="Group 122">
                <a:extLst>
                  <a:ext uri="{FF2B5EF4-FFF2-40B4-BE49-F238E27FC236}">
                    <a16:creationId xmlns:a16="http://schemas.microsoft.com/office/drawing/2014/main" id="{4A99EE97-E4E5-499B-9214-47EAEFF39C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88" name="Oval 123">
                  <a:extLst>
                    <a:ext uri="{FF2B5EF4-FFF2-40B4-BE49-F238E27FC236}">
                      <a16:creationId xmlns:a16="http://schemas.microsoft.com/office/drawing/2014/main" id="{7B20F823-2C13-47E5-ACEF-E24EDDB4E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June</a:t>
                  </a:r>
                  <a:endParaRPr lang="en-US" altLang="zh-CN" sz="2400"/>
                </a:p>
              </p:txBody>
            </p:sp>
            <p:sp>
              <p:nvSpPr>
                <p:cNvPr id="189" name="Rectangle 124">
                  <a:extLst>
                    <a:ext uri="{FF2B5EF4-FFF2-40B4-BE49-F238E27FC236}">
                      <a16:creationId xmlns:a16="http://schemas.microsoft.com/office/drawing/2014/main" id="{AF4DAB73-5D5E-4226-8CED-54C723D95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87" name="Line 125">
                <a:extLst>
                  <a:ext uri="{FF2B5EF4-FFF2-40B4-BE49-F238E27FC236}">
                    <a16:creationId xmlns:a16="http://schemas.microsoft.com/office/drawing/2014/main" id="{3C3F2385-C4C1-4D41-9D46-0766B317A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183" name="Group 126">
              <a:extLst>
                <a:ext uri="{FF2B5EF4-FFF2-40B4-BE49-F238E27FC236}">
                  <a16:creationId xmlns:a16="http://schemas.microsoft.com/office/drawing/2014/main" id="{B9E8D0EC-7F75-4ECF-94EC-D7F20C3A2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520"/>
              <a:ext cx="624" cy="336"/>
              <a:chOff x="2448" y="2520"/>
              <a:chExt cx="624" cy="336"/>
            </a:xfrm>
          </p:grpSpPr>
          <p:sp>
            <p:nvSpPr>
              <p:cNvPr id="184" name="Oval 127">
                <a:extLst>
                  <a:ext uri="{FF2B5EF4-FFF2-40B4-BE49-F238E27FC236}">
                    <a16:creationId xmlns:a16="http://schemas.microsoft.com/office/drawing/2014/main" id="{02C62888-DA80-4E1E-95D2-85315F642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664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Jan</a:t>
                </a:r>
                <a:endParaRPr lang="en-US" altLang="zh-CN" sz="2400"/>
              </a:p>
            </p:txBody>
          </p:sp>
          <p:sp>
            <p:nvSpPr>
              <p:cNvPr id="185" name="Rectangle 128">
                <a:extLst>
                  <a:ext uri="{FF2B5EF4-FFF2-40B4-BE49-F238E27FC236}">
                    <a16:creationId xmlns:a16="http://schemas.microsoft.com/office/drawing/2014/main" id="{BBEB6674-0E67-4A4C-9F61-98BEF4B4F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20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</p:grpSp>
      <p:grpSp>
        <p:nvGrpSpPr>
          <p:cNvPr id="218" name="Group 129">
            <a:extLst>
              <a:ext uri="{FF2B5EF4-FFF2-40B4-BE49-F238E27FC236}">
                <a16:creationId xmlns:a16="http://schemas.microsoft.com/office/drawing/2014/main" id="{1F02FE42-1F4B-4B21-85E1-58966CC898B2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746397"/>
            <a:ext cx="1066800" cy="609600"/>
            <a:chOff x="1440" y="912"/>
            <a:chExt cx="672" cy="384"/>
          </a:xfrm>
        </p:grpSpPr>
        <p:grpSp>
          <p:nvGrpSpPr>
            <p:cNvPr id="219" name="Group 130">
              <a:extLst>
                <a:ext uri="{FF2B5EF4-FFF2-40B4-BE49-F238E27FC236}">
                  <a16:creationId xmlns:a16="http://schemas.microsoft.com/office/drawing/2014/main" id="{C518585D-6684-478C-999E-58B2BF945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221" name="Oval 131">
                <a:extLst>
                  <a:ext uri="{FF2B5EF4-FFF2-40B4-BE49-F238E27FC236}">
                    <a16:creationId xmlns:a16="http://schemas.microsoft.com/office/drawing/2014/main" id="{9E186879-AACA-4372-A23C-DB262B2DB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Oct</a:t>
                </a:r>
                <a:endParaRPr lang="en-US" altLang="zh-CN" sz="2400"/>
              </a:p>
            </p:txBody>
          </p:sp>
          <p:sp>
            <p:nvSpPr>
              <p:cNvPr id="222" name="Rectangle 132">
                <a:extLst>
                  <a:ext uri="{FF2B5EF4-FFF2-40B4-BE49-F238E27FC236}">
                    <a16:creationId xmlns:a16="http://schemas.microsoft.com/office/drawing/2014/main" id="{DE67FBBC-4BF6-4A66-82B4-739ED6D8F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220" name="Line 133">
              <a:extLst>
                <a:ext uri="{FF2B5EF4-FFF2-40B4-BE49-F238E27FC236}">
                  <a16:creationId xmlns:a16="http://schemas.microsoft.com/office/drawing/2014/main" id="{CD96110A-A9B3-4AA5-98FE-5CB82CEFC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12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223" name="Rectangle 134">
            <a:extLst>
              <a:ext uri="{FF2B5EF4-FFF2-40B4-BE49-F238E27FC236}">
                <a16:creationId xmlns:a16="http://schemas.microsoft.com/office/drawing/2014/main" id="{369F0988-CBE3-451E-99CA-D12F6C423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4951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1</a:t>
            </a:r>
          </a:p>
        </p:txBody>
      </p:sp>
      <p:sp>
        <p:nvSpPr>
          <p:cNvPr id="224" name="Rectangle 135">
            <a:extLst>
              <a:ext uri="{FF2B5EF4-FFF2-40B4-BE49-F238E27FC236}">
                <a16:creationId xmlns:a16="http://schemas.microsoft.com/office/drawing/2014/main" id="{B4AC54FE-D1CE-4BEE-9448-7D137B2C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03397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sym typeface="Symbol" charset="2"/>
              </a:rPr>
              <a:t>2</a:t>
            </a:r>
            <a:endParaRPr lang="en-US" altLang="zh-CN" sz="1800">
              <a:solidFill>
                <a:schemeClr val="accent1"/>
              </a:solidFill>
              <a:sym typeface="Symbol" charset="2"/>
            </a:endParaRPr>
          </a:p>
        </p:txBody>
      </p:sp>
      <p:sp>
        <p:nvSpPr>
          <p:cNvPr id="225" name="Rectangle 136">
            <a:extLst>
              <a:ext uri="{FF2B5EF4-FFF2-40B4-BE49-F238E27FC236}">
                <a16:creationId xmlns:a16="http://schemas.microsoft.com/office/drawing/2014/main" id="{4679DAEA-7613-4888-82EC-12D11075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3031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1</a:t>
            </a:r>
          </a:p>
        </p:txBody>
      </p:sp>
      <p:sp>
        <p:nvSpPr>
          <p:cNvPr id="226" name="Rectangle 137">
            <a:extLst>
              <a:ext uri="{FF2B5EF4-FFF2-40B4-BE49-F238E27FC236}">
                <a16:creationId xmlns:a16="http://schemas.microsoft.com/office/drawing/2014/main" id="{60A4EA3E-61BC-4E07-B8B7-5EB0D1C4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536597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1</a:t>
            </a:r>
          </a:p>
        </p:txBody>
      </p:sp>
      <p:sp>
        <p:nvSpPr>
          <p:cNvPr id="227" name="Oval 138">
            <a:extLst>
              <a:ext uri="{FF2B5EF4-FFF2-40B4-BE49-F238E27FC236}">
                <a16:creationId xmlns:a16="http://schemas.microsoft.com/office/drawing/2014/main" id="{54DB618C-8AF8-495A-8321-7B05EAD4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68510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8" name="Oval 139">
            <a:extLst>
              <a:ext uri="{FF2B5EF4-FFF2-40B4-BE49-F238E27FC236}">
                <a16:creationId xmlns:a16="http://schemas.microsoft.com/office/drawing/2014/main" id="{A1A7F7D4-4526-49D2-A22C-15B559D5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476522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9" name="Oval 140">
            <a:extLst>
              <a:ext uri="{FF2B5EF4-FFF2-40B4-BE49-F238E27FC236}">
                <a16:creationId xmlns:a16="http://schemas.microsoft.com/office/drawing/2014/main" id="{77058591-2CAC-4884-8BD0-05FE9643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51197"/>
            <a:ext cx="990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30" name="Rectangle 141">
            <a:extLst>
              <a:ext uri="{FF2B5EF4-FFF2-40B4-BE49-F238E27FC236}">
                <a16:creationId xmlns:a16="http://schemas.microsoft.com/office/drawing/2014/main" id="{D19ADB82-A305-4246-BA43-88E122CEB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460397"/>
            <a:ext cx="6934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31" name="Group 142">
            <a:extLst>
              <a:ext uri="{FF2B5EF4-FFF2-40B4-BE49-F238E27FC236}">
                <a16:creationId xmlns:a16="http://schemas.microsoft.com/office/drawing/2014/main" id="{819E7E8C-0575-4858-AF48-7DBC16E2840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688997"/>
            <a:ext cx="6705600" cy="2286000"/>
            <a:chOff x="432" y="2256"/>
            <a:chExt cx="4224" cy="1440"/>
          </a:xfrm>
        </p:grpSpPr>
        <p:grpSp>
          <p:nvGrpSpPr>
            <p:cNvPr id="232" name="Group 143">
              <a:extLst>
                <a:ext uri="{FF2B5EF4-FFF2-40B4-BE49-F238E27FC236}">
                  <a16:creationId xmlns:a16="http://schemas.microsoft.com/office/drawing/2014/main" id="{6A07AB5A-09C0-434F-AAB9-B53EE1DBA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289"/>
              <a:ext cx="672" cy="384"/>
              <a:chOff x="1440" y="912"/>
              <a:chExt cx="672" cy="384"/>
            </a:xfrm>
          </p:grpSpPr>
          <p:grpSp>
            <p:nvGrpSpPr>
              <p:cNvPr id="280" name="Group 144">
                <a:extLst>
                  <a:ext uri="{FF2B5EF4-FFF2-40B4-BE49-F238E27FC236}">
                    <a16:creationId xmlns:a16="http://schemas.microsoft.com/office/drawing/2014/main" id="{A5A3C998-8017-4952-A316-D59031E4AA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82" name="Oval 145">
                  <a:extLst>
                    <a:ext uri="{FF2B5EF4-FFF2-40B4-BE49-F238E27FC236}">
                      <a16:creationId xmlns:a16="http://schemas.microsoft.com/office/drawing/2014/main" id="{8E487C29-7F57-4B5E-9F43-0EE35011C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Oct</a:t>
                  </a:r>
                  <a:endParaRPr lang="en-US" altLang="zh-CN" sz="2400"/>
                </a:p>
              </p:txBody>
            </p:sp>
            <p:sp>
              <p:nvSpPr>
                <p:cNvPr id="283" name="Rectangle 146">
                  <a:extLst>
                    <a:ext uri="{FF2B5EF4-FFF2-40B4-BE49-F238E27FC236}">
                      <a16:creationId xmlns:a16="http://schemas.microsoft.com/office/drawing/2014/main" id="{D5CB6EFC-C09D-4075-B07D-487184588E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281" name="Line 147">
                <a:extLst>
                  <a:ext uri="{FF2B5EF4-FFF2-40B4-BE49-F238E27FC236}">
                    <a16:creationId xmlns:a16="http://schemas.microsoft.com/office/drawing/2014/main" id="{BB137B34-6D02-4470-83CD-6C9092F0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33" name="Group 148">
              <a:extLst>
                <a:ext uri="{FF2B5EF4-FFF2-40B4-BE49-F238E27FC236}">
                  <a16:creationId xmlns:a16="http://schemas.microsoft.com/office/drawing/2014/main" id="{2D216011-B9AF-4FDE-9669-07F6611B596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96" y="2568"/>
              <a:ext cx="624" cy="336"/>
              <a:chOff x="912" y="624"/>
              <a:chExt cx="624" cy="336"/>
            </a:xfrm>
          </p:grpSpPr>
          <p:sp>
            <p:nvSpPr>
              <p:cNvPr id="278" name="Oval 149">
                <a:extLst>
                  <a:ext uri="{FF2B5EF4-FFF2-40B4-BE49-F238E27FC236}">
                    <a16:creationId xmlns:a16="http://schemas.microsoft.com/office/drawing/2014/main" id="{76D1C69F-3C58-4B3E-A733-E554D90DF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Dec</a:t>
                </a:r>
                <a:endParaRPr lang="en-US" altLang="zh-CN" sz="2400"/>
              </a:p>
            </p:txBody>
          </p:sp>
          <p:sp>
            <p:nvSpPr>
              <p:cNvPr id="279" name="Rectangle 150">
                <a:extLst>
                  <a:ext uri="{FF2B5EF4-FFF2-40B4-BE49-F238E27FC236}">
                    <a16:creationId xmlns:a16="http://schemas.microsoft.com/office/drawing/2014/main" id="{6BBAF722-9826-488C-B249-693E119D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234" name="Rectangle 151">
              <a:extLst>
                <a:ext uri="{FF2B5EF4-FFF2-40B4-BE49-F238E27FC236}">
                  <a16:creationId xmlns:a16="http://schemas.microsoft.com/office/drawing/2014/main" id="{EB678532-272A-4C12-863C-581109EDAA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8" y="256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grpSp>
          <p:nvGrpSpPr>
            <p:cNvPr id="235" name="Group 152">
              <a:extLst>
                <a:ext uri="{FF2B5EF4-FFF2-40B4-BE49-F238E27FC236}">
                  <a16:creationId xmlns:a16="http://schemas.microsoft.com/office/drawing/2014/main" id="{342A07C6-C215-45F7-904A-8EAC123AC13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64" y="2904"/>
              <a:ext cx="672" cy="384"/>
              <a:chOff x="1440" y="912"/>
              <a:chExt cx="672" cy="384"/>
            </a:xfrm>
          </p:grpSpPr>
          <p:grpSp>
            <p:nvGrpSpPr>
              <p:cNvPr id="274" name="Group 153">
                <a:extLst>
                  <a:ext uri="{FF2B5EF4-FFF2-40B4-BE49-F238E27FC236}">
                    <a16:creationId xmlns:a16="http://schemas.microsoft.com/office/drawing/2014/main" id="{6FA691F5-96AC-4EC7-A623-0BDDF974BC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76" name="Oval 154">
                  <a:extLst>
                    <a:ext uri="{FF2B5EF4-FFF2-40B4-BE49-F238E27FC236}">
                      <a16:creationId xmlns:a16="http://schemas.microsoft.com/office/drawing/2014/main" id="{404B2CD5-EAAF-467C-AE1F-E8EAB8700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Aug</a:t>
                  </a:r>
                  <a:endParaRPr lang="en-US" altLang="zh-CN" sz="2400"/>
                </a:p>
              </p:txBody>
            </p:sp>
            <p:sp>
              <p:nvSpPr>
                <p:cNvPr id="277" name="Rectangle 155">
                  <a:extLst>
                    <a:ext uri="{FF2B5EF4-FFF2-40B4-BE49-F238E27FC236}">
                      <a16:creationId xmlns:a16="http://schemas.microsoft.com/office/drawing/2014/main" id="{7EC3EECC-BA9D-4E52-9407-08692E8A8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  <a:endParaRPr lang="en-US" altLang="zh-CN" sz="1800"/>
                </a:p>
              </p:txBody>
            </p:sp>
          </p:grpSp>
          <p:sp>
            <p:nvSpPr>
              <p:cNvPr id="275" name="Line 156">
                <a:extLst>
                  <a:ext uri="{FF2B5EF4-FFF2-40B4-BE49-F238E27FC236}">
                    <a16:creationId xmlns:a16="http://schemas.microsoft.com/office/drawing/2014/main" id="{848CB2BA-BB25-48B2-9813-97B259268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6" name="Rectangle 157">
              <a:extLst>
                <a:ext uri="{FF2B5EF4-FFF2-40B4-BE49-F238E27FC236}">
                  <a16:creationId xmlns:a16="http://schemas.microsoft.com/office/drawing/2014/main" id="{743033C6-9AD3-48A6-BB66-4FA0C42F4F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8" y="256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rgbClr val="FF0000"/>
                  </a:solidFill>
                </a:rPr>
                <a:t>2</a:t>
              </a:r>
              <a:endParaRPr lang="en-US" altLang="zh-CN" sz="1800"/>
            </a:p>
          </p:txBody>
        </p:sp>
        <p:sp>
          <p:nvSpPr>
            <p:cNvPr id="237" name="Rectangle 158">
              <a:extLst>
                <a:ext uri="{FF2B5EF4-FFF2-40B4-BE49-F238E27FC236}">
                  <a16:creationId xmlns:a16="http://schemas.microsoft.com/office/drawing/2014/main" id="{405A68AE-53DE-4814-BB41-F7439C81E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6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grpSp>
          <p:nvGrpSpPr>
            <p:cNvPr id="238" name="Group 159">
              <a:extLst>
                <a:ext uri="{FF2B5EF4-FFF2-40B4-BE49-F238E27FC236}">
                  <a16:creationId xmlns:a16="http://schemas.microsoft.com/office/drawing/2014/main" id="{71F05F02-1AE0-4541-B96B-123F9AE5E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904"/>
              <a:ext cx="672" cy="384"/>
              <a:chOff x="1440" y="912"/>
              <a:chExt cx="672" cy="384"/>
            </a:xfrm>
          </p:grpSpPr>
          <p:grpSp>
            <p:nvGrpSpPr>
              <p:cNvPr id="270" name="Group 160">
                <a:extLst>
                  <a:ext uri="{FF2B5EF4-FFF2-40B4-BE49-F238E27FC236}">
                    <a16:creationId xmlns:a16="http://schemas.microsoft.com/office/drawing/2014/main" id="{227F3166-DB03-439D-A11D-91A52281A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72" name="Oval 161">
                  <a:extLst>
                    <a:ext uri="{FF2B5EF4-FFF2-40B4-BE49-F238E27FC236}">
                      <a16:creationId xmlns:a16="http://schemas.microsoft.com/office/drawing/2014/main" id="{BC23738C-8A17-4812-A454-1B752C1D0D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Feb</a:t>
                  </a:r>
                  <a:endParaRPr lang="en-US" altLang="zh-CN" sz="2400"/>
                </a:p>
              </p:txBody>
            </p:sp>
            <p:sp>
              <p:nvSpPr>
                <p:cNvPr id="273" name="Rectangle 162">
                  <a:extLst>
                    <a:ext uri="{FF2B5EF4-FFF2-40B4-BE49-F238E27FC236}">
                      <a16:creationId xmlns:a16="http://schemas.microsoft.com/office/drawing/2014/main" id="{8D94CA80-45C3-4BC5-96C6-C6B0B085E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271" name="Line 163">
                <a:extLst>
                  <a:ext uri="{FF2B5EF4-FFF2-40B4-BE49-F238E27FC236}">
                    <a16:creationId xmlns:a16="http://schemas.microsoft.com/office/drawing/2014/main" id="{14E9B10B-3E1B-4AFF-B565-247BA70EA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39" name="Rectangle 164">
              <a:extLst>
                <a:ext uri="{FF2B5EF4-FFF2-40B4-BE49-F238E27FC236}">
                  <a16:creationId xmlns:a16="http://schemas.microsoft.com/office/drawing/2014/main" id="{5DE1E1D3-6ED9-4307-9701-F30F8F710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6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1</a:t>
              </a:r>
              <a:endParaRPr lang="en-US" altLang="zh-CN" sz="1800"/>
            </a:p>
          </p:txBody>
        </p:sp>
        <p:grpSp>
          <p:nvGrpSpPr>
            <p:cNvPr id="240" name="Group 165">
              <a:extLst>
                <a:ext uri="{FF2B5EF4-FFF2-40B4-BE49-F238E27FC236}">
                  <a16:creationId xmlns:a16="http://schemas.microsoft.com/office/drawing/2014/main" id="{5101D4B7-4712-4083-A270-DA73A035D3D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52" y="2904"/>
              <a:ext cx="672" cy="384"/>
              <a:chOff x="1440" y="912"/>
              <a:chExt cx="672" cy="384"/>
            </a:xfrm>
          </p:grpSpPr>
          <p:grpSp>
            <p:nvGrpSpPr>
              <p:cNvPr id="266" name="Group 166">
                <a:extLst>
                  <a:ext uri="{FF2B5EF4-FFF2-40B4-BE49-F238E27FC236}">
                    <a16:creationId xmlns:a16="http://schemas.microsoft.com/office/drawing/2014/main" id="{45F57B90-5A0F-4457-AFEB-0A96C2B0FE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68" name="Oval 167">
                  <a:extLst>
                    <a:ext uri="{FF2B5EF4-FFF2-40B4-BE49-F238E27FC236}">
                      <a16:creationId xmlns:a16="http://schemas.microsoft.com/office/drawing/2014/main" id="{3CE7300B-0410-40AE-A5A3-CC29757C1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July</a:t>
                  </a:r>
                  <a:endParaRPr lang="en-US" altLang="zh-CN" sz="2400"/>
                </a:p>
              </p:txBody>
            </p:sp>
            <p:sp>
              <p:nvSpPr>
                <p:cNvPr id="269" name="Rectangle 168">
                  <a:extLst>
                    <a:ext uri="{FF2B5EF4-FFF2-40B4-BE49-F238E27FC236}">
                      <a16:creationId xmlns:a16="http://schemas.microsoft.com/office/drawing/2014/main" id="{29861D1F-A4D7-4B03-9C74-62D0BE20C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1</a:t>
                  </a:r>
                  <a:endParaRPr lang="en-US" altLang="zh-CN" sz="1800"/>
                </a:p>
              </p:txBody>
            </p:sp>
          </p:grpSp>
          <p:sp>
            <p:nvSpPr>
              <p:cNvPr id="267" name="Line 169">
                <a:extLst>
                  <a:ext uri="{FF2B5EF4-FFF2-40B4-BE49-F238E27FC236}">
                    <a16:creationId xmlns:a16="http://schemas.microsoft.com/office/drawing/2014/main" id="{F1C50670-69A3-40FC-9DF7-12C37A2F6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41" name="Group 170">
              <a:extLst>
                <a:ext uri="{FF2B5EF4-FFF2-40B4-BE49-F238E27FC236}">
                  <a16:creationId xmlns:a16="http://schemas.microsoft.com/office/drawing/2014/main" id="{9D84E177-00BF-485F-BF6E-A8CF5A7FF77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2" y="3288"/>
              <a:ext cx="672" cy="384"/>
              <a:chOff x="1440" y="912"/>
              <a:chExt cx="672" cy="384"/>
            </a:xfrm>
          </p:grpSpPr>
          <p:grpSp>
            <p:nvGrpSpPr>
              <p:cNvPr id="262" name="Group 171">
                <a:extLst>
                  <a:ext uri="{FF2B5EF4-FFF2-40B4-BE49-F238E27FC236}">
                    <a16:creationId xmlns:a16="http://schemas.microsoft.com/office/drawing/2014/main" id="{BED7E986-6C1A-4410-85D5-357A30310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264" name="Oval 172">
                  <a:extLst>
                    <a:ext uri="{FF2B5EF4-FFF2-40B4-BE49-F238E27FC236}">
                      <a16:creationId xmlns:a16="http://schemas.microsoft.com/office/drawing/2014/main" id="{FAD1B8EC-7BFC-432D-BB10-E1A195C1A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Apr</a:t>
                  </a:r>
                  <a:endParaRPr lang="en-US" altLang="zh-CN" sz="2400"/>
                </a:p>
              </p:txBody>
            </p:sp>
            <p:sp>
              <p:nvSpPr>
                <p:cNvPr id="265" name="Rectangle 173">
                  <a:extLst>
                    <a:ext uri="{FF2B5EF4-FFF2-40B4-BE49-F238E27FC236}">
                      <a16:creationId xmlns:a16="http://schemas.microsoft.com/office/drawing/2014/main" id="{DDD2423A-2696-4F31-88D8-CB85683BE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263" name="Line 174">
                <a:extLst>
                  <a:ext uri="{FF2B5EF4-FFF2-40B4-BE49-F238E27FC236}">
                    <a16:creationId xmlns:a16="http://schemas.microsoft.com/office/drawing/2014/main" id="{3C699294-0DE3-48EB-A3AE-6093F626C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42" name="Group 175">
              <a:extLst>
                <a:ext uri="{FF2B5EF4-FFF2-40B4-BE49-F238E27FC236}">
                  <a16:creationId xmlns:a16="http://schemas.microsoft.com/office/drawing/2014/main" id="{BA15CC05-029C-4802-B47A-97A49AFCF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568"/>
              <a:ext cx="624" cy="336"/>
              <a:chOff x="912" y="624"/>
              <a:chExt cx="624" cy="336"/>
            </a:xfrm>
          </p:grpSpPr>
          <p:sp>
            <p:nvSpPr>
              <p:cNvPr id="260" name="Oval 176">
                <a:extLst>
                  <a:ext uri="{FF2B5EF4-FFF2-40B4-BE49-F238E27FC236}">
                    <a16:creationId xmlns:a16="http://schemas.microsoft.com/office/drawing/2014/main" id="{B134B8AA-EEC2-4C5B-866D-D8C9F3BFA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Mar</a:t>
                </a:r>
                <a:endParaRPr lang="en-US" altLang="zh-CN" sz="2400"/>
              </a:p>
            </p:txBody>
          </p:sp>
          <p:sp>
            <p:nvSpPr>
              <p:cNvPr id="261" name="Rectangle 177">
                <a:extLst>
                  <a:ext uri="{FF2B5EF4-FFF2-40B4-BE49-F238E27FC236}">
                    <a16:creationId xmlns:a16="http://schemas.microsoft.com/office/drawing/2014/main" id="{AF007242-ABBC-4EF6-8265-10D239D6C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243" name="Line 178">
              <a:extLst>
                <a:ext uri="{FF2B5EF4-FFF2-40B4-BE49-F238E27FC236}">
                  <a16:creationId xmlns:a16="http://schemas.microsoft.com/office/drawing/2014/main" id="{5AE125FA-1103-40A9-8777-7894B6287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68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44" name="Line 179">
              <a:extLst>
                <a:ext uri="{FF2B5EF4-FFF2-40B4-BE49-F238E27FC236}">
                  <a16:creationId xmlns:a16="http://schemas.microsoft.com/office/drawing/2014/main" id="{B5C09151-A0A5-4DC1-9C20-826656CB5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568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245" name="Group 180">
              <a:extLst>
                <a:ext uri="{FF2B5EF4-FFF2-40B4-BE49-F238E27FC236}">
                  <a16:creationId xmlns:a16="http://schemas.microsoft.com/office/drawing/2014/main" id="{07F3C113-1289-4678-B0FC-41D3656A2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976"/>
              <a:ext cx="624" cy="336"/>
              <a:chOff x="912" y="624"/>
              <a:chExt cx="624" cy="336"/>
            </a:xfrm>
          </p:grpSpPr>
          <p:sp>
            <p:nvSpPr>
              <p:cNvPr id="258" name="Oval 181">
                <a:extLst>
                  <a:ext uri="{FF2B5EF4-FFF2-40B4-BE49-F238E27FC236}">
                    <a16:creationId xmlns:a16="http://schemas.microsoft.com/office/drawing/2014/main" id="{487D1163-E285-48F8-BBE7-7C3F9EE0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Nov</a:t>
                </a:r>
                <a:endParaRPr lang="en-US" altLang="zh-CN" sz="2400"/>
              </a:p>
            </p:txBody>
          </p:sp>
          <p:sp>
            <p:nvSpPr>
              <p:cNvPr id="259" name="Rectangle 182">
                <a:extLst>
                  <a:ext uri="{FF2B5EF4-FFF2-40B4-BE49-F238E27FC236}">
                    <a16:creationId xmlns:a16="http://schemas.microsoft.com/office/drawing/2014/main" id="{DFBEE218-915C-425A-831D-EDE1EFEE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</a:p>
            </p:txBody>
          </p:sp>
        </p:grpSp>
        <p:sp>
          <p:nvSpPr>
            <p:cNvPr id="246" name="Line 183">
              <a:extLst>
                <a:ext uri="{FF2B5EF4-FFF2-40B4-BE49-F238E27FC236}">
                  <a16:creationId xmlns:a16="http://schemas.microsoft.com/office/drawing/2014/main" id="{1209AABE-D9F8-40DC-8BAE-9F9F28C92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80"/>
              <a:ext cx="43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247" name="Group 184">
              <a:extLst>
                <a:ext uri="{FF2B5EF4-FFF2-40B4-BE49-F238E27FC236}">
                  <a16:creationId xmlns:a16="http://schemas.microsoft.com/office/drawing/2014/main" id="{B705FF1C-7E64-4415-9F4A-FE813CC3C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360"/>
              <a:ext cx="624" cy="336"/>
              <a:chOff x="912" y="624"/>
              <a:chExt cx="624" cy="336"/>
            </a:xfrm>
          </p:grpSpPr>
          <p:sp>
            <p:nvSpPr>
              <p:cNvPr id="256" name="Oval 185">
                <a:extLst>
                  <a:ext uri="{FF2B5EF4-FFF2-40B4-BE49-F238E27FC236}">
                    <a16:creationId xmlns:a16="http://schemas.microsoft.com/office/drawing/2014/main" id="{6428D932-4860-46BE-8547-96D0D0F09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June</a:t>
                </a:r>
                <a:endParaRPr lang="en-US" altLang="zh-CN" sz="2400"/>
              </a:p>
            </p:txBody>
          </p:sp>
          <p:sp>
            <p:nvSpPr>
              <p:cNvPr id="257" name="Rectangle 186">
                <a:extLst>
                  <a:ext uri="{FF2B5EF4-FFF2-40B4-BE49-F238E27FC236}">
                    <a16:creationId xmlns:a16="http://schemas.microsoft.com/office/drawing/2014/main" id="{6A4D5D5B-34D5-419A-BED3-197857028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248" name="Line 187">
              <a:extLst>
                <a:ext uri="{FF2B5EF4-FFF2-40B4-BE49-F238E27FC236}">
                  <a16:creationId xmlns:a16="http://schemas.microsoft.com/office/drawing/2014/main" id="{D42EA7BD-E5AD-42AE-9C04-ED3BC3D62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89"/>
              <a:ext cx="96" cy="2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249" name="Group 188">
              <a:extLst>
                <a:ext uri="{FF2B5EF4-FFF2-40B4-BE49-F238E27FC236}">
                  <a16:creationId xmlns:a16="http://schemas.microsoft.com/office/drawing/2014/main" id="{8A15F04B-23BB-440E-8C38-3A54897BB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56"/>
              <a:ext cx="624" cy="336"/>
              <a:chOff x="2448" y="2520"/>
              <a:chExt cx="624" cy="336"/>
            </a:xfrm>
          </p:grpSpPr>
          <p:sp>
            <p:nvSpPr>
              <p:cNvPr id="254" name="Oval 189">
                <a:extLst>
                  <a:ext uri="{FF2B5EF4-FFF2-40B4-BE49-F238E27FC236}">
                    <a16:creationId xmlns:a16="http://schemas.microsoft.com/office/drawing/2014/main" id="{91E4E0ED-4AA7-4612-9DD1-736211C2F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664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Jan</a:t>
                </a:r>
                <a:endParaRPr lang="en-US" altLang="zh-CN" sz="2400"/>
              </a:p>
            </p:txBody>
          </p:sp>
          <p:sp>
            <p:nvSpPr>
              <p:cNvPr id="255" name="Rectangle 190">
                <a:extLst>
                  <a:ext uri="{FF2B5EF4-FFF2-40B4-BE49-F238E27FC236}">
                    <a16:creationId xmlns:a16="http://schemas.microsoft.com/office/drawing/2014/main" id="{558E7737-8EC4-4F64-8B03-5B70DA4DB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20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grpSp>
          <p:nvGrpSpPr>
            <p:cNvPr id="250" name="Group 191">
              <a:extLst>
                <a:ext uri="{FF2B5EF4-FFF2-40B4-BE49-F238E27FC236}">
                  <a16:creationId xmlns:a16="http://schemas.microsoft.com/office/drawing/2014/main" id="{5DE810BF-BDAA-4C24-8DD9-2A73F38B2E9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12" y="3360"/>
              <a:ext cx="624" cy="336"/>
              <a:chOff x="912" y="624"/>
              <a:chExt cx="624" cy="336"/>
            </a:xfrm>
          </p:grpSpPr>
          <p:sp>
            <p:nvSpPr>
              <p:cNvPr id="252" name="Oval 192">
                <a:extLst>
                  <a:ext uri="{FF2B5EF4-FFF2-40B4-BE49-F238E27FC236}">
                    <a16:creationId xmlns:a16="http://schemas.microsoft.com/office/drawing/2014/main" id="{CBAE2F5E-3AF2-4DB8-9C0F-0D0D63476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May</a:t>
                </a:r>
                <a:endParaRPr lang="en-US" altLang="zh-CN" sz="2400"/>
              </a:p>
            </p:txBody>
          </p:sp>
          <p:sp>
            <p:nvSpPr>
              <p:cNvPr id="253" name="Rectangle 193">
                <a:extLst>
                  <a:ext uri="{FF2B5EF4-FFF2-40B4-BE49-F238E27FC236}">
                    <a16:creationId xmlns:a16="http://schemas.microsoft.com/office/drawing/2014/main" id="{8F078891-D19B-43A7-B6C0-FF8DBBF9E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251" name="Line 194">
              <a:extLst>
                <a:ext uri="{FF2B5EF4-FFF2-40B4-BE49-F238E27FC236}">
                  <a16:creationId xmlns:a16="http://schemas.microsoft.com/office/drawing/2014/main" id="{78C2AD89-40A0-4741-810D-58F7A41B5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312"/>
              <a:ext cx="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284" name="Group 195">
            <a:extLst>
              <a:ext uri="{FF2B5EF4-FFF2-40B4-BE49-F238E27FC236}">
                <a16:creationId xmlns:a16="http://schemas.microsoft.com/office/drawing/2014/main" id="{CA8E551E-F2AC-4AC7-BB87-0BD09D6AE4F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936897"/>
            <a:ext cx="1066800" cy="609600"/>
            <a:chOff x="1440" y="912"/>
            <a:chExt cx="672" cy="384"/>
          </a:xfrm>
        </p:grpSpPr>
        <p:grpSp>
          <p:nvGrpSpPr>
            <p:cNvPr id="285" name="Group 196">
              <a:extLst>
                <a:ext uri="{FF2B5EF4-FFF2-40B4-BE49-F238E27FC236}">
                  <a16:creationId xmlns:a16="http://schemas.microsoft.com/office/drawing/2014/main" id="{FE832A13-01B3-43C2-8DE7-932534591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287" name="Oval 197">
                <a:extLst>
                  <a:ext uri="{FF2B5EF4-FFF2-40B4-BE49-F238E27FC236}">
                    <a16:creationId xmlns:a16="http://schemas.microsoft.com/office/drawing/2014/main" id="{7EC19A65-F66D-4C43-B063-DC396724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Sept</a:t>
                </a:r>
                <a:endParaRPr lang="en-US" altLang="zh-CN" sz="2400"/>
              </a:p>
            </p:txBody>
          </p:sp>
          <p:sp>
            <p:nvSpPr>
              <p:cNvPr id="288" name="Rectangle 198">
                <a:extLst>
                  <a:ext uri="{FF2B5EF4-FFF2-40B4-BE49-F238E27FC236}">
                    <a16:creationId xmlns:a16="http://schemas.microsoft.com/office/drawing/2014/main" id="{68E4E4C2-5F76-42C2-870C-7780ADB79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286" name="Line 199">
              <a:extLst>
                <a:ext uri="{FF2B5EF4-FFF2-40B4-BE49-F238E27FC236}">
                  <a16:creationId xmlns:a16="http://schemas.microsoft.com/office/drawing/2014/main" id="{55318674-780B-498D-A1D4-4DDDCC6C7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12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289" name="Rectangle 200">
            <a:extLst>
              <a:ext uri="{FF2B5EF4-FFF2-40B4-BE49-F238E27FC236}">
                <a16:creationId xmlns:a16="http://schemas.microsoft.com/office/drawing/2014/main" id="{2D1E18A2-1C34-4C35-8241-50F5BA56F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65397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1</a:t>
            </a:r>
          </a:p>
        </p:txBody>
      </p:sp>
      <p:sp>
        <p:nvSpPr>
          <p:cNvPr id="290" name="Rectangle 201">
            <a:extLst>
              <a:ext uri="{FF2B5EF4-FFF2-40B4-BE49-F238E27FC236}">
                <a16:creationId xmlns:a16="http://schemas.microsoft.com/office/drawing/2014/main" id="{E387BCE8-D4A4-493F-B3EA-43CF13B9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31997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1</a:t>
            </a:r>
          </a:p>
        </p:txBody>
      </p:sp>
      <p:sp>
        <p:nvSpPr>
          <p:cNvPr id="291" name="Rectangle 202">
            <a:extLst>
              <a:ext uri="{FF2B5EF4-FFF2-40B4-BE49-F238E27FC236}">
                <a16:creationId xmlns:a16="http://schemas.microsoft.com/office/drawing/2014/main" id="{400B3B24-F06C-4CC6-90E6-082543319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81122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1</a:t>
            </a:r>
          </a:p>
        </p:txBody>
      </p:sp>
      <p:sp>
        <p:nvSpPr>
          <p:cNvPr id="292" name="Rectangle 203">
            <a:extLst>
              <a:ext uri="{FF2B5EF4-FFF2-40B4-BE49-F238E27FC236}">
                <a16:creationId xmlns:a16="http://schemas.microsoft.com/office/drawing/2014/main" id="{ED9DC8CF-1C41-48B8-BA8B-F2A58ED7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88997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1</a:t>
            </a:r>
          </a:p>
        </p:txBody>
      </p: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B2F41DF6-C858-4617-A163-CE3C664ED8A4}"/>
              </a:ext>
            </a:extLst>
          </p:cNvPr>
          <p:cNvGrpSpPr/>
          <p:nvPr/>
        </p:nvGrpSpPr>
        <p:grpSpPr>
          <a:xfrm>
            <a:off x="1169933" y="4363200"/>
            <a:ext cx="5840467" cy="1646555"/>
            <a:chOff x="162317" y="4521773"/>
            <a:chExt cx="5840467" cy="1646555"/>
          </a:xfrm>
        </p:grpSpPr>
        <p:sp>
          <p:nvSpPr>
            <p:cNvPr id="85" name="object 85"/>
            <p:cNvSpPr/>
            <p:nvPr/>
          </p:nvSpPr>
          <p:spPr>
            <a:xfrm>
              <a:off x="200047" y="4521773"/>
              <a:ext cx="5802737" cy="16464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2317" y="4521773"/>
              <a:ext cx="5803265" cy="1646555"/>
            </a:xfrm>
            <a:custGeom>
              <a:avLst/>
              <a:gdLst/>
              <a:ahLst/>
              <a:cxnLst/>
              <a:rect l="l" t="t" r="r" b="b"/>
              <a:pathLst>
                <a:path w="5803265" h="1646554">
                  <a:moveTo>
                    <a:pt x="5802737" y="237426"/>
                  </a:moveTo>
                  <a:lnTo>
                    <a:pt x="4643989" y="609536"/>
                  </a:lnTo>
                  <a:lnTo>
                    <a:pt x="4661998" y="634398"/>
                  </a:lnTo>
                  <a:lnTo>
                    <a:pt x="4677712" y="659273"/>
                  </a:lnTo>
                  <a:lnTo>
                    <a:pt x="4702346" y="709005"/>
                  </a:lnTo>
                  <a:lnTo>
                    <a:pt x="4718076" y="758620"/>
                  </a:lnTo>
                  <a:lnTo>
                    <a:pt x="4725084" y="808007"/>
                  </a:lnTo>
                  <a:lnTo>
                    <a:pt x="4725376" y="832580"/>
                  </a:lnTo>
                  <a:lnTo>
                    <a:pt x="4723557" y="857054"/>
                  </a:lnTo>
                  <a:lnTo>
                    <a:pt x="4713678" y="905649"/>
                  </a:lnTo>
                  <a:lnTo>
                    <a:pt x="4695633" y="953682"/>
                  </a:lnTo>
                  <a:lnTo>
                    <a:pt x="4669606" y="1001041"/>
                  </a:lnTo>
                  <a:lnTo>
                    <a:pt x="4635781" y="1047613"/>
                  </a:lnTo>
                  <a:lnTo>
                    <a:pt x="4594343" y="1093288"/>
                  </a:lnTo>
                  <a:lnTo>
                    <a:pt x="4545477" y="1137954"/>
                  </a:lnTo>
                  <a:lnTo>
                    <a:pt x="4489367" y="1181499"/>
                  </a:lnTo>
                  <a:lnTo>
                    <a:pt x="4426198" y="1223812"/>
                  </a:lnTo>
                  <a:lnTo>
                    <a:pt x="4392024" y="1244472"/>
                  </a:lnTo>
                  <a:lnTo>
                    <a:pt x="4356154" y="1264782"/>
                  </a:lnTo>
                  <a:lnTo>
                    <a:pt x="4318612" y="1284728"/>
                  </a:lnTo>
                  <a:lnTo>
                    <a:pt x="4279421" y="1304296"/>
                  </a:lnTo>
                  <a:lnTo>
                    <a:pt x="4238603" y="1323473"/>
                  </a:lnTo>
                  <a:lnTo>
                    <a:pt x="4196182" y="1342244"/>
                  </a:lnTo>
                  <a:lnTo>
                    <a:pt x="4152181" y="1360595"/>
                  </a:lnTo>
                  <a:lnTo>
                    <a:pt x="4106622" y="1378513"/>
                  </a:lnTo>
                  <a:lnTo>
                    <a:pt x="4059530" y="1395983"/>
                  </a:lnTo>
                  <a:lnTo>
                    <a:pt x="4010926" y="1412993"/>
                  </a:lnTo>
                  <a:lnTo>
                    <a:pt x="3960835" y="1429526"/>
                  </a:lnTo>
                  <a:lnTo>
                    <a:pt x="3909278" y="1445571"/>
                  </a:lnTo>
                  <a:lnTo>
                    <a:pt x="3856280" y="1461112"/>
                  </a:lnTo>
                  <a:lnTo>
                    <a:pt x="3801864" y="1476136"/>
                  </a:lnTo>
                  <a:lnTo>
                    <a:pt x="3746051" y="1490629"/>
                  </a:lnTo>
                  <a:lnTo>
                    <a:pt x="3688866" y="1504577"/>
                  </a:lnTo>
                  <a:lnTo>
                    <a:pt x="3630332" y="1517966"/>
                  </a:lnTo>
                  <a:lnTo>
                    <a:pt x="3570471" y="1530782"/>
                  </a:lnTo>
                  <a:lnTo>
                    <a:pt x="3509307" y="1543011"/>
                  </a:lnTo>
                  <a:lnTo>
                    <a:pt x="3446863" y="1554639"/>
                  </a:lnTo>
                  <a:lnTo>
                    <a:pt x="3383161" y="1565652"/>
                  </a:lnTo>
                  <a:lnTo>
                    <a:pt x="3318226" y="1576037"/>
                  </a:lnTo>
                  <a:lnTo>
                    <a:pt x="3252079" y="1585779"/>
                  </a:lnTo>
                  <a:lnTo>
                    <a:pt x="3184744" y="1594865"/>
                  </a:lnTo>
                  <a:lnTo>
                    <a:pt x="3116245" y="1603280"/>
                  </a:lnTo>
                  <a:lnTo>
                    <a:pt x="3046604" y="1611010"/>
                  </a:lnTo>
                  <a:lnTo>
                    <a:pt x="2975844" y="1618043"/>
                  </a:lnTo>
                  <a:lnTo>
                    <a:pt x="2914854" y="1623460"/>
                  </a:lnTo>
                  <a:lnTo>
                    <a:pt x="2853833" y="1628292"/>
                  </a:lnTo>
                  <a:lnTo>
                    <a:pt x="2792806" y="1632544"/>
                  </a:lnTo>
                  <a:lnTo>
                    <a:pt x="2731799" y="1636220"/>
                  </a:lnTo>
                  <a:lnTo>
                    <a:pt x="2670835" y="1639325"/>
                  </a:lnTo>
                  <a:lnTo>
                    <a:pt x="2609940" y="1641866"/>
                  </a:lnTo>
                  <a:lnTo>
                    <a:pt x="2549140" y="1643845"/>
                  </a:lnTo>
                  <a:lnTo>
                    <a:pt x="2488459" y="1645270"/>
                  </a:lnTo>
                  <a:lnTo>
                    <a:pt x="2427921" y="1646144"/>
                  </a:lnTo>
                  <a:lnTo>
                    <a:pt x="2367553" y="1646473"/>
                  </a:lnTo>
                  <a:lnTo>
                    <a:pt x="2307379" y="1646262"/>
                  </a:lnTo>
                  <a:lnTo>
                    <a:pt x="2247424" y="1645515"/>
                  </a:lnTo>
                  <a:lnTo>
                    <a:pt x="2187713" y="1644239"/>
                  </a:lnTo>
                  <a:lnTo>
                    <a:pt x="2128271" y="1642437"/>
                  </a:lnTo>
                  <a:lnTo>
                    <a:pt x="2069123" y="1640115"/>
                  </a:lnTo>
                  <a:lnTo>
                    <a:pt x="2010294" y="1637278"/>
                  </a:lnTo>
                  <a:lnTo>
                    <a:pt x="1951809" y="1633931"/>
                  </a:lnTo>
                  <a:lnTo>
                    <a:pt x="1893694" y="1630078"/>
                  </a:lnTo>
                  <a:lnTo>
                    <a:pt x="1835972" y="1625726"/>
                  </a:lnTo>
                  <a:lnTo>
                    <a:pt x="1778669" y="1620879"/>
                  </a:lnTo>
                  <a:lnTo>
                    <a:pt x="1721810" y="1615541"/>
                  </a:lnTo>
                  <a:lnTo>
                    <a:pt x="1665421" y="1609719"/>
                  </a:lnTo>
                  <a:lnTo>
                    <a:pt x="1609525" y="1603417"/>
                  </a:lnTo>
                  <a:lnTo>
                    <a:pt x="1554148" y="1596640"/>
                  </a:lnTo>
                  <a:lnTo>
                    <a:pt x="1499315" y="1589393"/>
                  </a:lnTo>
                  <a:lnTo>
                    <a:pt x="1445052" y="1581681"/>
                  </a:lnTo>
                  <a:lnTo>
                    <a:pt x="1391382" y="1573510"/>
                  </a:lnTo>
                  <a:lnTo>
                    <a:pt x="1338331" y="1564883"/>
                  </a:lnTo>
                  <a:lnTo>
                    <a:pt x="1285925" y="1555807"/>
                  </a:lnTo>
                  <a:lnTo>
                    <a:pt x="1234187" y="1546287"/>
                  </a:lnTo>
                  <a:lnTo>
                    <a:pt x="1183143" y="1536326"/>
                  </a:lnTo>
                  <a:lnTo>
                    <a:pt x="1132819" y="1525931"/>
                  </a:lnTo>
                  <a:lnTo>
                    <a:pt x="1083238" y="1515106"/>
                  </a:lnTo>
                  <a:lnTo>
                    <a:pt x="1034426" y="1503857"/>
                  </a:lnTo>
                  <a:lnTo>
                    <a:pt x="986409" y="1492187"/>
                  </a:lnTo>
                  <a:lnTo>
                    <a:pt x="939210" y="1480104"/>
                  </a:lnTo>
                  <a:lnTo>
                    <a:pt x="892855" y="1467611"/>
                  </a:lnTo>
                  <a:lnTo>
                    <a:pt x="847369" y="1454713"/>
                  </a:lnTo>
                  <a:lnTo>
                    <a:pt x="802777" y="1441416"/>
                  </a:lnTo>
                  <a:lnTo>
                    <a:pt x="759104" y="1427724"/>
                  </a:lnTo>
                  <a:lnTo>
                    <a:pt x="716375" y="1413643"/>
                  </a:lnTo>
                  <a:lnTo>
                    <a:pt x="674615" y="1399178"/>
                  </a:lnTo>
                  <a:lnTo>
                    <a:pt x="633849" y="1384333"/>
                  </a:lnTo>
                  <a:lnTo>
                    <a:pt x="594102" y="1369114"/>
                  </a:lnTo>
                  <a:lnTo>
                    <a:pt x="555398" y="1353526"/>
                  </a:lnTo>
                  <a:lnTo>
                    <a:pt x="517764" y="1337573"/>
                  </a:lnTo>
                  <a:lnTo>
                    <a:pt x="481224" y="1321261"/>
                  </a:lnTo>
                  <a:lnTo>
                    <a:pt x="445802" y="1304595"/>
                  </a:lnTo>
                  <a:lnTo>
                    <a:pt x="411525" y="1287580"/>
                  </a:lnTo>
                  <a:lnTo>
                    <a:pt x="346501" y="1252522"/>
                  </a:lnTo>
                  <a:lnTo>
                    <a:pt x="286354" y="1216127"/>
                  </a:lnTo>
                  <a:lnTo>
                    <a:pt x="231282" y="1178436"/>
                  </a:lnTo>
                  <a:lnTo>
                    <a:pt x="181485" y="1139489"/>
                  </a:lnTo>
                  <a:lnTo>
                    <a:pt x="137164" y="1099326"/>
                  </a:lnTo>
                  <a:lnTo>
                    <a:pt x="98519" y="1057988"/>
                  </a:lnTo>
                  <a:lnTo>
                    <a:pt x="63377" y="1012028"/>
                  </a:lnTo>
                  <a:lnTo>
                    <a:pt x="34221" y="962279"/>
                  </a:lnTo>
                  <a:lnTo>
                    <a:pt x="14063" y="912589"/>
                  </a:lnTo>
                  <a:lnTo>
                    <a:pt x="2717" y="863071"/>
                  </a:lnTo>
                  <a:lnTo>
                    <a:pt x="0" y="813837"/>
                  </a:lnTo>
                  <a:lnTo>
                    <a:pt x="1819" y="789361"/>
                  </a:lnTo>
                  <a:lnTo>
                    <a:pt x="11697" y="740760"/>
                  </a:lnTo>
                  <a:lnTo>
                    <a:pt x="29742" y="692722"/>
                  </a:lnTo>
                  <a:lnTo>
                    <a:pt x="55770" y="645358"/>
                  </a:lnTo>
                  <a:lnTo>
                    <a:pt x="89595" y="598779"/>
                  </a:lnTo>
                  <a:lnTo>
                    <a:pt x="131032" y="553097"/>
                  </a:lnTo>
                  <a:lnTo>
                    <a:pt x="179898" y="508425"/>
                  </a:lnTo>
                  <a:lnTo>
                    <a:pt x="236008" y="464872"/>
                  </a:lnTo>
                  <a:lnTo>
                    <a:pt x="299177" y="422552"/>
                  </a:lnTo>
                  <a:lnTo>
                    <a:pt x="333351" y="401889"/>
                  </a:lnTo>
                  <a:lnTo>
                    <a:pt x="369221" y="381575"/>
                  </a:lnTo>
                  <a:lnTo>
                    <a:pt x="406763" y="361626"/>
                  </a:lnTo>
                  <a:lnTo>
                    <a:pt x="445955" y="342054"/>
                  </a:lnTo>
                  <a:lnTo>
                    <a:pt x="486772" y="322874"/>
                  </a:lnTo>
                  <a:lnTo>
                    <a:pt x="529194" y="304099"/>
                  </a:lnTo>
                  <a:lnTo>
                    <a:pt x="573195" y="285745"/>
                  </a:lnTo>
                  <a:lnTo>
                    <a:pt x="618753" y="267823"/>
                  </a:lnTo>
                  <a:lnTo>
                    <a:pt x="665846" y="250350"/>
                  </a:lnTo>
                  <a:lnTo>
                    <a:pt x="714449" y="233337"/>
                  </a:lnTo>
                  <a:lnTo>
                    <a:pt x="764541" y="216801"/>
                  </a:lnTo>
                  <a:lnTo>
                    <a:pt x="816097" y="200753"/>
                  </a:lnTo>
                  <a:lnTo>
                    <a:pt x="869095" y="185209"/>
                  </a:lnTo>
                  <a:lnTo>
                    <a:pt x="923512" y="170182"/>
                  </a:lnTo>
                  <a:lnTo>
                    <a:pt x="979324" y="155687"/>
                  </a:lnTo>
                  <a:lnTo>
                    <a:pt x="1036509" y="141737"/>
                  </a:lnTo>
                  <a:lnTo>
                    <a:pt x="1095043" y="128345"/>
                  </a:lnTo>
                  <a:lnTo>
                    <a:pt x="1154904" y="115527"/>
                  </a:lnTo>
                  <a:lnTo>
                    <a:pt x="1216068" y="103296"/>
                  </a:lnTo>
                  <a:lnTo>
                    <a:pt x="1278513" y="91666"/>
                  </a:lnTo>
                  <a:lnTo>
                    <a:pt x="1342214" y="80651"/>
                  </a:lnTo>
                  <a:lnTo>
                    <a:pt x="1407150" y="70265"/>
                  </a:lnTo>
                  <a:lnTo>
                    <a:pt x="1473296" y="60522"/>
                  </a:lnTo>
                  <a:lnTo>
                    <a:pt x="1540631" y="51435"/>
                  </a:lnTo>
                  <a:lnTo>
                    <a:pt x="1609130" y="43020"/>
                  </a:lnTo>
                  <a:lnTo>
                    <a:pt x="1678772" y="35289"/>
                  </a:lnTo>
                  <a:lnTo>
                    <a:pt x="1749532" y="28257"/>
                  </a:lnTo>
                  <a:lnTo>
                    <a:pt x="1804303" y="23368"/>
                  </a:lnTo>
                  <a:lnTo>
                    <a:pt x="1859187" y="18952"/>
                  </a:lnTo>
                  <a:lnTo>
                    <a:pt x="1914165" y="15004"/>
                  </a:lnTo>
                  <a:lnTo>
                    <a:pt x="1969213" y="11522"/>
                  </a:lnTo>
                  <a:lnTo>
                    <a:pt x="2024312" y="8505"/>
                  </a:lnTo>
                  <a:lnTo>
                    <a:pt x="2079440" y="5949"/>
                  </a:lnTo>
                  <a:lnTo>
                    <a:pt x="2134576" y="3851"/>
                  </a:lnTo>
                  <a:lnTo>
                    <a:pt x="2189700" y="2210"/>
                  </a:lnTo>
                  <a:lnTo>
                    <a:pt x="2244789" y="1023"/>
                  </a:lnTo>
                  <a:lnTo>
                    <a:pt x="2299823" y="287"/>
                  </a:lnTo>
                  <a:lnTo>
                    <a:pt x="2354780" y="0"/>
                  </a:lnTo>
                  <a:lnTo>
                    <a:pt x="2409640" y="158"/>
                  </a:lnTo>
                  <a:lnTo>
                    <a:pt x="2464382" y="761"/>
                  </a:lnTo>
                  <a:lnTo>
                    <a:pt x="2518984" y="1804"/>
                  </a:lnTo>
                  <a:lnTo>
                    <a:pt x="2573425" y="3286"/>
                  </a:lnTo>
                  <a:lnTo>
                    <a:pt x="2627684" y="5204"/>
                  </a:lnTo>
                  <a:lnTo>
                    <a:pt x="2681740" y="7556"/>
                  </a:lnTo>
                  <a:lnTo>
                    <a:pt x="2735572" y="10338"/>
                  </a:lnTo>
                  <a:lnTo>
                    <a:pt x="2789159" y="13549"/>
                  </a:lnTo>
                  <a:lnTo>
                    <a:pt x="2842479" y="17186"/>
                  </a:lnTo>
                  <a:lnTo>
                    <a:pt x="2895512" y="21246"/>
                  </a:lnTo>
                  <a:lnTo>
                    <a:pt x="2948237" y="25727"/>
                  </a:lnTo>
                  <a:lnTo>
                    <a:pt x="3000631" y="30626"/>
                  </a:lnTo>
                  <a:lnTo>
                    <a:pt x="3052675" y="35941"/>
                  </a:lnTo>
                  <a:lnTo>
                    <a:pt x="3104348" y="41669"/>
                  </a:lnTo>
                  <a:lnTo>
                    <a:pt x="3155627" y="47808"/>
                  </a:lnTo>
                  <a:lnTo>
                    <a:pt x="3206492" y="54355"/>
                  </a:lnTo>
                  <a:lnTo>
                    <a:pt x="3256921" y="61307"/>
                  </a:lnTo>
                  <a:lnTo>
                    <a:pt x="3306895" y="68663"/>
                  </a:lnTo>
                  <a:lnTo>
                    <a:pt x="3356391" y="76419"/>
                  </a:lnTo>
                  <a:lnTo>
                    <a:pt x="3405388" y="84574"/>
                  </a:lnTo>
                  <a:lnTo>
                    <a:pt x="3453866" y="93123"/>
                  </a:lnTo>
                  <a:lnTo>
                    <a:pt x="3501803" y="102066"/>
                  </a:lnTo>
                  <a:lnTo>
                    <a:pt x="3549178" y="111399"/>
                  </a:lnTo>
                  <a:lnTo>
                    <a:pt x="3595970" y="121120"/>
                  </a:lnTo>
                  <a:lnTo>
                    <a:pt x="3642158" y="131227"/>
                  </a:lnTo>
                  <a:lnTo>
                    <a:pt x="3687721" y="141716"/>
                  </a:lnTo>
                  <a:lnTo>
                    <a:pt x="3732637" y="152585"/>
                  </a:lnTo>
                  <a:lnTo>
                    <a:pt x="3776886" y="163832"/>
                  </a:lnTo>
                  <a:lnTo>
                    <a:pt x="3820447" y="175455"/>
                  </a:lnTo>
                  <a:lnTo>
                    <a:pt x="3863298" y="187450"/>
                  </a:lnTo>
                  <a:lnTo>
                    <a:pt x="3905418" y="199815"/>
                  </a:lnTo>
                  <a:lnTo>
                    <a:pt x="3946786" y="212548"/>
                  </a:lnTo>
                  <a:lnTo>
                    <a:pt x="3987381" y="225646"/>
                  </a:lnTo>
                  <a:lnTo>
                    <a:pt x="4027182" y="239107"/>
                  </a:lnTo>
                  <a:lnTo>
                    <a:pt x="4066168" y="252927"/>
                  </a:lnTo>
                  <a:lnTo>
                    <a:pt x="4104317" y="267105"/>
                  </a:lnTo>
                  <a:lnTo>
                    <a:pt x="4141609" y="281638"/>
                  </a:lnTo>
                  <a:lnTo>
                    <a:pt x="4178023" y="296524"/>
                  </a:lnTo>
                  <a:lnTo>
                    <a:pt x="4213537" y="311759"/>
                  </a:lnTo>
                  <a:lnTo>
                    <a:pt x="4248130" y="327342"/>
                  </a:lnTo>
                  <a:lnTo>
                    <a:pt x="5802737" y="23742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595378" y="4917188"/>
              <a:ext cx="3937635" cy="84899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8674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宋体"/>
                  <a:cs typeface="宋体"/>
                </a:rPr>
                <a:t>注意：有时候插入元素即便</a:t>
              </a:r>
              <a:endParaRPr sz="1800" dirty="0">
                <a:latin typeface="宋体"/>
                <a:cs typeface="宋体"/>
              </a:endParaRPr>
            </a:p>
            <a:p>
              <a:pPr marL="12700" marR="5080" algn="ctr">
                <a:lnSpc>
                  <a:spcPct val="100000"/>
                </a:lnSpc>
              </a:pPr>
              <a:r>
                <a:rPr sz="1800" b="1" dirty="0">
                  <a:latin typeface="宋体"/>
                  <a:cs typeface="宋体"/>
                </a:rPr>
                <a:t>不需要调整结构，也可能需要重新计算 一些平衡因子。</a:t>
              </a:r>
              <a:endParaRPr sz="1800" dirty="0">
                <a:latin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utoUpdateAnimBg="0"/>
      <p:bldP spid="152" grpId="0" animBg="1" autoUpdateAnimBg="0"/>
      <p:bldP spid="153" grpId="0" animBg="1" autoUpdateAnimBg="0"/>
      <p:bldP spid="159" grpId="0" animBg="1" autoUpdateAnimBg="0"/>
      <p:bldP spid="160" grpId="0" animBg="1" autoUpdateAnimBg="0"/>
      <p:bldP spid="161" grpId="0" animBg="1" autoUpdateAnimBg="0"/>
      <p:bldP spid="162" grpId="0" animBg="1" autoUpdateAnimBg="0"/>
      <p:bldP spid="163" grpId="0" animBg="1"/>
      <p:bldP spid="164" grpId="0" animBg="1"/>
      <p:bldP spid="165" grpId="0" animBg="1"/>
      <p:bldP spid="166" grpId="0" animBg="1"/>
      <p:bldP spid="223" grpId="0" animBg="1" autoUpdateAnimBg="0"/>
      <p:bldP spid="224" grpId="0" animBg="1" autoUpdateAnimBg="0"/>
      <p:bldP spid="225" grpId="0" animBg="1" autoUpdateAnimBg="0"/>
      <p:bldP spid="226" grpId="0" animBg="1" autoUpdateAnimBg="0"/>
      <p:bldP spid="227" grpId="0" animBg="1"/>
      <p:bldP spid="228" grpId="0" animBg="1"/>
      <p:bldP spid="229" grpId="0" animBg="1"/>
      <p:bldP spid="230" grpId="0" animBg="1"/>
      <p:bldP spid="289" grpId="0" animBg="1" autoUpdateAnimBg="0"/>
      <p:bldP spid="290" grpId="0" animBg="1" autoUpdateAnimBg="0"/>
      <p:bldP spid="291" grpId="0" animBg="1" autoUpdateAnimBg="0"/>
      <p:bldP spid="29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bject 3">
            <a:extLst>
              <a:ext uri="{FF2B5EF4-FFF2-40B4-BE49-F238E27FC236}">
                <a16:creationId xmlns:a16="http://schemas.microsoft.com/office/drawing/2014/main" id="{A82320F5-DE18-4DEB-8B4D-7AD889557DFF}"/>
              </a:ext>
            </a:extLst>
          </p:cNvPr>
          <p:cNvSpPr txBox="1"/>
          <p:nvPr/>
        </p:nvSpPr>
        <p:spPr>
          <a:xfrm>
            <a:off x="533400" y="533401"/>
            <a:ext cx="8153400" cy="39619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折半查找有序表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{4,6,10,12,20,30,50,70,88,100},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若查找表中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58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，它将依次与表中（）比较大小，查找结果是失败。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20, 70, 30, 50     B.  30, 88, 70, 50      C. 20, 50     D.  30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折半查找与二叉搜索树的时间性能（）。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A.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B.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完全不同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C.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有时不相同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D.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数量级都是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logn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对于下列关键字，不能构成折半查找中关键字比较的序列是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(     )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A. 500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450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B. 500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450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200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C. 1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450   D. 1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200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450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在图所示的平衡二叉树中插入关键字４８后得到一颗新的平衡树，在新的平衡二叉树种，关键字３７所在结点的左、右结点中保存的关键字分别是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１３，４８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２４，４８　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C.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２４，５３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２４，９０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253949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3399"/>
                </a:solidFill>
                <a:latin typeface="宋体"/>
                <a:cs typeface="宋体"/>
              </a:rPr>
              <a:t>什么是平衡二叉树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344" y="4624578"/>
            <a:ext cx="174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(a)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自然月份序列</a:t>
            </a:r>
            <a:endParaRPr sz="1800">
              <a:latin typeface="宋体"/>
              <a:cs typeface="宋体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08E944CA-6415-4863-B0DA-9B08C6F68993}"/>
              </a:ext>
            </a:extLst>
          </p:cNvPr>
          <p:cNvGrpSpPr/>
          <p:nvPr/>
        </p:nvGrpSpPr>
        <p:grpSpPr>
          <a:xfrm>
            <a:off x="3645915" y="2064004"/>
            <a:ext cx="3462910" cy="1939671"/>
            <a:chOff x="3645915" y="2064004"/>
            <a:chExt cx="3462910" cy="1939671"/>
          </a:xfrm>
        </p:grpSpPr>
        <p:sp>
          <p:nvSpPr>
            <p:cNvPr id="4" name="object 4"/>
            <p:cNvSpPr/>
            <p:nvPr/>
          </p:nvSpPr>
          <p:spPr>
            <a:xfrm>
              <a:off x="4676902" y="3003295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8" y="0"/>
                  </a:moveTo>
                  <a:lnTo>
                    <a:pt x="163832" y="5821"/>
                  </a:lnTo>
                  <a:lnTo>
                    <a:pt x="119076" y="22403"/>
                  </a:lnTo>
                  <a:lnTo>
                    <a:pt x="79603" y="48425"/>
                  </a:lnTo>
                  <a:lnTo>
                    <a:pt x="46686" y="82565"/>
                  </a:lnTo>
                  <a:lnTo>
                    <a:pt x="21598" y="123501"/>
                  </a:lnTo>
                  <a:lnTo>
                    <a:pt x="5611" y="169910"/>
                  </a:lnTo>
                  <a:lnTo>
                    <a:pt x="0" y="220471"/>
                  </a:lnTo>
                  <a:lnTo>
                    <a:pt x="5611" y="270993"/>
                  </a:lnTo>
                  <a:lnTo>
                    <a:pt x="21598" y="317387"/>
                  </a:lnTo>
                  <a:lnTo>
                    <a:pt x="46686" y="358325"/>
                  </a:lnTo>
                  <a:lnTo>
                    <a:pt x="79603" y="392478"/>
                  </a:lnTo>
                  <a:lnTo>
                    <a:pt x="119076" y="418517"/>
                  </a:lnTo>
                  <a:lnTo>
                    <a:pt x="163832" y="435116"/>
                  </a:lnTo>
                  <a:lnTo>
                    <a:pt x="212598" y="440943"/>
                  </a:lnTo>
                  <a:lnTo>
                    <a:pt x="261316" y="435116"/>
                  </a:lnTo>
                  <a:lnTo>
                    <a:pt x="306038" y="418517"/>
                  </a:lnTo>
                  <a:lnTo>
                    <a:pt x="345489" y="392478"/>
                  </a:lnTo>
                  <a:lnTo>
                    <a:pt x="378392" y="358325"/>
                  </a:lnTo>
                  <a:lnTo>
                    <a:pt x="403473" y="317387"/>
                  </a:lnTo>
                  <a:lnTo>
                    <a:pt x="419457" y="270993"/>
                  </a:lnTo>
                  <a:lnTo>
                    <a:pt x="425069" y="220471"/>
                  </a:lnTo>
                  <a:lnTo>
                    <a:pt x="419457" y="169910"/>
                  </a:lnTo>
                  <a:lnTo>
                    <a:pt x="403473" y="123501"/>
                  </a:lnTo>
                  <a:lnTo>
                    <a:pt x="378392" y="82565"/>
                  </a:lnTo>
                  <a:lnTo>
                    <a:pt x="345489" y="48425"/>
                  </a:lnTo>
                  <a:lnTo>
                    <a:pt x="306038" y="22403"/>
                  </a:lnTo>
                  <a:lnTo>
                    <a:pt x="261316" y="5821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6902" y="3003295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1"/>
                  </a:moveTo>
                  <a:lnTo>
                    <a:pt x="5611" y="169910"/>
                  </a:lnTo>
                  <a:lnTo>
                    <a:pt x="21598" y="123501"/>
                  </a:lnTo>
                  <a:lnTo>
                    <a:pt x="46686" y="82565"/>
                  </a:lnTo>
                  <a:lnTo>
                    <a:pt x="79603" y="48425"/>
                  </a:lnTo>
                  <a:lnTo>
                    <a:pt x="119076" y="22403"/>
                  </a:lnTo>
                  <a:lnTo>
                    <a:pt x="163832" y="5821"/>
                  </a:lnTo>
                  <a:lnTo>
                    <a:pt x="212598" y="0"/>
                  </a:lnTo>
                  <a:lnTo>
                    <a:pt x="261316" y="5821"/>
                  </a:lnTo>
                  <a:lnTo>
                    <a:pt x="306038" y="22403"/>
                  </a:lnTo>
                  <a:lnTo>
                    <a:pt x="345489" y="48425"/>
                  </a:lnTo>
                  <a:lnTo>
                    <a:pt x="378392" y="82565"/>
                  </a:lnTo>
                  <a:lnTo>
                    <a:pt x="403473" y="123501"/>
                  </a:lnTo>
                  <a:lnTo>
                    <a:pt x="419457" y="169910"/>
                  </a:lnTo>
                  <a:lnTo>
                    <a:pt x="425069" y="220471"/>
                  </a:lnTo>
                  <a:lnTo>
                    <a:pt x="419457" y="270993"/>
                  </a:lnTo>
                  <a:lnTo>
                    <a:pt x="403473" y="317387"/>
                  </a:lnTo>
                  <a:lnTo>
                    <a:pt x="378392" y="358325"/>
                  </a:lnTo>
                  <a:lnTo>
                    <a:pt x="345489" y="392478"/>
                  </a:lnTo>
                  <a:lnTo>
                    <a:pt x="306038" y="418517"/>
                  </a:lnTo>
                  <a:lnTo>
                    <a:pt x="261316" y="435116"/>
                  </a:lnTo>
                  <a:lnTo>
                    <a:pt x="212598" y="440943"/>
                  </a:lnTo>
                  <a:lnTo>
                    <a:pt x="163832" y="435116"/>
                  </a:lnTo>
                  <a:lnTo>
                    <a:pt x="119076" y="418517"/>
                  </a:lnTo>
                  <a:lnTo>
                    <a:pt x="79603" y="392478"/>
                  </a:lnTo>
                  <a:lnTo>
                    <a:pt x="46686" y="358325"/>
                  </a:lnTo>
                  <a:lnTo>
                    <a:pt x="21598" y="317387"/>
                  </a:lnTo>
                  <a:lnTo>
                    <a:pt x="5611" y="270993"/>
                  </a:lnTo>
                  <a:lnTo>
                    <a:pt x="0" y="2204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746116" y="3024886"/>
              <a:ext cx="30162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0" dirty="0">
                  <a:latin typeface="Calibri"/>
                  <a:cs typeface="Calibri"/>
                </a:rPr>
                <a:t>Jan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10379" y="2501645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471" y="0"/>
                  </a:moveTo>
                  <a:lnTo>
                    <a:pt x="163752" y="5821"/>
                  </a:lnTo>
                  <a:lnTo>
                    <a:pt x="119030" y="22403"/>
                  </a:lnTo>
                  <a:lnTo>
                    <a:pt x="79579" y="48425"/>
                  </a:lnTo>
                  <a:lnTo>
                    <a:pt x="46676" y="82565"/>
                  </a:lnTo>
                  <a:lnTo>
                    <a:pt x="21595" y="123501"/>
                  </a:lnTo>
                  <a:lnTo>
                    <a:pt x="5611" y="169910"/>
                  </a:lnTo>
                  <a:lnTo>
                    <a:pt x="0" y="220471"/>
                  </a:lnTo>
                  <a:lnTo>
                    <a:pt x="5611" y="271033"/>
                  </a:lnTo>
                  <a:lnTo>
                    <a:pt x="21595" y="317442"/>
                  </a:lnTo>
                  <a:lnTo>
                    <a:pt x="46676" y="358378"/>
                  </a:lnTo>
                  <a:lnTo>
                    <a:pt x="79579" y="392518"/>
                  </a:lnTo>
                  <a:lnTo>
                    <a:pt x="119030" y="418540"/>
                  </a:lnTo>
                  <a:lnTo>
                    <a:pt x="163752" y="435122"/>
                  </a:lnTo>
                  <a:lnTo>
                    <a:pt x="212471" y="440943"/>
                  </a:lnTo>
                  <a:lnTo>
                    <a:pt x="261236" y="435122"/>
                  </a:lnTo>
                  <a:lnTo>
                    <a:pt x="305992" y="418540"/>
                  </a:lnTo>
                  <a:lnTo>
                    <a:pt x="345465" y="392518"/>
                  </a:lnTo>
                  <a:lnTo>
                    <a:pt x="378382" y="358378"/>
                  </a:lnTo>
                  <a:lnTo>
                    <a:pt x="403470" y="317442"/>
                  </a:lnTo>
                  <a:lnTo>
                    <a:pt x="419457" y="271033"/>
                  </a:lnTo>
                  <a:lnTo>
                    <a:pt x="425069" y="220471"/>
                  </a:lnTo>
                  <a:lnTo>
                    <a:pt x="419457" y="169910"/>
                  </a:lnTo>
                  <a:lnTo>
                    <a:pt x="403470" y="123501"/>
                  </a:lnTo>
                  <a:lnTo>
                    <a:pt x="378382" y="82565"/>
                  </a:lnTo>
                  <a:lnTo>
                    <a:pt x="345465" y="48425"/>
                  </a:lnTo>
                  <a:lnTo>
                    <a:pt x="305992" y="22403"/>
                  </a:lnTo>
                  <a:lnTo>
                    <a:pt x="261236" y="5821"/>
                  </a:lnTo>
                  <a:lnTo>
                    <a:pt x="21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0379" y="2501645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1"/>
                  </a:moveTo>
                  <a:lnTo>
                    <a:pt x="5611" y="169910"/>
                  </a:lnTo>
                  <a:lnTo>
                    <a:pt x="21595" y="123501"/>
                  </a:lnTo>
                  <a:lnTo>
                    <a:pt x="46676" y="82565"/>
                  </a:lnTo>
                  <a:lnTo>
                    <a:pt x="79579" y="48425"/>
                  </a:lnTo>
                  <a:lnTo>
                    <a:pt x="119030" y="22403"/>
                  </a:lnTo>
                  <a:lnTo>
                    <a:pt x="163752" y="5821"/>
                  </a:lnTo>
                  <a:lnTo>
                    <a:pt x="212471" y="0"/>
                  </a:lnTo>
                  <a:lnTo>
                    <a:pt x="261236" y="5821"/>
                  </a:lnTo>
                  <a:lnTo>
                    <a:pt x="305992" y="22403"/>
                  </a:lnTo>
                  <a:lnTo>
                    <a:pt x="345465" y="48425"/>
                  </a:lnTo>
                  <a:lnTo>
                    <a:pt x="378382" y="82565"/>
                  </a:lnTo>
                  <a:lnTo>
                    <a:pt x="403470" y="123501"/>
                  </a:lnTo>
                  <a:lnTo>
                    <a:pt x="419457" y="169910"/>
                  </a:lnTo>
                  <a:lnTo>
                    <a:pt x="425069" y="220471"/>
                  </a:lnTo>
                  <a:lnTo>
                    <a:pt x="419457" y="271033"/>
                  </a:lnTo>
                  <a:lnTo>
                    <a:pt x="403470" y="317442"/>
                  </a:lnTo>
                  <a:lnTo>
                    <a:pt x="378382" y="358378"/>
                  </a:lnTo>
                  <a:lnTo>
                    <a:pt x="345465" y="392518"/>
                  </a:lnTo>
                  <a:lnTo>
                    <a:pt x="305992" y="418540"/>
                  </a:lnTo>
                  <a:lnTo>
                    <a:pt x="261236" y="435122"/>
                  </a:lnTo>
                  <a:lnTo>
                    <a:pt x="212471" y="440943"/>
                  </a:lnTo>
                  <a:lnTo>
                    <a:pt x="163752" y="435122"/>
                  </a:lnTo>
                  <a:lnTo>
                    <a:pt x="119030" y="418540"/>
                  </a:lnTo>
                  <a:lnTo>
                    <a:pt x="79579" y="392518"/>
                  </a:lnTo>
                  <a:lnTo>
                    <a:pt x="46676" y="358378"/>
                  </a:lnTo>
                  <a:lnTo>
                    <a:pt x="21595" y="317442"/>
                  </a:lnTo>
                  <a:lnTo>
                    <a:pt x="5611" y="271033"/>
                  </a:lnTo>
                  <a:lnTo>
                    <a:pt x="0" y="2204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340478" y="2518917"/>
              <a:ext cx="32639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30" dirty="0">
                  <a:latin typeface="Calibri"/>
                  <a:cs typeface="Calibri"/>
                </a:rPr>
                <a:t>F</a:t>
              </a:r>
              <a:r>
                <a:rPr sz="1600" b="1" spc="-10" dirty="0">
                  <a:latin typeface="Calibri"/>
                  <a:cs typeface="Calibri"/>
                </a:rPr>
                <a:t>eb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661659" y="2946780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8" y="0"/>
                  </a:moveTo>
                  <a:lnTo>
                    <a:pt x="163832" y="5827"/>
                  </a:lnTo>
                  <a:lnTo>
                    <a:pt x="119076" y="22426"/>
                  </a:lnTo>
                  <a:lnTo>
                    <a:pt x="79603" y="48465"/>
                  </a:lnTo>
                  <a:lnTo>
                    <a:pt x="46686" y="82618"/>
                  </a:lnTo>
                  <a:lnTo>
                    <a:pt x="21598" y="123556"/>
                  </a:lnTo>
                  <a:lnTo>
                    <a:pt x="5611" y="169950"/>
                  </a:lnTo>
                  <a:lnTo>
                    <a:pt x="0" y="220472"/>
                  </a:lnTo>
                  <a:lnTo>
                    <a:pt x="5611" y="271033"/>
                  </a:lnTo>
                  <a:lnTo>
                    <a:pt x="21598" y="317442"/>
                  </a:lnTo>
                  <a:lnTo>
                    <a:pt x="46686" y="358378"/>
                  </a:lnTo>
                  <a:lnTo>
                    <a:pt x="79603" y="392518"/>
                  </a:lnTo>
                  <a:lnTo>
                    <a:pt x="119076" y="418540"/>
                  </a:lnTo>
                  <a:lnTo>
                    <a:pt x="163832" y="435122"/>
                  </a:lnTo>
                  <a:lnTo>
                    <a:pt x="212598" y="440944"/>
                  </a:lnTo>
                  <a:lnTo>
                    <a:pt x="261316" y="435122"/>
                  </a:lnTo>
                  <a:lnTo>
                    <a:pt x="306038" y="418540"/>
                  </a:lnTo>
                  <a:lnTo>
                    <a:pt x="345489" y="392518"/>
                  </a:lnTo>
                  <a:lnTo>
                    <a:pt x="378392" y="358378"/>
                  </a:lnTo>
                  <a:lnTo>
                    <a:pt x="403473" y="317442"/>
                  </a:lnTo>
                  <a:lnTo>
                    <a:pt x="419457" y="271033"/>
                  </a:lnTo>
                  <a:lnTo>
                    <a:pt x="425068" y="220472"/>
                  </a:lnTo>
                  <a:lnTo>
                    <a:pt x="419457" y="169950"/>
                  </a:lnTo>
                  <a:lnTo>
                    <a:pt x="403473" y="123556"/>
                  </a:lnTo>
                  <a:lnTo>
                    <a:pt x="378392" y="82618"/>
                  </a:lnTo>
                  <a:lnTo>
                    <a:pt x="345489" y="48465"/>
                  </a:lnTo>
                  <a:lnTo>
                    <a:pt x="306038" y="22426"/>
                  </a:lnTo>
                  <a:lnTo>
                    <a:pt x="261316" y="5827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1659" y="2946780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2"/>
                  </a:moveTo>
                  <a:lnTo>
                    <a:pt x="5611" y="169950"/>
                  </a:lnTo>
                  <a:lnTo>
                    <a:pt x="21598" y="123556"/>
                  </a:lnTo>
                  <a:lnTo>
                    <a:pt x="46686" y="82618"/>
                  </a:lnTo>
                  <a:lnTo>
                    <a:pt x="79603" y="48465"/>
                  </a:lnTo>
                  <a:lnTo>
                    <a:pt x="119076" y="22426"/>
                  </a:lnTo>
                  <a:lnTo>
                    <a:pt x="163832" y="5827"/>
                  </a:lnTo>
                  <a:lnTo>
                    <a:pt x="212598" y="0"/>
                  </a:lnTo>
                  <a:lnTo>
                    <a:pt x="261316" y="5827"/>
                  </a:lnTo>
                  <a:lnTo>
                    <a:pt x="306038" y="22426"/>
                  </a:lnTo>
                  <a:lnTo>
                    <a:pt x="345489" y="48465"/>
                  </a:lnTo>
                  <a:lnTo>
                    <a:pt x="378392" y="82618"/>
                  </a:lnTo>
                  <a:lnTo>
                    <a:pt x="403473" y="123556"/>
                  </a:lnTo>
                  <a:lnTo>
                    <a:pt x="419457" y="169950"/>
                  </a:lnTo>
                  <a:lnTo>
                    <a:pt x="425068" y="220472"/>
                  </a:lnTo>
                  <a:lnTo>
                    <a:pt x="419457" y="271033"/>
                  </a:lnTo>
                  <a:lnTo>
                    <a:pt x="403473" y="317442"/>
                  </a:lnTo>
                  <a:lnTo>
                    <a:pt x="378392" y="358378"/>
                  </a:lnTo>
                  <a:lnTo>
                    <a:pt x="345489" y="392518"/>
                  </a:lnTo>
                  <a:lnTo>
                    <a:pt x="306038" y="418540"/>
                  </a:lnTo>
                  <a:lnTo>
                    <a:pt x="261316" y="435122"/>
                  </a:lnTo>
                  <a:lnTo>
                    <a:pt x="212598" y="440944"/>
                  </a:lnTo>
                  <a:lnTo>
                    <a:pt x="163832" y="435122"/>
                  </a:lnTo>
                  <a:lnTo>
                    <a:pt x="119076" y="418540"/>
                  </a:lnTo>
                  <a:lnTo>
                    <a:pt x="79603" y="392518"/>
                  </a:lnTo>
                  <a:lnTo>
                    <a:pt x="46686" y="358378"/>
                  </a:lnTo>
                  <a:lnTo>
                    <a:pt x="21598" y="317442"/>
                  </a:lnTo>
                  <a:lnTo>
                    <a:pt x="5611" y="271033"/>
                  </a:lnTo>
                  <a:lnTo>
                    <a:pt x="0" y="220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682741" y="3015233"/>
              <a:ext cx="37465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Calibri"/>
                  <a:cs typeface="Calibri"/>
                </a:rPr>
                <a:t>Mar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501513" y="2353564"/>
              <a:ext cx="510540" cy="151765"/>
            </a:xfrm>
            <a:custGeom>
              <a:avLst/>
              <a:gdLst/>
              <a:ahLst/>
              <a:cxnLst/>
              <a:rect l="l" t="t" r="r" b="b"/>
              <a:pathLst>
                <a:path w="510539" h="151764">
                  <a:moveTo>
                    <a:pt x="0" y="0"/>
                  </a:moveTo>
                  <a:lnTo>
                    <a:pt x="510286" y="1512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45915" y="3562350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8" y="0"/>
                  </a:moveTo>
                  <a:lnTo>
                    <a:pt x="163872" y="5821"/>
                  </a:lnTo>
                  <a:lnTo>
                    <a:pt x="119131" y="22403"/>
                  </a:lnTo>
                  <a:lnTo>
                    <a:pt x="79656" y="48425"/>
                  </a:lnTo>
                  <a:lnTo>
                    <a:pt x="46726" y="82565"/>
                  </a:lnTo>
                  <a:lnTo>
                    <a:pt x="21620" y="123501"/>
                  </a:lnTo>
                  <a:lnTo>
                    <a:pt x="5618" y="169910"/>
                  </a:lnTo>
                  <a:lnTo>
                    <a:pt x="0" y="220472"/>
                  </a:lnTo>
                  <a:lnTo>
                    <a:pt x="5618" y="271033"/>
                  </a:lnTo>
                  <a:lnTo>
                    <a:pt x="21620" y="317442"/>
                  </a:lnTo>
                  <a:lnTo>
                    <a:pt x="46726" y="358378"/>
                  </a:lnTo>
                  <a:lnTo>
                    <a:pt x="79656" y="392518"/>
                  </a:lnTo>
                  <a:lnTo>
                    <a:pt x="119131" y="418540"/>
                  </a:lnTo>
                  <a:lnTo>
                    <a:pt x="163872" y="435122"/>
                  </a:lnTo>
                  <a:lnTo>
                    <a:pt x="212598" y="440944"/>
                  </a:lnTo>
                  <a:lnTo>
                    <a:pt x="261323" y="435122"/>
                  </a:lnTo>
                  <a:lnTo>
                    <a:pt x="306064" y="418540"/>
                  </a:lnTo>
                  <a:lnTo>
                    <a:pt x="345539" y="392518"/>
                  </a:lnTo>
                  <a:lnTo>
                    <a:pt x="378469" y="358378"/>
                  </a:lnTo>
                  <a:lnTo>
                    <a:pt x="403575" y="317442"/>
                  </a:lnTo>
                  <a:lnTo>
                    <a:pt x="419577" y="271033"/>
                  </a:lnTo>
                  <a:lnTo>
                    <a:pt x="425196" y="220472"/>
                  </a:lnTo>
                  <a:lnTo>
                    <a:pt x="419577" y="169910"/>
                  </a:lnTo>
                  <a:lnTo>
                    <a:pt x="403575" y="123501"/>
                  </a:lnTo>
                  <a:lnTo>
                    <a:pt x="378469" y="82565"/>
                  </a:lnTo>
                  <a:lnTo>
                    <a:pt x="345539" y="48425"/>
                  </a:lnTo>
                  <a:lnTo>
                    <a:pt x="306064" y="22403"/>
                  </a:lnTo>
                  <a:lnTo>
                    <a:pt x="261323" y="5821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45915" y="3562350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2"/>
                  </a:moveTo>
                  <a:lnTo>
                    <a:pt x="5618" y="169910"/>
                  </a:lnTo>
                  <a:lnTo>
                    <a:pt x="21620" y="123501"/>
                  </a:lnTo>
                  <a:lnTo>
                    <a:pt x="46726" y="82565"/>
                  </a:lnTo>
                  <a:lnTo>
                    <a:pt x="79656" y="48425"/>
                  </a:lnTo>
                  <a:lnTo>
                    <a:pt x="119131" y="22403"/>
                  </a:lnTo>
                  <a:lnTo>
                    <a:pt x="163872" y="5821"/>
                  </a:lnTo>
                  <a:lnTo>
                    <a:pt x="212598" y="0"/>
                  </a:lnTo>
                  <a:lnTo>
                    <a:pt x="261323" y="5821"/>
                  </a:lnTo>
                  <a:lnTo>
                    <a:pt x="306064" y="22403"/>
                  </a:lnTo>
                  <a:lnTo>
                    <a:pt x="345539" y="48425"/>
                  </a:lnTo>
                  <a:lnTo>
                    <a:pt x="378469" y="82565"/>
                  </a:lnTo>
                  <a:lnTo>
                    <a:pt x="403575" y="123501"/>
                  </a:lnTo>
                  <a:lnTo>
                    <a:pt x="419577" y="169910"/>
                  </a:lnTo>
                  <a:lnTo>
                    <a:pt x="425196" y="220472"/>
                  </a:lnTo>
                  <a:lnTo>
                    <a:pt x="419577" y="271033"/>
                  </a:lnTo>
                  <a:lnTo>
                    <a:pt x="403575" y="317442"/>
                  </a:lnTo>
                  <a:lnTo>
                    <a:pt x="378469" y="358378"/>
                  </a:lnTo>
                  <a:lnTo>
                    <a:pt x="345539" y="392518"/>
                  </a:lnTo>
                  <a:lnTo>
                    <a:pt x="306064" y="418540"/>
                  </a:lnTo>
                  <a:lnTo>
                    <a:pt x="261323" y="435122"/>
                  </a:lnTo>
                  <a:lnTo>
                    <a:pt x="212598" y="440944"/>
                  </a:lnTo>
                  <a:lnTo>
                    <a:pt x="163872" y="435122"/>
                  </a:lnTo>
                  <a:lnTo>
                    <a:pt x="119131" y="418540"/>
                  </a:lnTo>
                  <a:lnTo>
                    <a:pt x="79656" y="392518"/>
                  </a:lnTo>
                  <a:lnTo>
                    <a:pt x="46726" y="358378"/>
                  </a:lnTo>
                  <a:lnTo>
                    <a:pt x="21620" y="317442"/>
                  </a:lnTo>
                  <a:lnTo>
                    <a:pt x="5618" y="271033"/>
                  </a:lnTo>
                  <a:lnTo>
                    <a:pt x="0" y="220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703701" y="3568065"/>
              <a:ext cx="32893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Calibri"/>
                  <a:cs typeface="Calibri"/>
                </a:rPr>
                <a:t>A</a:t>
              </a:r>
              <a:r>
                <a:rPr sz="1600" b="1" spc="-10" dirty="0">
                  <a:latin typeface="Calibri"/>
                  <a:cs typeface="Calibri"/>
                </a:rPr>
                <a:t>p</a:t>
              </a:r>
              <a:r>
                <a:rPr sz="1600" b="1" spc="-5" dirty="0">
                  <a:latin typeface="Calibri"/>
                  <a:cs typeface="Calibri"/>
                </a:rPr>
                <a:t>r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939666" y="3010789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471" y="0"/>
                  </a:moveTo>
                  <a:lnTo>
                    <a:pt x="163752" y="5820"/>
                  </a:lnTo>
                  <a:lnTo>
                    <a:pt x="119030" y="22400"/>
                  </a:lnTo>
                  <a:lnTo>
                    <a:pt x="79579" y="48415"/>
                  </a:lnTo>
                  <a:lnTo>
                    <a:pt x="46676" y="82541"/>
                  </a:lnTo>
                  <a:lnTo>
                    <a:pt x="21595" y="123454"/>
                  </a:lnTo>
                  <a:lnTo>
                    <a:pt x="5611" y="169830"/>
                  </a:lnTo>
                  <a:lnTo>
                    <a:pt x="0" y="220345"/>
                  </a:lnTo>
                  <a:lnTo>
                    <a:pt x="5611" y="270906"/>
                  </a:lnTo>
                  <a:lnTo>
                    <a:pt x="21595" y="317315"/>
                  </a:lnTo>
                  <a:lnTo>
                    <a:pt x="46676" y="358251"/>
                  </a:lnTo>
                  <a:lnTo>
                    <a:pt x="79579" y="392391"/>
                  </a:lnTo>
                  <a:lnTo>
                    <a:pt x="119030" y="418413"/>
                  </a:lnTo>
                  <a:lnTo>
                    <a:pt x="163752" y="434995"/>
                  </a:lnTo>
                  <a:lnTo>
                    <a:pt x="212471" y="440816"/>
                  </a:lnTo>
                  <a:lnTo>
                    <a:pt x="261236" y="434995"/>
                  </a:lnTo>
                  <a:lnTo>
                    <a:pt x="305992" y="418413"/>
                  </a:lnTo>
                  <a:lnTo>
                    <a:pt x="345465" y="392391"/>
                  </a:lnTo>
                  <a:lnTo>
                    <a:pt x="378382" y="358251"/>
                  </a:lnTo>
                  <a:lnTo>
                    <a:pt x="403470" y="317315"/>
                  </a:lnTo>
                  <a:lnTo>
                    <a:pt x="419457" y="270906"/>
                  </a:lnTo>
                  <a:lnTo>
                    <a:pt x="425069" y="220345"/>
                  </a:lnTo>
                  <a:lnTo>
                    <a:pt x="419457" y="169830"/>
                  </a:lnTo>
                  <a:lnTo>
                    <a:pt x="403470" y="123454"/>
                  </a:lnTo>
                  <a:lnTo>
                    <a:pt x="378382" y="82541"/>
                  </a:lnTo>
                  <a:lnTo>
                    <a:pt x="345465" y="48415"/>
                  </a:lnTo>
                  <a:lnTo>
                    <a:pt x="305992" y="22400"/>
                  </a:lnTo>
                  <a:lnTo>
                    <a:pt x="261236" y="5820"/>
                  </a:lnTo>
                  <a:lnTo>
                    <a:pt x="21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39666" y="3010789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345"/>
                  </a:moveTo>
                  <a:lnTo>
                    <a:pt x="5611" y="169830"/>
                  </a:lnTo>
                  <a:lnTo>
                    <a:pt x="21595" y="123454"/>
                  </a:lnTo>
                  <a:lnTo>
                    <a:pt x="46676" y="82541"/>
                  </a:lnTo>
                  <a:lnTo>
                    <a:pt x="79579" y="48415"/>
                  </a:lnTo>
                  <a:lnTo>
                    <a:pt x="119030" y="22400"/>
                  </a:lnTo>
                  <a:lnTo>
                    <a:pt x="163752" y="5820"/>
                  </a:lnTo>
                  <a:lnTo>
                    <a:pt x="212471" y="0"/>
                  </a:lnTo>
                  <a:lnTo>
                    <a:pt x="261236" y="5820"/>
                  </a:lnTo>
                  <a:lnTo>
                    <a:pt x="305992" y="22400"/>
                  </a:lnTo>
                  <a:lnTo>
                    <a:pt x="345465" y="48415"/>
                  </a:lnTo>
                  <a:lnTo>
                    <a:pt x="378382" y="82541"/>
                  </a:lnTo>
                  <a:lnTo>
                    <a:pt x="403470" y="123454"/>
                  </a:lnTo>
                  <a:lnTo>
                    <a:pt x="419457" y="169830"/>
                  </a:lnTo>
                  <a:lnTo>
                    <a:pt x="425069" y="220345"/>
                  </a:lnTo>
                  <a:lnTo>
                    <a:pt x="419457" y="270906"/>
                  </a:lnTo>
                  <a:lnTo>
                    <a:pt x="403470" y="317315"/>
                  </a:lnTo>
                  <a:lnTo>
                    <a:pt x="378382" y="358251"/>
                  </a:lnTo>
                  <a:lnTo>
                    <a:pt x="345465" y="392391"/>
                  </a:lnTo>
                  <a:lnTo>
                    <a:pt x="305992" y="418413"/>
                  </a:lnTo>
                  <a:lnTo>
                    <a:pt x="261236" y="434995"/>
                  </a:lnTo>
                  <a:lnTo>
                    <a:pt x="212471" y="440816"/>
                  </a:lnTo>
                  <a:lnTo>
                    <a:pt x="163752" y="434995"/>
                  </a:lnTo>
                  <a:lnTo>
                    <a:pt x="119030" y="418413"/>
                  </a:lnTo>
                  <a:lnTo>
                    <a:pt x="79579" y="392391"/>
                  </a:lnTo>
                  <a:lnTo>
                    <a:pt x="46676" y="358251"/>
                  </a:lnTo>
                  <a:lnTo>
                    <a:pt x="21595" y="317315"/>
                  </a:lnTo>
                  <a:lnTo>
                    <a:pt x="5611" y="270906"/>
                  </a:lnTo>
                  <a:lnTo>
                    <a:pt x="0" y="2203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960367" y="3061207"/>
              <a:ext cx="3530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Calibri"/>
                  <a:cs typeface="Calibri"/>
                </a:rPr>
                <a:t>A</a:t>
              </a:r>
              <a:r>
                <a:rPr sz="1600" b="1" spc="-10" dirty="0">
                  <a:latin typeface="Calibri"/>
                  <a:cs typeface="Calibri"/>
                </a:rPr>
                <a:t>u</a:t>
              </a:r>
              <a:r>
                <a:rPr sz="1600" b="1" spc="-5" dirty="0">
                  <a:latin typeface="Calibri"/>
                  <a:cs typeface="Calibri"/>
                </a:rPr>
                <a:t>g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269232" y="3527297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7" y="0"/>
                  </a:moveTo>
                  <a:lnTo>
                    <a:pt x="163832" y="5820"/>
                  </a:lnTo>
                  <a:lnTo>
                    <a:pt x="119076" y="22400"/>
                  </a:lnTo>
                  <a:lnTo>
                    <a:pt x="79603" y="48415"/>
                  </a:lnTo>
                  <a:lnTo>
                    <a:pt x="46686" y="82541"/>
                  </a:lnTo>
                  <a:lnTo>
                    <a:pt x="21598" y="123454"/>
                  </a:lnTo>
                  <a:lnTo>
                    <a:pt x="5611" y="169830"/>
                  </a:lnTo>
                  <a:lnTo>
                    <a:pt x="0" y="220344"/>
                  </a:lnTo>
                  <a:lnTo>
                    <a:pt x="5611" y="270906"/>
                  </a:lnTo>
                  <a:lnTo>
                    <a:pt x="21598" y="317315"/>
                  </a:lnTo>
                  <a:lnTo>
                    <a:pt x="46686" y="358251"/>
                  </a:lnTo>
                  <a:lnTo>
                    <a:pt x="79603" y="392391"/>
                  </a:lnTo>
                  <a:lnTo>
                    <a:pt x="119076" y="418413"/>
                  </a:lnTo>
                  <a:lnTo>
                    <a:pt x="163832" y="434995"/>
                  </a:lnTo>
                  <a:lnTo>
                    <a:pt x="212597" y="440816"/>
                  </a:lnTo>
                  <a:lnTo>
                    <a:pt x="261323" y="434995"/>
                  </a:lnTo>
                  <a:lnTo>
                    <a:pt x="306064" y="418413"/>
                  </a:lnTo>
                  <a:lnTo>
                    <a:pt x="345539" y="392391"/>
                  </a:lnTo>
                  <a:lnTo>
                    <a:pt x="378469" y="358251"/>
                  </a:lnTo>
                  <a:lnTo>
                    <a:pt x="403575" y="317315"/>
                  </a:lnTo>
                  <a:lnTo>
                    <a:pt x="419577" y="270906"/>
                  </a:lnTo>
                  <a:lnTo>
                    <a:pt x="425195" y="220344"/>
                  </a:lnTo>
                  <a:lnTo>
                    <a:pt x="419577" y="169830"/>
                  </a:lnTo>
                  <a:lnTo>
                    <a:pt x="403575" y="123454"/>
                  </a:lnTo>
                  <a:lnTo>
                    <a:pt x="378469" y="82541"/>
                  </a:lnTo>
                  <a:lnTo>
                    <a:pt x="345539" y="48415"/>
                  </a:lnTo>
                  <a:lnTo>
                    <a:pt x="306064" y="22400"/>
                  </a:lnTo>
                  <a:lnTo>
                    <a:pt x="261323" y="5820"/>
                  </a:lnTo>
                  <a:lnTo>
                    <a:pt x="212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9232" y="3527297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344"/>
                  </a:moveTo>
                  <a:lnTo>
                    <a:pt x="5611" y="169830"/>
                  </a:lnTo>
                  <a:lnTo>
                    <a:pt x="21598" y="123454"/>
                  </a:lnTo>
                  <a:lnTo>
                    <a:pt x="46686" y="82541"/>
                  </a:lnTo>
                  <a:lnTo>
                    <a:pt x="79603" y="48415"/>
                  </a:lnTo>
                  <a:lnTo>
                    <a:pt x="119076" y="22400"/>
                  </a:lnTo>
                  <a:lnTo>
                    <a:pt x="163832" y="5820"/>
                  </a:lnTo>
                  <a:lnTo>
                    <a:pt x="212597" y="0"/>
                  </a:lnTo>
                  <a:lnTo>
                    <a:pt x="261323" y="5820"/>
                  </a:lnTo>
                  <a:lnTo>
                    <a:pt x="306064" y="22400"/>
                  </a:lnTo>
                  <a:lnTo>
                    <a:pt x="345539" y="48415"/>
                  </a:lnTo>
                  <a:lnTo>
                    <a:pt x="378469" y="82541"/>
                  </a:lnTo>
                  <a:lnTo>
                    <a:pt x="403575" y="123454"/>
                  </a:lnTo>
                  <a:lnTo>
                    <a:pt x="419577" y="169830"/>
                  </a:lnTo>
                  <a:lnTo>
                    <a:pt x="425195" y="220344"/>
                  </a:lnTo>
                  <a:lnTo>
                    <a:pt x="419577" y="270906"/>
                  </a:lnTo>
                  <a:lnTo>
                    <a:pt x="403575" y="317315"/>
                  </a:lnTo>
                  <a:lnTo>
                    <a:pt x="378469" y="358251"/>
                  </a:lnTo>
                  <a:lnTo>
                    <a:pt x="345539" y="392391"/>
                  </a:lnTo>
                  <a:lnTo>
                    <a:pt x="306064" y="418413"/>
                  </a:lnTo>
                  <a:lnTo>
                    <a:pt x="261323" y="434995"/>
                  </a:lnTo>
                  <a:lnTo>
                    <a:pt x="212597" y="440816"/>
                  </a:lnTo>
                  <a:lnTo>
                    <a:pt x="163832" y="434995"/>
                  </a:lnTo>
                  <a:lnTo>
                    <a:pt x="119076" y="418413"/>
                  </a:lnTo>
                  <a:lnTo>
                    <a:pt x="79603" y="392391"/>
                  </a:lnTo>
                  <a:lnTo>
                    <a:pt x="46686" y="358251"/>
                  </a:lnTo>
                  <a:lnTo>
                    <a:pt x="21598" y="317315"/>
                  </a:lnTo>
                  <a:lnTo>
                    <a:pt x="5611" y="270906"/>
                  </a:lnTo>
                  <a:lnTo>
                    <a:pt x="0" y="2203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290186" y="3595878"/>
              <a:ext cx="34036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0" dirty="0">
                  <a:latin typeface="Calibri"/>
                  <a:cs typeface="Calibri"/>
                </a:rPr>
                <a:t>Dec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346446" y="3468623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8" y="0"/>
                  </a:moveTo>
                  <a:lnTo>
                    <a:pt x="163832" y="5827"/>
                  </a:lnTo>
                  <a:lnTo>
                    <a:pt x="119076" y="22426"/>
                  </a:lnTo>
                  <a:lnTo>
                    <a:pt x="79603" y="48465"/>
                  </a:lnTo>
                  <a:lnTo>
                    <a:pt x="46686" y="82618"/>
                  </a:lnTo>
                  <a:lnTo>
                    <a:pt x="21598" y="123556"/>
                  </a:lnTo>
                  <a:lnTo>
                    <a:pt x="5611" y="169950"/>
                  </a:lnTo>
                  <a:lnTo>
                    <a:pt x="0" y="220471"/>
                  </a:lnTo>
                  <a:lnTo>
                    <a:pt x="5611" y="271033"/>
                  </a:lnTo>
                  <a:lnTo>
                    <a:pt x="21598" y="317442"/>
                  </a:lnTo>
                  <a:lnTo>
                    <a:pt x="46686" y="358378"/>
                  </a:lnTo>
                  <a:lnTo>
                    <a:pt x="79603" y="392518"/>
                  </a:lnTo>
                  <a:lnTo>
                    <a:pt x="119076" y="418540"/>
                  </a:lnTo>
                  <a:lnTo>
                    <a:pt x="163832" y="435122"/>
                  </a:lnTo>
                  <a:lnTo>
                    <a:pt x="212598" y="440944"/>
                  </a:lnTo>
                  <a:lnTo>
                    <a:pt x="261316" y="435122"/>
                  </a:lnTo>
                  <a:lnTo>
                    <a:pt x="306038" y="418540"/>
                  </a:lnTo>
                  <a:lnTo>
                    <a:pt x="345489" y="392518"/>
                  </a:lnTo>
                  <a:lnTo>
                    <a:pt x="378392" y="358378"/>
                  </a:lnTo>
                  <a:lnTo>
                    <a:pt x="403473" y="317442"/>
                  </a:lnTo>
                  <a:lnTo>
                    <a:pt x="419457" y="271033"/>
                  </a:lnTo>
                  <a:lnTo>
                    <a:pt x="425068" y="220471"/>
                  </a:lnTo>
                  <a:lnTo>
                    <a:pt x="419457" y="169950"/>
                  </a:lnTo>
                  <a:lnTo>
                    <a:pt x="403473" y="123556"/>
                  </a:lnTo>
                  <a:lnTo>
                    <a:pt x="378392" y="82618"/>
                  </a:lnTo>
                  <a:lnTo>
                    <a:pt x="345489" y="48465"/>
                  </a:lnTo>
                  <a:lnTo>
                    <a:pt x="306038" y="22426"/>
                  </a:lnTo>
                  <a:lnTo>
                    <a:pt x="261316" y="5827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6446" y="3468623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1"/>
                  </a:moveTo>
                  <a:lnTo>
                    <a:pt x="5611" y="169950"/>
                  </a:lnTo>
                  <a:lnTo>
                    <a:pt x="21598" y="123556"/>
                  </a:lnTo>
                  <a:lnTo>
                    <a:pt x="46686" y="82618"/>
                  </a:lnTo>
                  <a:lnTo>
                    <a:pt x="79603" y="48465"/>
                  </a:lnTo>
                  <a:lnTo>
                    <a:pt x="119076" y="22426"/>
                  </a:lnTo>
                  <a:lnTo>
                    <a:pt x="163832" y="5827"/>
                  </a:lnTo>
                  <a:lnTo>
                    <a:pt x="212598" y="0"/>
                  </a:lnTo>
                  <a:lnTo>
                    <a:pt x="261316" y="5827"/>
                  </a:lnTo>
                  <a:lnTo>
                    <a:pt x="306038" y="22426"/>
                  </a:lnTo>
                  <a:lnTo>
                    <a:pt x="345489" y="48465"/>
                  </a:lnTo>
                  <a:lnTo>
                    <a:pt x="378392" y="82618"/>
                  </a:lnTo>
                  <a:lnTo>
                    <a:pt x="403473" y="123556"/>
                  </a:lnTo>
                  <a:lnTo>
                    <a:pt x="419457" y="169950"/>
                  </a:lnTo>
                  <a:lnTo>
                    <a:pt x="425068" y="220471"/>
                  </a:lnTo>
                  <a:lnTo>
                    <a:pt x="419457" y="271033"/>
                  </a:lnTo>
                  <a:lnTo>
                    <a:pt x="403473" y="317442"/>
                  </a:lnTo>
                  <a:lnTo>
                    <a:pt x="378392" y="358378"/>
                  </a:lnTo>
                  <a:lnTo>
                    <a:pt x="345489" y="392518"/>
                  </a:lnTo>
                  <a:lnTo>
                    <a:pt x="306038" y="418540"/>
                  </a:lnTo>
                  <a:lnTo>
                    <a:pt x="261316" y="435122"/>
                  </a:lnTo>
                  <a:lnTo>
                    <a:pt x="212598" y="440944"/>
                  </a:lnTo>
                  <a:lnTo>
                    <a:pt x="163832" y="435122"/>
                  </a:lnTo>
                  <a:lnTo>
                    <a:pt x="119076" y="418540"/>
                  </a:lnTo>
                  <a:lnTo>
                    <a:pt x="79603" y="392518"/>
                  </a:lnTo>
                  <a:lnTo>
                    <a:pt x="46686" y="358378"/>
                  </a:lnTo>
                  <a:lnTo>
                    <a:pt x="21598" y="317442"/>
                  </a:lnTo>
                  <a:lnTo>
                    <a:pt x="5611" y="271033"/>
                  </a:lnTo>
                  <a:lnTo>
                    <a:pt x="0" y="2204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398389" y="3537330"/>
              <a:ext cx="41148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0" dirty="0">
                  <a:latin typeface="Calibri"/>
                  <a:cs typeface="Calibri"/>
                </a:rPr>
                <a:t>Jun</a:t>
              </a:r>
              <a:r>
                <a:rPr sz="1600" b="1" spc="-5" dirty="0">
                  <a:latin typeface="Calibri"/>
                  <a:cs typeface="Calibri"/>
                </a:rPr>
                <a:t>e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103114" y="2064004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471" y="0"/>
                  </a:moveTo>
                  <a:lnTo>
                    <a:pt x="163752" y="5820"/>
                  </a:lnTo>
                  <a:lnTo>
                    <a:pt x="119030" y="22400"/>
                  </a:lnTo>
                  <a:lnTo>
                    <a:pt x="79579" y="48415"/>
                  </a:lnTo>
                  <a:lnTo>
                    <a:pt x="46676" y="82541"/>
                  </a:lnTo>
                  <a:lnTo>
                    <a:pt x="21595" y="123454"/>
                  </a:lnTo>
                  <a:lnTo>
                    <a:pt x="5611" y="169830"/>
                  </a:lnTo>
                  <a:lnTo>
                    <a:pt x="0" y="220345"/>
                  </a:lnTo>
                  <a:lnTo>
                    <a:pt x="5611" y="270906"/>
                  </a:lnTo>
                  <a:lnTo>
                    <a:pt x="21595" y="317315"/>
                  </a:lnTo>
                  <a:lnTo>
                    <a:pt x="46676" y="358251"/>
                  </a:lnTo>
                  <a:lnTo>
                    <a:pt x="79579" y="392391"/>
                  </a:lnTo>
                  <a:lnTo>
                    <a:pt x="119030" y="418413"/>
                  </a:lnTo>
                  <a:lnTo>
                    <a:pt x="163752" y="434995"/>
                  </a:lnTo>
                  <a:lnTo>
                    <a:pt x="212471" y="440817"/>
                  </a:lnTo>
                  <a:lnTo>
                    <a:pt x="261236" y="434995"/>
                  </a:lnTo>
                  <a:lnTo>
                    <a:pt x="305992" y="418413"/>
                  </a:lnTo>
                  <a:lnTo>
                    <a:pt x="345465" y="392391"/>
                  </a:lnTo>
                  <a:lnTo>
                    <a:pt x="378382" y="358251"/>
                  </a:lnTo>
                  <a:lnTo>
                    <a:pt x="403470" y="317315"/>
                  </a:lnTo>
                  <a:lnTo>
                    <a:pt x="419457" y="270906"/>
                  </a:lnTo>
                  <a:lnTo>
                    <a:pt x="425069" y="220345"/>
                  </a:lnTo>
                  <a:lnTo>
                    <a:pt x="419457" y="169830"/>
                  </a:lnTo>
                  <a:lnTo>
                    <a:pt x="403470" y="123454"/>
                  </a:lnTo>
                  <a:lnTo>
                    <a:pt x="378382" y="82541"/>
                  </a:lnTo>
                  <a:lnTo>
                    <a:pt x="345465" y="48415"/>
                  </a:lnTo>
                  <a:lnTo>
                    <a:pt x="305992" y="22400"/>
                  </a:lnTo>
                  <a:lnTo>
                    <a:pt x="261236" y="5820"/>
                  </a:lnTo>
                  <a:lnTo>
                    <a:pt x="21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03114" y="2064004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345"/>
                  </a:moveTo>
                  <a:lnTo>
                    <a:pt x="5611" y="169830"/>
                  </a:lnTo>
                  <a:lnTo>
                    <a:pt x="21595" y="123454"/>
                  </a:lnTo>
                  <a:lnTo>
                    <a:pt x="46676" y="82541"/>
                  </a:lnTo>
                  <a:lnTo>
                    <a:pt x="79579" y="48415"/>
                  </a:lnTo>
                  <a:lnTo>
                    <a:pt x="119030" y="22400"/>
                  </a:lnTo>
                  <a:lnTo>
                    <a:pt x="163752" y="5820"/>
                  </a:lnTo>
                  <a:lnTo>
                    <a:pt x="212471" y="0"/>
                  </a:lnTo>
                  <a:lnTo>
                    <a:pt x="261236" y="5820"/>
                  </a:lnTo>
                  <a:lnTo>
                    <a:pt x="305992" y="22400"/>
                  </a:lnTo>
                  <a:lnTo>
                    <a:pt x="345465" y="48415"/>
                  </a:lnTo>
                  <a:lnTo>
                    <a:pt x="378382" y="82541"/>
                  </a:lnTo>
                  <a:lnTo>
                    <a:pt x="403470" y="123454"/>
                  </a:lnTo>
                  <a:lnTo>
                    <a:pt x="419457" y="169830"/>
                  </a:lnTo>
                  <a:lnTo>
                    <a:pt x="425069" y="220345"/>
                  </a:lnTo>
                  <a:lnTo>
                    <a:pt x="419457" y="270906"/>
                  </a:lnTo>
                  <a:lnTo>
                    <a:pt x="403470" y="317315"/>
                  </a:lnTo>
                  <a:lnTo>
                    <a:pt x="378382" y="358251"/>
                  </a:lnTo>
                  <a:lnTo>
                    <a:pt x="345465" y="392391"/>
                  </a:lnTo>
                  <a:lnTo>
                    <a:pt x="305992" y="418413"/>
                  </a:lnTo>
                  <a:lnTo>
                    <a:pt x="261236" y="434995"/>
                  </a:lnTo>
                  <a:lnTo>
                    <a:pt x="212471" y="440817"/>
                  </a:lnTo>
                  <a:lnTo>
                    <a:pt x="163752" y="434995"/>
                  </a:lnTo>
                  <a:lnTo>
                    <a:pt x="119030" y="418413"/>
                  </a:lnTo>
                  <a:lnTo>
                    <a:pt x="79579" y="392391"/>
                  </a:lnTo>
                  <a:lnTo>
                    <a:pt x="46676" y="358251"/>
                  </a:lnTo>
                  <a:lnTo>
                    <a:pt x="21595" y="317315"/>
                  </a:lnTo>
                  <a:lnTo>
                    <a:pt x="5611" y="270906"/>
                  </a:lnTo>
                  <a:lnTo>
                    <a:pt x="0" y="2203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137530" y="2114168"/>
              <a:ext cx="34671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0" dirty="0">
                  <a:latin typeface="Calibri"/>
                  <a:cs typeface="Calibri"/>
                </a:rPr>
                <a:t>Ju</a:t>
              </a:r>
              <a:r>
                <a:rPr sz="1600" b="1" spc="-5" dirty="0">
                  <a:latin typeface="Calibri"/>
                  <a:cs typeface="Calibri"/>
                </a:rPr>
                <a:t>ly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990209" y="2410079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8" y="0"/>
                  </a:moveTo>
                  <a:lnTo>
                    <a:pt x="163872" y="5821"/>
                  </a:lnTo>
                  <a:lnTo>
                    <a:pt x="119131" y="22403"/>
                  </a:lnTo>
                  <a:lnTo>
                    <a:pt x="79656" y="48425"/>
                  </a:lnTo>
                  <a:lnTo>
                    <a:pt x="46726" y="82565"/>
                  </a:lnTo>
                  <a:lnTo>
                    <a:pt x="21620" y="123501"/>
                  </a:lnTo>
                  <a:lnTo>
                    <a:pt x="5618" y="169910"/>
                  </a:lnTo>
                  <a:lnTo>
                    <a:pt x="0" y="220472"/>
                  </a:lnTo>
                  <a:lnTo>
                    <a:pt x="5618" y="270993"/>
                  </a:lnTo>
                  <a:lnTo>
                    <a:pt x="21620" y="317387"/>
                  </a:lnTo>
                  <a:lnTo>
                    <a:pt x="46726" y="358325"/>
                  </a:lnTo>
                  <a:lnTo>
                    <a:pt x="79656" y="392478"/>
                  </a:lnTo>
                  <a:lnTo>
                    <a:pt x="119131" y="418517"/>
                  </a:lnTo>
                  <a:lnTo>
                    <a:pt x="163872" y="435116"/>
                  </a:lnTo>
                  <a:lnTo>
                    <a:pt x="212598" y="440944"/>
                  </a:lnTo>
                  <a:lnTo>
                    <a:pt x="261363" y="435116"/>
                  </a:lnTo>
                  <a:lnTo>
                    <a:pt x="306119" y="418517"/>
                  </a:lnTo>
                  <a:lnTo>
                    <a:pt x="345592" y="392478"/>
                  </a:lnTo>
                  <a:lnTo>
                    <a:pt x="378509" y="358325"/>
                  </a:lnTo>
                  <a:lnTo>
                    <a:pt x="403597" y="317387"/>
                  </a:lnTo>
                  <a:lnTo>
                    <a:pt x="419584" y="270993"/>
                  </a:lnTo>
                  <a:lnTo>
                    <a:pt x="425195" y="220472"/>
                  </a:lnTo>
                  <a:lnTo>
                    <a:pt x="419584" y="169910"/>
                  </a:lnTo>
                  <a:lnTo>
                    <a:pt x="403597" y="123501"/>
                  </a:lnTo>
                  <a:lnTo>
                    <a:pt x="378509" y="82565"/>
                  </a:lnTo>
                  <a:lnTo>
                    <a:pt x="345592" y="48425"/>
                  </a:lnTo>
                  <a:lnTo>
                    <a:pt x="306119" y="22403"/>
                  </a:lnTo>
                  <a:lnTo>
                    <a:pt x="261363" y="5821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90209" y="2410079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2"/>
                  </a:moveTo>
                  <a:lnTo>
                    <a:pt x="5618" y="169910"/>
                  </a:lnTo>
                  <a:lnTo>
                    <a:pt x="21620" y="123501"/>
                  </a:lnTo>
                  <a:lnTo>
                    <a:pt x="46726" y="82565"/>
                  </a:lnTo>
                  <a:lnTo>
                    <a:pt x="79656" y="48425"/>
                  </a:lnTo>
                  <a:lnTo>
                    <a:pt x="119131" y="22403"/>
                  </a:lnTo>
                  <a:lnTo>
                    <a:pt x="163872" y="5821"/>
                  </a:lnTo>
                  <a:lnTo>
                    <a:pt x="212598" y="0"/>
                  </a:lnTo>
                  <a:lnTo>
                    <a:pt x="261363" y="5821"/>
                  </a:lnTo>
                  <a:lnTo>
                    <a:pt x="306119" y="22403"/>
                  </a:lnTo>
                  <a:lnTo>
                    <a:pt x="345592" y="48425"/>
                  </a:lnTo>
                  <a:lnTo>
                    <a:pt x="378509" y="82565"/>
                  </a:lnTo>
                  <a:lnTo>
                    <a:pt x="403597" y="123501"/>
                  </a:lnTo>
                  <a:lnTo>
                    <a:pt x="419584" y="169910"/>
                  </a:lnTo>
                  <a:lnTo>
                    <a:pt x="425195" y="220472"/>
                  </a:lnTo>
                  <a:lnTo>
                    <a:pt x="419584" y="270993"/>
                  </a:lnTo>
                  <a:lnTo>
                    <a:pt x="403597" y="317387"/>
                  </a:lnTo>
                  <a:lnTo>
                    <a:pt x="378509" y="358325"/>
                  </a:lnTo>
                  <a:lnTo>
                    <a:pt x="345592" y="392478"/>
                  </a:lnTo>
                  <a:lnTo>
                    <a:pt x="306119" y="418517"/>
                  </a:lnTo>
                  <a:lnTo>
                    <a:pt x="261363" y="435116"/>
                  </a:lnTo>
                  <a:lnTo>
                    <a:pt x="212598" y="440944"/>
                  </a:lnTo>
                  <a:lnTo>
                    <a:pt x="163872" y="435116"/>
                  </a:lnTo>
                  <a:lnTo>
                    <a:pt x="119131" y="418517"/>
                  </a:lnTo>
                  <a:lnTo>
                    <a:pt x="79656" y="392478"/>
                  </a:lnTo>
                  <a:lnTo>
                    <a:pt x="46726" y="358325"/>
                  </a:lnTo>
                  <a:lnTo>
                    <a:pt x="21620" y="317387"/>
                  </a:lnTo>
                  <a:lnTo>
                    <a:pt x="5618" y="270993"/>
                  </a:lnTo>
                  <a:lnTo>
                    <a:pt x="0" y="220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5996178" y="2478404"/>
              <a:ext cx="39560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Calibri"/>
                  <a:cs typeface="Calibri"/>
                </a:rPr>
                <a:t>M</a:t>
              </a:r>
              <a:r>
                <a:rPr sz="1600" b="1" spc="-30" dirty="0">
                  <a:latin typeface="Calibri"/>
                  <a:cs typeface="Calibri"/>
                </a:rPr>
                <a:t>a</a:t>
              </a:r>
              <a:r>
                <a:rPr sz="1600" b="1" spc="-5" dirty="0">
                  <a:latin typeface="Calibri"/>
                  <a:cs typeface="Calibri"/>
                </a:rPr>
                <a:t>y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683375" y="3461258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8" y="0"/>
                  </a:moveTo>
                  <a:lnTo>
                    <a:pt x="163872" y="5821"/>
                  </a:lnTo>
                  <a:lnTo>
                    <a:pt x="119131" y="22403"/>
                  </a:lnTo>
                  <a:lnTo>
                    <a:pt x="79656" y="48425"/>
                  </a:lnTo>
                  <a:lnTo>
                    <a:pt x="46726" y="82565"/>
                  </a:lnTo>
                  <a:lnTo>
                    <a:pt x="21620" y="123501"/>
                  </a:lnTo>
                  <a:lnTo>
                    <a:pt x="5618" y="169910"/>
                  </a:lnTo>
                  <a:lnTo>
                    <a:pt x="0" y="220471"/>
                  </a:lnTo>
                  <a:lnTo>
                    <a:pt x="5618" y="270986"/>
                  </a:lnTo>
                  <a:lnTo>
                    <a:pt x="21620" y="317362"/>
                  </a:lnTo>
                  <a:lnTo>
                    <a:pt x="46726" y="358275"/>
                  </a:lnTo>
                  <a:lnTo>
                    <a:pt x="79656" y="392401"/>
                  </a:lnTo>
                  <a:lnTo>
                    <a:pt x="119131" y="418416"/>
                  </a:lnTo>
                  <a:lnTo>
                    <a:pt x="163872" y="434996"/>
                  </a:lnTo>
                  <a:lnTo>
                    <a:pt x="212598" y="440816"/>
                  </a:lnTo>
                  <a:lnTo>
                    <a:pt x="261323" y="434996"/>
                  </a:lnTo>
                  <a:lnTo>
                    <a:pt x="306064" y="418416"/>
                  </a:lnTo>
                  <a:lnTo>
                    <a:pt x="345539" y="392401"/>
                  </a:lnTo>
                  <a:lnTo>
                    <a:pt x="378469" y="358275"/>
                  </a:lnTo>
                  <a:lnTo>
                    <a:pt x="403575" y="317362"/>
                  </a:lnTo>
                  <a:lnTo>
                    <a:pt x="419577" y="270986"/>
                  </a:lnTo>
                  <a:lnTo>
                    <a:pt x="425196" y="220471"/>
                  </a:lnTo>
                  <a:lnTo>
                    <a:pt x="419577" y="169910"/>
                  </a:lnTo>
                  <a:lnTo>
                    <a:pt x="403575" y="123501"/>
                  </a:lnTo>
                  <a:lnTo>
                    <a:pt x="378469" y="82565"/>
                  </a:lnTo>
                  <a:lnTo>
                    <a:pt x="345539" y="48425"/>
                  </a:lnTo>
                  <a:lnTo>
                    <a:pt x="306064" y="22403"/>
                  </a:lnTo>
                  <a:lnTo>
                    <a:pt x="261323" y="5821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83375" y="3461258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1"/>
                  </a:moveTo>
                  <a:lnTo>
                    <a:pt x="5618" y="169910"/>
                  </a:lnTo>
                  <a:lnTo>
                    <a:pt x="21620" y="123501"/>
                  </a:lnTo>
                  <a:lnTo>
                    <a:pt x="46726" y="82565"/>
                  </a:lnTo>
                  <a:lnTo>
                    <a:pt x="79656" y="48425"/>
                  </a:lnTo>
                  <a:lnTo>
                    <a:pt x="119131" y="22403"/>
                  </a:lnTo>
                  <a:lnTo>
                    <a:pt x="163872" y="5821"/>
                  </a:lnTo>
                  <a:lnTo>
                    <a:pt x="212598" y="0"/>
                  </a:lnTo>
                  <a:lnTo>
                    <a:pt x="261323" y="5821"/>
                  </a:lnTo>
                  <a:lnTo>
                    <a:pt x="306064" y="22403"/>
                  </a:lnTo>
                  <a:lnTo>
                    <a:pt x="345539" y="48425"/>
                  </a:lnTo>
                  <a:lnTo>
                    <a:pt x="378469" y="82565"/>
                  </a:lnTo>
                  <a:lnTo>
                    <a:pt x="403575" y="123501"/>
                  </a:lnTo>
                  <a:lnTo>
                    <a:pt x="419577" y="169910"/>
                  </a:lnTo>
                  <a:lnTo>
                    <a:pt x="425196" y="220471"/>
                  </a:lnTo>
                  <a:lnTo>
                    <a:pt x="419577" y="270986"/>
                  </a:lnTo>
                  <a:lnTo>
                    <a:pt x="403575" y="317362"/>
                  </a:lnTo>
                  <a:lnTo>
                    <a:pt x="378469" y="358275"/>
                  </a:lnTo>
                  <a:lnTo>
                    <a:pt x="345539" y="392401"/>
                  </a:lnTo>
                  <a:lnTo>
                    <a:pt x="306064" y="418416"/>
                  </a:lnTo>
                  <a:lnTo>
                    <a:pt x="261323" y="434996"/>
                  </a:lnTo>
                  <a:lnTo>
                    <a:pt x="212598" y="440816"/>
                  </a:lnTo>
                  <a:lnTo>
                    <a:pt x="163872" y="434996"/>
                  </a:lnTo>
                  <a:lnTo>
                    <a:pt x="119131" y="418416"/>
                  </a:lnTo>
                  <a:lnTo>
                    <a:pt x="79656" y="392401"/>
                  </a:lnTo>
                  <a:lnTo>
                    <a:pt x="46726" y="358275"/>
                  </a:lnTo>
                  <a:lnTo>
                    <a:pt x="21620" y="317362"/>
                  </a:lnTo>
                  <a:lnTo>
                    <a:pt x="5618" y="270986"/>
                  </a:lnTo>
                  <a:lnTo>
                    <a:pt x="0" y="2204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22948" y="2819019"/>
              <a:ext cx="93980" cy="156845"/>
            </a:xfrm>
            <a:custGeom>
              <a:avLst/>
              <a:gdLst/>
              <a:ahLst/>
              <a:cxnLst/>
              <a:rect l="l" t="t" r="r" b="b"/>
              <a:pathLst>
                <a:path w="93979" h="156844">
                  <a:moveTo>
                    <a:pt x="0" y="0"/>
                  </a:moveTo>
                  <a:lnTo>
                    <a:pt x="93472" y="15659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80479" y="2913760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8" y="0"/>
                  </a:moveTo>
                  <a:lnTo>
                    <a:pt x="163832" y="5827"/>
                  </a:lnTo>
                  <a:lnTo>
                    <a:pt x="119076" y="22426"/>
                  </a:lnTo>
                  <a:lnTo>
                    <a:pt x="79603" y="48465"/>
                  </a:lnTo>
                  <a:lnTo>
                    <a:pt x="46686" y="82618"/>
                  </a:lnTo>
                  <a:lnTo>
                    <a:pt x="21598" y="123556"/>
                  </a:lnTo>
                  <a:lnTo>
                    <a:pt x="5611" y="169950"/>
                  </a:lnTo>
                  <a:lnTo>
                    <a:pt x="0" y="220472"/>
                  </a:lnTo>
                  <a:lnTo>
                    <a:pt x="5611" y="271033"/>
                  </a:lnTo>
                  <a:lnTo>
                    <a:pt x="21598" y="317442"/>
                  </a:lnTo>
                  <a:lnTo>
                    <a:pt x="46686" y="358378"/>
                  </a:lnTo>
                  <a:lnTo>
                    <a:pt x="79603" y="392518"/>
                  </a:lnTo>
                  <a:lnTo>
                    <a:pt x="119076" y="418540"/>
                  </a:lnTo>
                  <a:lnTo>
                    <a:pt x="163832" y="435122"/>
                  </a:lnTo>
                  <a:lnTo>
                    <a:pt x="212598" y="440943"/>
                  </a:lnTo>
                  <a:lnTo>
                    <a:pt x="261316" y="435122"/>
                  </a:lnTo>
                  <a:lnTo>
                    <a:pt x="306038" y="418540"/>
                  </a:lnTo>
                  <a:lnTo>
                    <a:pt x="345489" y="392518"/>
                  </a:lnTo>
                  <a:lnTo>
                    <a:pt x="378392" y="358378"/>
                  </a:lnTo>
                  <a:lnTo>
                    <a:pt x="403473" y="317442"/>
                  </a:lnTo>
                  <a:lnTo>
                    <a:pt x="419457" y="271033"/>
                  </a:lnTo>
                  <a:lnTo>
                    <a:pt x="425069" y="220472"/>
                  </a:lnTo>
                  <a:lnTo>
                    <a:pt x="419457" y="169950"/>
                  </a:lnTo>
                  <a:lnTo>
                    <a:pt x="403473" y="123556"/>
                  </a:lnTo>
                  <a:lnTo>
                    <a:pt x="378392" y="82618"/>
                  </a:lnTo>
                  <a:lnTo>
                    <a:pt x="345489" y="48465"/>
                  </a:lnTo>
                  <a:lnTo>
                    <a:pt x="306038" y="22426"/>
                  </a:lnTo>
                  <a:lnTo>
                    <a:pt x="261316" y="5827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80479" y="2913760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2"/>
                  </a:moveTo>
                  <a:lnTo>
                    <a:pt x="5611" y="169950"/>
                  </a:lnTo>
                  <a:lnTo>
                    <a:pt x="21598" y="123556"/>
                  </a:lnTo>
                  <a:lnTo>
                    <a:pt x="46686" y="82618"/>
                  </a:lnTo>
                  <a:lnTo>
                    <a:pt x="79603" y="48465"/>
                  </a:lnTo>
                  <a:lnTo>
                    <a:pt x="119076" y="22426"/>
                  </a:lnTo>
                  <a:lnTo>
                    <a:pt x="163832" y="5827"/>
                  </a:lnTo>
                  <a:lnTo>
                    <a:pt x="212598" y="0"/>
                  </a:lnTo>
                  <a:lnTo>
                    <a:pt x="261316" y="5827"/>
                  </a:lnTo>
                  <a:lnTo>
                    <a:pt x="306038" y="22426"/>
                  </a:lnTo>
                  <a:lnTo>
                    <a:pt x="345489" y="48465"/>
                  </a:lnTo>
                  <a:lnTo>
                    <a:pt x="378392" y="82618"/>
                  </a:lnTo>
                  <a:lnTo>
                    <a:pt x="403473" y="123556"/>
                  </a:lnTo>
                  <a:lnTo>
                    <a:pt x="419457" y="169950"/>
                  </a:lnTo>
                  <a:lnTo>
                    <a:pt x="425069" y="220472"/>
                  </a:lnTo>
                  <a:lnTo>
                    <a:pt x="419457" y="271033"/>
                  </a:lnTo>
                  <a:lnTo>
                    <a:pt x="403473" y="317442"/>
                  </a:lnTo>
                  <a:lnTo>
                    <a:pt x="378392" y="358378"/>
                  </a:lnTo>
                  <a:lnTo>
                    <a:pt x="345489" y="392518"/>
                  </a:lnTo>
                  <a:lnTo>
                    <a:pt x="306038" y="418540"/>
                  </a:lnTo>
                  <a:lnTo>
                    <a:pt x="261316" y="435122"/>
                  </a:lnTo>
                  <a:lnTo>
                    <a:pt x="212598" y="440943"/>
                  </a:lnTo>
                  <a:lnTo>
                    <a:pt x="163832" y="435122"/>
                  </a:lnTo>
                  <a:lnTo>
                    <a:pt x="119076" y="418540"/>
                  </a:lnTo>
                  <a:lnTo>
                    <a:pt x="79603" y="392518"/>
                  </a:lnTo>
                  <a:lnTo>
                    <a:pt x="46686" y="358378"/>
                  </a:lnTo>
                  <a:lnTo>
                    <a:pt x="21598" y="317442"/>
                  </a:lnTo>
                  <a:lnTo>
                    <a:pt x="5611" y="271033"/>
                  </a:lnTo>
                  <a:lnTo>
                    <a:pt x="0" y="220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415278" y="2982213"/>
              <a:ext cx="31813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0" dirty="0">
                  <a:latin typeface="Calibri"/>
                  <a:cs typeface="Calibri"/>
                </a:rPr>
                <a:t>O</a:t>
              </a:r>
              <a:r>
                <a:rPr sz="1600" b="1" spc="-5" dirty="0">
                  <a:latin typeface="Calibri"/>
                  <a:cs typeface="Calibri"/>
                </a:rPr>
                <a:t>ct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994400" y="2839211"/>
              <a:ext cx="93980" cy="156845"/>
            </a:xfrm>
            <a:custGeom>
              <a:avLst/>
              <a:gdLst/>
              <a:ahLst/>
              <a:cxnLst/>
              <a:rect l="l" t="t" r="r" b="b"/>
              <a:pathLst>
                <a:path w="93979" h="156844">
                  <a:moveTo>
                    <a:pt x="0" y="156590"/>
                  </a:moveTo>
                  <a:lnTo>
                    <a:pt x="9347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04254" y="3476116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8" y="0"/>
                  </a:moveTo>
                  <a:lnTo>
                    <a:pt x="163832" y="5821"/>
                  </a:lnTo>
                  <a:lnTo>
                    <a:pt x="119076" y="22403"/>
                  </a:lnTo>
                  <a:lnTo>
                    <a:pt x="79603" y="48425"/>
                  </a:lnTo>
                  <a:lnTo>
                    <a:pt x="46686" y="82565"/>
                  </a:lnTo>
                  <a:lnTo>
                    <a:pt x="21598" y="123501"/>
                  </a:lnTo>
                  <a:lnTo>
                    <a:pt x="5611" y="169910"/>
                  </a:lnTo>
                  <a:lnTo>
                    <a:pt x="0" y="220472"/>
                  </a:lnTo>
                  <a:lnTo>
                    <a:pt x="5611" y="271033"/>
                  </a:lnTo>
                  <a:lnTo>
                    <a:pt x="21598" y="317442"/>
                  </a:lnTo>
                  <a:lnTo>
                    <a:pt x="46686" y="358378"/>
                  </a:lnTo>
                  <a:lnTo>
                    <a:pt x="79603" y="392518"/>
                  </a:lnTo>
                  <a:lnTo>
                    <a:pt x="119076" y="418540"/>
                  </a:lnTo>
                  <a:lnTo>
                    <a:pt x="163832" y="435122"/>
                  </a:lnTo>
                  <a:lnTo>
                    <a:pt x="212598" y="440944"/>
                  </a:lnTo>
                  <a:lnTo>
                    <a:pt x="261316" y="435122"/>
                  </a:lnTo>
                  <a:lnTo>
                    <a:pt x="306038" y="418540"/>
                  </a:lnTo>
                  <a:lnTo>
                    <a:pt x="345489" y="392518"/>
                  </a:lnTo>
                  <a:lnTo>
                    <a:pt x="378392" y="358378"/>
                  </a:lnTo>
                  <a:lnTo>
                    <a:pt x="403473" y="317442"/>
                  </a:lnTo>
                  <a:lnTo>
                    <a:pt x="419457" y="271033"/>
                  </a:lnTo>
                  <a:lnTo>
                    <a:pt x="425069" y="220472"/>
                  </a:lnTo>
                  <a:lnTo>
                    <a:pt x="419457" y="169910"/>
                  </a:lnTo>
                  <a:lnTo>
                    <a:pt x="403473" y="123501"/>
                  </a:lnTo>
                  <a:lnTo>
                    <a:pt x="378392" y="82565"/>
                  </a:lnTo>
                  <a:lnTo>
                    <a:pt x="345489" y="48425"/>
                  </a:lnTo>
                  <a:lnTo>
                    <a:pt x="306038" y="22403"/>
                  </a:lnTo>
                  <a:lnTo>
                    <a:pt x="261316" y="5821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04254" y="3476116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2"/>
                  </a:moveTo>
                  <a:lnTo>
                    <a:pt x="5611" y="169910"/>
                  </a:lnTo>
                  <a:lnTo>
                    <a:pt x="21598" y="123501"/>
                  </a:lnTo>
                  <a:lnTo>
                    <a:pt x="46686" y="82565"/>
                  </a:lnTo>
                  <a:lnTo>
                    <a:pt x="79603" y="48425"/>
                  </a:lnTo>
                  <a:lnTo>
                    <a:pt x="119076" y="22403"/>
                  </a:lnTo>
                  <a:lnTo>
                    <a:pt x="163832" y="5821"/>
                  </a:lnTo>
                  <a:lnTo>
                    <a:pt x="212598" y="0"/>
                  </a:lnTo>
                  <a:lnTo>
                    <a:pt x="261316" y="5821"/>
                  </a:lnTo>
                  <a:lnTo>
                    <a:pt x="306038" y="22403"/>
                  </a:lnTo>
                  <a:lnTo>
                    <a:pt x="345489" y="48425"/>
                  </a:lnTo>
                  <a:lnTo>
                    <a:pt x="378392" y="82565"/>
                  </a:lnTo>
                  <a:lnTo>
                    <a:pt x="403473" y="123501"/>
                  </a:lnTo>
                  <a:lnTo>
                    <a:pt x="419457" y="169910"/>
                  </a:lnTo>
                  <a:lnTo>
                    <a:pt x="425069" y="220472"/>
                  </a:lnTo>
                  <a:lnTo>
                    <a:pt x="419457" y="271033"/>
                  </a:lnTo>
                  <a:lnTo>
                    <a:pt x="403473" y="317442"/>
                  </a:lnTo>
                  <a:lnTo>
                    <a:pt x="378392" y="358378"/>
                  </a:lnTo>
                  <a:lnTo>
                    <a:pt x="345489" y="392518"/>
                  </a:lnTo>
                  <a:lnTo>
                    <a:pt x="306038" y="418540"/>
                  </a:lnTo>
                  <a:lnTo>
                    <a:pt x="261316" y="435122"/>
                  </a:lnTo>
                  <a:lnTo>
                    <a:pt x="212598" y="440944"/>
                  </a:lnTo>
                  <a:lnTo>
                    <a:pt x="163832" y="435122"/>
                  </a:lnTo>
                  <a:lnTo>
                    <a:pt x="119076" y="418540"/>
                  </a:lnTo>
                  <a:lnTo>
                    <a:pt x="79603" y="392518"/>
                  </a:lnTo>
                  <a:lnTo>
                    <a:pt x="46686" y="358378"/>
                  </a:lnTo>
                  <a:lnTo>
                    <a:pt x="21598" y="317442"/>
                  </a:lnTo>
                  <a:lnTo>
                    <a:pt x="5611" y="271033"/>
                  </a:lnTo>
                  <a:lnTo>
                    <a:pt x="0" y="220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6121400" y="3529660"/>
              <a:ext cx="96901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580390" algn="l"/>
                </a:tabLst>
              </a:pPr>
              <a:r>
                <a:rPr sz="1600" b="1" spc="-5" dirty="0">
                  <a:latin typeface="Calibri"/>
                  <a:cs typeface="Calibri"/>
                </a:rPr>
                <a:t>N</a:t>
              </a:r>
              <a:r>
                <a:rPr sz="1600" b="1" dirty="0">
                  <a:latin typeface="Calibri"/>
                  <a:cs typeface="Calibri"/>
                </a:rPr>
                <a:t>o</a:t>
              </a:r>
              <a:r>
                <a:rPr sz="1600" b="1" spc="-5" dirty="0">
                  <a:latin typeface="Calibri"/>
                  <a:cs typeface="Calibri"/>
                </a:rPr>
                <a:t>v</a:t>
              </a:r>
              <a:r>
                <a:rPr sz="1600" b="1" dirty="0">
                  <a:latin typeface="Calibri"/>
                  <a:cs typeface="Calibri"/>
                </a:rPr>
                <a:t>	</a:t>
              </a:r>
              <a:r>
                <a:rPr sz="1600" b="1" spc="-5" dirty="0">
                  <a:latin typeface="Calibri"/>
                  <a:cs typeface="Calibri"/>
                </a:rPr>
                <a:t>Se</a:t>
              </a:r>
              <a:r>
                <a:rPr sz="1600" b="1" spc="-25" dirty="0">
                  <a:latin typeface="Calibri"/>
                  <a:cs typeface="Calibri"/>
                </a:rPr>
                <a:t>p</a:t>
              </a:r>
              <a:r>
                <a:rPr sz="1600" b="1" spc="-5" dirty="0">
                  <a:latin typeface="Calibri"/>
                  <a:cs typeface="Calibri"/>
                </a:rPr>
                <a:t>t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655564" y="3352546"/>
              <a:ext cx="93345" cy="156845"/>
            </a:xfrm>
            <a:custGeom>
              <a:avLst/>
              <a:gdLst/>
              <a:ahLst/>
              <a:cxnLst/>
              <a:rect l="l" t="t" r="r" b="b"/>
              <a:pathLst>
                <a:path w="93345" h="156845">
                  <a:moveTo>
                    <a:pt x="0" y="156590"/>
                  </a:moveTo>
                  <a:lnTo>
                    <a:pt x="9334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09182" y="3337686"/>
              <a:ext cx="93980" cy="156845"/>
            </a:xfrm>
            <a:custGeom>
              <a:avLst/>
              <a:gdLst/>
              <a:ahLst/>
              <a:cxnLst/>
              <a:rect l="l" t="t" r="r" b="b"/>
              <a:pathLst>
                <a:path w="93979" h="156845">
                  <a:moveTo>
                    <a:pt x="0" y="156590"/>
                  </a:moveTo>
                  <a:lnTo>
                    <a:pt x="9347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28795" y="2923413"/>
              <a:ext cx="93980" cy="156845"/>
            </a:xfrm>
            <a:custGeom>
              <a:avLst/>
              <a:gdLst/>
              <a:ahLst/>
              <a:cxnLst/>
              <a:rect l="l" t="t" r="r" b="b"/>
              <a:pathLst>
                <a:path w="93979" h="156844">
                  <a:moveTo>
                    <a:pt x="0" y="156590"/>
                  </a:moveTo>
                  <a:lnTo>
                    <a:pt x="9347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83375" y="3316351"/>
              <a:ext cx="93980" cy="156845"/>
            </a:xfrm>
            <a:custGeom>
              <a:avLst/>
              <a:gdLst/>
              <a:ahLst/>
              <a:cxnLst/>
              <a:rect l="l" t="t" r="r" b="b"/>
              <a:pathLst>
                <a:path w="93979" h="156845">
                  <a:moveTo>
                    <a:pt x="0" y="0"/>
                  </a:moveTo>
                  <a:lnTo>
                    <a:pt x="93472" y="15659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32705" y="2924429"/>
              <a:ext cx="93980" cy="156845"/>
            </a:xfrm>
            <a:custGeom>
              <a:avLst/>
              <a:gdLst/>
              <a:ahLst/>
              <a:cxnLst/>
              <a:rect l="l" t="t" r="r" b="b"/>
              <a:pathLst>
                <a:path w="93979" h="156844">
                  <a:moveTo>
                    <a:pt x="0" y="0"/>
                  </a:moveTo>
                  <a:lnTo>
                    <a:pt x="93472" y="15659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48658" y="3437763"/>
              <a:ext cx="93980" cy="156845"/>
            </a:xfrm>
            <a:custGeom>
              <a:avLst/>
              <a:gdLst/>
              <a:ahLst/>
              <a:cxnLst/>
              <a:rect l="l" t="t" r="r" b="b"/>
              <a:pathLst>
                <a:path w="93979" h="156845">
                  <a:moveTo>
                    <a:pt x="0" y="0"/>
                  </a:moveTo>
                  <a:lnTo>
                    <a:pt x="93471" y="15659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86910" y="3436746"/>
              <a:ext cx="93345" cy="156845"/>
            </a:xfrm>
            <a:custGeom>
              <a:avLst/>
              <a:gdLst/>
              <a:ahLst/>
              <a:cxnLst/>
              <a:rect l="l" t="t" r="r" b="b"/>
              <a:pathLst>
                <a:path w="93345" h="156845">
                  <a:moveTo>
                    <a:pt x="0" y="156590"/>
                  </a:moveTo>
                  <a:lnTo>
                    <a:pt x="9334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25594" y="2387726"/>
              <a:ext cx="510540" cy="151765"/>
            </a:xfrm>
            <a:custGeom>
              <a:avLst/>
              <a:gdLst/>
              <a:ahLst/>
              <a:cxnLst/>
              <a:rect l="l" t="t" r="r" b="b"/>
              <a:pathLst>
                <a:path w="510539" h="151764">
                  <a:moveTo>
                    <a:pt x="510285" y="0"/>
                  </a:moveTo>
                  <a:lnTo>
                    <a:pt x="0" y="1512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53364" y="5150865"/>
            <a:ext cx="2851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ASL(a)=(1+2</a:t>
            </a:r>
            <a:r>
              <a:rPr sz="1600" b="1" spc="-5" dirty="0">
                <a:latin typeface="宋体"/>
                <a:cs typeface="宋体"/>
              </a:rPr>
              <a:t>×</a:t>
            </a:r>
            <a:r>
              <a:rPr sz="1600" b="1" spc="-5" dirty="0">
                <a:latin typeface="Arial"/>
                <a:cs typeface="Arial"/>
              </a:rPr>
              <a:t>2+3</a:t>
            </a:r>
            <a:r>
              <a:rPr sz="1600" b="1" spc="-5" dirty="0">
                <a:latin typeface="宋体"/>
                <a:cs typeface="宋体"/>
              </a:rPr>
              <a:t>×</a:t>
            </a:r>
            <a:r>
              <a:rPr sz="1600" b="1" spc="-5" dirty="0">
                <a:latin typeface="Arial"/>
                <a:cs typeface="Arial"/>
              </a:rPr>
              <a:t>3+4</a:t>
            </a:r>
            <a:r>
              <a:rPr sz="1600" b="1" spc="-5" dirty="0">
                <a:latin typeface="宋体"/>
                <a:cs typeface="宋体"/>
              </a:rPr>
              <a:t>×</a:t>
            </a:r>
            <a:r>
              <a:rPr sz="1600" b="1" spc="-5" dirty="0">
                <a:latin typeface="Arial"/>
                <a:cs typeface="Arial"/>
              </a:rPr>
              <a:t>3+5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宋体"/>
                <a:cs typeface="宋体"/>
              </a:rPr>
              <a:t>×</a:t>
            </a:r>
            <a:r>
              <a:rPr sz="1600" b="1" spc="-5" dirty="0">
                <a:latin typeface="Arial"/>
                <a:cs typeface="Arial"/>
              </a:rPr>
              <a:t>2+6</a:t>
            </a:r>
            <a:r>
              <a:rPr sz="1600" b="1" spc="-5" dirty="0">
                <a:latin typeface="宋体"/>
                <a:cs typeface="宋体"/>
              </a:rPr>
              <a:t>×</a:t>
            </a:r>
            <a:r>
              <a:rPr sz="1600" b="1" spc="-5" dirty="0">
                <a:latin typeface="Arial"/>
                <a:cs typeface="Arial"/>
              </a:rPr>
              <a:t>1)/12 =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3.5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53644" y="1060526"/>
            <a:ext cx="820864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〖</a:t>
            </a:r>
            <a:r>
              <a:rPr sz="2000" b="1" spc="5" dirty="0" err="1">
                <a:latin typeface="宋体"/>
                <a:cs typeface="宋体"/>
              </a:rPr>
              <a:t>例</a:t>
            </a:r>
            <a:r>
              <a:rPr sz="2000" b="1" dirty="0" err="1">
                <a:latin typeface="宋体"/>
                <a:cs typeface="宋体"/>
              </a:rPr>
              <a:t>〗搜索树结点不同插</a:t>
            </a:r>
            <a:r>
              <a:rPr sz="2000" b="1" spc="-10" dirty="0" err="1">
                <a:latin typeface="宋体"/>
                <a:cs typeface="宋体"/>
              </a:rPr>
              <a:t>入</a:t>
            </a:r>
            <a:r>
              <a:rPr sz="2000" b="1" dirty="0" err="1">
                <a:latin typeface="宋体"/>
                <a:cs typeface="宋体"/>
              </a:rPr>
              <a:t>次序</a:t>
            </a:r>
            <a:r>
              <a:rPr sz="2000" b="1" spc="-10" dirty="0" err="1">
                <a:latin typeface="宋体"/>
                <a:cs typeface="宋体"/>
              </a:rPr>
              <a:t>，</a:t>
            </a:r>
            <a:r>
              <a:rPr sz="2000" b="1" dirty="0" err="1">
                <a:latin typeface="宋体"/>
                <a:cs typeface="宋体"/>
              </a:rPr>
              <a:t>将导致</a:t>
            </a:r>
            <a:r>
              <a:rPr sz="2000" b="1" spc="-10" dirty="0" err="1">
                <a:latin typeface="宋体"/>
                <a:cs typeface="宋体"/>
              </a:rPr>
              <a:t>不</a:t>
            </a:r>
            <a:r>
              <a:rPr sz="2000" b="1" dirty="0" err="1">
                <a:latin typeface="宋体"/>
                <a:cs typeface="宋体"/>
              </a:rPr>
              <a:t>同</a:t>
            </a:r>
            <a:r>
              <a:rPr sz="2000" b="1" spc="5" dirty="0" err="1">
                <a:latin typeface="宋体"/>
                <a:cs typeface="宋体"/>
              </a:rPr>
              <a:t>的</a:t>
            </a:r>
            <a:r>
              <a:rPr sz="2000" b="1" spc="-10" dirty="0" err="1">
                <a:solidFill>
                  <a:srgbClr val="0000FF"/>
                </a:solidFill>
                <a:latin typeface="宋体"/>
                <a:cs typeface="宋体"/>
              </a:rPr>
              <a:t>深</a:t>
            </a:r>
            <a:r>
              <a:rPr sz="2000" b="1" spc="5" dirty="0" err="1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000" b="1" dirty="0" err="1">
                <a:latin typeface="宋体"/>
                <a:cs typeface="宋体"/>
              </a:rPr>
              <a:t>和平</a:t>
            </a:r>
            <a:r>
              <a:rPr sz="2000" b="1" spc="-5" dirty="0" err="1">
                <a:latin typeface="宋体"/>
                <a:cs typeface="宋体"/>
              </a:rPr>
              <a:t>均</a:t>
            </a:r>
            <a:r>
              <a:rPr sz="2000" b="1" dirty="0" err="1">
                <a:latin typeface="宋体"/>
                <a:cs typeface="宋体"/>
              </a:rPr>
              <a:t>查找</a:t>
            </a:r>
            <a:r>
              <a:rPr sz="2000" b="1" spc="-5" dirty="0" err="1">
                <a:latin typeface="宋体"/>
                <a:cs typeface="宋体"/>
              </a:rPr>
              <a:t>长</a:t>
            </a:r>
            <a:r>
              <a:rPr sz="2000" b="1" spc="10" dirty="0" err="1">
                <a:latin typeface="宋体"/>
                <a:cs typeface="宋体"/>
              </a:rPr>
              <a:t>度</a:t>
            </a:r>
            <a:r>
              <a:rPr sz="2000" b="1" dirty="0" err="1">
                <a:solidFill>
                  <a:srgbClr val="0000FF"/>
                </a:solidFill>
                <a:latin typeface="Arial"/>
                <a:cs typeface="Arial"/>
              </a:rPr>
              <a:t>ASL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149210" y="4503166"/>
            <a:ext cx="1518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(c</a:t>
            </a:r>
            <a:r>
              <a:rPr sz="1800" b="1" spc="-10" dirty="0">
                <a:latin typeface="Arial"/>
                <a:cs typeface="Arial"/>
              </a:rPr>
              <a:t>)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月份字符串 </a:t>
            </a:r>
            <a:r>
              <a:rPr sz="1800" b="1" dirty="0">
                <a:latin typeface="宋体"/>
                <a:cs typeface="宋体"/>
              </a:rPr>
              <a:t>大小顺序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557396" y="4506214"/>
            <a:ext cx="2870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033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(b) </a:t>
            </a:r>
            <a:r>
              <a:rPr sz="2000" b="1" spc="5" dirty="0">
                <a:latin typeface="宋体"/>
                <a:cs typeface="宋体"/>
              </a:rPr>
              <a:t>按 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July,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Feb, </a:t>
            </a:r>
            <a:r>
              <a:rPr sz="1600" b="1" spc="-45" dirty="0">
                <a:solidFill>
                  <a:srgbClr val="0000FF"/>
                </a:solidFill>
                <a:latin typeface="Arial"/>
                <a:cs typeface="Arial"/>
              </a:rPr>
              <a:t>May, 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Mar,  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Aug,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Jan, 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Apr,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Jun, Oct, Sept,  </a:t>
            </a:r>
            <a:r>
              <a:rPr sz="1600" b="1" spc="-45" dirty="0">
                <a:solidFill>
                  <a:srgbClr val="0000FF"/>
                </a:solidFill>
                <a:latin typeface="Arial"/>
                <a:cs typeface="Arial"/>
              </a:rPr>
              <a:t>Nov,</a:t>
            </a:r>
            <a:r>
              <a:rPr sz="1600" b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Dec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177785" y="5243017"/>
            <a:ext cx="1138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ASL(c)=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6.5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9C60224-F4B4-4DB6-AFF5-765552565B7F}"/>
              </a:ext>
            </a:extLst>
          </p:cNvPr>
          <p:cNvGrpSpPr/>
          <p:nvPr/>
        </p:nvGrpSpPr>
        <p:grpSpPr>
          <a:xfrm>
            <a:off x="369013" y="1524000"/>
            <a:ext cx="3027729" cy="3048380"/>
            <a:chOff x="369013" y="1524000"/>
            <a:chExt cx="3027729" cy="304838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67DD4CAE-D8E0-45D4-86C9-D20288D6A2C1}"/>
                </a:ext>
              </a:extLst>
            </p:cNvPr>
            <p:cNvGrpSpPr/>
            <p:nvPr/>
          </p:nvGrpSpPr>
          <p:grpSpPr>
            <a:xfrm>
              <a:off x="382587" y="1524000"/>
              <a:ext cx="3014155" cy="3048380"/>
              <a:chOff x="382587" y="1524000"/>
              <a:chExt cx="3014155" cy="3048380"/>
            </a:xfrm>
          </p:grpSpPr>
          <p:sp>
            <p:nvSpPr>
              <p:cNvPr id="50" name="object 50"/>
              <p:cNvSpPr/>
              <p:nvPr/>
            </p:nvSpPr>
            <p:spPr>
              <a:xfrm>
                <a:off x="1476247" y="1524000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471" y="0"/>
                    </a:moveTo>
                    <a:lnTo>
                      <a:pt x="163752" y="5821"/>
                    </a:lnTo>
                    <a:lnTo>
                      <a:pt x="119030" y="22403"/>
                    </a:lnTo>
                    <a:lnTo>
                      <a:pt x="79579" y="48425"/>
                    </a:lnTo>
                    <a:lnTo>
                      <a:pt x="46676" y="82565"/>
                    </a:lnTo>
                    <a:lnTo>
                      <a:pt x="21595" y="123501"/>
                    </a:lnTo>
                    <a:lnTo>
                      <a:pt x="5611" y="169910"/>
                    </a:lnTo>
                    <a:lnTo>
                      <a:pt x="0" y="220472"/>
                    </a:lnTo>
                    <a:lnTo>
                      <a:pt x="5611" y="271033"/>
                    </a:lnTo>
                    <a:lnTo>
                      <a:pt x="21595" y="317442"/>
                    </a:lnTo>
                    <a:lnTo>
                      <a:pt x="46676" y="358378"/>
                    </a:lnTo>
                    <a:lnTo>
                      <a:pt x="79579" y="392518"/>
                    </a:lnTo>
                    <a:lnTo>
                      <a:pt x="119030" y="418540"/>
                    </a:lnTo>
                    <a:lnTo>
                      <a:pt x="163752" y="435122"/>
                    </a:lnTo>
                    <a:lnTo>
                      <a:pt x="212471" y="440944"/>
                    </a:lnTo>
                    <a:lnTo>
                      <a:pt x="261236" y="435122"/>
                    </a:lnTo>
                    <a:lnTo>
                      <a:pt x="305992" y="418540"/>
                    </a:lnTo>
                    <a:lnTo>
                      <a:pt x="345465" y="392518"/>
                    </a:lnTo>
                    <a:lnTo>
                      <a:pt x="378382" y="358378"/>
                    </a:lnTo>
                    <a:lnTo>
                      <a:pt x="403470" y="317442"/>
                    </a:lnTo>
                    <a:lnTo>
                      <a:pt x="419457" y="271033"/>
                    </a:lnTo>
                    <a:lnTo>
                      <a:pt x="425069" y="220472"/>
                    </a:lnTo>
                    <a:lnTo>
                      <a:pt x="419457" y="169910"/>
                    </a:lnTo>
                    <a:lnTo>
                      <a:pt x="403470" y="123501"/>
                    </a:lnTo>
                    <a:lnTo>
                      <a:pt x="378382" y="82565"/>
                    </a:lnTo>
                    <a:lnTo>
                      <a:pt x="345465" y="48425"/>
                    </a:lnTo>
                    <a:lnTo>
                      <a:pt x="305992" y="22403"/>
                    </a:lnTo>
                    <a:lnTo>
                      <a:pt x="261236" y="5821"/>
                    </a:lnTo>
                    <a:lnTo>
                      <a:pt x="21247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1476247" y="1524000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472"/>
                    </a:moveTo>
                    <a:lnTo>
                      <a:pt x="5611" y="169910"/>
                    </a:lnTo>
                    <a:lnTo>
                      <a:pt x="21595" y="123501"/>
                    </a:lnTo>
                    <a:lnTo>
                      <a:pt x="46676" y="82565"/>
                    </a:lnTo>
                    <a:lnTo>
                      <a:pt x="79579" y="48425"/>
                    </a:lnTo>
                    <a:lnTo>
                      <a:pt x="119030" y="22403"/>
                    </a:lnTo>
                    <a:lnTo>
                      <a:pt x="163752" y="5821"/>
                    </a:lnTo>
                    <a:lnTo>
                      <a:pt x="212471" y="0"/>
                    </a:lnTo>
                    <a:lnTo>
                      <a:pt x="261236" y="5821"/>
                    </a:lnTo>
                    <a:lnTo>
                      <a:pt x="305992" y="22403"/>
                    </a:lnTo>
                    <a:lnTo>
                      <a:pt x="345465" y="48425"/>
                    </a:lnTo>
                    <a:lnTo>
                      <a:pt x="378382" y="82565"/>
                    </a:lnTo>
                    <a:lnTo>
                      <a:pt x="403470" y="123501"/>
                    </a:lnTo>
                    <a:lnTo>
                      <a:pt x="419457" y="169910"/>
                    </a:lnTo>
                    <a:lnTo>
                      <a:pt x="425069" y="220472"/>
                    </a:lnTo>
                    <a:lnTo>
                      <a:pt x="419457" y="271033"/>
                    </a:lnTo>
                    <a:lnTo>
                      <a:pt x="403470" y="317442"/>
                    </a:lnTo>
                    <a:lnTo>
                      <a:pt x="378382" y="358378"/>
                    </a:lnTo>
                    <a:lnTo>
                      <a:pt x="345465" y="392518"/>
                    </a:lnTo>
                    <a:lnTo>
                      <a:pt x="305992" y="418540"/>
                    </a:lnTo>
                    <a:lnTo>
                      <a:pt x="261236" y="435122"/>
                    </a:lnTo>
                    <a:lnTo>
                      <a:pt x="212471" y="440944"/>
                    </a:lnTo>
                    <a:lnTo>
                      <a:pt x="163752" y="435122"/>
                    </a:lnTo>
                    <a:lnTo>
                      <a:pt x="119030" y="418540"/>
                    </a:lnTo>
                    <a:lnTo>
                      <a:pt x="79579" y="392518"/>
                    </a:lnTo>
                    <a:lnTo>
                      <a:pt x="46676" y="358378"/>
                    </a:lnTo>
                    <a:lnTo>
                      <a:pt x="21595" y="317442"/>
                    </a:lnTo>
                    <a:lnTo>
                      <a:pt x="5611" y="271033"/>
                    </a:lnTo>
                    <a:lnTo>
                      <a:pt x="0" y="2204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767664" y="2118232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59" y="0"/>
                    </a:moveTo>
                    <a:lnTo>
                      <a:pt x="163820" y="5821"/>
                    </a:lnTo>
                    <a:lnTo>
                      <a:pt x="119079" y="22403"/>
                    </a:lnTo>
                    <a:lnTo>
                      <a:pt x="79612" y="48425"/>
                    </a:lnTo>
                    <a:lnTo>
                      <a:pt x="46695" y="82565"/>
                    </a:lnTo>
                    <a:lnTo>
                      <a:pt x="21603" y="123501"/>
                    </a:lnTo>
                    <a:lnTo>
                      <a:pt x="5613" y="169910"/>
                    </a:lnTo>
                    <a:lnTo>
                      <a:pt x="0" y="220471"/>
                    </a:lnTo>
                    <a:lnTo>
                      <a:pt x="5613" y="271033"/>
                    </a:lnTo>
                    <a:lnTo>
                      <a:pt x="21603" y="317442"/>
                    </a:lnTo>
                    <a:lnTo>
                      <a:pt x="46695" y="358378"/>
                    </a:lnTo>
                    <a:lnTo>
                      <a:pt x="79612" y="392518"/>
                    </a:lnTo>
                    <a:lnTo>
                      <a:pt x="119079" y="418540"/>
                    </a:lnTo>
                    <a:lnTo>
                      <a:pt x="163820" y="435122"/>
                    </a:lnTo>
                    <a:lnTo>
                      <a:pt x="212559" y="440943"/>
                    </a:lnTo>
                    <a:lnTo>
                      <a:pt x="261295" y="435122"/>
                    </a:lnTo>
                    <a:lnTo>
                      <a:pt x="306035" y="418540"/>
                    </a:lnTo>
                    <a:lnTo>
                      <a:pt x="345502" y="392518"/>
                    </a:lnTo>
                    <a:lnTo>
                      <a:pt x="378420" y="358378"/>
                    </a:lnTo>
                    <a:lnTo>
                      <a:pt x="403513" y="317442"/>
                    </a:lnTo>
                    <a:lnTo>
                      <a:pt x="419505" y="271033"/>
                    </a:lnTo>
                    <a:lnTo>
                      <a:pt x="425119" y="220471"/>
                    </a:lnTo>
                    <a:lnTo>
                      <a:pt x="419505" y="169910"/>
                    </a:lnTo>
                    <a:lnTo>
                      <a:pt x="403513" y="123501"/>
                    </a:lnTo>
                    <a:lnTo>
                      <a:pt x="378420" y="82565"/>
                    </a:lnTo>
                    <a:lnTo>
                      <a:pt x="345502" y="48425"/>
                    </a:lnTo>
                    <a:lnTo>
                      <a:pt x="306035" y="22403"/>
                    </a:lnTo>
                    <a:lnTo>
                      <a:pt x="261295" y="5821"/>
                    </a:lnTo>
                    <a:lnTo>
                      <a:pt x="21255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767664" y="2118232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471"/>
                    </a:moveTo>
                    <a:lnTo>
                      <a:pt x="5613" y="169910"/>
                    </a:lnTo>
                    <a:lnTo>
                      <a:pt x="21603" y="123501"/>
                    </a:lnTo>
                    <a:lnTo>
                      <a:pt x="46695" y="82565"/>
                    </a:lnTo>
                    <a:lnTo>
                      <a:pt x="79612" y="48425"/>
                    </a:lnTo>
                    <a:lnTo>
                      <a:pt x="119079" y="22403"/>
                    </a:lnTo>
                    <a:lnTo>
                      <a:pt x="163820" y="5821"/>
                    </a:lnTo>
                    <a:lnTo>
                      <a:pt x="212559" y="0"/>
                    </a:lnTo>
                    <a:lnTo>
                      <a:pt x="261295" y="5821"/>
                    </a:lnTo>
                    <a:lnTo>
                      <a:pt x="306035" y="22403"/>
                    </a:lnTo>
                    <a:lnTo>
                      <a:pt x="345502" y="48425"/>
                    </a:lnTo>
                    <a:lnTo>
                      <a:pt x="378420" y="82565"/>
                    </a:lnTo>
                    <a:lnTo>
                      <a:pt x="403513" y="123501"/>
                    </a:lnTo>
                    <a:lnTo>
                      <a:pt x="419505" y="169910"/>
                    </a:lnTo>
                    <a:lnTo>
                      <a:pt x="425119" y="220471"/>
                    </a:lnTo>
                    <a:lnTo>
                      <a:pt x="419505" y="271033"/>
                    </a:lnTo>
                    <a:lnTo>
                      <a:pt x="403513" y="317442"/>
                    </a:lnTo>
                    <a:lnTo>
                      <a:pt x="378420" y="358378"/>
                    </a:lnTo>
                    <a:lnTo>
                      <a:pt x="345502" y="392518"/>
                    </a:lnTo>
                    <a:lnTo>
                      <a:pt x="306035" y="418540"/>
                    </a:lnTo>
                    <a:lnTo>
                      <a:pt x="261295" y="435122"/>
                    </a:lnTo>
                    <a:lnTo>
                      <a:pt x="212559" y="440943"/>
                    </a:lnTo>
                    <a:lnTo>
                      <a:pt x="163820" y="435122"/>
                    </a:lnTo>
                    <a:lnTo>
                      <a:pt x="119079" y="418540"/>
                    </a:lnTo>
                    <a:lnTo>
                      <a:pt x="79612" y="392518"/>
                    </a:lnTo>
                    <a:lnTo>
                      <a:pt x="46695" y="358378"/>
                    </a:lnTo>
                    <a:lnTo>
                      <a:pt x="21603" y="317442"/>
                    </a:lnTo>
                    <a:lnTo>
                      <a:pt x="5613" y="271033"/>
                    </a:lnTo>
                    <a:lnTo>
                      <a:pt x="0" y="220471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2230882" y="2073529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98" y="0"/>
                    </a:moveTo>
                    <a:lnTo>
                      <a:pt x="163872" y="5821"/>
                    </a:lnTo>
                    <a:lnTo>
                      <a:pt x="119131" y="22403"/>
                    </a:lnTo>
                    <a:lnTo>
                      <a:pt x="79656" y="48425"/>
                    </a:lnTo>
                    <a:lnTo>
                      <a:pt x="46726" y="82565"/>
                    </a:lnTo>
                    <a:lnTo>
                      <a:pt x="21620" y="123501"/>
                    </a:lnTo>
                    <a:lnTo>
                      <a:pt x="5618" y="169910"/>
                    </a:lnTo>
                    <a:lnTo>
                      <a:pt x="0" y="220472"/>
                    </a:lnTo>
                    <a:lnTo>
                      <a:pt x="5618" y="271033"/>
                    </a:lnTo>
                    <a:lnTo>
                      <a:pt x="21620" y="317442"/>
                    </a:lnTo>
                    <a:lnTo>
                      <a:pt x="46726" y="358378"/>
                    </a:lnTo>
                    <a:lnTo>
                      <a:pt x="79656" y="392518"/>
                    </a:lnTo>
                    <a:lnTo>
                      <a:pt x="119131" y="418540"/>
                    </a:lnTo>
                    <a:lnTo>
                      <a:pt x="163872" y="435122"/>
                    </a:lnTo>
                    <a:lnTo>
                      <a:pt x="212598" y="440944"/>
                    </a:lnTo>
                    <a:lnTo>
                      <a:pt x="261323" y="435122"/>
                    </a:lnTo>
                    <a:lnTo>
                      <a:pt x="306064" y="418540"/>
                    </a:lnTo>
                    <a:lnTo>
                      <a:pt x="345539" y="392518"/>
                    </a:lnTo>
                    <a:lnTo>
                      <a:pt x="378469" y="358378"/>
                    </a:lnTo>
                    <a:lnTo>
                      <a:pt x="403575" y="317442"/>
                    </a:lnTo>
                    <a:lnTo>
                      <a:pt x="419577" y="271033"/>
                    </a:lnTo>
                    <a:lnTo>
                      <a:pt x="425195" y="220472"/>
                    </a:lnTo>
                    <a:lnTo>
                      <a:pt x="419577" y="169910"/>
                    </a:lnTo>
                    <a:lnTo>
                      <a:pt x="403575" y="123501"/>
                    </a:lnTo>
                    <a:lnTo>
                      <a:pt x="378469" y="82565"/>
                    </a:lnTo>
                    <a:lnTo>
                      <a:pt x="345539" y="48425"/>
                    </a:lnTo>
                    <a:lnTo>
                      <a:pt x="306064" y="22403"/>
                    </a:lnTo>
                    <a:lnTo>
                      <a:pt x="261323" y="5821"/>
                    </a:lnTo>
                    <a:lnTo>
                      <a:pt x="21259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2230882" y="2073529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472"/>
                    </a:moveTo>
                    <a:lnTo>
                      <a:pt x="5618" y="169910"/>
                    </a:lnTo>
                    <a:lnTo>
                      <a:pt x="21620" y="123501"/>
                    </a:lnTo>
                    <a:lnTo>
                      <a:pt x="46726" y="82565"/>
                    </a:lnTo>
                    <a:lnTo>
                      <a:pt x="79656" y="48425"/>
                    </a:lnTo>
                    <a:lnTo>
                      <a:pt x="119131" y="22403"/>
                    </a:lnTo>
                    <a:lnTo>
                      <a:pt x="163872" y="5821"/>
                    </a:lnTo>
                    <a:lnTo>
                      <a:pt x="212598" y="0"/>
                    </a:lnTo>
                    <a:lnTo>
                      <a:pt x="261323" y="5821"/>
                    </a:lnTo>
                    <a:lnTo>
                      <a:pt x="306064" y="22403"/>
                    </a:lnTo>
                    <a:lnTo>
                      <a:pt x="345539" y="48425"/>
                    </a:lnTo>
                    <a:lnTo>
                      <a:pt x="378469" y="82565"/>
                    </a:lnTo>
                    <a:lnTo>
                      <a:pt x="403575" y="123501"/>
                    </a:lnTo>
                    <a:lnTo>
                      <a:pt x="419577" y="169910"/>
                    </a:lnTo>
                    <a:lnTo>
                      <a:pt x="425195" y="220472"/>
                    </a:lnTo>
                    <a:lnTo>
                      <a:pt x="419577" y="271033"/>
                    </a:lnTo>
                    <a:lnTo>
                      <a:pt x="403575" y="317442"/>
                    </a:lnTo>
                    <a:lnTo>
                      <a:pt x="378469" y="358378"/>
                    </a:lnTo>
                    <a:lnTo>
                      <a:pt x="345539" y="392518"/>
                    </a:lnTo>
                    <a:lnTo>
                      <a:pt x="306064" y="418540"/>
                    </a:lnTo>
                    <a:lnTo>
                      <a:pt x="261323" y="435122"/>
                    </a:lnTo>
                    <a:lnTo>
                      <a:pt x="212598" y="440944"/>
                    </a:lnTo>
                    <a:lnTo>
                      <a:pt x="163872" y="435122"/>
                    </a:lnTo>
                    <a:lnTo>
                      <a:pt x="119131" y="418540"/>
                    </a:lnTo>
                    <a:lnTo>
                      <a:pt x="79656" y="392518"/>
                    </a:lnTo>
                    <a:lnTo>
                      <a:pt x="46726" y="358378"/>
                    </a:lnTo>
                    <a:lnTo>
                      <a:pt x="21620" y="317442"/>
                    </a:lnTo>
                    <a:lnTo>
                      <a:pt x="5618" y="271033"/>
                    </a:lnTo>
                    <a:lnTo>
                      <a:pt x="0" y="2204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 txBox="1"/>
              <p:nvPr/>
            </p:nvSpPr>
            <p:spPr>
              <a:xfrm>
                <a:off x="797153" y="2141981"/>
                <a:ext cx="1829435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1466215" algn="l"/>
                  </a:tabLst>
                </a:pPr>
                <a:r>
                  <a:rPr sz="2400" b="1" spc="-44" baseline="1736" dirty="0">
                    <a:latin typeface="Calibri"/>
                    <a:cs typeface="Calibri"/>
                  </a:rPr>
                  <a:t>F</a:t>
                </a:r>
                <a:r>
                  <a:rPr sz="2400" b="1" spc="-15" baseline="1736" dirty="0">
                    <a:latin typeface="Calibri"/>
                    <a:cs typeface="Calibri"/>
                  </a:rPr>
                  <a:t>e</a:t>
                </a:r>
                <a:r>
                  <a:rPr sz="2400" b="1" spc="-7" baseline="1736" dirty="0">
                    <a:latin typeface="Calibri"/>
                    <a:cs typeface="Calibri"/>
                  </a:rPr>
                  <a:t>b</a:t>
                </a:r>
                <a:r>
                  <a:rPr sz="2400" b="1" baseline="1736" dirty="0">
                    <a:latin typeface="Calibri"/>
                    <a:cs typeface="Calibri"/>
                  </a:rPr>
                  <a:t>	</a:t>
                </a:r>
                <a:r>
                  <a:rPr sz="1600" b="1" spc="-5" dirty="0">
                    <a:latin typeface="Calibri"/>
                    <a:cs typeface="Calibri"/>
                  </a:rPr>
                  <a:t>Mar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1135278" y="1894585"/>
                <a:ext cx="396875" cy="307975"/>
              </a:xfrm>
              <a:custGeom>
                <a:avLst/>
                <a:gdLst/>
                <a:ahLst/>
                <a:cxnLst/>
                <a:rect l="l" t="t" r="r" b="b"/>
                <a:pathLst>
                  <a:path w="396875" h="307975">
                    <a:moveTo>
                      <a:pt x="396341" y="0"/>
                    </a:moveTo>
                    <a:lnTo>
                      <a:pt x="0" y="307848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1881758" y="1858391"/>
                <a:ext cx="396875" cy="307975"/>
              </a:xfrm>
              <a:custGeom>
                <a:avLst/>
                <a:gdLst/>
                <a:ahLst/>
                <a:cxnLst/>
                <a:rect l="l" t="t" r="r" b="b"/>
                <a:pathLst>
                  <a:path w="396875" h="307975">
                    <a:moveTo>
                      <a:pt x="0" y="0"/>
                    </a:moveTo>
                    <a:lnTo>
                      <a:pt x="396367" y="307848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382587" y="2594355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59" y="0"/>
                    </a:moveTo>
                    <a:lnTo>
                      <a:pt x="163820" y="5821"/>
                    </a:lnTo>
                    <a:lnTo>
                      <a:pt x="119079" y="22403"/>
                    </a:lnTo>
                    <a:lnTo>
                      <a:pt x="79612" y="48425"/>
                    </a:lnTo>
                    <a:lnTo>
                      <a:pt x="46695" y="82565"/>
                    </a:lnTo>
                    <a:lnTo>
                      <a:pt x="21603" y="123501"/>
                    </a:lnTo>
                    <a:lnTo>
                      <a:pt x="5613" y="169910"/>
                    </a:lnTo>
                    <a:lnTo>
                      <a:pt x="0" y="220472"/>
                    </a:lnTo>
                    <a:lnTo>
                      <a:pt x="5613" y="270986"/>
                    </a:lnTo>
                    <a:lnTo>
                      <a:pt x="21603" y="317362"/>
                    </a:lnTo>
                    <a:lnTo>
                      <a:pt x="46695" y="358275"/>
                    </a:lnTo>
                    <a:lnTo>
                      <a:pt x="79612" y="392401"/>
                    </a:lnTo>
                    <a:lnTo>
                      <a:pt x="119079" y="418416"/>
                    </a:lnTo>
                    <a:lnTo>
                      <a:pt x="163820" y="434996"/>
                    </a:lnTo>
                    <a:lnTo>
                      <a:pt x="212559" y="440817"/>
                    </a:lnTo>
                    <a:lnTo>
                      <a:pt x="261299" y="434996"/>
                    </a:lnTo>
                    <a:lnTo>
                      <a:pt x="306040" y="418416"/>
                    </a:lnTo>
                    <a:lnTo>
                      <a:pt x="345507" y="392401"/>
                    </a:lnTo>
                    <a:lnTo>
                      <a:pt x="378424" y="358275"/>
                    </a:lnTo>
                    <a:lnTo>
                      <a:pt x="403515" y="317362"/>
                    </a:lnTo>
                    <a:lnTo>
                      <a:pt x="419506" y="270986"/>
                    </a:lnTo>
                    <a:lnTo>
                      <a:pt x="425119" y="220472"/>
                    </a:lnTo>
                    <a:lnTo>
                      <a:pt x="419506" y="169910"/>
                    </a:lnTo>
                    <a:lnTo>
                      <a:pt x="403515" y="123501"/>
                    </a:lnTo>
                    <a:lnTo>
                      <a:pt x="378424" y="82565"/>
                    </a:lnTo>
                    <a:lnTo>
                      <a:pt x="345507" y="48425"/>
                    </a:lnTo>
                    <a:lnTo>
                      <a:pt x="306040" y="22403"/>
                    </a:lnTo>
                    <a:lnTo>
                      <a:pt x="261299" y="5821"/>
                    </a:lnTo>
                    <a:lnTo>
                      <a:pt x="21255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382587" y="2594355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472"/>
                    </a:moveTo>
                    <a:lnTo>
                      <a:pt x="5613" y="169910"/>
                    </a:lnTo>
                    <a:lnTo>
                      <a:pt x="21603" y="123501"/>
                    </a:lnTo>
                    <a:lnTo>
                      <a:pt x="46695" y="82565"/>
                    </a:lnTo>
                    <a:lnTo>
                      <a:pt x="79612" y="48425"/>
                    </a:lnTo>
                    <a:lnTo>
                      <a:pt x="119079" y="22403"/>
                    </a:lnTo>
                    <a:lnTo>
                      <a:pt x="163820" y="5821"/>
                    </a:lnTo>
                    <a:lnTo>
                      <a:pt x="212559" y="0"/>
                    </a:lnTo>
                    <a:lnTo>
                      <a:pt x="261299" y="5821"/>
                    </a:lnTo>
                    <a:lnTo>
                      <a:pt x="306040" y="22403"/>
                    </a:lnTo>
                    <a:lnTo>
                      <a:pt x="345507" y="48425"/>
                    </a:lnTo>
                    <a:lnTo>
                      <a:pt x="378424" y="82565"/>
                    </a:lnTo>
                    <a:lnTo>
                      <a:pt x="403515" y="123501"/>
                    </a:lnTo>
                    <a:lnTo>
                      <a:pt x="419506" y="169910"/>
                    </a:lnTo>
                    <a:lnTo>
                      <a:pt x="425119" y="220472"/>
                    </a:lnTo>
                    <a:lnTo>
                      <a:pt x="419506" y="270986"/>
                    </a:lnTo>
                    <a:lnTo>
                      <a:pt x="403515" y="317362"/>
                    </a:lnTo>
                    <a:lnTo>
                      <a:pt x="378424" y="358275"/>
                    </a:lnTo>
                    <a:lnTo>
                      <a:pt x="345507" y="392401"/>
                    </a:lnTo>
                    <a:lnTo>
                      <a:pt x="306040" y="418416"/>
                    </a:lnTo>
                    <a:lnTo>
                      <a:pt x="261299" y="434996"/>
                    </a:lnTo>
                    <a:lnTo>
                      <a:pt x="212559" y="440817"/>
                    </a:lnTo>
                    <a:lnTo>
                      <a:pt x="163820" y="434996"/>
                    </a:lnTo>
                    <a:lnTo>
                      <a:pt x="119079" y="418416"/>
                    </a:lnTo>
                    <a:lnTo>
                      <a:pt x="79612" y="392401"/>
                    </a:lnTo>
                    <a:lnTo>
                      <a:pt x="46695" y="358275"/>
                    </a:lnTo>
                    <a:lnTo>
                      <a:pt x="21603" y="317362"/>
                    </a:lnTo>
                    <a:lnTo>
                      <a:pt x="5613" y="270986"/>
                    </a:lnTo>
                    <a:lnTo>
                      <a:pt x="0" y="2204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1"/>
              <p:cNvSpPr txBox="1"/>
              <p:nvPr/>
            </p:nvSpPr>
            <p:spPr>
              <a:xfrm>
                <a:off x="437794" y="2606167"/>
                <a:ext cx="32893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5" dirty="0">
                    <a:latin typeface="Calibri"/>
                    <a:cs typeface="Calibri"/>
                  </a:rPr>
                  <a:t>A</a:t>
                </a:r>
                <a:r>
                  <a:rPr sz="1600" b="1" spc="-10" dirty="0">
                    <a:latin typeface="Calibri"/>
                    <a:cs typeface="Calibri"/>
                  </a:rPr>
                  <a:t>p</a:t>
                </a:r>
                <a:r>
                  <a:rPr sz="1600" b="1" spc="-5" dirty="0">
                    <a:latin typeface="Calibri"/>
                    <a:cs typeface="Calibri"/>
                  </a:rPr>
                  <a:t>r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745070" y="3078860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59" y="0"/>
                    </a:moveTo>
                    <a:lnTo>
                      <a:pt x="163820" y="5821"/>
                    </a:lnTo>
                    <a:lnTo>
                      <a:pt x="119079" y="22403"/>
                    </a:lnTo>
                    <a:lnTo>
                      <a:pt x="79612" y="48425"/>
                    </a:lnTo>
                    <a:lnTo>
                      <a:pt x="46695" y="82565"/>
                    </a:lnTo>
                    <a:lnTo>
                      <a:pt x="21603" y="123501"/>
                    </a:lnTo>
                    <a:lnTo>
                      <a:pt x="5613" y="169910"/>
                    </a:lnTo>
                    <a:lnTo>
                      <a:pt x="0" y="220472"/>
                    </a:lnTo>
                    <a:lnTo>
                      <a:pt x="5613" y="271033"/>
                    </a:lnTo>
                    <a:lnTo>
                      <a:pt x="21603" y="317442"/>
                    </a:lnTo>
                    <a:lnTo>
                      <a:pt x="46695" y="358378"/>
                    </a:lnTo>
                    <a:lnTo>
                      <a:pt x="79612" y="392518"/>
                    </a:lnTo>
                    <a:lnTo>
                      <a:pt x="119079" y="418540"/>
                    </a:lnTo>
                    <a:lnTo>
                      <a:pt x="163820" y="435122"/>
                    </a:lnTo>
                    <a:lnTo>
                      <a:pt x="212559" y="440943"/>
                    </a:lnTo>
                    <a:lnTo>
                      <a:pt x="261295" y="435122"/>
                    </a:lnTo>
                    <a:lnTo>
                      <a:pt x="306035" y="418540"/>
                    </a:lnTo>
                    <a:lnTo>
                      <a:pt x="345502" y="392518"/>
                    </a:lnTo>
                    <a:lnTo>
                      <a:pt x="378420" y="358378"/>
                    </a:lnTo>
                    <a:lnTo>
                      <a:pt x="403513" y="317442"/>
                    </a:lnTo>
                    <a:lnTo>
                      <a:pt x="419505" y="271033"/>
                    </a:lnTo>
                    <a:lnTo>
                      <a:pt x="425119" y="220472"/>
                    </a:lnTo>
                    <a:lnTo>
                      <a:pt x="419505" y="169910"/>
                    </a:lnTo>
                    <a:lnTo>
                      <a:pt x="403513" y="123501"/>
                    </a:lnTo>
                    <a:lnTo>
                      <a:pt x="378420" y="82565"/>
                    </a:lnTo>
                    <a:lnTo>
                      <a:pt x="345502" y="48425"/>
                    </a:lnTo>
                    <a:lnTo>
                      <a:pt x="306035" y="22403"/>
                    </a:lnTo>
                    <a:lnTo>
                      <a:pt x="261295" y="5821"/>
                    </a:lnTo>
                    <a:lnTo>
                      <a:pt x="21255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745070" y="3078860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472"/>
                    </a:moveTo>
                    <a:lnTo>
                      <a:pt x="5613" y="169910"/>
                    </a:lnTo>
                    <a:lnTo>
                      <a:pt x="21603" y="123501"/>
                    </a:lnTo>
                    <a:lnTo>
                      <a:pt x="46695" y="82565"/>
                    </a:lnTo>
                    <a:lnTo>
                      <a:pt x="79612" y="48425"/>
                    </a:lnTo>
                    <a:lnTo>
                      <a:pt x="119079" y="22403"/>
                    </a:lnTo>
                    <a:lnTo>
                      <a:pt x="163820" y="5821"/>
                    </a:lnTo>
                    <a:lnTo>
                      <a:pt x="212559" y="0"/>
                    </a:lnTo>
                    <a:lnTo>
                      <a:pt x="261295" y="5821"/>
                    </a:lnTo>
                    <a:lnTo>
                      <a:pt x="306035" y="22403"/>
                    </a:lnTo>
                    <a:lnTo>
                      <a:pt x="345502" y="48425"/>
                    </a:lnTo>
                    <a:lnTo>
                      <a:pt x="378420" y="82565"/>
                    </a:lnTo>
                    <a:lnTo>
                      <a:pt x="403513" y="123501"/>
                    </a:lnTo>
                    <a:lnTo>
                      <a:pt x="419505" y="169910"/>
                    </a:lnTo>
                    <a:lnTo>
                      <a:pt x="425119" y="220472"/>
                    </a:lnTo>
                    <a:lnTo>
                      <a:pt x="419505" y="271033"/>
                    </a:lnTo>
                    <a:lnTo>
                      <a:pt x="403513" y="317442"/>
                    </a:lnTo>
                    <a:lnTo>
                      <a:pt x="378420" y="358378"/>
                    </a:lnTo>
                    <a:lnTo>
                      <a:pt x="345502" y="392518"/>
                    </a:lnTo>
                    <a:lnTo>
                      <a:pt x="306035" y="418540"/>
                    </a:lnTo>
                    <a:lnTo>
                      <a:pt x="261295" y="435122"/>
                    </a:lnTo>
                    <a:lnTo>
                      <a:pt x="212559" y="440943"/>
                    </a:lnTo>
                    <a:lnTo>
                      <a:pt x="163820" y="435122"/>
                    </a:lnTo>
                    <a:lnTo>
                      <a:pt x="119079" y="418540"/>
                    </a:lnTo>
                    <a:lnTo>
                      <a:pt x="79612" y="392518"/>
                    </a:lnTo>
                    <a:lnTo>
                      <a:pt x="46695" y="358378"/>
                    </a:lnTo>
                    <a:lnTo>
                      <a:pt x="21603" y="317442"/>
                    </a:lnTo>
                    <a:lnTo>
                      <a:pt x="5613" y="271033"/>
                    </a:lnTo>
                    <a:lnTo>
                      <a:pt x="0" y="2204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 txBox="1"/>
              <p:nvPr/>
            </p:nvSpPr>
            <p:spPr>
              <a:xfrm>
                <a:off x="765454" y="3129152"/>
                <a:ext cx="35306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5" dirty="0">
                    <a:latin typeface="Calibri"/>
                    <a:cs typeface="Calibri"/>
                  </a:rPr>
                  <a:t>A</a:t>
                </a:r>
                <a:r>
                  <a:rPr sz="1600" b="1" spc="-10" dirty="0">
                    <a:latin typeface="Calibri"/>
                    <a:cs typeface="Calibri"/>
                  </a:rPr>
                  <a:t>u</a:t>
                </a:r>
                <a:r>
                  <a:rPr sz="1600" b="1" spc="-5" dirty="0">
                    <a:latin typeface="Calibri"/>
                    <a:cs typeface="Calibri"/>
                  </a:rPr>
                  <a:t>g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1127061" y="3527297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34" y="0"/>
                    </a:moveTo>
                    <a:lnTo>
                      <a:pt x="163804" y="5820"/>
                    </a:lnTo>
                    <a:lnTo>
                      <a:pt x="119069" y="22400"/>
                    </a:lnTo>
                    <a:lnTo>
                      <a:pt x="79607" y="48415"/>
                    </a:lnTo>
                    <a:lnTo>
                      <a:pt x="46693" y="82541"/>
                    </a:lnTo>
                    <a:lnTo>
                      <a:pt x="21603" y="123454"/>
                    </a:lnTo>
                    <a:lnTo>
                      <a:pt x="5613" y="169830"/>
                    </a:lnTo>
                    <a:lnTo>
                      <a:pt x="0" y="220344"/>
                    </a:lnTo>
                    <a:lnTo>
                      <a:pt x="5613" y="270906"/>
                    </a:lnTo>
                    <a:lnTo>
                      <a:pt x="21603" y="317315"/>
                    </a:lnTo>
                    <a:lnTo>
                      <a:pt x="46693" y="358251"/>
                    </a:lnTo>
                    <a:lnTo>
                      <a:pt x="79607" y="392391"/>
                    </a:lnTo>
                    <a:lnTo>
                      <a:pt x="119069" y="418413"/>
                    </a:lnTo>
                    <a:lnTo>
                      <a:pt x="163804" y="434995"/>
                    </a:lnTo>
                    <a:lnTo>
                      <a:pt x="212534" y="440816"/>
                    </a:lnTo>
                    <a:lnTo>
                      <a:pt x="261300" y="434995"/>
                    </a:lnTo>
                    <a:lnTo>
                      <a:pt x="306056" y="418413"/>
                    </a:lnTo>
                    <a:lnTo>
                      <a:pt x="345529" y="392391"/>
                    </a:lnTo>
                    <a:lnTo>
                      <a:pt x="378446" y="358251"/>
                    </a:lnTo>
                    <a:lnTo>
                      <a:pt x="403534" y="317315"/>
                    </a:lnTo>
                    <a:lnTo>
                      <a:pt x="419520" y="270906"/>
                    </a:lnTo>
                    <a:lnTo>
                      <a:pt x="425132" y="220344"/>
                    </a:lnTo>
                    <a:lnTo>
                      <a:pt x="419520" y="169830"/>
                    </a:lnTo>
                    <a:lnTo>
                      <a:pt x="403534" y="123454"/>
                    </a:lnTo>
                    <a:lnTo>
                      <a:pt x="378446" y="82541"/>
                    </a:lnTo>
                    <a:lnTo>
                      <a:pt x="345529" y="48415"/>
                    </a:lnTo>
                    <a:lnTo>
                      <a:pt x="306056" y="22400"/>
                    </a:lnTo>
                    <a:lnTo>
                      <a:pt x="261300" y="5820"/>
                    </a:lnTo>
                    <a:lnTo>
                      <a:pt x="21253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1127061" y="3527297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344"/>
                    </a:moveTo>
                    <a:lnTo>
                      <a:pt x="5613" y="169830"/>
                    </a:lnTo>
                    <a:lnTo>
                      <a:pt x="21603" y="123454"/>
                    </a:lnTo>
                    <a:lnTo>
                      <a:pt x="46693" y="82541"/>
                    </a:lnTo>
                    <a:lnTo>
                      <a:pt x="79607" y="48415"/>
                    </a:lnTo>
                    <a:lnTo>
                      <a:pt x="119069" y="22400"/>
                    </a:lnTo>
                    <a:lnTo>
                      <a:pt x="163804" y="5820"/>
                    </a:lnTo>
                    <a:lnTo>
                      <a:pt x="212534" y="0"/>
                    </a:lnTo>
                    <a:lnTo>
                      <a:pt x="261300" y="5820"/>
                    </a:lnTo>
                    <a:lnTo>
                      <a:pt x="306056" y="22400"/>
                    </a:lnTo>
                    <a:lnTo>
                      <a:pt x="345529" y="48415"/>
                    </a:lnTo>
                    <a:lnTo>
                      <a:pt x="378446" y="82541"/>
                    </a:lnTo>
                    <a:lnTo>
                      <a:pt x="403534" y="123454"/>
                    </a:lnTo>
                    <a:lnTo>
                      <a:pt x="419520" y="169830"/>
                    </a:lnTo>
                    <a:lnTo>
                      <a:pt x="425132" y="220344"/>
                    </a:lnTo>
                    <a:lnTo>
                      <a:pt x="419520" y="270906"/>
                    </a:lnTo>
                    <a:lnTo>
                      <a:pt x="403534" y="317315"/>
                    </a:lnTo>
                    <a:lnTo>
                      <a:pt x="378446" y="358251"/>
                    </a:lnTo>
                    <a:lnTo>
                      <a:pt x="345529" y="392391"/>
                    </a:lnTo>
                    <a:lnTo>
                      <a:pt x="306056" y="418413"/>
                    </a:lnTo>
                    <a:lnTo>
                      <a:pt x="261300" y="434995"/>
                    </a:lnTo>
                    <a:lnTo>
                      <a:pt x="212534" y="440816"/>
                    </a:lnTo>
                    <a:lnTo>
                      <a:pt x="163804" y="434995"/>
                    </a:lnTo>
                    <a:lnTo>
                      <a:pt x="119069" y="418413"/>
                    </a:lnTo>
                    <a:lnTo>
                      <a:pt x="79607" y="392391"/>
                    </a:lnTo>
                    <a:lnTo>
                      <a:pt x="46693" y="358251"/>
                    </a:lnTo>
                    <a:lnTo>
                      <a:pt x="21603" y="317315"/>
                    </a:lnTo>
                    <a:lnTo>
                      <a:pt x="5613" y="270906"/>
                    </a:lnTo>
                    <a:lnTo>
                      <a:pt x="0" y="220344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7"/>
              <p:cNvSpPr txBox="1"/>
              <p:nvPr/>
            </p:nvSpPr>
            <p:spPr>
              <a:xfrm>
                <a:off x="1147368" y="3595878"/>
                <a:ext cx="34036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10" dirty="0">
                    <a:latin typeface="Calibri"/>
                    <a:cs typeface="Calibri"/>
                  </a:rPr>
                  <a:t>Dec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1857120" y="2552826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98" y="0"/>
                    </a:moveTo>
                    <a:lnTo>
                      <a:pt x="163872" y="5820"/>
                    </a:lnTo>
                    <a:lnTo>
                      <a:pt x="119131" y="22400"/>
                    </a:lnTo>
                    <a:lnTo>
                      <a:pt x="79656" y="48415"/>
                    </a:lnTo>
                    <a:lnTo>
                      <a:pt x="46726" y="82541"/>
                    </a:lnTo>
                    <a:lnTo>
                      <a:pt x="21620" y="123454"/>
                    </a:lnTo>
                    <a:lnTo>
                      <a:pt x="5618" y="169830"/>
                    </a:lnTo>
                    <a:lnTo>
                      <a:pt x="0" y="220345"/>
                    </a:lnTo>
                    <a:lnTo>
                      <a:pt x="5618" y="270906"/>
                    </a:lnTo>
                    <a:lnTo>
                      <a:pt x="21620" y="317315"/>
                    </a:lnTo>
                    <a:lnTo>
                      <a:pt x="46726" y="358251"/>
                    </a:lnTo>
                    <a:lnTo>
                      <a:pt x="79656" y="392391"/>
                    </a:lnTo>
                    <a:lnTo>
                      <a:pt x="119131" y="418413"/>
                    </a:lnTo>
                    <a:lnTo>
                      <a:pt x="163872" y="434995"/>
                    </a:lnTo>
                    <a:lnTo>
                      <a:pt x="212598" y="440817"/>
                    </a:lnTo>
                    <a:lnTo>
                      <a:pt x="261323" y="434995"/>
                    </a:lnTo>
                    <a:lnTo>
                      <a:pt x="306064" y="418413"/>
                    </a:lnTo>
                    <a:lnTo>
                      <a:pt x="345539" y="392391"/>
                    </a:lnTo>
                    <a:lnTo>
                      <a:pt x="378469" y="358251"/>
                    </a:lnTo>
                    <a:lnTo>
                      <a:pt x="403575" y="317315"/>
                    </a:lnTo>
                    <a:lnTo>
                      <a:pt x="419577" y="270906"/>
                    </a:lnTo>
                    <a:lnTo>
                      <a:pt x="425196" y="220345"/>
                    </a:lnTo>
                    <a:lnTo>
                      <a:pt x="419577" y="169830"/>
                    </a:lnTo>
                    <a:lnTo>
                      <a:pt x="403575" y="123454"/>
                    </a:lnTo>
                    <a:lnTo>
                      <a:pt x="378469" y="82541"/>
                    </a:lnTo>
                    <a:lnTo>
                      <a:pt x="345539" y="48415"/>
                    </a:lnTo>
                    <a:lnTo>
                      <a:pt x="306064" y="22400"/>
                    </a:lnTo>
                    <a:lnTo>
                      <a:pt x="261323" y="5820"/>
                    </a:lnTo>
                    <a:lnTo>
                      <a:pt x="21259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1857120" y="2552826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345"/>
                    </a:moveTo>
                    <a:lnTo>
                      <a:pt x="5618" y="169830"/>
                    </a:lnTo>
                    <a:lnTo>
                      <a:pt x="21620" y="123454"/>
                    </a:lnTo>
                    <a:lnTo>
                      <a:pt x="46726" y="82541"/>
                    </a:lnTo>
                    <a:lnTo>
                      <a:pt x="79656" y="48415"/>
                    </a:lnTo>
                    <a:lnTo>
                      <a:pt x="119131" y="22400"/>
                    </a:lnTo>
                    <a:lnTo>
                      <a:pt x="163872" y="5820"/>
                    </a:lnTo>
                    <a:lnTo>
                      <a:pt x="212598" y="0"/>
                    </a:lnTo>
                    <a:lnTo>
                      <a:pt x="261323" y="5820"/>
                    </a:lnTo>
                    <a:lnTo>
                      <a:pt x="306064" y="22400"/>
                    </a:lnTo>
                    <a:lnTo>
                      <a:pt x="345539" y="48415"/>
                    </a:lnTo>
                    <a:lnTo>
                      <a:pt x="378469" y="82541"/>
                    </a:lnTo>
                    <a:lnTo>
                      <a:pt x="403575" y="123454"/>
                    </a:lnTo>
                    <a:lnTo>
                      <a:pt x="419577" y="169830"/>
                    </a:lnTo>
                    <a:lnTo>
                      <a:pt x="425196" y="220345"/>
                    </a:lnTo>
                    <a:lnTo>
                      <a:pt x="419577" y="270906"/>
                    </a:lnTo>
                    <a:lnTo>
                      <a:pt x="403575" y="317315"/>
                    </a:lnTo>
                    <a:lnTo>
                      <a:pt x="378469" y="358251"/>
                    </a:lnTo>
                    <a:lnTo>
                      <a:pt x="345539" y="392391"/>
                    </a:lnTo>
                    <a:lnTo>
                      <a:pt x="306064" y="418413"/>
                    </a:lnTo>
                    <a:lnTo>
                      <a:pt x="261323" y="434995"/>
                    </a:lnTo>
                    <a:lnTo>
                      <a:pt x="212598" y="440817"/>
                    </a:lnTo>
                    <a:lnTo>
                      <a:pt x="163872" y="434995"/>
                    </a:lnTo>
                    <a:lnTo>
                      <a:pt x="119131" y="418413"/>
                    </a:lnTo>
                    <a:lnTo>
                      <a:pt x="79656" y="392391"/>
                    </a:lnTo>
                    <a:lnTo>
                      <a:pt x="46726" y="358251"/>
                    </a:lnTo>
                    <a:lnTo>
                      <a:pt x="21620" y="317315"/>
                    </a:lnTo>
                    <a:lnTo>
                      <a:pt x="5618" y="270906"/>
                    </a:lnTo>
                    <a:lnTo>
                      <a:pt x="0" y="220345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 txBox="1"/>
              <p:nvPr/>
            </p:nvSpPr>
            <p:spPr>
              <a:xfrm>
                <a:off x="1908429" y="2621025"/>
                <a:ext cx="41148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10" dirty="0">
                    <a:latin typeface="Calibri"/>
                    <a:cs typeface="Calibri"/>
                  </a:rPr>
                  <a:t>Jun</a:t>
                </a:r>
                <a:r>
                  <a:rPr sz="1600" b="1" spc="-5" dirty="0">
                    <a:latin typeface="Calibri"/>
                    <a:cs typeface="Calibri"/>
                  </a:rPr>
                  <a:t>e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71" name="object 71"/>
              <p:cNvSpPr/>
              <p:nvPr/>
            </p:nvSpPr>
            <p:spPr>
              <a:xfrm>
                <a:off x="1552194" y="3070351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98" y="0"/>
                    </a:moveTo>
                    <a:lnTo>
                      <a:pt x="163832" y="5821"/>
                    </a:lnTo>
                    <a:lnTo>
                      <a:pt x="119076" y="22403"/>
                    </a:lnTo>
                    <a:lnTo>
                      <a:pt x="79603" y="48425"/>
                    </a:lnTo>
                    <a:lnTo>
                      <a:pt x="46686" y="82565"/>
                    </a:lnTo>
                    <a:lnTo>
                      <a:pt x="21598" y="123501"/>
                    </a:lnTo>
                    <a:lnTo>
                      <a:pt x="5611" y="169910"/>
                    </a:lnTo>
                    <a:lnTo>
                      <a:pt x="0" y="220472"/>
                    </a:lnTo>
                    <a:lnTo>
                      <a:pt x="5611" y="271033"/>
                    </a:lnTo>
                    <a:lnTo>
                      <a:pt x="21598" y="317442"/>
                    </a:lnTo>
                    <a:lnTo>
                      <a:pt x="46686" y="358378"/>
                    </a:lnTo>
                    <a:lnTo>
                      <a:pt x="79603" y="392518"/>
                    </a:lnTo>
                    <a:lnTo>
                      <a:pt x="119076" y="418540"/>
                    </a:lnTo>
                    <a:lnTo>
                      <a:pt x="163832" y="435122"/>
                    </a:lnTo>
                    <a:lnTo>
                      <a:pt x="212598" y="440944"/>
                    </a:lnTo>
                    <a:lnTo>
                      <a:pt x="261316" y="435122"/>
                    </a:lnTo>
                    <a:lnTo>
                      <a:pt x="306038" y="418540"/>
                    </a:lnTo>
                    <a:lnTo>
                      <a:pt x="345489" y="392518"/>
                    </a:lnTo>
                    <a:lnTo>
                      <a:pt x="378392" y="358378"/>
                    </a:lnTo>
                    <a:lnTo>
                      <a:pt x="403473" y="317442"/>
                    </a:lnTo>
                    <a:lnTo>
                      <a:pt x="419457" y="271033"/>
                    </a:lnTo>
                    <a:lnTo>
                      <a:pt x="425069" y="220472"/>
                    </a:lnTo>
                    <a:lnTo>
                      <a:pt x="419457" y="169910"/>
                    </a:lnTo>
                    <a:lnTo>
                      <a:pt x="403473" y="123501"/>
                    </a:lnTo>
                    <a:lnTo>
                      <a:pt x="378392" y="82565"/>
                    </a:lnTo>
                    <a:lnTo>
                      <a:pt x="345489" y="48425"/>
                    </a:lnTo>
                    <a:lnTo>
                      <a:pt x="306038" y="22403"/>
                    </a:lnTo>
                    <a:lnTo>
                      <a:pt x="261316" y="5821"/>
                    </a:lnTo>
                    <a:lnTo>
                      <a:pt x="21259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1552194" y="3070351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472"/>
                    </a:moveTo>
                    <a:lnTo>
                      <a:pt x="5611" y="169910"/>
                    </a:lnTo>
                    <a:lnTo>
                      <a:pt x="21598" y="123501"/>
                    </a:lnTo>
                    <a:lnTo>
                      <a:pt x="46686" y="82565"/>
                    </a:lnTo>
                    <a:lnTo>
                      <a:pt x="79603" y="48425"/>
                    </a:lnTo>
                    <a:lnTo>
                      <a:pt x="119076" y="22403"/>
                    </a:lnTo>
                    <a:lnTo>
                      <a:pt x="163832" y="5821"/>
                    </a:lnTo>
                    <a:lnTo>
                      <a:pt x="212598" y="0"/>
                    </a:lnTo>
                    <a:lnTo>
                      <a:pt x="261316" y="5821"/>
                    </a:lnTo>
                    <a:lnTo>
                      <a:pt x="306038" y="22403"/>
                    </a:lnTo>
                    <a:lnTo>
                      <a:pt x="345489" y="48425"/>
                    </a:lnTo>
                    <a:lnTo>
                      <a:pt x="378392" y="82565"/>
                    </a:lnTo>
                    <a:lnTo>
                      <a:pt x="403473" y="123501"/>
                    </a:lnTo>
                    <a:lnTo>
                      <a:pt x="419457" y="169910"/>
                    </a:lnTo>
                    <a:lnTo>
                      <a:pt x="425069" y="220472"/>
                    </a:lnTo>
                    <a:lnTo>
                      <a:pt x="419457" y="271033"/>
                    </a:lnTo>
                    <a:lnTo>
                      <a:pt x="403473" y="317442"/>
                    </a:lnTo>
                    <a:lnTo>
                      <a:pt x="378392" y="358378"/>
                    </a:lnTo>
                    <a:lnTo>
                      <a:pt x="345489" y="392518"/>
                    </a:lnTo>
                    <a:lnTo>
                      <a:pt x="306038" y="418540"/>
                    </a:lnTo>
                    <a:lnTo>
                      <a:pt x="261316" y="435122"/>
                    </a:lnTo>
                    <a:lnTo>
                      <a:pt x="212598" y="440944"/>
                    </a:lnTo>
                    <a:lnTo>
                      <a:pt x="163832" y="435122"/>
                    </a:lnTo>
                    <a:lnTo>
                      <a:pt x="119076" y="418540"/>
                    </a:lnTo>
                    <a:lnTo>
                      <a:pt x="79603" y="392518"/>
                    </a:lnTo>
                    <a:lnTo>
                      <a:pt x="46686" y="358378"/>
                    </a:lnTo>
                    <a:lnTo>
                      <a:pt x="21598" y="317442"/>
                    </a:lnTo>
                    <a:lnTo>
                      <a:pt x="5611" y="271033"/>
                    </a:lnTo>
                    <a:lnTo>
                      <a:pt x="0" y="2204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 txBox="1"/>
              <p:nvPr/>
            </p:nvSpPr>
            <p:spPr>
              <a:xfrm>
                <a:off x="1585975" y="3120643"/>
                <a:ext cx="346710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10" dirty="0">
                    <a:latin typeface="Calibri"/>
                    <a:cs typeface="Calibri"/>
                  </a:rPr>
                  <a:t>Ju</a:t>
                </a:r>
                <a:r>
                  <a:rPr sz="1600" b="1" spc="-5" dirty="0">
                    <a:latin typeface="Calibri"/>
                    <a:cs typeface="Calibri"/>
                  </a:rPr>
                  <a:t>ly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2648839" y="2538983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98" y="0"/>
                    </a:moveTo>
                    <a:lnTo>
                      <a:pt x="163872" y="5820"/>
                    </a:lnTo>
                    <a:lnTo>
                      <a:pt x="119131" y="22400"/>
                    </a:lnTo>
                    <a:lnTo>
                      <a:pt x="79656" y="48415"/>
                    </a:lnTo>
                    <a:lnTo>
                      <a:pt x="46726" y="82541"/>
                    </a:lnTo>
                    <a:lnTo>
                      <a:pt x="21620" y="123454"/>
                    </a:lnTo>
                    <a:lnTo>
                      <a:pt x="5618" y="169830"/>
                    </a:lnTo>
                    <a:lnTo>
                      <a:pt x="0" y="220344"/>
                    </a:lnTo>
                    <a:lnTo>
                      <a:pt x="5618" y="270906"/>
                    </a:lnTo>
                    <a:lnTo>
                      <a:pt x="21620" y="317315"/>
                    </a:lnTo>
                    <a:lnTo>
                      <a:pt x="46726" y="358251"/>
                    </a:lnTo>
                    <a:lnTo>
                      <a:pt x="79656" y="392391"/>
                    </a:lnTo>
                    <a:lnTo>
                      <a:pt x="119131" y="418413"/>
                    </a:lnTo>
                    <a:lnTo>
                      <a:pt x="163872" y="434995"/>
                    </a:lnTo>
                    <a:lnTo>
                      <a:pt x="212598" y="440816"/>
                    </a:lnTo>
                    <a:lnTo>
                      <a:pt x="261323" y="434995"/>
                    </a:lnTo>
                    <a:lnTo>
                      <a:pt x="306064" y="418413"/>
                    </a:lnTo>
                    <a:lnTo>
                      <a:pt x="345539" y="392391"/>
                    </a:lnTo>
                    <a:lnTo>
                      <a:pt x="378469" y="358251"/>
                    </a:lnTo>
                    <a:lnTo>
                      <a:pt x="403575" y="317315"/>
                    </a:lnTo>
                    <a:lnTo>
                      <a:pt x="419577" y="270906"/>
                    </a:lnTo>
                    <a:lnTo>
                      <a:pt x="425196" y="220344"/>
                    </a:lnTo>
                    <a:lnTo>
                      <a:pt x="419577" y="169830"/>
                    </a:lnTo>
                    <a:lnTo>
                      <a:pt x="403575" y="123454"/>
                    </a:lnTo>
                    <a:lnTo>
                      <a:pt x="378469" y="82541"/>
                    </a:lnTo>
                    <a:lnTo>
                      <a:pt x="345539" y="48415"/>
                    </a:lnTo>
                    <a:lnTo>
                      <a:pt x="306064" y="22400"/>
                    </a:lnTo>
                    <a:lnTo>
                      <a:pt x="261323" y="5820"/>
                    </a:lnTo>
                    <a:lnTo>
                      <a:pt x="21259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2648839" y="2538983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344"/>
                    </a:moveTo>
                    <a:lnTo>
                      <a:pt x="5618" y="169830"/>
                    </a:lnTo>
                    <a:lnTo>
                      <a:pt x="21620" y="123454"/>
                    </a:lnTo>
                    <a:lnTo>
                      <a:pt x="46726" y="82541"/>
                    </a:lnTo>
                    <a:lnTo>
                      <a:pt x="79656" y="48415"/>
                    </a:lnTo>
                    <a:lnTo>
                      <a:pt x="119131" y="22400"/>
                    </a:lnTo>
                    <a:lnTo>
                      <a:pt x="163872" y="5820"/>
                    </a:lnTo>
                    <a:lnTo>
                      <a:pt x="212598" y="0"/>
                    </a:lnTo>
                    <a:lnTo>
                      <a:pt x="261323" y="5820"/>
                    </a:lnTo>
                    <a:lnTo>
                      <a:pt x="306064" y="22400"/>
                    </a:lnTo>
                    <a:lnTo>
                      <a:pt x="345539" y="48415"/>
                    </a:lnTo>
                    <a:lnTo>
                      <a:pt x="378469" y="82541"/>
                    </a:lnTo>
                    <a:lnTo>
                      <a:pt x="403575" y="123454"/>
                    </a:lnTo>
                    <a:lnTo>
                      <a:pt x="419577" y="169830"/>
                    </a:lnTo>
                    <a:lnTo>
                      <a:pt x="425196" y="220344"/>
                    </a:lnTo>
                    <a:lnTo>
                      <a:pt x="419577" y="270906"/>
                    </a:lnTo>
                    <a:lnTo>
                      <a:pt x="403575" y="317315"/>
                    </a:lnTo>
                    <a:lnTo>
                      <a:pt x="378469" y="358251"/>
                    </a:lnTo>
                    <a:lnTo>
                      <a:pt x="345539" y="392391"/>
                    </a:lnTo>
                    <a:lnTo>
                      <a:pt x="306064" y="418413"/>
                    </a:lnTo>
                    <a:lnTo>
                      <a:pt x="261323" y="434995"/>
                    </a:lnTo>
                    <a:lnTo>
                      <a:pt x="212598" y="440816"/>
                    </a:lnTo>
                    <a:lnTo>
                      <a:pt x="163872" y="434995"/>
                    </a:lnTo>
                    <a:lnTo>
                      <a:pt x="119131" y="418413"/>
                    </a:lnTo>
                    <a:lnTo>
                      <a:pt x="79656" y="392391"/>
                    </a:lnTo>
                    <a:lnTo>
                      <a:pt x="46726" y="358251"/>
                    </a:lnTo>
                    <a:lnTo>
                      <a:pt x="21620" y="317315"/>
                    </a:lnTo>
                    <a:lnTo>
                      <a:pt x="5618" y="270906"/>
                    </a:lnTo>
                    <a:lnTo>
                      <a:pt x="0" y="220344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6"/>
              <p:cNvSpPr txBox="1"/>
              <p:nvPr/>
            </p:nvSpPr>
            <p:spPr>
              <a:xfrm>
                <a:off x="2654045" y="2607310"/>
                <a:ext cx="395605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5" dirty="0">
                    <a:latin typeface="Calibri"/>
                    <a:cs typeface="Calibri"/>
                  </a:rPr>
                  <a:t>M</a:t>
                </a:r>
                <a:r>
                  <a:rPr sz="1600" b="1" spc="-30" dirty="0">
                    <a:latin typeface="Calibri"/>
                    <a:cs typeface="Calibri"/>
                  </a:rPr>
                  <a:t>a</a:t>
                </a:r>
                <a:r>
                  <a:rPr sz="1600" b="1" spc="-5" dirty="0">
                    <a:latin typeface="Calibri"/>
                    <a:cs typeface="Calibri"/>
                  </a:rPr>
                  <a:t>y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2971292" y="3077845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97" y="0"/>
                    </a:moveTo>
                    <a:lnTo>
                      <a:pt x="163832" y="5821"/>
                    </a:lnTo>
                    <a:lnTo>
                      <a:pt x="119076" y="22403"/>
                    </a:lnTo>
                    <a:lnTo>
                      <a:pt x="79603" y="48425"/>
                    </a:lnTo>
                    <a:lnTo>
                      <a:pt x="46686" y="82565"/>
                    </a:lnTo>
                    <a:lnTo>
                      <a:pt x="21598" y="123501"/>
                    </a:lnTo>
                    <a:lnTo>
                      <a:pt x="5611" y="169910"/>
                    </a:lnTo>
                    <a:lnTo>
                      <a:pt x="0" y="220471"/>
                    </a:lnTo>
                    <a:lnTo>
                      <a:pt x="5611" y="270986"/>
                    </a:lnTo>
                    <a:lnTo>
                      <a:pt x="21598" y="317362"/>
                    </a:lnTo>
                    <a:lnTo>
                      <a:pt x="46686" y="358275"/>
                    </a:lnTo>
                    <a:lnTo>
                      <a:pt x="79603" y="392401"/>
                    </a:lnTo>
                    <a:lnTo>
                      <a:pt x="119076" y="418416"/>
                    </a:lnTo>
                    <a:lnTo>
                      <a:pt x="163832" y="434996"/>
                    </a:lnTo>
                    <a:lnTo>
                      <a:pt x="212597" y="440816"/>
                    </a:lnTo>
                    <a:lnTo>
                      <a:pt x="261316" y="434996"/>
                    </a:lnTo>
                    <a:lnTo>
                      <a:pt x="306038" y="418416"/>
                    </a:lnTo>
                    <a:lnTo>
                      <a:pt x="345489" y="392401"/>
                    </a:lnTo>
                    <a:lnTo>
                      <a:pt x="378392" y="358275"/>
                    </a:lnTo>
                    <a:lnTo>
                      <a:pt x="403473" y="317362"/>
                    </a:lnTo>
                    <a:lnTo>
                      <a:pt x="419457" y="270986"/>
                    </a:lnTo>
                    <a:lnTo>
                      <a:pt x="425069" y="220471"/>
                    </a:lnTo>
                    <a:lnTo>
                      <a:pt x="419457" y="169910"/>
                    </a:lnTo>
                    <a:lnTo>
                      <a:pt x="403473" y="123501"/>
                    </a:lnTo>
                    <a:lnTo>
                      <a:pt x="378392" y="82565"/>
                    </a:lnTo>
                    <a:lnTo>
                      <a:pt x="345489" y="48425"/>
                    </a:lnTo>
                    <a:lnTo>
                      <a:pt x="306038" y="22403"/>
                    </a:lnTo>
                    <a:lnTo>
                      <a:pt x="261316" y="5821"/>
                    </a:lnTo>
                    <a:lnTo>
                      <a:pt x="21259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2971292" y="3077845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471"/>
                    </a:moveTo>
                    <a:lnTo>
                      <a:pt x="5611" y="169910"/>
                    </a:lnTo>
                    <a:lnTo>
                      <a:pt x="21598" y="123501"/>
                    </a:lnTo>
                    <a:lnTo>
                      <a:pt x="46686" y="82565"/>
                    </a:lnTo>
                    <a:lnTo>
                      <a:pt x="79603" y="48425"/>
                    </a:lnTo>
                    <a:lnTo>
                      <a:pt x="119076" y="22403"/>
                    </a:lnTo>
                    <a:lnTo>
                      <a:pt x="163832" y="5821"/>
                    </a:lnTo>
                    <a:lnTo>
                      <a:pt x="212597" y="0"/>
                    </a:lnTo>
                    <a:lnTo>
                      <a:pt x="261316" y="5821"/>
                    </a:lnTo>
                    <a:lnTo>
                      <a:pt x="306038" y="22403"/>
                    </a:lnTo>
                    <a:lnTo>
                      <a:pt x="345489" y="48425"/>
                    </a:lnTo>
                    <a:lnTo>
                      <a:pt x="378392" y="82565"/>
                    </a:lnTo>
                    <a:lnTo>
                      <a:pt x="403473" y="123501"/>
                    </a:lnTo>
                    <a:lnTo>
                      <a:pt x="419457" y="169910"/>
                    </a:lnTo>
                    <a:lnTo>
                      <a:pt x="425069" y="220471"/>
                    </a:lnTo>
                    <a:lnTo>
                      <a:pt x="419457" y="270986"/>
                    </a:lnTo>
                    <a:lnTo>
                      <a:pt x="403473" y="317362"/>
                    </a:lnTo>
                    <a:lnTo>
                      <a:pt x="378392" y="358275"/>
                    </a:lnTo>
                    <a:lnTo>
                      <a:pt x="345489" y="392401"/>
                    </a:lnTo>
                    <a:lnTo>
                      <a:pt x="306038" y="418416"/>
                    </a:lnTo>
                    <a:lnTo>
                      <a:pt x="261316" y="434996"/>
                    </a:lnTo>
                    <a:lnTo>
                      <a:pt x="212597" y="440816"/>
                    </a:lnTo>
                    <a:lnTo>
                      <a:pt x="163832" y="434996"/>
                    </a:lnTo>
                    <a:lnTo>
                      <a:pt x="119076" y="418416"/>
                    </a:lnTo>
                    <a:lnTo>
                      <a:pt x="79603" y="392401"/>
                    </a:lnTo>
                    <a:lnTo>
                      <a:pt x="46686" y="358275"/>
                    </a:lnTo>
                    <a:lnTo>
                      <a:pt x="21598" y="317362"/>
                    </a:lnTo>
                    <a:lnTo>
                      <a:pt x="5611" y="270986"/>
                    </a:lnTo>
                    <a:lnTo>
                      <a:pt x="0" y="220471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79"/>
              <p:cNvSpPr txBox="1"/>
              <p:nvPr/>
            </p:nvSpPr>
            <p:spPr>
              <a:xfrm>
                <a:off x="2976498" y="3146298"/>
                <a:ext cx="400685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5" dirty="0">
                    <a:latin typeface="Calibri"/>
                    <a:cs typeface="Calibri"/>
                  </a:rPr>
                  <a:t>Se</a:t>
                </a:r>
                <a:r>
                  <a:rPr sz="1600" b="1" spc="-20" dirty="0">
                    <a:latin typeface="Calibri"/>
                    <a:cs typeface="Calibri"/>
                  </a:rPr>
                  <a:t>p</a:t>
                </a:r>
                <a:r>
                  <a:rPr sz="1600" b="1" spc="-5" dirty="0">
                    <a:latin typeface="Calibri"/>
                    <a:cs typeface="Calibri"/>
                  </a:rPr>
                  <a:t>t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2595498" y="2451607"/>
                <a:ext cx="93980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156844">
                    <a:moveTo>
                      <a:pt x="0" y="0"/>
                    </a:moveTo>
                    <a:lnTo>
                      <a:pt x="93471" y="15659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2668397" y="3599688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97" y="0"/>
                    </a:moveTo>
                    <a:lnTo>
                      <a:pt x="163832" y="5821"/>
                    </a:lnTo>
                    <a:lnTo>
                      <a:pt x="119076" y="22403"/>
                    </a:lnTo>
                    <a:lnTo>
                      <a:pt x="79603" y="48425"/>
                    </a:lnTo>
                    <a:lnTo>
                      <a:pt x="46686" y="82565"/>
                    </a:lnTo>
                    <a:lnTo>
                      <a:pt x="21598" y="123501"/>
                    </a:lnTo>
                    <a:lnTo>
                      <a:pt x="5611" y="169910"/>
                    </a:lnTo>
                    <a:lnTo>
                      <a:pt x="0" y="220472"/>
                    </a:lnTo>
                    <a:lnTo>
                      <a:pt x="5611" y="270993"/>
                    </a:lnTo>
                    <a:lnTo>
                      <a:pt x="21598" y="317387"/>
                    </a:lnTo>
                    <a:lnTo>
                      <a:pt x="46686" y="358325"/>
                    </a:lnTo>
                    <a:lnTo>
                      <a:pt x="79603" y="392478"/>
                    </a:lnTo>
                    <a:lnTo>
                      <a:pt x="119076" y="418517"/>
                    </a:lnTo>
                    <a:lnTo>
                      <a:pt x="163832" y="435116"/>
                    </a:lnTo>
                    <a:lnTo>
                      <a:pt x="212597" y="440944"/>
                    </a:lnTo>
                    <a:lnTo>
                      <a:pt x="261316" y="435116"/>
                    </a:lnTo>
                    <a:lnTo>
                      <a:pt x="306038" y="418517"/>
                    </a:lnTo>
                    <a:lnTo>
                      <a:pt x="345489" y="392478"/>
                    </a:lnTo>
                    <a:lnTo>
                      <a:pt x="378392" y="358325"/>
                    </a:lnTo>
                    <a:lnTo>
                      <a:pt x="403473" y="317387"/>
                    </a:lnTo>
                    <a:lnTo>
                      <a:pt x="419457" y="270993"/>
                    </a:lnTo>
                    <a:lnTo>
                      <a:pt x="425069" y="220472"/>
                    </a:lnTo>
                    <a:lnTo>
                      <a:pt x="419457" y="169910"/>
                    </a:lnTo>
                    <a:lnTo>
                      <a:pt x="403473" y="123501"/>
                    </a:lnTo>
                    <a:lnTo>
                      <a:pt x="378392" y="82565"/>
                    </a:lnTo>
                    <a:lnTo>
                      <a:pt x="345489" y="48425"/>
                    </a:lnTo>
                    <a:lnTo>
                      <a:pt x="306038" y="22403"/>
                    </a:lnTo>
                    <a:lnTo>
                      <a:pt x="261316" y="5821"/>
                    </a:lnTo>
                    <a:lnTo>
                      <a:pt x="21259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82"/>
              <p:cNvSpPr/>
              <p:nvPr/>
            </p:nvSpPr>
            <p:spPr>
              <a:xfrm>
                <a:off x="2668397" y="3599688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472"/>
                    </a:moveTo>
                    <a:lnTo>
                      <a:pt x="5611" y="169910"/>
                    </a:lnTo>
                    <a:lnTo>
                      <a:pt x="21598" y="123501"/>
                    </a:lnTo>
                    <a:lnTo>
                      <a:pt x="46686" y="82565"/>
                    </a:lnTo>
                    <a:lnTo>
                      <a:pt x="79603" y="48425"/>
                    </a:lnTo>
                    <a:lnTo>
                      <a:pt x="119076" y="22403"/>
                    </a:lnTo>
                    <a:lnTo>
                      <a:pt x="163832" y="5821"/>
                    </a:lnTo>
                    <a:lnTo>
                      <a:pt x="212597" y="0"/>
                    </a:lnTo>
                    <a:lnTo>
                      <a:pt x="261316" y="5821"/>
                    </a:lnTo>
                    <a:lnTo>
                      <a:pt x="306038" y="22403"/>
                    </a:lnTo>
                    <a:lnTo>
                      <a:pt x="345489" y="48425"/>
                    </a:lnTo>
                    <a:lnTo>
                      <a:pt x="378392" y="82565"/>
                    </a:lnTo>
                    <a:lnTo>
                      <a:pt x="403473" y="123501"/>
                    </a:lnTo>
                    <a:lnTo>
                      <a:pt x="419457" y="169910"/>
                    </a:lnTo>
                    <a:lnTo>
                      <a:pt x="425069" y="220472"/>
                    </a:lnTo>
                    <a:lnTo>
                      <a:pt x="419457" y="270993"/>
                    </a:lnTo>
                    <a:lnTo>
                      <a:pt x="403473" y="317387"/>
                    </a:lnTo>
                    <a:lnTo>
                      <a:pt x="378392" y="358325"/>
                    </a:lnTo>
                    <a:lnTo>
                      <a:pt x="345489" y="392478"/>
                    </a:lnTo>
                    <a:lnTo>
                      <a:pt x="306038" y="418517"/>
                    </a:lnTo>
                    <a:lnTo>
                      <a:pt x="261316" y="435116"/>
                    </a:lnTo>
                    <a:lnTo>
                      <a:pt x="212597" y="440944"/>
                    </a:lnTo>
                    <a:lnTo>
                      <a:pt x="163832" y="435116"/>
                    </a:lnTo>
                    <a:lnTo>
                      <a:pt x="119076" y="418517"/>
                    </a:lnTo>
                    <a:lnTo>
                      <a:pt x="79603" y="392478"/>
                    </a:lnTo>
                    <a:lnTo>
                      <a:pt x="46686" y="358325"/>
                    </a:lnTo>
                    <a:lnTo>
                      <a:pt x="21598" y="317387"/>
                    </a:lnTo>
                    <a:lnTo>
                      <a:pt x="5611" y="270993"/>
                    </a:lnTo>
                    <a:lnTo>
                      <a:pt x="0" y="2204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3"/>
              <p:cNvSpPr txBox="1"/>
              <p:nvPr/>
            </p:nvSpPr>
            <p:spPr>
              <a:xfrm>
                <a:off x="2702432" y="3668395"/>
                <a:ext cx="318135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10" dirty="0">
                    <a:latin typeface="Calibri"/>
                    <a:cs typeface="Calibri"/>
                  </a:rPr>
                  <a:t>O</a:t>
                </a:r>
                <a:r>
                  <a:rPr sz="1600" b="1" spc="-5" dirty="0">
                    <a:latin typeface="Calibri"/>
                    <a:cs typeface="Calibri"/>
                  </a:rPr>
                  <a:t>ct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84" name="object 84"/>
              <p:cNvSpPr/>
              <p:nvPr/>
            </p:nvSpPr>
            <p:spPr>
              <a:xfrm>
                <a:off x="2981579" y="3486784"/>
                <a:ext cx="93980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156845">
                    <a:moveTo>
                      <a:pt x="0" y="156590"/>
                    </a:moveTo>
                    <a:lnTo>
                      <a:pt x="93471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2361310" y="4131055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212597" y="0"/>
                    </a:moveTo>
                    <a:lnTo>
                      <a:pt x="163872" y="5821"/>
                    </a:lnTo>
                    <a:lnTo>
                      <a:pt x="119131" y="22403"/>
                    </a:lnTo>
                    <a:lnTo>
                      <a:pt x="79656" y="48425"/>
                    </a:lnTo>
                    <a:lnTo>
                      <a:pt x="46726" y="82565"/>
                    </a:lnTo>
                    <a:lnTo>
                      <a:pt x="21620" y="123501"/>
                    </a:lnTo>
                    <a:lnTo>
                      <a:pt x="5618" y="169910"/>
                    </a:lnTo>
                    <a:lnTo>
                      <a:pt x="0" y="220472"/>
                    </a:lnTo>
                    <a:lnTo>
                      <a:pt x="5618" y="271033"/>
                    </a:lnTo>
                    <a:lnTo>
                      <a:pt x="21620" y="317442"/>
                    </a:lnTo>
                    <a:lnTo>
                      <a:pt x="46726" y="358378"/>
                    </a:lnTo>
                    <a:lnTo>
                      <a:pt x="79656" y="392518"/>
                    </a:lnTo>
                    <a:lnTo>
                      <a:pt x="119131" y="418540"/>
                    </a:lnTo>
                    <a:lnTo>
                      <a:pt x="163872" y="435122"/>
                    </a:lnTo>
                    <a:lnTo>
                      <a:pt x="212597" y="440944"/>
                    </a:lnTo>
                    <a:lnTo>
                      <a:pt x="261323" y="435122"/>
                    </a:lnTo>
                    <a:lnTo>
                      <a:pt x="306064" y="418540"/>
                    </a:lnTo>
                    <a:lnTo>
                      <a:pt x="345539" y="392518"/>
                    </a:lnTo>
                    <a:lnTo>
                      <a:pt x="378469" y="358378"/>
                    </a:lnTo>
                    <a:lnTo>
                      <a:pt x="403575" y="317442"/>
                    </a:lnTo>
                    <a:lnTo>
                      <a:pt x="419577" y="271033"/>
                    </a:lnTo>
                    <a:lnTo>
                      <a:pt x="425195" y="220472"/>
                    </a:lnTo>
                    <a:lnTo>
                      <a:pt x="419577" y="169910"/>
                    </a:lnTo>
                    <a:lnTo>
                      <a:pt x="403575" y="123501"/>
                    </a:lnTo>
                    <a:lnTo>
                      <a:pt x="378469" y="82565"/>
                    </a:lnTo>
                    <a:lnTo>
                      <a:pt x="345539" y="48425"/>
                    </a:lnTo>
                    <a:lnTo>
                      <a:pt x="306064" y="22403"/>
                    </a:lnTo>
                    <a:lnTo>
                      <a:pt x="261323" y="5821"/>
                    </a:lnTo>
                    <a:lnTo>
                      <a:pt x="21259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2361310" y="4131055"/>
                <a:ext cx="425450" cy="441325"/>
              </a:xfrm>
              <a:custGeom>
                <a:avLst/>
                <a:gdLst/>
                <a:ahLst/>
                <a:cxnLst/>
                <a:rect l="l" t="t" r="r" b="b"/>
                <a:pathLst>
                  <a:path w="425450" h="441325">
                    <a:moveTo>
                      <a:pt x="0" y="220472"/>
                    </a:moveTo>
                    <a:lnTo>
                      <a:pt x="5618" y="169910"/>
                    </a:lnTo>
                    <a:lnTo>
                      <a:pt x="21620" y="123501"/>
                    </a:lnTo>
                    <a:lnTo>
                      <a:pt x="46726" y="82565"/>
                    </a:lnTo>
                    <a:lnTo>
                      <a:pt x="79656" y="48425"/>
                    </a:lnTo>
                    <a:lnTo>
                      <a:pt x="119131" y="22403"/>
                    </a:lnTo>
                    <a:lnTo>
                      <a:pt x="163872" y="5821"/>
                    </a:lnTo>
                    <a:lnTo>
                      <a:pt x="212597" y="0"/>
                    </a:lnTo>
                    <a:lnTo>
                      <a:pt x="261323" y="5821"/>
                    </a:lnTo>
                    <a:lnTo>
                      <a:pt x="306064" y="22403"/>
                    </a:lnTo>
                    <a:lnTo>
                      <a:pt x="345539" y="48425"/>
                    </a:lnTo>
                    <a:lnTo>
                      <a:pt x="378469" y="82565"/>
                    </a:lnTo>
                    <a:lnTo>
                      <a:pt x="403575" y="123501"/>
                    </a:lnTo>
                    <a:lnTo>
                      <a:pt x="419577" y="169910"/>
                    </a:lnTo>
                    <a:lnTo>
                      <a:pt x="425195" y="220472"/>
                    </a:lnTo>
                    <a:lnTo>
                      <a:pt x="419577" y="271033"/>
                    </a:lnTo>
                    <a:lnTo>
                      <a:pt x="403575" y="317442"/>
                    </a:lnTo>
                    <a:lnTo>
                      <a:pt x="378469" y="358378"/>
                    </a:lnTo>
                    <a:lnTo>
                      <a:pt x="345539" y="392518"/>
                    </a:lnTo>
                    <a:lnTo>
                      <a:pt x="306064" y="418540"/>
                    </a:lnTo>
                    <a:lnTo>
                      <a:pt x="261323" y="435122"/>
                    </a:lnTo>
                    <a:lnTo>
                      <a:pt x="212597" y="440944"/>
                    </a:lnTo>
                    <a:lnTo>
                      <a:pt x="163872" y="435122"/>
                    </a:lnTo>
                    <a:lnTo>
                      <a:pt x="119131" y="418540"/>
                    </a:lnTo>
                    <a:lnTo>
                      <a:pt x="79656" y="392518"/>
                    </a:lnTo>
                    <a:lnTo>
                      <a:pt x="46726" y="358378"/>
                    </a:lnTo>
                    <a:lnTo>
                      <a:pt x="21620" y="317442"/>
                    </a:lnTo>
                    <a:lnTo>
                      <a:pt x="5618" y="271033"/>
                    </a:lnTo>
                    <a:lnTo>
                      <a:pt x="0" y="22047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7"/>
              <p:cNvSpPr txBox="1"/>
              <p:nvPr/>
            </p:nvSpPr>
            <p:spPr>
              <a:xfrm>
                <a:off x="2377820" y="4183507"/>
                <a:ext cx="365125" cy="26924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600" b="1" spc="-5" dirty="0">
                    <a:latin typeface="Calibri"/>
                    <a:cs typeface="Calibri"/>
                  </a:rPr>
                  <a:t>N</a:t>
                </a:r>
                <a:r>
                  <a:rPr sz="1600" b="1" dirty="0">
                    <a:latin typeface="Calibri"/>
                    <a:cs typeface="Calibri"/>
                  </a:rPr>
                  <a:t>o</a:t>
                </a:r>
                <a:r>
                  <a:rPr sz="1600" b="1" spc="-5" dirty="0">
                    <a:latin typeface="Calibri"/>
                    <a:cs typeface="Calibri"/>
                  </a:rPr>
                  <a:t>v</a:t>
                </a:r>
                <a:endParaRPr sz="1600">
                  <a:latin typeface="Calibri"/>
                  <a:cs typeface="Calibri"/>
                </a:endParaRPr>
              </a:p>
            </p:txBody>
          </p:sp>
          <p:sp>
            <p:nvSpPr>
              <p:cNvPr id="88" name="object 88"/>
              <p:cNvSpPr/>
              <p:nvPr/>
            </p:nvSpPr>
            <p:spPr>
              <a:xfrm>
                <a:off x="2212467" y="2468626"/>
                <a:ext cx="93980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156844">
                    <a:moveTo>
                      <a:pt x="0" y="156590"/>
                    </a:moveTo>
                    <a:lnTo>
                      <a:pt x="93471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9"/>
              <p:cNvSpPr/>
              <p:nvPr/>
            </p:nvSpPr>
            <p:spPr>
              <a:xfrm>
                <a:off x="2727960" y="4024629"/>
                <a:ext cx="93980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156845">
                    <a:moveTo>
                      <a:pt x="0" y="156464"/>
                    </a:moveTo>
                    <a:lnTo>
                      <a:pt x="93471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2955925" y="2948939"/>
                <a:ext cx="93980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156844">
                    <a:moveTo>
                      <a:pt x="0" y="0"/>
                    </a:moveTo>
                    <a:lnTo>
                      <a:pt x="93472" y="15659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91"/>
              <p:cNvSpPr/>
              <p:nvPr/>
            </p:nvSpPr>
            <p:spPr>
              <a:xfrm>
                <a:off x="719404" y="2976626"/>
                <a:ext cx="93980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156844">
                    <a:moveTo>
                      <a:pt x="0" y="0"/>
                    </a:moveTo>
                    <a:lnTo>
                      <a:pt x="93433" y="15659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92"/>
              <p:cNvSpPr/>
              <p:nvPr/>
            </p:nvSpPr>
            <p:spPr>
              <a:xfrm>
                <a:off x="745070" y="2500629"/>
                <a:ext cx="93980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156844">
                    <a:moveTo>
                      <a:pt x="0" y="156464"/>
                    </a:moveTo>
                    <a:lnTo>
                      <a:pt x="93446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93"/>
              <p:cNvSpPr/>
              <p:nvPr/>
            </p:nvSpPr>
            <p:spPr>
              <a:xfrm>
                <a:off x="1088034" y="3453765"/>
                <a:ext cx="93980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156845">
                    <a:moveTo>
                      <a:pt x="0" y="0"/>
                    </a:moveTo>
                    <a:lnTo>
                      <a:pt x="93446" y="156591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4"/>
              <p:cNvSpPr/>
              <p:nvPr/>
            </p:nvSpPr>
            <p:spPr>
              <a:xfrm>
                <a:off x="1900301" y="2972435"/>
                <a:ext cx="93980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93980" h="156844">
                    <a:moveTo>
                      <a:pt x="0" y="156463"/>
                    </a:moveTo>
                    <a:lnTo>
                      <a:pt x="93472" y="0"/>
                    </a:lnTo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5D6F5AFA-203A-4926-BBAD-2DB4DB3B7F82}"/>
                </a:ext>
              </a:extLst>
            </p:cNvPr>
            <p:cNvSpPr txBox="1"/>
            <p:nvPr/>
          </p:nvSpPr>
          <p:spPr>
            <a:xfrm>
              <a:off x="369013" y="1589431"/>
              <a:ext cx="1709139" cy="335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91565">
                <a:lnSpc>
                  <a:spcPts val="1855"/>
                </a:lnSpc>
                <a:spcBef>
                  <a:spcPts val="1390"/>
                </a:spcBef>
              </a:pPr>
              <a:r>
                <a:rPr lang="en-US" altLang="zh-CN" sz="1800" b="1" spc="-10" dirty="0">
                  <a:latin typeface="Calibri"/>
                  <a:cs typeface="Calibri"/>
                </a:rPr>
                <a:t>Jan</a:t>
              </a:r>
              <a:endParaRPr lang="en-US" altLang="zh-CN" sz="1800" dirty="0">
                <a:latin typeface="Calibri"/>
                <a:cs typeface="Calibri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5E8428C-C899-423B-B489-4E1738E7DB20}"/>
              </a:ext>
            </a:extLst>
          </p:cNvPr>
          <p:cNvGrpSpPr/>
          <p:nvPr/>
        </p:nvGrpSpPr>
        <p:grpSpPr>
          <a:xfrm>
            <a:off x="6777354" y="1753997"/>
            <a:ext cx="1967763" cy="2456306"/>
            <a:chOff x="6777354" y="1753997"/>
            <a:chExt cx="1967763" cy="2456306"/>
          </a:xfrm>
        </p:grpSpPr>
        <p:sp>
          <p:nvSpPr>
            <p:cNvPr id="95" name="object 95"/>
            <p:cNvSpPr/>
            <p:nvPr/>
          </p:nvSpPr>
          <p:spPr>
            <a:xfrm>
              <a:off x="7190613" y="1753997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7" y="0"/>
                  </a:moveTo>
                  <a:lnTo>
                    <a:pt x="163872" y="5821"/>
                  </a:lnTo>
                  <a:lnTo>
                    <a:pt x="119131" y="22403"/>
                  </a:lnTo>
                  <a:lnTo>
                    <a:pt x="79656" y="48425"/>
                  </a:lnTo>
                  <a:lnTo>
                    <a:pt x="46726" y="82565"/>
                  </a:lnTo>
                  <a:lnTo>
                    <a:pt x="21620" y="123501"/>
                  </a:lnTo>
                  <a:lnTo>
                    <a:pt x="5618" y="169910"/>
                  </a:lnTo>
                  <a:lnTo>
                    <a:pt x="0" y="220472"/>
                  </a:lnTo>
                  <a:lnTo>
                    <a:pt x="5618" y="271033"/>
                  </a:lnTo>
                  <a:lnTo>
                    <a:pt x="21620" y="317442"/>
                  </a:lnTo>
                  <a:lnTo>
                    <a:pt x="46726" y="358378"/>
                  </a:lnTo>
                  <a:lnTo>
                    <a:pt x="79656" y="392518"/>
                  </a:lnTo>
                  <a:lnTo>
                    <a:pt x="119131" y="418540"/>
                  </a:lnTo>
                  <a:lnTo>
                    <a:pt x="163872" y="435122"/>
                  </a:lnTo>
                  <a:lnTo>
                    <a:pt x="212597" y="440943"/>
                  </a:lnTo>
                  <a:lnTo>
                    <a:pt x="261323" y="435122"/>
                  </a:lnTo>
                  <a:lnTo>
                    <a:pt x="306064" y="418540"/>
                  </a:lnTo>
                  <a:lnTo>
                    <a:pt x="345539" y="392518"/>
                  </a:lnTo>
                  <a:lnTo>
                    <a:pt x="378469" y="358378"/>
                  </a:lnTo>
                  <a:lnTo>
                    <a:pt x="403575" y="317442"/>
                  </a:lnTo>
                  <a:lnTo>
                    <a:pt x="419577" y="271033"/>
                  </a:lnTo>
                  <a:lnTo>
                    <a:pt x="425195" y="220472"/>
                  </a:lnTo>
                  <a:lnTo>
                    <a:pt x="419577" y="169910"/>
                  </a:lnTo>
                  <a:lnTo>
                    <a:pt x="403575" y="123501"/>
                  </a:lnTo>
                  <a:lnTo>
                    <a:pt x="378469" y="82565"/>
                  </a:lnTo>
                  <a:lnTo>
                    <a:pt x="345539" y="48425"/>
                  </a:lnTo>
                  <a:lnTo>
                    <a:pt x="306064" y="22403"/>
                  </a:lnTo>
                  <a:lnTo>
                    <a:pt x="261323" y="5821"/>
                  </a:lnTo>
                  <a:lnTo>
                    <a:pt x="212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90613" y="1753997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2"/>
                  </a:moveTo>
                  <a:lnTo>
                    <a:pt x="5618" y="169910"/>
                  </a:lnTo>
                  <a:lnTo>
                    <a:pt x="21620" y="123501"/>
                  </a:lnTo>
                  <a:lnTo>
                    <a:pt x="46726" y="82565"/>
                  </a:lnTo>
                  <a:lnTo>
                    <a:pt x="79656" y="48425"/>
                  </a:lnTo>
                  <a:lnTo>
                    <a:pt x="119131" y="22403"/>
                  </a:lnTo>
                  <a:lnTo>
                    <a:pt x="163872" y="5821"/>
                  </a:lnTo>
                  <a:lnTo>
                    <a:pt x="212597" y="0"/>
                  </a:lnTo>
                  <a:lnTo>
                    <a:pt x="261323" y="5821"/>
                  </a:lnTo>
                  <a:lnTo>
                    <a:pt x="306064" y="22403"/>
                  </a:lnTo>
                  <a:lnTo>
                    <a:pt x="345539" y="48425"/>
                  </a:lnTo>
                  <a:lnTo>
                    <a:pt x="378469" y="82565"/>
                  </a:lnTo>
                  <a:lnTo>
                    <a:pt x="403575" y="123501"/>
                  </a:lnTo>
                  <a:lnTo>
                    <a:pt x="419577" y="169910"/>
                  </a:lnTo>
                  <a:lnTo>
                    <a:pt x="425195" y="220472"/>
                  </a:lnTo>
                  <a:lnTo>
                    <a:pt x="419577" y="271033"/>
                  </a:lnTo>
                  <a:lnTo>
                    <a:pt x="403575" y="317442"/>
                  </a:lnTo>
                  <a:lnTo>
                    <a:pt x="378469" y="358378"/>
                  </a:lnTo>
                  <a:lnTo>
                    <a:pt x="345539" y="392518"/>
                  </a:lnTo>
                  <a:lnTo>
                    <a:pt x="306064" y="418540"/>
                  </a:lnTo>
                  <a:lnTo>
                    <a:pt x="261323" y="435122"/>
                  </a:lnTo>
                  <a:lnTo>
                    <a:pt x="212597" y="440943"/>
                  </a:lnTo>
                  <a:lnTo>
                    <a:pt x="163872" y="435122"/>
                  </a:lnTo>
                  <a:lnTo>
                    <a:pt x="119131" y="418540"/>
                  </a:lnTo>
                  <a:lnTo>
                    <a:pt x="79656" y="392518"/>
                  </a:lnTo>
                  <a:lnTo>
                    <a:pt x="46726" y="358378"/>
                  </a:lnTo>
                  <a:lnTo>
                    <a:pt x="21620" y="317442"/>
                  </a:lnTo>
                  <a:lnTo>
                    <a:pt x="5618" y="271033"/>
                  </a:lnTo>
                  <a:lnTo>
                    <a:pt x="0" y="220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460742" y="2286507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598" y="0"/>
                  </a:moveTo>
                  <a:lnTo>
                    <a:pt x="163832" y="5821"/>
                  </a:lnTo>
                  <a:lnTo>
                    <a:pt x="119076" y="22403"/>
                  </a:lnTo>
                  <a:lnTo>
                    <a:pt x="79603" y="48425"/>
                  </a:lnTo>
                  <a:lnTo>
                    <a:pt x="46686" y="82565"/>
                  </a:lnTo>
                  <a:lnTo>
                    <a:pt x="21598" y="123501"/>
                  </a:lnTo>
                  <a:lnTo>
                    <a:pt x="5611" y="169910"/>
                  </a:lnTo>
                  <a:lnTo>
                    <a:pt x="0" y="220471"/>
                  </a:lnTo>
                  <a:lnTo>
                    <a:pt x="5611" y="271033"/>
                  </a:lnTo>
                  <a:lnTo>
                    <a:pt x="21598" y="317442"/>
                  </a:lnTo>
                  <a:lnTo>
                    <a:pt x="46686" y="358378"/>
                  </a:lnTo>
                  <a:lnTo>
                    <a:pt x="79603" y="392518"/>
                  </a:lnTo>
                  <a:lnTo>
                    <a:pt x="119076" y="418540"/>
                  </a:lnTo>
                  <a:lnTo>
                    <a:pt x="163832" y="435122"/>
                  </a:lnTo>
                  <a:lnTo>
                    <a:pt x="212598" y="440943"/>
                  </a:lnTo>
                  <a:lnTo>
                    <a:pt x="261316" y="435122"/>
                  </a:lnTo>
                  <a:lnTo>
                    <a:pt x="306038" y="418540"/>
                  </a:lnTo>
                  <a:lnTo>
                    <a:pt x="345489" y="392518"/>
                  </a:lnTo>
                  <a:lnTo>
                    <a:pt x="378392" y="358378"/>
                  </a:lnTo>
                  <a:lnTo>
                    <a:pt x="403473" y="317442"/>
                  </a:lnTo>
                  <a:lnTo>
                    <a:pt x="419457" y="271033"/>
                  </a:lnTo>
                  <a:lnTo>
                    <a:pt x="425068" y="220471"/>
                  </a:lnTo>
                  <a:lnTo>
                    <a:pt x="419457" y="169910"/>
                  </a:lnTo>
                  <a:lnTo>
                    <a:pt x="403473" y="123501"/>
                  </a:lnTo>
                  <a:lnTo>
                    <a:pt x="378392" y="82565"/>
                  </a:lnTo>
                  <a:lnTo>
                    <a:pt x="345489" y="48425"/>
                  </a:lnTo>
                  <a:lnTo>
                    <a:pt x="306038" y="22403"/>
                  </a:lnTo>
                  <a:lnTo>
                    <a:pt x="261316" y="5821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60742" y="2286507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1"/>
                  </a:moveTo>
                  <a:lnTo>
                    <a:pt x="5611" y="169910"/>
                  </a:lnTo>
                  <a:lnTo>
                    <a:pt x="21598" y="123501"/>
                  </a:lnTo>
                  <a:lnTo>
                    <a:pt x="46686" y="82565"/>
                  </a:lnTo>
                  <a:lnTo>
                    <a:pt x="79603" y="48425"/>
                  </a:lnTo>
                  <a:lnTo>
                    <a:pt x="119076" y="22403"/>
                  </a:lnTo>
                  <a:lnTo>
                    <a:pt x="163832" y="5821"/>
                  </a:lnTo>
                  <a:lnTo>
                    <a:pt x="212598" y="0"/>
                  </a:lnTo>
                  <a:lnTo>
                    <a:pt x="261316" y="5821"/>
                  </a:lnTo>
                  <a:lnTo>
                    <a:pt x="306038" y="22403"/>
                  </a:lnTo>
                  <a:lnTo>
                    <a:pt x="345489" y="48425"/>
                  </a:lnTo>
                  <a:lnTo>
                    <a:pt x="378392" y="82565"/>
                  </a:lnTo>
                  <a:lnTo>
                    <a:pt x="403473" y="123501"/>
                  </a:lnTo>
                  <a:lnTo>
                    <a:pt x="419457" y="169910"/>
                  </a:lnTo>
                  <a:lnTo>
                    <a:pt x="425068" y="220471"/>
                  </a:lnTo>
                  <a:lnTo>
                    <a:pt x="419457" y="271033"/>
                  </a:lnTo>
                  <a:lnTo>
                    <a:pt x="403473" y="317442"/>
                  </a:lnTo>
                  <a:lnTo>
                    <a:pt x="378392" y="358378"/>
                  </a:lnTo>
                  <a:lnTo>
                    <a:pt x="345489" y="392518"/>
                  </a:lnTo>
                  <a:lnTo>
                    <a:pt x="306038" y="418540"/>
                  </a:lnTo>
                  <a:lnTo>
                    <a:pt x="261316" y="435122"/>
                  </a:lnTo>
                  <a:lnTo>
                    <a:pt x="212598" y="440943"/>
                  </a:lnTo>
                  <a:lnTo>
                    <a:pt x="163832" y="435122"/>
                  </a:lnTo>
                  <a:lnTo>
                    <a:pt x="119076" y="418540"/>
                  </a:lnTo>
                  <a:lnTo>
                    <a:pt x="79603" y="392518"/>
                  </a:lnTo>
                  <a:lnTo>
                    <a:pt x="46686" y="358378"/>
                  </a:lnTo>
                  <a:lnTo>
                    <a:pt x="21598" y="317442"/>
                  </a:lnTo>
                  <a:lnTo>
                    <a:pt x="5611" y="271033"/>
                  </a:lnTo>
                  <a:lnTo>
                    <a:pt x="0" y="22047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7482078" y="2336673"/>
              <a:ext cx="35369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dirty="0">
                  <a:latin typeface="Calibri"/>
                  <a:cs typeface="Calibri"/>
                </a:rPr>
                <a:t>A</a:t>
              </a:r>
              <a:r>
                <a:rPr sz="1600" b="1" spc="-10" dirty="0">
                  <a:latin typeface="Calibri"/>
                  <a:cs typeface="Calibri"/>
                </a:rPr>
                <a:t>u</a:t>
              </a:r>
              <a:r>
                <a:rPr sz="1600" b="1" spc="-5" dirty="0">
                  <a:latin typeface="Calibri"/>
                  <a:cs typeface="Calibri"/>
                </a:rPr>
                <a:t>g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58404" y="3159886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471" y="0"/>
                  </a:moveTo>
                  <a:lnTo>
                    <a:pt x="163752" y="5820"/>
                  </a:lnTo>
                  <a:lnTo>
                    <a:pt x="119030" y="22400"/>
                  </a:lnTo>
                  <a:lnTo>
                    <a:pt x="79579" y="48415"/>
                  </a:lnTo>
                  <a:lnTo>
                    <a:pt x="46676" y="82541"/>
                  </a:lnTo>
                  <a:lnTo>
                    <a:pt x="21595" y="123454"/>
                  </a:lnTo>
                  <a:lnTo>
                    <a:pt x="5611" y="169830"/>
                  </a:lnTo>
                  <a:lnTo>
                    <a:pt x="0" y="220345"/>
                  </a:lnTo>
                  <a:lnTo>
                    <a:pt x="5611" y="270906"/>
                  </a:lnTo>
                  <a:lnTo>
                    <a:pt x="21595" y="317315"/>
                  </a:lnTo>
                  <a:lnTo>
                    <a:pt x="46676" y="358251"/>
                  </a:lnTo>
                  <a:lnTo>
                    <a:pt x="79579" y="392391"/>
                  </a:lnTo>
                  <a:lnTo>
                    <a:pt x="119030" y="418413"/>
                  </a:lnTo>
                  <a:lnTo>
                    <a:pt x="163752" y="434995"/>
                  </a:lnTo>
                  <a:lnTo>
                    <a:pt x="212471" y="440816"/>
                  </a:lnTo>
                  <a:lnTo>
                    <a:pt x="261236" y="434995"/>
                  </a:lnTo>
                  <a:lnTo>
                    <a:pt x="305992" y="418413"/>
                  </a:lnTo>
                  <a:lnTo>
                    <a:pt x="345465" y="392391"/>
                  </a:lnTo>
                  <a:lnTo>
                    <a:pt x="378382" y="358251"/>
                  </a:lnTo>
                  <a:lnTo>
                    <a:pt x="403470" y="317315"/>
                  </a:lnTo>
                  <a:lnTo>
                    <a:pt x="419457" y="270906"/>
                  </a:lnTo>
                  <a:lnTo>
                    <a:pt x="425069" y="220345"/>
                  </a:lnTo>
                  <a:lnTo>
                    <a:pt x="419457" y="169830"/>
                  </a:lnTo>
                  <a:lnTo>
                    <a:pt x="403470" y="123454"/>
                  </a:lnTo>
                  <a:lnTo>
                    <a:pt x="378382" y="82541"/>
                  </a:lnTo>
                  <a:lnTo>
                    <a:pt x="345465" y="48415"/>
                  </a:lnTo>
                  <a:lnTo>
                    <a:pt x="305992" y="22400"/>
                  </a:lnTo>
                  <a:lnTo>
                    <a:pt x="261236" y="5820"/>
                  </a:lnTo>
                  <a:lnTo>
                    <a:pt x="21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58404" y="3159886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345"/>
                  </a:moveTo>
                  <a:lnTo>
                    <a:pt x="5611" y="169830"/>
                  </a:lnTo>
                  <a:lnTo>
                    <a:pt x="21595" y="123454"/>
                  </a:lnTo>
                  <a:lnTo>
                    <a:pt x="46676" y="82541"/>
                  </a:lnTo>
                  <a:lnTo>
                    <a:pt x="79579" y="48415"/>
                  </a:lnTo>
                  <a:lnTo>
                    <a:pt x="119030" y="22400"/>
                  </a:lnTo>
                  <a:lnTo>
                    <a:pt x="163752" y="5820"/>
                  </a:lnTo>
                  <a:lnTo>
                    <a:pt x="212471" y="0"/>
                  </a:lnTo>
                  <a:lnTo>
                    <a:pt x="261236" y="5820"/>
                  </a:lnTo>
                  <a:lnTo>
                    <a:pt x="305992" y="22400"/>
                  </a:lnTo>
                  <a:lnTo>
                    <a:pt x="345465" y="48415"/>
                  </a:lnTo>
                  <a:lnTo>
                    <a:pt x="378382" y="82541"/>
                  </a:lnTo>
                  <a:lnTo>
                    <a:pt x="403470" y="123454"/>
                  </a:lnTo>
                  <a:lnTo>
                    <a:pt x="419457" y="169830"/>
                  </a:lnTo>
                  <a:lnTo>
                    <a:pt x="425069" y="220345"/>
                  </a:lnTo>
                  <a:lnTo>
                    <a:pt x="419457" y="270906"/>
                  </a:lnTo>
                  <a:lnTo>
                    <a:pt x="403470" y="317315"/>
                  </a:lnTo>
                  <a:lnTo>
                    <a:pt x="378382" y="358251"/>
                  </a:lnTo>
                  <a:lnTo>
                    <a:pt x="345465" y="392391"/>
                  </a:lnTo>
                  <a:lnTo>
                    <a:pt x="305992" y="418413"/>
                  </a:lnTo>
                  <a:lnTo>
                    <a:pt x="261236" y="434995"/>
                  </a:lnTo>
                  <a:lnTo>
                    <a:pt x="212471" y="440816"/>
                  </a:lnTo>
                  <a:lnTo>
                    <a:pt x="163752" y="434995"/>
                  </a:lnTo>
                  <a:lnTo>
                    <a:pt x="119030" y="418413"/>
                  </a:lnTo>
                  <a:lnTo>
                    <a:pt x="79579" y="392391"/>
                  </a:lnTo>
                  <a:lnTo>
                    <a:pt x="46676" y="358251"/>
                  </a:lnTo>
                  <a:lnTo>
                    <a:pt x="21595" y="317315"/>
                  </a:lnTo>
                  <a:lnTo>
                    <a:pt x="5611" y="270906"/>
                  </a:lnTo>
                  <a:lnTo>
                    <a:pt x="0" y="2203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8079993" y="3228212"/>
              <a:ext cx="31813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10" dirty="0">
                  <a:latin typeface="Calibri"/>
                  <a:cs typeface="Calibri"/>
                </a:rPr>
                <a:t>O</a:t>
              </a:r>
              <a:r>
                <a:rPr sz="1600" b="1" spc="-5" dirty="0">
                  <a:latin typeface="Calibri"/>
                  <a:cs typeface="Calibri"/>
                </a:rPr>
                <a:t>ct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27417" y="2136394"/>
              <a:ext cx="93980" cy="156845"/>
            </a:xfrm>
            <a:custGeom>
              <a:avLst/>
              <a:gdLst/>
              <a:ahLst/>
              <a:cxnLst/>
              <a:rect l="l" t="t" r="r" b="b"/>
              <a:pathLst>
                <a:path w="93979" h="156844">
                  <a:moveTo>
                    <a:pt x="0" y="0"/>
                  </a:moveTo>
                  <a:lnTo>
                    <a:pt x="93472" y="15659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34781" y="3118230"/>
              <a:ext cx="69850" cy="97155"/>
            </a:xfrm>
            <a:custGeom>
              <a:avLst/>
              <a:gdLst/>
              <a:ahLst/>
              <a:cxnLst/>
              <a:rect l="l" t="t" r="r" b="b"/>
              <a:pathLst>
                <a:path w="69850" h="97155">
                  <a:moveTo>
                    <a:pt x="0" y="0"/>
                  </a:moveTo>
                  <a:lnTo>
                    <a:pt x="69850" y="970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61731" y="3768978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212471" y="0"/>
                  </a:moveTo>
                  <a:lnTo>
                    <a:pt x="163752" y="5821"/>
                  </a:lnTo>
                  <a:lnTo>
                    <a:pt x="119030" y="22403"/>
                  </a:lnTo>
                  <a:lnTo>
                    <a:pt x="79579" y="48425"/>
                  </a:lnTo>
                  <a:lnTo>
                    <a:pt x="46676" y="82565"/>
                  </a:lnTo>
                  <a:lnTo>
                    <a:pt x="21595" y="123501"/>
                  </a:lnTo>
                  <a:lnTo>
                    <a:pt x="5611" y="169910"/>
                  </a:lnTo>
                  <a:lnTo>
                    <a:pt x="0" y="220472"/>
                  </a:lnTo>
                  <a:lnTo>
                    <a:pt x="5611" y="271033"/>
                  </a:lnTo>
                  <a:lnTo>
                    <a:pt x="21595" y="317442"/>
                  </a:lnTo>
                  <a:lnTo>
                    <a:pt x="46676" y="358378"/>
                  </a:lnTo>
                  <a:lnTo>
                    <a:pt x="79579" y="392518"/>
                  </a:lnTo>
                  <a:lnTo>
                    <a:pt x="119030" y="418540"/>
                  </a:lnTo>
                  <a:lnTo>
                    <a:pt x="163752" y="435122"/>
                  </a:lnTo>
                  <a:lnTo>
                    <a:pt x="212471" y="440944"/>
                  </a:lnTo>
                  <a:lnTo>
                    <a:pt x="261236" y="435122"/>
                  </a:lnTo>
                  <a:lnTo>
                    <a:pt x="305992" y="418540"/>
                  </a:lnTo>
                  <a:lnTo>
                    <a:pt x="345465" y="392518"/>
                  </a:lnTo>
                  <a:lnTo>
                    <a:pt x="378382" y="358378"/>
                  </a:lnTo>
                  <a:lnTo>
                    <a:pt x="403470" y="317442"/>
                  </a:lnTo>
                  <a:lnTo>
                    <a:pt x="419457" y="271033"/>
                  </a:lnTo>
                  <a:lnTo>
                    <a:pt x="425069" y="220472"/>
                  </a:lnTo>
                  <a:lnTo>
                    <a:pt x="419457" y="169910"/>
                  </a:lnTo>
                  <a:lnTo>
                    <a:pt x="403470" y="123501"/>
                  </a:lnTo>
                  <a:lnTo>
                    <a:pt x="378382" y="82565"/>
                  </a:lnTo>
                  <a:lnTo>
                    <a:pt x="345465" y="48425"/>
                  </a:lnTo>
                  <a:lnTo>
                    <a:pt x="305992" y="22403"/>
                  </a:lnTo>
                  <a:lnTo>
                    <a:pt x="261236" y="5821"/>
                  </a:lnTo>
                  <a:lnTo>
                    <a:pt x="212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61731" y="3768978"/>
              <a:ext cx="425450" cy="441325"/>
            </a:xfrm>
            <a:custGeom>
              <a:avLst/>
              <a:gdLst/>
              <a:ahLst/>
              <a:cxnLst/>
              <a:rect l="l" t="t" r="r" b="b"/>
              <a:pathLst>
                <a:path w="425450" h="441325">
                  <a:moveTo>
                    <a:pt x="0" y="220472"/>
                  </a:moveTo>
                  <a:lnTo>
                    <a:pt x="5611" y="169910"/>
                  </a:lnTo>
                  <a:lnTo>
                    <a:pt x="21595" y="123501"/>
                  </a:lnTo>
                  <a:lnTo>
                    <a:pt x="46676" y="82565"/>
                  </a:lnTo>
                  <a:lnTo>
                    <a:pt x="79579" y="48425"/>
                  </a:lnTo>
                  <a:lnTo>
                    <a:pt x="119030" y="22403"/>
                  </a:lnTo>
                  <a:lnTo>
                    <a:pt x="163752" y="5821"/>
                  </a:lnTo>
                  <a:lnTo>
                    <a:pt x="212471" y="0"/>
                  </a:lnTo>
                  <a:lnTo>
                    <a:pt x="261236" y="5821"/>
                  </a:lnTo>
                  <a:lnTo>
                    <a:pt x="305992" y="22403"/>
                  </a:lnTo>
                  <a:lnTo>
                    <a:pt x="345465" y="48425"/>
                  </a:lnTo>
                  <a:lnTo>
                    <a:pt x="378382" y="82565"/>
                  </a:lnTo>
                  <a:lnTo>
                    <a:pt x="403470" y="123501"/>
                  </a:lnTo>
                  <a:lnTo>
                    <a:pt x="419457" y="169910"/>
                  </a:lnTo>
                  <a:lnTo>
                    <a:pt x="425069" y="220472"/>
                  </a:lnTo>
                  <a:lnTo>
                    <a:pt x="419457" y="271033"/>
                  </a:lnTo>
                  <a:lnTo>
                    <a:pt x="403470" y="317442"/>
                  </a:lnTo>
                  <a:lnTo>
                    <a:pt x="378382" y="358378"/>
                  </a:lnTo>
                  <a:lnTo>
                    <a:pt x="345465" y="392518"/>
                  </a:lnTo>
                  <a:lnTo>
                    <a:pt x="305992" y="418540"/>
                  </a:lnTo>
                  <a:lnTo>
                    <a:pt x="261236" y="435122"/>
                  </a:lnTo>
                  <a:lnTo>
                    <a:pt x="212471" y="440944"/>
                  </a:lnTo>
                  <a:lnTo>
                    <a:pt x="163752" y="435122"/>
                  </a:lnTo>
                  <a:lnTo>
                    <a:pt x="119030" y="418540"/>
                  </a:lnTo>
                  <a:lnTo>
                    <a:pt x="79579" y="392518"/>
                  </a:lnTo>
                  <a:lnTo>
                    <a:pt x="46676" y="358378"/>
                  </a:lnTo>
                  <a:lnTo>
                    <a:pt x="21595" y="317442"/>
                  </a:lnTo>
                  <a:lnTo>
                    <a:pt x="5611" y="271033"/>
                  </a:lnTo>
                  <a:lnTo>
                    <a:pt x="0" y="220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8283320" y="3819525"/>
              <a:ext cx="400685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latin typeface="Calibri"/>
                  <a:cs typeface="Calibri"/>
                </a:rPr>
                <a:t>Se</a:t>
              </a:r>
              <a:r>
                <a:rPr sz="1600" b="1" spc="-20" dirty="0">
                  <a:latin typeface="Calibri"/>
                  <a:cs typeface="Calibri"/>
                </a:rPr>
                <a:t>p</a:t>
              </a:r>
              <a:r>
                <a:rPr sz="1600" b="1" spc="-5" dirty="0">
                  <a:latin typeface="Calibri"/>
                  <a:cs typeface="Calibri"/>
                </a:rPr>
                <a:t>t</a:t>
              </a:r>
              <a:endParaRPr sz="1600">
                <a:latin typeface="Calibri"/>
                <a:cs typeface="Calibri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28406" y="3618865"/>
              <a:ext cx="93980" cy="156845"/>
            </a:xfrm>
            <a:custGeom>
              <a:avLst/>
              <a:gdLst/>
              <a:ahLst/>
              <a:cxnLst/>
              <a:rect l="l" t="t" r="r" b="b"/>
              <a:pathLst>
                <a:path w="93979" h="156845">
                  <a:moveTo>
                    <a:pt x="0" y="0"/>
                  </a:moveTo>
                  <a:lnTo>
                    <a:pt x="93472" y="15646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865364" y="2823336"/>
              <a:ext cx="200660" cy="340995"/>
            </a:xfrm>
            <a:custGeom>
              <a:avLst/>
              <a:gdLst/>
              <a:ahLst/>
              <a:cxnLst/>
              <a:rect l="l" t="t" r="r" b="b"/>
              <a:pathLst>
                <a:path w="200659" h="340994">
                  <a:moveTo>
                    <a:pt x="0" y="0"/>
                  </a:moveTo>
                  <a:lnTo>
                    <a:pt x="200151" y="34074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785227" y="2706116"/>
              <a:ext cx="59055" cy="97155"/>
            </a:xfrm>
            <a:custGeom>
              <a:avLst/>
              <a:gdLst/>
              <a:ahLst/>
              <a:cxnLst/>
              <a:rect l="l" t="t" r="r" b="b"/>
              <a:pathLst>
                <a:path w="59054" h="97155">
                  <a:moveTo>
                    <a:pt x="0" y="0"/>
                  </a:moveTo>
                  <a:lnTo>
                    <a:pt x="58547" y="969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B2AC880B-CF80-4697-A91E-BE72FB812227}"/>
                </a:ext>
              </a:extLst>
            </p:cNvPr>
            <p:cNvSpPr txBox="1"/>
            <p:nvPr/>
          </p:nvSpPr>
          <p:spPr>
            <a:xfrm>
              <a:off x="6777354" y="1789647"/>
              <a:ext cx="1967763" cy="335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1081405" algn="r">
                <a:lnSpc>
                  <a:spcPts val="1855"/>
                </a:lnSpc>
              </a:pPr>
              <a:r>
                <a:rPr lang="en-US" altLang="zh-CN" sz="1800" b="1" spc="-5" dirty="0">
                  <a:latin typeface="Calibri"/>
                  <a:cs typeface="Calibri"/>
                </a:rPr>
                <a:t>A</a:t>
              </a:r>
              <a:r>
                <a:rPr lang="en-US" altLang="zh-CN" sz="1800" b="1" spc="-10" dirty="0">
                  <a:latin typeface="Calibri"/>
                  <a:cs typeface="Calibri"/>
                </a:rPr>
                <a:t>p</a:t>
              </a:r>
              <a:r>
                <a:rPr lang="en-US" altLang="zh-CN" sz="1800" b="1" spc="-5" dirty="0">
                  <a:latin typeface="Calibri"/>
                  <a:cs typeface="Calibri"/>
                </a:rPr>
                <a:t>r</a:t>
              </a:r>
              <a:endParaRPr lang="en-US" altLang="zh-CN" sz="1800" dirty="0">
                <a:latin typeface="Calibri"/>
                <a:cs typeface="Calibri"/>
              </a:endParaRPr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D3A1657-DA9F-430C-95E4-AA1B208E8B95}"/>
              </a:ext>
            </a:extLst>
          </p:cNvPr>
          <p:cNvSpPr txBox="1"/>
          <p:nvPr/>
        </p:nvSpPr>
        <p:spPr>
          <a:xfrm>
            <a:off x="3200923" y="53514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>
              <a:lnSpc>
                <a:spcPct val="100000"/>
              </a:lnSpc>
              <a:spcBef>
                <a:spcPts val="885"/>
              </a:spcBef>
            </a:pPr>
            <a:r>
              <a:rPr lang="en-US" altLang="zh-CN" sz="1800" b="1" spc="-10" dirty="0">
                <a:latin typeface="Arial"/>
                <a:cs typeface="Arial"/>
              </a:rPr>
              <a:t>ASL(b)=3.0</a:t>
            </a:r>
            <a:endParaRPr lang="en-US" altLang="zh-CN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1" grpId="0"/>
      <p:bldP spid="113" grpId="0"/>
      <p:bldP spid="114" grpId="0"/>
      <p:bldP spid="115" grpId="0"/>
      <p:bldP spid="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431" y="1827276"/>
            <a:ext cx="7717535" cy="150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5716" y="2031492"/>
            <a:ext cx="7812024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375" y="1752600"/>
            <a:ext cx="7715250" cy="1500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7593" y="1019301"/>
            <a:ext cx="77933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315" marR="1120775" indent="-34925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平衡因子</a:t>
            </a: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Balance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Factor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简</a:t>
            </a:r>
            <a:r>
              <a:rPr sz="2000" b="1" spc="10" dirty="0">
                <a:latin typeface="宋体"/>
                <a:cs typeface="宋体"/>
              </a:rPr>
              <a:t>称</a:t>
            </a:r>
            <a:r>
              <a:rPr sz="2000" b="1" dirty="0">
                <a:latin typeface="Arial"/>
                <a:cs typeface="Arial"/>
              </a:rPr>
              <a:t>BF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BF(T)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-h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latin typeface="宋体"/>
                <a:cs typeface="宋体"/>
              </a:rPr>
              <a:t>，  </a:t>
            </a:r>
            <a:r>
              <a:rPr sz="2000" b="1" spc="5" dirty="0" err="1">
                <a:latin typeface="宋体"/>
                <a:cs typeface="宋体"/>
              </a:rPr>
              <a:t>其中</a:t>
            </a:r>
            <a:r>
              <a:rPr sz="2000" b="1" spc="-5" dirty="0" err="1">
                <a:latin typeface="Arial"/>
                <a:cs typeface="Arial"/>
              </a:rPr>
              <a:t>h</a:t>
            </a:r>
            <a:r>
              <a:rPr sz="1100" b="1" spc="-5" dirty="0" err="1">
                <a:latin typeface="Arial"/>
                <a:cs typeface="Arial"/>
              </a:rPr>
              <a:t>L</a:t>
            </a:r>
            <a:r>
              <a:rPr sz="2000" b="1" spc="5" dirty="0" err="1">
                <a:latin typeface="宋体"/>
                <a:cs typeface="宋体"/>
              </a:rPr>
              <a:t>和</a:t>
            </a:r>
            <a:r>
              <a:rPr sz="2000" b="1" spc="-5" dirty="0" err="1">
                <a:latin typeface="Arial"/>
                <a:cs typeface="Arial"/>
              </a:rPr>
              <a:t>h</a:t>
            </a:r>
            <a:r>
              <a:rPr sz="1100" b="1" spc="-5" dirty="0" err="1">
                <a:latin typeface="Arial"/>
                <a:cs typeface="Arial"/>
              </a:rPr>
              <a:t>R</a:t>
            </a:r>
            <a:r>
              <a:rPr sz="2000" b="1" spc="5" dirty="0" err="1">
                <a:latin typeface="宋体"/>
                <a:cs typeface="宋体"/>
              </a:rPr>
              <a:t>分别为</a:t>
            </a:r>
            <a:r>
              <a:rPr sz="2000" b="1" spc="-5" dirty="0" err="1">
                <a:latin typeface="Arial"/>
                <a:cs typeface="Arial"/>
              </a:rPr>
              <a:t>T</a:t>
            </a:r>
            <a:r>
              <a:rPr sz="2000" b="1" spc="5" dirty="0" err="1">
                <a:latin typeface="宋体"/>
                <a:cs typeface="宋体"/>
              </a:rPr>
              <a:t>的左、右子树的高度</a:t>
            </a:r>
            <a:r>
              <a:rPr sz="2000" b="1" spc="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1388" y="365760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185420" y="0"/>
                </a:moveTo>
                <a:lnTo>
                  <a:pt x="136142" y="6555"/>
                </a:lnTo>
                <a:lnTo>
                  <a:pt x="91853" y="25056"/>
                </a:lnTo>
                <a:lnTo>
                  <a:pt x="54324" y="53752"/>
                </a:lnTo>
                <a:lnTo>
                  <a:pt x="25324" y="90894"/>
                </a:lnTo>
                <a:lnTo>
                  <a:pt x="6626" y="134731"/>
                </a:lnTo>
                <a:lnTo>
                  <a:pt x="0" y="183514"/>
                </a:lnTo>
                <a:lnTo>
                  <a:pt x="6626" y="232298"/>
                </a:lnTo>
                <a:lnTo>
                  <a:pt x="25324" y="276135"/>
                </a:lnTo>
                <a:lnTo>
                  <a:pt x="54324" y="313277"/>
                </a:lnTo>
                <a:lnTo>
                  <a:pt x="91853" y="341973"/>
                </a:lnTo>
                <a:lnTo>
                  <a:pt x="136142" y="360474"/>
                </a:lnTo>
                <a:lnTo>
                  <a:pt x="185420" y="367030"/>
                </a:lnTo>
                <a:lnTo>
                  <a:pt x="234687" y="360474"/>
                </a:lnTo>
                <a:lnTo>
                  <a:pt x="278953" y="341973"/>
                </a:lnTo>
                <a:lnTo>
                  <a:pt x="316452" y="313277"/>
                </a:lnTo>
                <a:lnTo>
                  <a:pt x="345421" y="276135"/>
                </a:lnTo>
                <a:lnTo>
                  <a:pt x="364096" y="232298"/>
                </a:lnTo>
                <a:lnTo>
                  <a:pt x="370713" y="183514"/>
                </a:lnTo>
                <a:lnTo>
                  <a:pt x="364096" y="134731"/>
                </a:lnTo>
                <a:lnTo>
                  <a:pt x="345421" y="90894"/>
                </a:lnTo>
                <a:lnTo>
                  <a:pt x="316452" y="53752"/>
                </a:lnTo>
                <a:lnTo>
                  <a:pt x="278953" y="25056"/>
                </a:lnTo>
                <a:lnTo>
                  <a:pt x="234687" y="6555"/>
                </a:lnTo>
                <a:lnTo>
                  <a:pt x="185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1388" y="365760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0" y="183514"/>
                </a:moveTo>
                <a:lnTo>
                  <a:pt x="6626" y="134731"/>
                </a:lnTo>
                <a:lnTo>
                  <a:pt x="25324" y="90894"/>
                </a:lnTo>
                <a:lnTo>
                  <a:pt x="54324" y="53752"/>
                </a:lnTo>
                <a:lnTo>
                  <a:pt x="91853" y="25056"/>
                </a:lnTo>
                <a:lnTo>
                  <a:pt x="136142" y="6555"/>
                </a:lnTo>
                <a:lnTo>
                  <a:pt x="185420" y="0"/>
                </a:lnTo>
                <a:lnTo>
                  <a:pt x="234687" y="6555"/>
                </a:lnTo>
                <a:lnTo>
                  <a:pt x="278953" y="25056"/>
                </a:lnTo>
                <a:lnTo>
                  <a:pt x="316452" y="53752"/>
                </a:lnTo>
                <a:lnTo>
                  <a:pt x="345421" y="90894"/>
                </a:lnTo>
                <a:lnTo>
                  <a:pt x="364096" y="134731"/>
                </a:lnTo>
                <a:lnTo>
                  <a:pt x="370713" y="183514"/>
                </a:lnTo>
                <a:lnTo>
                  <a:pt x="364096" y="232298"/>
                </a:lnTo>
                <a:lnTo>
                  <a:pt x="345421" y="276135"/>
                </a:lnTo>
                <a:lnTo>
                  <a:pt x="316452" y="313277"/>
                </a:lnTo>
                <a:lnTo>
                  <a:pt x="278953" y="341973"/>
                </a:lnTo>
                <a:lnTo>
                  <a:pt x="234687" y="360474"/>
                </a:lnTo>
                <a:lnTo>
                  <a:pt x="185420" y="367030"/>
                </a:lnTo>
                <a:lnTo>
                  <a:pt x="136142" y="360474"/>
                </a:lnTo>
                <a:lnTo>
                  <a:pt x="91853" y="341973"/>
                </a:lnTo>
                <a:lnTo>
                  <a:pt x="54324" y="313277"/>
                </a:lnTo>
                <a:lnTo>
                  <a:pt x="25324" y="276135"/>
                </a:lnTo>
                <a:lnTo>
                  <a:pt x="6626" y="232298"/>
                </a:lnTo>
                <a:lnTo>
                  <a:pt x="0" y="1835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0382" y="3698595"/>
            <a:ext cx="203835" cy="214629"/>
          </a:xfrm>
          <a:custGeom>
            <a:avLst/>
            <a:gdLst/>
            <a:ahLst/>
            <a:cxnLst/>
            <a:rect l="l" t="t" r="r" b="b"/>
            <a:pathLst>
              <a:path w="203835" h="214629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6797" y="36808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6794" y="4169155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185292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5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2" y="367030"/>
                </a:lnTo>
                <a:lnTo>
                  <a:pt x="234570" y="360474"/>
                </a:lnTo>
                <a:lnTo>
                  <a:pt x="278859" y="341973"/>
                </a:lnTo>
                <a:lnTo>
                  <a:pt x="316388" y="313277"/>
                </a:lnTo>
                <a:lnTo>
                  <a:pt x="345388" y="276135"/>
                </a:lnTo>
                <a:lnTo>
                  <a:pt x="364086" y="232298"/>
                </a:lnTo>
                <a:lnTo>
                  <a:pt x="370713" y="183515"/>
                </a:lnTo>
                <a:lnTo>
                  <a:pt x="364086" y="134731"/>
                </a:lnTo>
                <a:lnTo>
                  <a:pt x="345388" y="90894"/>
                </a:lnTo>
                <a:lnTo>
                  <a:pt x="316388" y="53752"/>
                </a:lnTo>
                <a:lnTo>
                  <a:pt x="278859" y="25056"/>
                </a:lnTo>
                <a:lnTo>
                  <a:pt x="234570" y="6555"/>
                </a:lnTo>
                <a:lnTo>
                  <a:pt x="18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6794" y="4169155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0" y="183515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2" y="0"/>
                </a:lnTo>
                <a:lnTo>
                  <a:pt x="234570" y="6555"/>
                </a:lnTo>
                <a:lnTo>
                  <a:pt x="278859" y="25056"/>
                </a:lnTo>
                <a:lnTo>
                  <a:pt x="316388" y="53752"/>
                </a:lnTo>
                <a:lnTo>
                  <a:pt x="345388" y="90894"/>
                </a:lnTo>
                <a:lnTo>
                  <a:pt x="364086" y="134731"/>
                </a:lnTo>
                <a:lnTo>
                  <a:pt x="370713" y="183515"/>
                </a:lnTo>
                <a:lnTo>
                  <a:pt x="364086" y="232298"/>
                </a:lnTo>
                <a:lnTo>
                  <a:pt x="345388" y="276135"/>
                </a:lnTo>
                <a:lnTo>
                  <a:pt x="316388" y="313277"/>
                </a:lnTo>
                <a:lnTo>
                  <a:pt x="278859" y="341973"/>
                </a:lnTo>
                <a:lnTo>
                  <a:pt x="234570" y="360474"/>
                </a:lnTo>
                <a:lnTo>
                  <a:pt x="185292" y="367030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0646" y="4225645"/>
            <a:ext cx="203835" cy="214629"/>
          </a:xfrm>
          <a:custGeom>
            <a:avLst/>
            <a:gdLst/>
            <a:ahLst/>
            <a:cxnLst/>
            <a:rect l="l" t="t" r="r" b="b"/>
            <a:pathLst>
              <a:path w="203835" h="214629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7190" y="42078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8401" y="4690998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185420" y="0"/>
                </a:moveTo>
                <a:lnTo>
                  <a:pt x="136142" y="6555"/>
                </a:lnTo>
                <a:lnTo>
                  <a:pt x="91853" y="25056"/>
                </a:lnTo>
                <a:lnTo>
                  <a:pt x="54324" y="53752"/>
                </a:lnTo>
                <a:lnTo>
                  <a:pt x="25324" y="90894"/>
                </a:lnTo>
                <a:lnTo>
                  <a:pt x="6626" y="134731"/>
                </a:lnTo>
                <a:lnTo>
                  <a:pt x="0" y="183514"/>
                </a:lnTo>
                <a:lnTo>
                  <a:pt x="6626" y="232298"/>
                </a:lnTo>
                <a:lnTo>
                  <a:pt x="25324" y="276135"/>
                </a:lnTo>
                <a:lnTo>
                  <a:pt x="54324" y="313277"/>
                </a:lnTo>
                <a:lnTo>
                  <a:pt x="91853" y="341973"/>
                </a:lnTo>
                <a:lnTo>
                  <a:pt x="136142" y="360474"/>
                </a:lnTo>
                <a:lnTo>
                  <a:pt x="185420" y="367030"/>
                </a:lnTo>
                <a:lnTo>
                  <a:pt x="234687" y="360474"/>
                </a:lnTo>
                <a:lnTo>
                  <a:pt x="278953" y="341973"/>
                </a:lnTo>
                <a:lnTo>
                  <a:pt x="316452" y="313277"/>
                </a:lnTo>
                <a:lnTo>
                  <a:pt x="345421" y="276135"/>
                </a:lnTo>
                <a:lnTo>
                  <a:pt x="364096" y="232298"/>
                </a:lnTo>
                <a:lnTo>
                  <a:pt x="370713" y="183514"/>
                </a:lnTo>
                <a:lnTo>
                  <a:pt x="364096" y="134731"/>
                </a:lnTo>
                <a:lnTo>
                  <a:pt x="345421" y="90894"/>
                </a:lnTo>
                <a:lnTo>
                  <a:pt x="316452" y="53752"/>
                </a:lnTo>
                <a:lnTo>
                  <a:pt x="278953" y="25056"/>
                </a:lnTo>
                <a:lnTo>
                  <a:pt x="234687" y="6555"/>
                </a:lnTo>
                <a:lnTo>
                  <a:pt x="185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8401" y="4690998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0" y="183514"/>
                </a:moveTo>
                <a:lnTo>
                  <a:pt x="6626" y="134731"/>
                </a:lnTo>
                <a:lnTo>
                  <a:pt x="25324" y="90894"/>
                </a:lnTo>
                <a:lnTo>
                  <a:pt x="54324" y="53752"/>
                </a:lnTo>
                <a:lnTo>
                  <a:pt x="91853" y="25056"/>
                </a:lnTo>
                <a:lnTo>
                  <a:pt x="136142" y="6555"/>
                </a:lnTo>
                <a:lnTo>
                  <a:pt x="185420" y="0"/>
                </a:lnTo>
                <a:lnTo>
                  <a:pt x="234687" y="6555"/>
                </a:lnTo>
                <a:lnTo>
                  <a:pt x="278953" y="25056"/>
                </a:lnTo>
                <a:lnTo>
                  <a:pt x="316452" y="53752"/>
                </a:lnTo>
                <a:lnTo>
                  <a:pt x="345421" y="90894"/>
                </a:lnTo>
                <a:lnTo>
                  <a:pt x="364096" y="134731"/>
                </a:lnTo>
                <a:lnTo>
                  <a:pt x="370713" y="183514"/>
                </a:lnTo>
                <a:lnTo>
                  <a:pt x="364096" y="232298"/>
                </a:lnTo>
                <a:lnTo>
                  <a:pt x="345421" y="276135"/>
                </a:lnTo>
                <a:lnTo>
                  <a:pt x="316452" y="313277"/>
                </a:lnTo>
                <a:lnTo>
                  <a:pt x="278953" y="341973"/>
                </a:lnTo>
                <a:lnTo>
                  <a:pt x="234687" y="360474"/>
                </a:lnTo>
                <a:lnTo>
                  <a:pt x="185420" y="367030"/>
                </a:lnTo>
                <a:lnTo>
                  <a:pt x="136142" y="360474"/>
                </a:lnTo>
                <a:lnTo>
                  <a:pt x="91853" y="341973"/>
                </a:lnTo>
                <a:lnTo>
                  <a:pt x="54324" y="313277"/>
                </a:lnTo>
                <a:lnTo>
                  <a:pt x="25324" y="276135"/>
                </a:lnTo>
                <a:lnTo>
                  <a:pt x="6626" y="232298"/>
                </a:lnTo>
                <a:lnTo>
                  <a:pt x="0" y="1835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380" y="4747488"/>
            <a:ext cx="203835" cy="214629"/>
          </a:xfrm>
          <a:custGeom>
            <a:avLst/>
            <a:gdLst/>
            <a:ahLst/>
            <a:cxnLst/>
            <a:rect l="l" t="t" r="r" b="b"/>
            <a:pathLst>
              <a:path w="203835" h="214629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98923" y="472968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33009" y="4174363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185292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4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2" y="367030"/>
                </a:lnTo>
                <a:lnTo>
                  <a:pt x="234570" y="360474"/>
                </a:lnTo>
                <a:lnTo>
                  <a:pt x="278859" y="341973"/>
                </a:lnTo>
                <a:lnTo>
                  <a:pt x="316388" y="313277"/>
                </a:lnTo>
                <a:lnTo>
                  <a:pt x="345388" y="276135"/>
                </a:lnTo>
                <a:lnTo>
                  <a:pt x="364086" y="232298"/>
                </a:lnTo>
                <a:lnTo>
                  <a:pt x="370713" y="183514"/>
                </a:lnTo>
                <a:lnTo>
                  <a:pt x="364086" y="134731"/>
                </a:lnTo>
                <a:lnTo>
                  <a:pt x="345388" y="90894"/>
                </a:lnTo>
                <a:lnTo>
                  <a:pt x="316388" y="53752"/>
                </a:lnTo>
                <a:lnTo>
                  <a:pt x="278859" y="25056"/>
                </a:lnTo>
                <a:lnTo>
                  <a:pt x="234570" y="6555"/>
                </a:lnTo>
                <a:lnTo>
                  <a:pt x="18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33009" y="4174363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0" y="183514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2" y="0"/>
                </a:lnTo>
                <a:lnTo>
                  <a:pt x="234570" y="6555"/>
                </a:lnTo>
                <a:lnTo>
                  <a:pt x="278859" y="25056"/>
                </a:lnTo>
                <a:lnTo>
                  <a:pt x="316388" y="53752"/>
                </a:lnTo>
                <a:lnTo>
                  <a:pt x="345388" y="90894"/>
                </a:lnTo>
                <a:lnTo>
                  <a:pt x="364086" y="134731"/>
                </a:lnTo>
                <a:lnTo>
                  <a:pt x="370713" y="183514"/>
                </a:lnTo>
                <a:lnTo>
                  <a:pt x="364086" y="232298"/>
                </a:lnTo>
                <a:lnTo>
                  <a:pt x="345388" y="276135"/>
                </a:lnTo>
                <a:lnTo>
                  <a:pt x="316388" y="313277"/>
                </a:lnTo>
                <a:lnTo>
                  <a:pt x="278859" y="341973"/>
                </a:lnTo>
                <a:lnTo>
                  <a:pt x="234570" y="360474"/>
                </a:lnTo>
                <a:lnTo>
                  <a:pt x="185292" y="367030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6990" y="4230725"/>
            <a:ext cx="203835" cy="214629"/>
          </a:xfrm>
          <a:custGeom>
            <a:avLst/>
            <a:gdLst/>
            <a:ahLst/>
            <a:cxnLst/>
            <a:rect l="l" t="t" r="r" b="b"/>
            <a:pathLst>
              <a:path w="203835" h="214629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53659" y="42130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29101" y="4721859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185293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4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3" y="367029"/>
                </a:lnTo>
                <a:lnTo>
                  <a:pt x="234560" y="360474"/>
                </a:lnTo>
                <a:lnTo>
                  <a:pt x="278826" y="341973"/>
                </a:lnTo>
                <a:lnTo>
                  <a:pt x="316325" y="313277"/>
                </a:lnTo>
                <a:lnTo>
                  <a:pt x="345294" y="276135"/>
                </a:lnTo>
                <a:lnTo>
                  <a:pt x="363969" y="232298"/>
                </a:lnTo>
                <a:lnTo>
                  <a:pt x="370586" y="183514"/>
                </a:lnTo>
                <a:lnTo>
                  <a:pt x="363969" y="134731"/>
                </a:lnTo>
                <a:lnTo>
                  <a:pt x="345294" y="90894"/>
                </a:lnTo>
                <a:lnTo>
                  <a:pt x="316325" y="53752"/>
                </a:lnTo>
                <a:lnTo>
                  <a:pt x="278826" y="25056"/>
                </a:lnTo>
                <a:lnTo>
                  <a:pt x="234560" y="6555"/>
                </a:lnTo>
                <a:lnTo>
                  <a:pt x="185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29101" y="4721859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0" y="183514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3" y="0"/>
                </a:lnTo>
                <a:lnTo>
                  <a:pt x="234560" y="6555"/>
                </a:lnTo>
                <a:lnTo>
                  <a:pt x="278826" y="25056"/>
                </a:lnTo>
                <a:lnTo>
                  <a:pt x="316325" y="53752"/>
                </a:lnTo>
                <a:lnTo>
                  <a:pt x="345294" y="90894"/>
                </a:lnTo>
                <a:lnTo>
                  <a:pt x="363969" y="134731"/>
                </a:lnTo>
                <a:lnTo>
                  <a:pt x="370586" y="183514"/>
                </a:lnTo>
                <a:lnTo>
                  <a:pt x="363969" y="232298"/>
                </a:lnTo>
                <a:lnTo>
                  <a:pt x="345294" y="276135"/>
                </a:lnTo>
                <a:lnTo>
                  <a:pt x="316325" y="313277"/>
                </a:lnTo>
                <a:lnTo>
                  <a:pt x="278826" y="341973"/>
                </a:lnTo>
                <a:lnTo>
                  <a:pt x="234560" y="360474"/>
                </a:lnTo>
                <a:lnTo>
                  <a:pt x="185293" y="367029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22953" y="4778222"/>
            <a:ext cx="203835" cy="214629"/>
          </a:xfrm>
          <a:custGeom>
            <a:avLst/>
            <a:gdLst/>
            <a:ahLst/>
            <a:cxnLst/>
            <a:rect l="l" t="t" r="r" b="b"/>
            <a:pathLst>
              <a:path w="203835" h="214629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49370" y="47604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32604" y="3978528"/>
            <a:ext cx="224790" cy="206375"/>
          </a:xfrm>
          <a:custGeom>
            <a:avLst/>
            <a:gdLst/>
            <a:ahLst/>
            <a:cxnLst/>
            <a:rect l="l" t="t" r="r" b="b"/>
            <a:pathLst>
              <a:path w="224789" h="206375">
                <a:moveTo>
                  <a:pt x="224790" y="0"/>
                </a:moveTo>
                <a:lnTo>
                  <a:pt x="0" y="2059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7884" y="4504435"/>
            <a:ext cx="224790" cy="206375"/>
          </a:xfrm>
          <a:custGeom>
            <a:avLst/>
            <a:gdLst/>
            <a:ahLst/>
            <a:cxnLst/>
            <a:rect l="l" t="t" r="r" b="b"/>
            <a:pathLst>
              <a:path w="224789" h="206375">
                <a:moveTo>
                  <a:pt x="224789" y="0"/>
                </a:moveTo>
                <a:lnTo>
                  <a:pt x="0" y="2061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2548" y="4489069"/>
            <a:ext cx="224790" cy="206375"/>
          </a:xfrm>
          <a:custGeom>
            <a:avLst/>
            <a:gdLst/>
            <a:ahLst/>
            <a:cxnLst/>
            <a:rect l="l" t="t" r="r" b="b"/>
            <a:pathLst>
              <a:path w="224789" h="206375">
                <a:moveTo>
                  <a:pt x="0" y="0"/>
                </a:moveTo>
                <a:lnTo>
                  <a:pt x="224789" y="2061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27142" y="3966209"/>
            <a:ext cx="283210" cy="233045"/>
          </a:xfrm>
          <a:custGeom>
            <a:avLst/>
            <a:gdLst/>
            <a:ahLst/>
            <a:cxnLst/>
            <a:rect l="l" t="t" r="r" b="b"/>
            <a:pathLst>
              <a:path w="283210" h="233045">
                <a:moveTo>
                  <a:pt x="0" y="0"/>
                </a:moveTo>
                <a:lnTo>
                  <a:pt x="282829" y="2326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8765" y="4473702"/>
            <a:ext cx="224790" cy="206375"/>
          </a:xfrm>
          <a:custGeom>
            <a:avLst/>
            <a:gdLst/>
            <a:ahLst/>
            <a:cxnLst/>
            <a:rect l="l" t="t" r="r" b="b"/>
            <a:pathLst>
              <a:path w="224789" h="206375">
                <a:moveTo>
                  <a:pt x="0" y="0"/>
                </a:moveTo>
                <a:lnTo>
                  <a:pt x="224789" y="2061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04688" y="4592573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185292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4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2" y="367030"/>
                </a:lnTo>
                <a:lnTo>
                  <a:pt x="234570" y="360474"/>
                </a:lnTo>
                <a:lnTo>
                  <a:pt x="278859" y="341973"/>
                </a:lnTo>
                <a:lnTo>
                  <a:pt x="316388" y="313277"/>
                </a:lnTo>
                <a:lnTo>
                  <a:pt x="345388" y="276135"/>
                </a:lnTo>
                <a:lnTo>
                  <a:pt x="364086" y="232298"/>
                </a:lnTo>
                <a:lnTo>
                  <a:pt x="370713" y="183514"/>
                </a:lnTo>
                <a:lnTo>
                  <a:pt x="364086" y="134731"/>
                </a:lnTo>
                <a:lnTo>
                  <a:pt x="345388" y="90894"/>
                </a:lnTo>
                <a:lnTo>
                  <a:pt x="316388" y="53752"/>
                </a:lnTo>
                <a:lnTo>
                  <a:pt x="278859" y="25056"/>
                </a:lnTo>
                <a:lnTo>
                  <a:pt x="234570" y="6555"/>
                </a:lnTo>
                <a:lnTo>
                  <a:pt x="18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04688" y="4592573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0" y="183514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2" y="0"/>
                </a:lnTo>
                <a:lnTo>
                  <a:pt x="234570" y="6555"/>
                </a:lnTo>
                <a:lnTo>
                  <a:pt x="278859" y="25056"/>
                </a:lnTo>
                <a:lnTo>
                  <a:pt x="316388" y="53752"/>
                </a:lnTo>
                <a:lnTo>
                  <a:pt x="345388" y="90894"/>
                </a:lnTo>
                <a:lnTo>
                  <a:pt x="364086" y="134731"/>
                </a:lnTo>
                <a:lnTo>
                  <a:pt x="370713" y="183514"/>
                </a:lnTo>
                <a:lnTo>
                  <a:pt x="364086" y="232298"/>
                </a:lnTo>
                <a:lnTo>
                  <a:pt x="345388" y="276135"/>
                </a:lnTo>
                <a:lnTo>
                  <a:pt x="316388" y="313277"/>
                </a:lnTo>
                <a:lnTo>
                  <a:pt x="278859" y="341973"/>
                </a:lnTo>
                <a:lnTo>
                  <a:pt x="234570" y="360474"/>
                </a:lnTo>
                <a:lnTo>
                  <a:pt x="185292" y="367030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83554" y="4695164"/>
            <a:ext cx="203835" cy="214629"/>
          </a:xfrm>
          <a:custGeom>
            <a:avLst/>
            <a:gdLst/>
            <a:ahLst/>
            <a:cxnLst/>
            <a:rect l="l" t="t" r="r" b="b"/>
            <a:pathLst>
              <a:path w="203835" h="214629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10225" y="467753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66794" y="529082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185292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4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2" y="367029"/>
                </a:lnTo>
                <a:lnTo>
                  <a:pt x="234570" y="360474"/>
                </a:lnTo>
                <a:lnTo>
                  <a:pt x="278859" y="341973"/>
                </a:lnTo>
                <a:lnTo>
                  <a:pt x="316388" y="313277"/>
                </a:lnTo>
                <a:lnTo>
                  <a:pt x="345388" y="276135"/>
                </a:lnTo>
                <a:lnTo>
                  <a:pt x="364086" y="232298"/>
                </a:lnTo>
                <a:lnTo>
                  <a:pt x="370713" y="183514"/>
                </a:lnTo>
                <a:lnTo>
                  <a:pt x="364086" y="134731"/>
                </a:lnTo>
                <a:lnTo>
                  <a:pt x="345388" y="90894"/>
                </a:lnTo>
                <a:lnTo>
                  <a:pt x="316388" y="53752"/>
                </a:lnTo>
                <a:lnTo>
                  <a:pt x="278859" y="25056"/>
                </a:lnTo>
                <a:lnTo>
                  <a:pt x="234570" y="6555"/>
                </a:lnTo>
                <a:lnTo>
                  <a:pt x="18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66794" y="529082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39" h="367029">
                <a:moveTo>
                  <a:pt x="0" y="183514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2" y="0"/>
                </a:lnTo>
                <a:lnTo>
                  <a:pt x="234570" y="6555"/>
                </a:lnTo>
                <a:lnTo>
                  <a:pt x="278859" y="25056"/>
                </a:lnTo>
                <a:lnTo>
                  <a:pt x="316388" y="53752"/>
                </a:lnTo>
                <a:lnTo>
                  <a:pt x="345388" y="90894"/>
                </a:lnTo>
                <a:lnTo>
                  <a:pt x="364086" y="134731"/>
                </a:lnTo>
                <a:lnTo>
                  <a:pt x="370713" y="183514"/>
                </a:lnTo>
                <a:lnTo>
                  <a:pt x="364086" y="232298"/>
                </a:lnTo>
                <a:lnTo>
                  <a:pt x="345388" y="276135"/>
                </a:lnTo>
                <a:lnTo>
                  <a:pt x="316388" y="313277"/>
                </a:lnTo>
                <a:lnTo>
                  <a:pt x="278859" y="341973"/>
                </a:lnTo>
                <a:lnTo>
                  <a:pt x="234570" y="360474"/>
                </a:lnTo>
                <a:lnTo>
                  <a:pt x="185292" y="367029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0646" y="5347182"/>
            <a:ext cx="203835" cy="214629"/>
          </a:xfrm>
          <a:custGeom>
            <a:avLst/>
            <a:gdLst/>
            <a:ahLst/>
            <a:cxnLst/>
            <a:rect l="l" t="t" r="r" b="b"/>
            <a:pathLst>
              <a:path w="203835" h="214629">
                <a:moveTo>
                  <a:pt x="0" y="214274"/>
                </a:moveTo>
                <a:lnTo>
                  <a:pt x="203835" y="214274"/>
                </a:lnTo>
                <a:lnTo>
                  <a:pt x="203835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87190" y="53298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80815" y="5088890"/>
            <a:ext cx="224790" cy="206375"/>
          </a:xfrm>
          <a:custGeom>
            <a:avLst/>
            <a:gdLst/>
            <a:ahLst/>
            <a:cxnLst/>
            <a:rect l="l" t="t" r="r" b="b"/>
            <a:pathLst>
              <a:path w="224789" h="206375">
                <a:moveTo>
                  <a:pt x="0" y="0"/>
                </a:moveTo>
                <a:lnTo>
                  <a:pt x="224789" y="2059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16140" y="365760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185292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4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2" y="367030"/>
                </a:lnTo>
                <a:lnTo>
                  <a:pt x="234614" y="360474"/>
                </a:lnTo>
                <a:lnTo>
                  <a:pt x="278915" y="341973"/>
                </a:lnTo>
                <a:lnTo>
                  <a:pt x="316436" y="313277"/>
                </a:lnTo>
                <a:lnTo>
                  <a:pt x="345416" y="276135"/>
                </a:lnTo>
                <a:lnTo>
                  <a:pt x="364095" y="232298"/>
                </a:lnTo>
                <a:lnTo>
                  <a:pt x="370712" y="183514"/>
                </a:lnTo>
                <a:lnTo>
                  <a:pt x="364095" y="134731"/>
                </a:lnTo>
                <a:lnTo>
                  <a:pt x="345416" y="90894"/>
                </a:lnTo>
                <a:lnTo>
                  <a:pt x="316436" y="53752"/>
                </a:lnTo>
                <a:lnTo>
                  <a:pt x="278915" y="25056"/>
                </a:lnTo>
                <a:lnTo>
                  <a:pt x="234614" y="6555"/>
                </a:lnTo>
                <a:lnTo>
                  <a:pt x="185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16140" y="365760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0" y="183514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2" y="0"/>
                </a:lnTo>
                <a:lnTo>
                  <a:pt x="234614" y="6555"/>
                </a:lnTo>
                <a:lnTo>
                  <a:pt x="278915" y="25056"/>
                </a:lnTo>
                <a:lnTo>
                  <a:pt x="316436" y="53752"/>
                </a:lnTo>
                <a:lnTo>
                  <a:pt x="345416" y="90894"/>
                </a:lnTo>
                <a:lnTo>
                  <a:pt x="364095" y="134731"/>
                </a:lnTo>
                <a:lnTo>
                  <a:pt x="370712" y="183514"/>
                </a:lnTo>
                <a:lnTo>
                  <a:pt x="364095" y="232298"/>
                </a:lnTo>
                <a:lnTo>
                  <a:pt x="345416" y="276135"/>
                </a:lnTo>
                <a:lnTo>
                  <a:pt x="316436" y="313277"/>
                </a:lnTo>
                <a:lnTo>
                  <a:pt x="278915" y="341973"/>
                </a:lnTo>
                <a:lnTo>
                  <a:pt x="234614" y="360474"/>
                </a:lnTo>
                <a:lnTo>
                  <a:pt x="185292" y="367030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95006" y="3698595"/>
            <a:ext cx="204470" cy="214629"/>
          </a:xfrm>
          <a:custGeom>
            <a:avLst/>
            <a:gdLst/>
            <a:ahLst/>
            <a:cxnLst/>
            <a:rect l="l" t="t" r="r" b="b"/>
            <a:pathLst>
              <a:path w="204470" h="214629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322057" y="368084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81418" y="4169155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185420" y="0"/>
                </a:moveTo>
                <a:lnTo>
                  <a:pt x="136142" y="6555"/>
                </a:lnTo>
                <a:lnTo>
                  <a:pt x="91853" y="25056"/>
                </a:lnTo>
                <a:lnTo>
                  <a:pt x="54324" y="53752"/>
                </a:lnTo>
                <a:lnTo>
                  <a:pt x="25324" y="90894"/>
                </a:lnTo>
                <a:lnTo>
                  <a:pt x="6626" y="134731"/>
                </a:lnTo>
                <a:lnTo>
                  <a:pt x="0" y="183515"/>
                </a:lnTo>
                <a:lnTo>
                  <a:pt x="6626" y="232298"/>
                </a:lnTo>
                <a:lnTo>
                  <a:pt x="25324" y="276135"/>
                </a:lnTo>
                <a:lnTo>
                  <a:pt x="54324" y="313277"/>
                </a:lnTo>
                <a:lnTo>
                  <a:pt x="91853" y="341973"/>
                </a:lnTo>
                <a:lnTo>
                  <a:pt x="136142" y="360474"/>
                </a:lnTo>
                <a:lnTo>
                  <a:pt x="185420" y="367030"/>
                </a:lnTo>
                <a:lnTo>
                  <a:pt x="234687" y="360474"/>
                </a:lnTo>
                <a:lnTo>
                  <a:pt x="278953" y="341973"/>
                </a:lnTo>
                <a:lnTo>
                  <a:pt x="316452" y="313277"/>
                </a:lnTo>
                <a:lnTo>
                  <a:pt x="345421" y="276135"/>
                </a:lnTo>
                <a:lnTo>
                  <a:pt x="364096" y="232298"/>
                </a:lnTo>
                <a:lnTo>
                  <a:pt x="370712" y="183515"/>
                </a:lnTo>
                <a:lnTo>
                  <a:pt x="364096" y="134731"/>
                </a:lnTo>
                <a:lnTo>
                  <a:pt x="345421" y="90894"/>
                </a:lnTo>
                <a:lnTo>
                  <a:pt x="316452" y="53752"/>
                </a:lnTo>
                <a:lnTo>
                  <a:pt x="278953" y="25056"/>
                </a:lnTo>
                <a:lnTo>
                  <a:pt x="234687" y="6555"/>
                </a:lnTo>
                <a:lnTo>
                  <a:pt x="185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1418" y="4169155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0" y="183515"/>
                </a:moveTo>
                <a:lnTo>
                  <a:pt x="6626" y="134731"/>
                </a:lnTo>
                <a:lnTo>
                  <a:pt x="25324" y="90894"/>
                </a:lnTo>
                <a:lnTo>
                  <a:pt x="54324" y="53752"/>
                </a:lnTo>
                <a:lnTo>
                  <a:pt x="91853" y="25056"/>
                </a:lnTo>
                <a:lnTo>
                  <a:pt x="136142" y="6555"/>
                </a:lnTo>
                <a:lnTo>
                  <a:pt x="185420" y="0"/>
                </a:lnTo>
                <a:lnTo>
                  <a:pt x="234687" y="6555"/>
                </a:lnTo>
                <a:lnTo>
                  <a:pt x="278953" y="25056"/>
                </a:lnTo>
                <a:lnTo>
                  <a:pt x="316452" y="53752"/>
                </a:lnTo>
                <a:lnTo>
                  <a:pt x="345421" y="90894"/>
                </a:lnTo>
                <a:lnTo>
                  <a:pt x="364096" y="134731"/>
                </a:lnTo>
                <a:lnTo>
                  <a:pt x="370712" y="183515"/>
                </a:lnTo>
                <a:lnTo>
                  <a:pt x="364096" y="232298"/>
                </a:lnTo>
                <a:lnTo>
                  <a:pt x="345421" y="276135"/>
                </a:lnTo>
                <a:lnTo>
                  <a:pt x="316452" y="313277"/>
                </a:lnTo>
                <a:lnTo>
                  <a:pt x="278953" y="341973"/>
                </a:lnTo>
                <a:lnTo>
                  <a:pt x="234687" y="360474"/>
                </a:lnTo>
                <a:lnTo>
                  <a:pt x="185420" y="367030"/>
                </a:lnTo>
                <a:lnTo>
                  <a:pt x="136142" y="360474"/>
                </a:lnTo>
                <a:lnTo>
                  <a:pt x="91853" y="341973"/>
                </a:lnTo>
                <a:lnTo>
                  <a:pt x="54324" y="313277"/>
                </a:lnTo>
                <a:lnTo>
                  <a:pt x="25324" y="276135"/>
                </a:lnTo>
                <a:lnTo>
                  <a:pt x="6626" y="232298"/>
                </a:lnTo>
                <a:lnTo>
                  <a:pt x="0" y="18351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75398" y="4225645"/>
            <a:ext cx="204470" cy="214629"/>
          </a:xfrm>
          <a:custGeom>
            <a:avLst/>
            <a:gdLst/>
            <a:ahLst/>
            <a:cxnLst/>
            <a:rect l="l" t="t" r="r" b="b"/>
            <a:pathLst>
              <a:path w="204470" h="214629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902322" y="42078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93153" y="4690998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185293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4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3" y="367030"/>
                </a:lnTo>
                <a:lnTo>
                  <a:pt x="234614" y="360474"/>
                </a:lnTo>
                <a:lnTo>
                  <a:pt x="278915" y="341973"/>
                </a:lnTo>
                <a:lnTo>
                  <a:pt x="316436" y="313277"/>
                </a:lnTo>
                <a:lnTo>
                  <a:pt x="345416" y="276135"/>
                </a:lnTo>
                <a:lnTo>
                  <a:pt x="364095" y="232298"/>
                </a:lnTo>
                <a:lnTo>
                  <a:pt x="370713" y="183514"/>
                </a:lnTo>
                <a:lnTo>
                  <a:pt x="364095" y="134731"/>
                </a:lnTo>
                <a:lnTo>
                  <a:pt x="345416" y="90894"/>
                </a:lnTo>
                <a:lnTo>
                  <a:pt x="316436" y="53752"/>
                </a:lnTo>
                <a:lnTo>
                  <a:pt x="278915" y="25056"/>
                </a:lnTo>
                <a:lnTo>
                  <a:pt x="234614" y="6555"/>
                </a:lnTo>
                <a:lnTo>
                  <a:pt x="185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93153" y="4690998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0" y="183514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3" y="0"/>
                </a:lnTo>
                <a:lnTo>
                  <a:pt x="234614" y="6555"/>
                </a:lnTo>
                <a:lnTo>
                  <a:pt x="278915" y="25056"/>
                </a:lnTo>
                <a:lnTo>
                  <a:pt x="316436" y="53752"/>
                </a:lnTo>
                <a:lnTo>
                  <a:pt x="345416" y="90894"/>
                </a:lnTo>
                <a:lnTo>
                  <a:pt x="364095" y="134731"/>
                </a:lnTo>
                <a:lnTo>
                  <a:pt x="370713" y="183514"/>
                </a:lnTo>
                <a:lnTo>
                  <a:pt x="364095" y="232298"/>
                </a:lnTo>
                <a:lnTo>
                  <a:pt x="345416" y="276135"/>
                </a:lnTo>
                <a:lnTo>
                  <a:pt x="316436" y="313277"/>
                </a:lnTo>
                <a:lnTo>
                  <a:pt x="278915" y="341973"/>
                </a:lnTo>
                <a:lnTo>
                  <a:pt x="234614" y="360474"/>
                </a:lnTo>
                <a:lnTo>
                  <a:pt x="185293" y="367030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87006" y="4747488"/>
            <a:ext cx="204470" cy="214629"/>
          </a:xfrm>
          <a:custGeom>
            <a:avLst/>
            <a:gdLst/>
            <a:ahLst/>
            <a:cxnLst/>
            <a:rect l="l" t="t" r="r" b="b"/>
            <a:pathLst>
              <a:path w="204470" h="214629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314056" y="472968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747761" y="4174363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185293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4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3" y="367030"/>
                </a:lnTo>
                <a:lnTo>
                  <a:pt x="234614" y="360474"/>
                </a:lnTo>
                <a:lnTo>
                  <a:pt x="278915" y="341973"/>
                </a:lnTo>
                <a:lnTo>
                  <a:pt x="316436" y="313277"/>
                </a:lnTo>
                <a:lnTo>
                  <a:pt x="345416" y="276135"/>
                </a:lnTo>
                <a:lnTo>
                  <a:pt x="364095" y="232298"/>
                </a:lnTo>
                <a:lnTo>
                  <a:pt x="370713" y="183514"/>
                </a:lnTo>
                <a:lnTo>
                  <a:pt x="364095" y="134731"/>
                </a:lnTo>
                <a:lnTo>
                  <a:pt x="345416" y="90894"/>
                </a:lnTo>
                <a:lnTo>
                  <a:pt x="316436" y="53752"/>
                </a:lnTo>
                <a:lnTo>
                  <a:pt x="278915" y="25056"/>
                </a:lnTo>
                <a:lnTo>
                  <a:pt x="234614" y="6555"/>
                </a:lnTo>
                <a:lnTo>
                  <a:pt x="185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47761" y="4174363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0" y="183514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3" y="0"/>
                </a:lnTo>
                <a:lnTo>
                  <a:pt x="234614" y="6555"/>
                </a:lnTo>
                <a:lnTo>
                  <a:pt x="278915" y="25056"/>
                </a:lnTo>
                <a:lnTo>
                  <a:pt x="316436" y="53752"/>
                </a:lnTo>
                <a:lnTo>
                  <a:pt x="345416" y="90894"/>
                </a:lnTo>
                <a:lnTo>
                  <a:pt x="364095" y="134731"/>
                </a:lnTo>
                <a:lnTo>
                  <a:pt x="370713" y="183514"/>
                </a:lnTo>
                <a:lnTo>
                  <a:pt x="364095" y="232298"/>
                </a:lnTo>
                <a:lnTo>
                  <a:pt x="345416" y="276135"/>
                </a:lnTo>
                <a:lnTo>
                  <a:pt x="316436" y="313277"/>
                </a:lnTo>
                <a:lnTo>
                  <a:pt x="278915" y="341973"/>
                </a:lnTo>
                <a:lnTo>
                  <a:pt x="234614" y="360474"/>
                </a:lnTo>
                <a:lnTo>
                  <a:pt x="185293" y="367030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41615" y="4230725"/>
            <a:ext cx="204470" cy="214629"/>
          </a:xfrm>
          <a:custGeom>
            <a:avLst/>
            <a:gdLst/>
            <a:ahLst/>
            <a:cxnLst/>
            <a:rect l="l" t="t" r="r" b="b"/>
            <a:pathLst>
              <a:path w="204470" h="214629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868793" y="42130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43726" y="4721859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185293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4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3" y="367029"/>
                </a:lnTo>
                <a:lnTo>
                  <a:pt x="234570" y="360474"/>
                </a:lnTo>
                <a:lnTo>
                  <a:pt x="278859" y="341973"/>
                </a:lnTo>
                <a:lnTo>
                  <a:pt x="316388" y="313277"/>
                </a:lnTo>
                <a:lnTo>
                  <a:pt x="345388" y="276135"/>
                </a:lnTo>
                <a:lnTo>
                  <a:pt x="364086" y="232298"/>
                </a:lnTo>
                <a:lnTo>
                  <a:pt x="370713" y="183514"/>
                </a:lnTo>
                <a:lnTo>
                  <a:pt x="364086" y="134731"/>
                </a:lnTo>
                <a:lnTo>
                  <a:pt x="345388" y="90894"/>
                </a:lnTo>
                <a:lnTo>
                  <a:pt x="316388" y="53752"/>
                </a:lnTo>
                <a:lnTo>
                  <a:pt x="278859" y="25056"/>
                </a:lnTo>
                <a:lnTo>
                  <a:pt x="234570" y="6555"/>
                </a:lnTo>
                <a:lnTo>
                  <a:pt x="185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43726" y="4721859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0" y="183514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3" y="0"/>
                </a:lnTo>
                <a:lnTo>
                  <a:pt x="234570" y="6555"/>
                </a:lnTo>
                <a:lnTo>
                  <a:pt x="278859" y="25056"/>
                </a:lnTo>
                <a:lnTo>
                  <a:pt x="316388" y="53752"/>
                </a:lnTo>
                <a:lnTo>
                  <a:pt x="345388" y="90894"/>
                </a:lnTo>
                <a:lnTo>
                  <a:pt x="364086" y="134731"/>
                </a:lnTo>
                <a:lnTo>
                  <a:pt x="370713" y="183514"/>
                </a:lnTo>
                <a:lnTo>
                  <a:pt x="364086" y="232298"/>
                </a:lnTo>
                <a:lnTo>
                  <a:pt x="345388" y="276135"/>
                </a:lnTo>
                <a:lnTo>
                  <a:pt x="316388" y="313277"/>
                </a:lnTo>
                <a:lnTo>
                  <a:pt x="278859" y="341973"/>
                </a:lnTo>
                <a:lnTo>
                  <a:pt x="234570" y="360474"/>
                </a:lnTo>
                <a:lnTo>
                  <a:pt x="185293" y="367029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37579" y="4778222"/>
            <a:ext cx="204470" cy="214629"/>
          </a:xfrm>
          <a:custGeom>
            <a:avLst/>
            <a:gdLst/>
            <a:ahLst/>
            <a:cxnLst/>
            <a:rect l="l" t="t" r="r" b="b"/>
            <a:pathLst>
              <a:path w="204470" h="214629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564630" y="476046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47230" y="3978528"/>
            <a:ext cx="224790" cy="206375"/>
          </a:xfrm>
          <a:custGeom>
            <a:avLst/>
            <a:gdLst/>
            <a:ahLst/>
            <a:cxnLst/>
            <a:rect l="l" t="t" r="r" b="b"/>
            <a:pathLst>
              <a:path w="224790" h="206375">
                <a:moveTo>
                  <a:pt x="224790" y="0"/>
                </a:moveTo>
                <a:lnTo>
                  <a:pt x="0" y="2059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12508" y="4504435"/>
            <a:ext cx="225425" cy="206375"/>
          </a:xfrm>
          <a:custGeom>
            <a:avLst/>
            <a:gdLst/>
            <a:ahLst/>
            <a:cxnLst/>
            <a:rect l="l" t="t" r="r" b="b"/>
            <a:pathLst>
              <a:path w="225425" h="206375">
                <a:moveTo>
                  <a:pt x="224917" y="0"/>
                </a:moveTo>
                <a:lnTo>
                  <a:pt x="0" y="2061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07173" y="4489069"/>
            <a:ext cx="225425" cy="206375"/>
          </a:xfrm>
          <a:custGeom>
            <a:avLst/>
            <a:gdLst/>
            <a:ahLst/>
            <a:cxnLst/>
            <a:rect l="l" t="t" r="r" b="b"/>
            <a:pathLst>
              <a:path w="225425" h="206375">
                <a:moveTo>
                  <a:pt x="0" y="0"/>
                </a:moveTo>
                <a:lnTo>
                  <a:pt x="224917" y="2061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15225" y="3996309"/>
            <a:ext cx="283210" cy="233045"/>
          </a:xfrm>
          <a:custGeom>
            <a:avLst/>
            <a:gdLst/>
            <a:ahLst/>
            <a:cxnLst/>
            <a:rect l="l" t="t" r="r" b="b"/>
            <a:pathLst>
              <a:path w="283209" h="233045">
                <a:moveTo>
                  <a:pt x="0" y="0"/>
                </a:moveTo>
                <a:lnTo>
                  <a:pt x="282828" y="2327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15225" y="5014848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285750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61147" y="529082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185293" y="0"/>
                </a:moveTo>
                <a:lnTo>
                  <a:pt x="136025" y="6555"/>
                </a:lnTo>
                <a:lnTo>
                  <a:pt x="91759" y="25056"/>
                </a:lnTo>
                <a:lnTo>
                  <a:pt x="54260" y="53752"/>
                </a:lnTo>
                <a:lnTo>
                  <a:pt x="25291" y="90894"/>
                </a:lnTo>
                <a:lnTo>
                  <a:pt x="6616" y="134731"/>
                </a:lnTo>
                <a:lnTo>
                  <a:pt x="0" y="183514"/>
                </a:lnTo>
                <a:lnTo>
                  <a:pt x="6616" y="232298"/>
                </a:lnTo>
                <a:lnTo>
                  <a:pt x="25291" y="276135"/>
                </a:lnTo>
                <a:lnTo>
                  <a:pt x="54260" y="313277"/>
                </a:lnTo>
                <a:lnTo>
                  <a:pt x="91759" y="341973"/>
                </a:lnTo>
                <a:lnTo>
                  <a:pt x="136025" y="360474"/>
                </a:lnTo>
                <a:lnTo>
                  <a:pt x="185293" y="367029"/>
                </a:lnTo>
                <a:lnTo>
                  <a:pt x="234570" y="360474"/>
                </a:lnTo>
                <a:lnTo>
                  <a:pt x="278859" y="341973"/>
                </a:lnTo>
                <a:lnTo>
                  <a:pt x="316388" y="313277"/>
                </a:lnTo>
                <a:lnTo>
                  <a:pt x="345388" y="276135"/>
                </a:lnTo>
                <a:lnTo>
                  <a:pt x="364086" y="232298"/>
                </a:lnTo>
                <a:lnTo>
                  <a:pt x="370712" y="183514"/>
                </a:lnTo>
                <a:lnTo>
                  <a:pt x="364086" y="134731"/>
                </a:lnTo>
                <a:lnTo>
                  <a:pt x="345388" y="90894"/>
                </a:lnTo>
                <a:lnTo>
                  <a:pt x="316388" y="53752"/>
                </a:lnTo>
                <a:lnTo>
                  <a:pt x="278859" y="25056"/>
                </a:lnTo>
                <a:lnTo>
                  <a:pt x="234570" y="6555"/>
                </a:lnTo>
                <a:lnTo>
                  <a:pt x="185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61147" y="529082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0" y="183514"/>
                </a:moveTo>
                <a:lnTo>
                  <a:pt x="6616" y="134731"/>
                </a:lnTo>
                <a:lnTo>
                  <a:pt x="25291" y="90894"/>
                </a:lnTo>
                <a:lnTo>
                  <a:pt x="54260" y="53752"/>
                </a:lnTo>
                <a:lnTo>
                  <a:pt x="91759" y="25056"/>
                </a:lnTo>
                <a:lnTo>
                  <a:pt x="136025" y="6555"/>
                </a:lnTo>
                <a:lnTo>
                  <a:pt x="185293" y="0"/>
                </a:lnTo>
                <a:lnTo>
                  <a:pt x="234570" y="6555"/>
                </a:lnTo>
                <a:lnTo>
                  <a:pt x="278859" y="25056"/>
                </a:lnTo>
                <a:lnTo>
                  <a:pt x="316388" y="53752"/>
                </a:lnTo>
                <a:lnTo>
                  <a:pt x="345388" y="90894"/>
                </a:lnTo>
                <a:lnTo>
                  <a:pt x="364086" y="134731"/>
                </a:lnTo>
                <a:lnTo>
                  <a:pt x="370712" y="183514"/>
                </a:lnTo>
                <a:lnTo>
                  <a:pt x="364086" y="232298"/>
                </a:lnTo>
                <a:lnTo>
                  <a:pt x="345388" y="276135"/>
                </a:lnTo>
                <a:lnTo>
                  <a:pt x="316388" y="313277"/>
                </a:lnTo>
                <a:lnTo>
                  <a:pt x="278859" y="341973"/>
                </a:lnTo>
                <a:lnTo>
                  <a:pt x="234570" y="360474"/>
                </a:lnTo>
                <a:lnTo>
                  <a:pt x="185293" y="367029"/>
                </a:lnTo>
                <a:lnTo>
                  <a:pt x="136025" y="360474"/>
                </a:lnTo>
                <a:lnTo>
                  <a:pt x="91759" y="341973"/>
                </a:lnTo>
                <a:lnTo>
                  <a:pt x="54260" y="313277"/>
                </a:lnTo>
                <a:lnTo>
                  <a:pt x="25291" y="276135"/>
                </a:lnTo>
                <a:lnTo>
                  <a:pt x="6616" y="232298"/>
                </a:lnTo>
                <a:lnTo>
                  <a:pt x="0" y="1835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40015" y="5372201"/>
            <a:ext cx="204470" cy="214629"/>
          </a:xfrm>
          <a:custGeom>
            <a:avLst/>
            <a:gdLst/>
            <a:ahLst/>
            <a:cxnLst/>
            <a:rect l="l" t="t" r="r" b="b"/>
            <a:pathLst>
              <a:path w="204470" h="214629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767066" y="535452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781418" y="529082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185420" y="0"/>
                </a:moveTo>
                <a:lnTo>
                  <a:pt x="136142" y="6555"/>
                </a:lnTo>
                <a:lnTo>
                  <a:pt x="91853" y="25056"/>
                </a:lnTo>
                <a:lnTo>
                  <a:pt x="54324" y="53752"/>
                </a:lnTo>
                <a:lnTo>
                  <a:pt x="25324" y="90894"/>
                </a:lnTo>
                <a:lnTo>
                  <a:pt x="6626" y="134731"/>
                </a:lnTo>
                <a:lnTo>
                  <a:pt x="0" y="183514"/>
                </a:lnTo>
                <a:lnTo>
                  <a:pt x="6626" y="232298"/>
                </a:lnTo>
                <a:lnTo>
                  <a:pt x="25324" y="276135"/>
                </a:lnTo>
                <a:lnTo>
                  <a:pt x="54324" y="313277"/>
                </a:lnTo>
                <a:lnTo>
                  <a:pt x="91853" y="341973"/>
                </a:lnTo>
                <a:lnTo>
                  <a:pt x="136142" y="360474"/>
                </a:lnTo>
                <a:lnTo>
                  <a:pt x="185420" y="367029"/>
                </a:lnTo>
                <a:lnTo>
                  <a:pt x="234687" y="360474"/>
                </a:lnTo>
                <a:lnTo>
                  <a:pt x="278953" y="341973"/>
                </a:lnTo>
                <a:lnTo>
                  <a:pt x="316452" y="313277"/>
                </a:lnTo>
                <a:lnTo>
                  <a:pt x="345421" y="276135"/>
                </a:lnTo>
                <a:lnTo>
                  <a:pt x="364096" y="232298"/>
                </a:lnTo>
                <a:lnTo>
                  <a:pt x="370712" y="183514"/>
                </a:lnTo>
                <a:lnTo>
                  <a:pt x="364096" y="134731"/>
                </a:lnTo>
                <a:lnTo>
                  <a:pt x="345421" y="90894"/>
                </a:lnTo>
                <a:lnTo>
                  <a:pt x="316452" y="53752"/>
                </a:lnTo>
                <a:lnTo>
                  <a:pt x="278953" y="25056"/>
                </a:lnTo>
                <a:lnTo>
                  <a:pt x="234687" y="6555"/>
                </a:lnTo>
                <a:lnTo>
                  <a:pt x="185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81418" y="5290820"/>
            <a:ext cx="370840" cy="367030"/>
          </a:xfrm>
          <a:custGeom>
            <a:avLst/>
            <a:gdLst/>
            <a:ahLst/>
            <a:cxnLst/>
            <a:rect l="l" t="t" r="r" b="b"/>
            <a:pathLst>
              <a:path w="370840" h="367029">
                <a:moveTo>
                  <a:pt x="0" y="183514"/>
                </a:moveTo>
                <a:lnTo>
                  <a:pt x="6626" y="134731"/>
                </a:lnTo>
                <a:lnTo>
                  <a:pt x="25324" y="90894"/>
                </a:lnTo>
                <a:lnTo>
                  <a:pt x="54324" y="53752"/>
                </a:lnTo>
                <a:lnTo>
                  <a:pt x="91853" y="25056"/>
                </a:lnTo>
                <a:lnTo>
                  <a:pt x="136142" y="6555"/>
                </a:lnTo>
                <a:lnTo>
                  <a:pt x="185420" y="0"/>
                </a:lnTo>
                <a:lnTo>
                  <a:pt x="234687" y="6555"/>
                </a:lnTo>
                <a:lnTo>
                  <a:pt x="278953" y="25056"/>
                </a:lnTo>
                <a:lnTo>
                  <a:pt x="316452" y="53752"/>
                </a:lnTo>
                <a:lnTo>
                  <a:pt x="345421" y="90894"/>
                </a:lnTo>
                <a:lnTo>
                  <a:pt x="364096" y="134731"/>
                </a:lnTo>
                <a:lnTo>
                  <a:pt x="370712" y="183514"/>
                </a:lnTo>
                <a:lnTo>
                  <a:pt x="364096" y="232298"/>
                </a:lnTo>
                <a:lnTo>
                  <a:pt x="345421" y="276135"/>
                </a:lnTo>
                <a:lnTo>
                  <a:pt x="316452" y="313277"/>
                </a:lnTo>
                <a:lnTo>
                  <a:pt x="278953" y="341973"/>
                </a:lnTo>
                <a:lnTo>
                  <a:pt x="234687" y="360474"/>
                </a:lnTo>
                <a:lnTo>
                  <a:pt x="185420" y="367029"/>
                </a:lnTo>
                <a:lnTo>
                  <a:pt x="136142" y="360474"/>
                </a:lnTo>
                <a:lnTo>
                  <a:pt x="91853" y="341973"/>
                </a:lnTo>
                <a:lnTo>
                  <a:pt x="54324" y="313277"/>
                </a:lnTo>
                <a:lnTo>
                  <a:pt x="25324" y="276135"/>
                </a:lnTo>
                <a:lnTo>
                  <a:pt x="6626" y="232298"/>
                </a:lnTo>
                <a:lnTo>
                  <a:pt x="0" y="18351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75398" y="5347182"/>
            <a:ext cx="204470" cy="214629"/>
          </a:xfrm>
          <a:custGeom>
            <a:avLst/>
            <a:gdLst/>
            <a:ahLst/>
            <a:cxnLst/>
            <a:rect l="l" t="t" r="r" b="b"/>
            <a:pathLst>
              <a:path w="204470" h="214629">
                <a:moveTo>
                  <a:pt x="0" y="214274"/>
                </a:moveTo>
                <a:lnTo>
                  <a:pt x="203860" y="214274"/>
                </a:lnTo>
                <a:lnTo>
                  <a:pt x="203860" y="0"/>
                </a:lnTo>
                <a:lnTo>
                  <a:pt x="0" y="0"/>
                </a:lnTo>
                <a:lnTo>
                  <a:pt x="0" y="21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902322" y="53298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015098" y="5014848"/>
            <a:ext cx="214629" cy="286385"/>
          </a:xfrm>
          <a:custGeom>
            <a:avLst/>
            <a:gdLst/>
            <a:ahLst/>
            <a:cxnLst/>
            <a:rect l="l" t="t" r="r" b="b"/>
            <a:pathLst>
              <a:path w="214629" h="286385">
                <a:moveTo>
                  <a:pt x="214375" y="0"/>
                </a:moveTo>
                <a:lnTo>
                  <a:pt x="0" y="2858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882B2F0E-A36C-4D3B-A4DC-90A3C5093CAC}"/>
              </a:ext>
            </a:extLst>
          </p:cNvPr>
          <p:cNvGrpSpPr/>
          <p:nvPr/>
        </p:nvGrpSpPr>
        <p:grpSpPr>
          <a:xfrm>
            <a:off x="871537" y="3654932"/>
            <a:ext cx="2133664" cy="1717168"/>
            <a:chOff x="871537" y="3654932"/>
            <a:chExt cx="2133664" cy="1717168"/>
          </a:xfrm>
        </p:grpSpPr>
        <p:sp>
          <p:nvSpPr>
            <p:cNvPr id="74" name="object 74"/>
            <p:cNvSpPr/>
            <p:nvPr/>
          </p:nvSpPr>
          <p:spPr>
            <a:xfrm>
              <a:off x="1786001" y="3657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82"/>
                  </a:lnTo>
                  <a:lnTo>
                    <a:pt x="275368" y="242419"/>
                  </a:lnTo>
                  <a:lnTo>
                    <a:pt x="242364" y="275405"/>
                  </a:lnTo>
                  <a:lnTo>
                    <a:pt x="200534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 txBox="1"/>
            <p:nvPr/>
          </p:nvSpPr>
          <p:spPr>
            <a:xfrm>
              <a:off x="1862708" y="36549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4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090801" y="411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82"/>
                  </a:lnTo>
                  <a:lnTo>
                    <a:pt x="275368" y="242419"/>
                  </a:lnTo>
                  <a:lnTo>
                    <a:pt x="242364" y="275405"/>
                  </a:lnTo>
                  <a:lnTo>
                    <a:pt x="200534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 txBox="1"/>
            <p:nvPr/>
          </p:nvSpPr>
          <p:spPr>
            <a:xfrm>
              <a:off x="2167889" y="41121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5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395601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82"/>
                  </a:lnTo>
                  <a:lnTo>
                    <a:pt x="275368" y="242419"/>
                  </a:lnTo>
                  <a:lnTo>
                    <a:pt x="242364" y="275405"/>
                  </a:lnTo>
                  <a:lnTo>
                    <a:pt x="200534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2472689" y="456971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6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014601" y="396240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19401" y="441960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81200" y="4114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152400"/>
                  </a:moveTo>
                  <a:lnTo>
                    <a:pt x="297021" y="104217"/>
                  </a:lnTo>
                  <a:lnTo>
                    <a:pt x="275368" y="62380"/>
                  </a:lnTo>
                  <a:lnTo>
                    <a:pt x="242364" y="29394"/>
                  </a:lnTo>
                  <a:lnTo>
                    <a:pt x="200534" y="7766"/>
                  </a:ln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34" y="297033"/>
                  </a:lnTo>
                  <a:lnTo>
                    <a:pt x="242364" y="275405"/>
                  </a:lnTo>
                  <a:lnTo>
                    <a:pt x="275368" y="242419"/>
                  </a:lnTo>
                  <a:lnTo>
                    <a:pt x="297021" y="200582"/>
                  </a:lnTo>
                  <a:lnTo>
                    <a:pt x="30480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1557908" y="4112132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3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176337" y="4586223"/>
              <a:ext cx="305435" cy="304800"/>
            </a:xfrm>
            <a:custGeom>
              <a:avLst/>
              <a:gdLst/>
              <a:ahLst/>
              <a:cxnLst/>
              <a:rect l="l" t="t" r="r" b="b"/>
              <a:pathLst>
                <a:path w="305434" h="304800">
                  <a:moveTo>
                    <a:pt x="304863" y="152400"/>
                  </a:moveTo>
                  <a:lnTo>
                    <a:pt x="297085" y="104265"/>
                  </a:lnTo>
                  <a:lnTo>
                    <a:pt x="275432" y="62435"/>
                  </a:lnTo>
                  <a:lnTo>
                    <a:pt x="242428" y="29431"/>
                  </a:lnTo>
                  <a:lnTo>
                    <a:pt x="200597" y="7778"/>
                  </a:lnTo>
                  <a:lnTo>
                    <a:pt x="152463" y="0"/>
                  </a:lnTo>
                  <a:lnTo>
                    <a:pt x="104264" y="7778"/>
                  </a:lnTo>
                  <a:lnTo>
                    <a:pt x="62410" y="29431"/>
                  </a:lnTo>
                  <a:lnTo>
                    <a:pt x="29409" y="62435"/>
                  </a:lnTo>
                  <a:lnTo>
                    <a:pt x="7770" y="104265"/>
                  </a:lnTo>
                  <a:lnTo>
                    <a:pt x="0" y="152400"/>
                  </a:lnTo>
                  <a:lnTo>
                    <a:pt x="7770" y="200582"/>
                  </a:lnTo>
                  <a:lnTo>
                    <a:pt x="29409" y="242419"/>
                  </a:lnTo>
                  <a:lnTo>
                    <a:pt x="62410" y="275405"/>
                  </a:lnTo>
                  <a:lnTo>
                    <a:pt x="104264" y="297033"/>
                  </a:lnTo>
                  <a:lnTo>
                    <a:pt x="152463" y="304800"/>
                  </a:lnTo>
                  <a:lnTo>
                    <a:pt x="200597" y="297033"/>
                  </a:lnTo>
                  <a:lnTo>
                    <a:pt x="242428" y="275405"/>
                  </a:lnTo>
                  <a:lnTo>
                    <a:pt x="275432" y="242419"/>
                  </a:lnTo>
                  <a:lnTo>
                    <a:pt x="297085" y="200582"/>
                  </a:lnTo>
                  <a:lnTo>
                    <a:pt x="304863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1253134" y="458393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2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1709801" y="396240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400" y="0"/>
                  </a:moveTo>
                  <a:lnTo>
                    <a:pt x="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05000" y="441960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400" y="0"/>
                  </a:moveTo>
                  <a:lnTo>
                    <a:pt x="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71537" y="50673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152400"/>
                  </a:moveTo>
                  <a:lnTo>
                    <a:pt x="297030" y="104217"/>
                  </a:lnTo>
                  <a:lnTo>
                    <a:pt x="275394" y="62380"/>
                  </a:lnTo>
                  <a:lnTo>
                    <a:pt x="242403" y="29394"/>
                  </a:lnTo>
                  <a:lnTo>
                    <a:pt x="200568" y="7766"/>
                  </a:ln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68" y="297033"/>
                  </a:lnTo>
                  <a:lnTo>
                    <a:pt x="242403" y="275405"/>
                  </a:lnTo>
                  <a:lnTo>
                    <a:pt x="275394" y="242419"/>
                  </a:lnTo>
                  <a:lnTo>
                    <a:pt x="297030" y="200582"/>
                  </a:lnTo>
                  <a:lnTo>
                    <a:pt x="30480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 txBox="1"/>
            <p:nvPr/>
          </p:nvSpPr>
          <p:spPr>
            <a:xfrm>
              <a:off x="948334" y="506501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1100137" y="487680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400" y="0"/>
                  </a:moveTo>
                  <a:lnTo>
                    <a:pt x="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700401" y="50673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82"/>
                  </a:lnTo>
                  <a:lnTo>
                    <a:pt x="275368" y="242419"/>
                  </a:lnTo>
                  <a:lnTo>
                    <a:pt x="242364" y="275405"/>
                  </a:lnTo>
                  <a:lnTo>
                    <a:pt x="200534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2777489" y="506501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7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624201" y="487680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228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xfrm>
            <a:off x="477418" y="253949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003399"/>
                </a:solidFill>
                <a:latin typeface="宋体"/>
                <a:cs typeface="宋体"/>
              </a:rPr>
              <a:t>什么是平衡二叉树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6A37DCD-1C30-49A3-91D8-B61F4E88DE95}"/>
              </a:ext>
            </a:extLst>
          </p:cNvPr>
          <p:cNvSpPr txBox="1"/>
          <p:nvPr/>
        </p:nvSpPr>
        <p:spPr>
          <a:xfrm>
            <a:off x="391159" y="1979702"/>
            <a:ext cx="9525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3940" marR="1664970" indent="-558165">
              <a:lnSpc>
                <a:spcPct val="100000"/>
              </a:lnSpc>
            </a:pP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平衡二叉</a:t>
            </a:r>
            <a:r>
              <a:rPr lang="zh-CN" altLang="en-US" sz="2000" b="1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lang="zh-CN" altLang="en-US" sz="2000" b="1" dirty="0">
                <a:latin typeface="宋体"/>
                <a:cs typeface="宋体"/>
              </a:rPr>
              <a:t>（</a:t>
            </a:r>
            <a:r>
              <a:rPr lang="en-US" altLang="zh-CN" sz="2000" b="1" dirty="0">
                <a:latin typeface="Arial"/>
                <a:cs typeface="Arial"/>
              </a:rPr>
              <a:t>Balanced</a:t>
            </a:r>
            <a:r>
              <a:rPr lang="en-US" altLang="zh-CN" sz="2000" b="1" spc="-65" dirty="0">
                <a:latin typeface="Arial"/>
                <a:cs typeface="Arial"/>
              </a:rPr>
              <a:t> </a:t>
            </a:r>
            <a:r>
              <a:rPr lang="en-US" altLang="zh-CN" sz="2000" b="1" dirty="0">
                <a:latin typeface="Arial"/>
                <a:cs typeface="Arial"/>
              </a:rPr>
              <a:t>Binary</a:t>
            </a:r>
            <a:r>
              <a:rPr lang="en-US" altLang="zh-CN" sz="2000" b="1" spc="-20" dirty="0">
                <a:latin typeface="Arial"/>
                <a:cs typeface="Arial"/>
              </a:rPr>
              <a:t> </a:t>
            </a:r>
            <a:r>
              <a:rPr lang="en-US" altLang="zh-CN" sz="2000" b="1" spc="-30" dirty="0">
                <a:latin typeface="Arial"/>
                <a:cs typeface="Arial"/>
              </a:rPr>
              <a:t>Tree</a:t>
            </a:r>
            <a:r>
              <a:rPr lang="zh-CN" altLang="en-US" sz="2000" b="1" spc="-30" dirty="0">
                <a:latin typeface="宋体"/>
                <a:cs typeface="宋体"/>
              </a:rPr>
              <a:t>）（</a:t>
            </a:r>
            <a:r>
              <a:rPr lang="en-US" altLang="zh-CN" sz="2000" b="1" spc="-30" dirty="0">
                <a:solidFill>
                  <a:srgbClr val="0000FF"/>
                </a:solidFill>
                <a:latin typeface="Arial"/>
                <a:cs typeface="Arial"/>
              </a:rPr>
              <a:t>AVL</a:t>
            </a:r>
            <a:r>
              <a:rPr lang="zh-CN" altLang="en-US" sz="2000" b="1" spc="5" dirty="0">
                <a:solidFill>
                  <a:srgbClr val="0000FF"/>
                </a:solidFill>
                <a:latin typeface="宋体"/>
                <a:cs typeface="宋体"/>
              </a:rPr>
              <a:t>树）  </a:t>
            </a:r>
            <a:endParaRPr lang="en-US" altLang="zh-CN" sz="2000" b="1" spc="5" dirty="0">
              <a:solidFill>
                <a:srgbClr val="0000FF"/>
              </a:solidFill>
              <a:latin typeface="宋体"/>
              <a:cs typeface="宋体"/>
            </a:endParaRPr>
          </a:p>
          <a:p>
            <a:pPr marL="1043940" marR="1664970" indent="-558165">
              <a:lnSpc>
                <a:spcPct val="100000"/>
              </a:lnSpc>
            </a:pPr>
            <a:r>
              <a:rPr lang="zh-CN" altLang="en-US" sz="2000" b="1" spc="5" dirty="0">
                <a:latin typeface="宋体"/>
                <a:cs typeface="宋体"/>
              </a:rPr>
              <a:t>    空树，或者</a:t>
            </a:r>
            <a:endParaRPr lang="zh-CN" altLang="en-US" sz="2000" dirty="0">
              <a:latin typeface="宋体"/>
              <a:cs typeface="宋体"/>
            </a:endParaRPr>
          </a:p>
          <a:p>
            <a:pPr marL="1043940">
              <a:lnSpc>
                <a:spcPct val="100000"/>
              </a:lnSpc>
            </a:pPr>
            <a:r>
              <a:rPr lang="zh-CN" altLang="en-US" sz="2000" b="1" spc="5" dirty="0">
                <a:latin typeface="宋体"/>
                <a:cs typeface="宋体"/>
              </a:rPr>
              <a:t>任一结点左、右子树高度差的</a:t>
            </a:r>
            <a:r>
              <a:rPr lang="zh-CN" altLang="en-US" sz="2000" b="1" spc="-5" dirty="0">
                <a:latin typeface="宋体"/>
                <a:cs typeface="宋体"/>
              </a:rPr>
              <a:t>绝</a:t>
            </a:r>
            <a:r>
              <a:rPr lang="zh-CN" altLang="en-US" sz="2000" b="1" spc="5" dirty="0">
                <a:latin typeface="宋体"/>
                <a:cs typeface="宋体"/>
              </a:rPr>
              <a:t>对值</a:t>
            </a:r>
            <a:r>
              <a:rPr lang="zh-CN" altLang="en-US" sz="2000" b="1" spc="-5" dirty="0">
                <a:latin typeface="宋体"/>
                <a:cs typeface="宋体"/>
              </a:rPr>
              <a:t>不</a:t>
            </a:r>
            <a:r>
              <a:rPr lang="zh-CN" altLang="en-US" sz="2000" b="1" spc="5" dirty="0">
                <a:latin typeface="宋体"/>
                <a:cs typeface="宋体"/>
              </a:rPr>
              <a:t>超</a:t>
            </a:r>
            <a:r>
              <a:rPr lang="zh-CN" altLang="en-US" sz="2000" b="1" spc="-35" dirty="0">
                <a:latin typeface="宋体"/>
                <a:cs typeface="宋体"/>
              </a:rPr>
              <a:t>过</a:t>
            </a:r>
            <a:r>
              <a:rPr lang="en-US" altLang="zh-CN" sz="2000" b="1" spc="-5" dirty="0">
                <a:latin typeface="Arial"/>
                <a:cs typeface="Arial"/>
              </a:rPr>
              <a:t>1</a:t>
            </a:r>
            <a:r>
              <a:rPr lang="zh-CN" altLang="en-US" sz="2000" b="1" spc="-5" dirty="0">
                <a:latin typeface="宋体"/>
                <a:cs typeface="宋体"/>
              </a:rPr>
              <a:t>，</a:t>
            </a:r>
            <a:r>
              <a:rPr lang="zh-CN" altLang="en-US" sz="2000" b="1" dirty="0">
                <a:latin typeface="宋体"/>
                <a:cs typeface="宋体"/>
              </a:rPr>
              <a:t>即</a:t>
            </a:r>
            <a:r>
              <a:rPr lang="en-US" altLang="zh-CN" sz="2000" b="1" dirty="0">
                <a:solidFill>
                  <a:srgbClr val="0000FF"/>
                </a:solidFill>
                <a:latin typeface="Arial"/>
                <a:cs typeface="Arial"/>
              </a:rPr>
              <a:t>|BF(T)</a:t>
            </a:r>
            <a:r>
              <a:rPr lang="en-US" altLang="zh-CN" sz="20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/>
                <a:cs typeface="Arial"/>
              </a:rPr>
              <a:t>|≤</a:t>
            </a:r>
            <a:r>
              <a:rPr lang="en-US" altLang="zh-CN"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/>
      <p:bldP spid="73" grpId="0" animBg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218" y="4672702"/>
            <a:ext cx="6782434" cy="81915"/>
          </a:xfrm>
          <a:custGeom>
            <a:avLst/>
            <a:gdLst/>
            <a:ahLst/>
            <a:cxnLst/>
            <a:rect l="l" t="t" r="r" b="b"/>
            <a:pathLst>
              <a:path w="6782434" h="81914">
                <a:moveTo>
                  <a:pt x="6781863" y="0"/>
                </a:moveTo>
                <a:lnTo>
                  <a:pt x="0" y="0"/>
                </a:lnTo>
                <a:lnTo>
                  <a:pt x="81381" y="81407"/>
                </a:lnTo>
                <a:lnTo>
                  <a:pt x="6700456" y="81407"/>
                </a:lnTo>
                <a:lnTo>
                  <a:pt x="6781863" y="0"/>
                </a:lnTo>
                <a:close/>
              </a:path>
            </a:pathLst>
          </a:custGeom>
          <a:solidFill>
            <a:srgbClr val="FFE8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9218" y="5734294"/>
            <a:ext cx="6782434" cy="81915"/>
          </a:xfrm>
          <a:custGeom>
            <a:avLst/>
            <a:gdLst/>
            <a:ahLst/>
            <a:cxnLst/>
            <a:rect l="l" t="t" r="r" b="b"/>
            <a:pathLst>
              <a:path w="6782434" h="81914">
                <a:moveTo>
                  <a:pt x="6700456" y="0"/>
                </a:moveTo>
                <a:lnTo>
                  <a:pt x="81381" y="0"/>
                </a:lnTo>
                <a:lnTo>
                  <a:pt x="0" y="81406"/>
                </a:lnTo>
                <a:lnTo>
                  <a:pt x="6781863" y="81406"/>
                </a:lnTo>
                <a:lnTo>
                  <a:pt x="6700456" y="0"/>
                </a:lnTo>
                <a:close/>
              </a:path>
            </a:pathLst>
          </a:custGeom>
          <a:solidFill>
            <a:srgbClr val="CDB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9218" y="4672702"/>
            <a:ext cx="81915" cy="1143000"/>
          </a:xfrm>
          <a:custGeom>
            <a:avLst/>
            <a:gdLst/>
            <a:ahLst/>
            <a:cxnLst/>
            <a:rect l="l" t="t" r="r" b="b"/>
            <a:pathLst>
              <a:path w="81915" h="1143000">
                <a:moveTo>
                  <a:pt x="0" y="0"/>
                </a:moveTo>
                <a:lnTo>
                  <a:pt x="0" y="1143000"/>
                </a:lnTo>
                <a:lnTo>
                  <a:pt x="81381" y="1061593"/>
                </a:lnTo>
                <a:lnTo>
                  <a:pt x="81381" y="81407"/>
                </a:lnTo>
                <a:lnTo>
                  <a:pt x="0" y="0"/>
                </a:lnTo>
                <a:close/>
              </a:path>
            </a:pathLst>
          </a:custGeom>
          <a:solidFill>
            <a:srgbClr val="FFE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9674" y="4672702"/>
            <a:ext cx="81915" cy="1143000"/>
          </a:xfrm>
          <a:custGeom>
            <a:avLst/>
            <a:gdLst/>
            <a:ahLst/>
            <a:cxnLst/>
            <a:rect l="l" t="t" r="r" b="b"/>
            <a:pathLst>
              <a:path w="81915" h="1143000">
                <a:moveTo>
                  <a:pt x="81406" y="0"/>
                </a:moveTo>
                <a:lnTo>
                  <a:pt x="0" y="81407"/>
                </a:lnTo>
                <a:lnTo>
                  <a:pt x="0" y="1061593"/>
                </a:lnTo>
                <a:lnTo>
                  <a:pt x="81406" y="1143000"/>
                </a:lnTo>
                <a:lnTo>
                  <a:pt x="81406" y="0"/>
                </a:lnTo>
                <a:close/>
              </a:path>
            </a:pathLst>
          </a:custGeom>
          <a:solidFill>
            <a:srgbClr val="998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218" y="4672702"/>
            <a:ext cx="6782434" cy="1143000"/>
          </a:xfrm>
          <a:custGeom>
            <a:avLst/>
            <a:gdLst/>
            <a:ahLst/>
            <a:cxnLst/>
            <a:rect l="l" t="t" r="r" b="b"/>
            <a:pathLst>
              <a:path w="6782434" h="1143000">
                <a:moveTo>
                  <a:pt x="0" y="0"/>
                </a:moveTo>
                <a:lnTo>
                  <a:pt x="6781863" y="0"/>
                </a:lnTo>
                <a:lnTo>
                  <a:pt x="6781863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9218" y="467270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0" y="0"/>
                </a:moveTo>
                <a:lnTo>
                  <a:pt x="81381" y="81407"/>
                </a:lnTo>
              </a:path>
            </a:pathLst>
          </a:custGeom>
          <a:ln w="25399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9218" y="57342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0" y="81406"/>
                </a:moveTo>
                <a:lnTo>
                  <a:pt x="81381" y="0"/>
                </a:lnTo>
              </a:path>
            </a:pathLst>
          </a:custGeom>
          <a:ln w="25399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9674" y="467270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81406" y="0"/>
                </a:moveTo>
                <a:lnTo>
                  <a:pt x="0" y="81407"/>
                </a:lnTo>
              </a:path>
            </a:pathLst>
          </a:custGeom>
          <a:ln w="25400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9674" y="5734294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5" h="81914">
                <a:moveTo>
                  <a:pt x="81406" y="81406"/>
                </a:moveTo>
                <a:lnTo>
                  <a:pt x="0" y="0"/>
                </a:lnTo>
              </a:path>
            </a:pathLst>
          </a:custGeom>
          <a:ln w="25400">
            <a:solidFill>
              <a:srgbClr val="4B6C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0600" y="4754109"/>
            <a:ext cx="6619240" cy="980440"/>
          </a:xfrm>
          <a:prstGeom prst="rect">
            <a:avLst/>
          </a:prstGeom>
          <a:solidFill>
            <a:srgbClr val="FFE185"/>
          </a:solidFill>
          <a:ln w="25400">
            <a:solidFill>
              <a:srgbClr val="4B6C4E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83820">
              <a:lnSpc>
                <a:spcPts val="2870"/>
              </a:lnSpc>
              <a:spcBef>
                <a:spcPts val="950"/>
              </a:spcBef>
            </a:pPr>
            <a:r>
              <a:rPr sz="2400" b="1" dirty="0">
                <a:latin typeface="宋体"/>
                <a:cs typeface="宋体"/>
              </a:rPr>
              <a:t>斐波那契序列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094105">
              <a:lnSpc>
                <a:spcPts val="2870"/>
              </a:lnSpc>
              <a:tabLst>
                <a:tab pos="2162810" algn="l"/>
                <a:tab pos="3229610" algn="l"/>
                <a:tab pos="5348605" algn="l"/>
                <a:tab pos="5924550" algn="l"/>
              </a:tabLst>
            </a:pPr>
            <a:r>
              <a:rPr sz="2400" b="1" i="1" spc="-5" dirty="0">
                <a:latin typeface="Arial"/>
                <a:cs typeface="Arial"/>
              </a:rPr>
              <a:t>F</a:t>
            </a:r>
            <a:r>
              <a:rPr sz="2400" b="1" spc="-7" baseline="-20833" dirty="0">
                <a:latin typeface="Arial"/>
                <a:cs typeface="Arial"/>
              </a:rPr>
              <a:t>0</a:t>
            </a:r>
            <a:r>
              <a:rPr sz="2400" b="1" spc="322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1,	</a:t>
            </a:r>
            <a:r>
              <a:rPr sz="2400" b="1" i="1" spc="-5" dirty="0">
                <a:latin typeface="Arial"/>
                <a:cs typeface="Arial"/>
              </a:rPr>
              <a:t>F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307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10" dirty="0">
                <a:latin typeface="Arial"/>
                <a:cs typeface="Arial"/>
              </a:rPr>
              <a:t>1,	</a:t>
            </a:r>
            <a:r>
              <a:rPr sz="2400" b="1" i="1" spc="-5" dirty="0">
                <a:latin typeface="Arial"/>
                <a:cs typeface="Arial"/>
              </a:rPr>
              <a:t>F</a:t>
            </a:r>
            <a:r>
              <a:rPr sz="2400" b="1" i="1" spc="-7" baseline="-20833" dirty="0">
                <a:latin typeface="Arial"/>
                <a:cs typeface="Arial"/>
              </a:rPr>
              <a:t>i 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i="1" spc="-5" dirty="0">
                <a:latin typeface="Arial"/>
                <a:cs typeface="Arial"/>
              </a:rPr>
              <a:t>F</a:t>
            </a:r>
            <a:r>
              <a:rPr sz="2400" b="1" i="1" spc="-7" baseline="-20833" dirty="0">
                <a:latin typeface="Arial"/>
                <a:cs typeface="Arial"/>
              </a:rPr>
              <a:t>i</a:t>
            </a:r>
            <a:r>
              <a:rPr sz="2400" b="1" spc="-7" baseline="-20833" dirty="0">
                <a:latin typeface="Symbol"/>
                <a:cs typeface="Symbol"/>
              </a:rPr>
              <a:t></a:t>
            </a:r>
            <a:r>
              <a:rPr sz="2400" b="1" spc="-7" baseline="-20833" dirty="0">
                <a:latin typeface="Arial"/>
                <a:cs typeface="Arial"/>
              </a:rPr>
              <a:t>1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F</a:t>
            </a:r>
            <a:r>
              <a:rPr sz="2400" b="1" i="1" spc="-7" baseline="-20833" dirty="0">
                <a:latin typeface="Arial"/>
                <a:cs typeface="Arial"/>
              </a:rPr>
              <a:t>i</a:t>
            </a:r>
            <a:r>
              <a:rPr sz="2400" b="1" spc="-7" baseline="-20833" dirty="0">
                <a:latin typeface="Symbol"/>
                <a:cs typeface="Symbol"/>
              </a:rPr>
              <a:t></a:t>
            </a:r>
            <a:r>
              <a:rPr sz="2400" b="1" spc="-7" baseline="-20833" dirty="0">
                <a:latin typeface="Arial"/>
                <a:cs typeface="Arial"/>
              </a:rPr>
              <a:t>2	</a:t>
            </a:r>
            <a:r>
              <a:rPr sz="2400" b="1" spc="-5" dirty="0">
                <a:latin typeface="Arial"/>
                <a:cs typeface="Arial"/>
              </a:rPr>
              <a:t>for	</a:t>
            </a:r>
            <a:r>
              <a:rPr sz="2400" b="1" i="1" dirty="0">
                <a:latin typeface="Arial"/>
                <a:cs typeface="Arial"/>
              </a:rPr>
              <a:t>i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5554" y="2049655"/>
            <a:ext cx="576580" cy="497205"/>
          </a:xfrm>
          <a:custGeom>
            <a:avLst/>
            <a:gdLst/>
            <a:ahLst/>
            <a:cxnLst/>
            <a:rect l="l" t="t" r="r" b="b"/>
            <a:pathLst>
              <a:path w="576580" h="497205">
                <a:moveTo>
                  <a:pt x="0" y="248412"/>
                </a:moveTo>
                <a:lnTo>
                  <a:pt x="4641" y="203768"/>
                </a:lnTo>
                <a:lnTo>
                  <a:pt x="18022" y="161746"/>
                </a:lnTo>
                <a:lnTo>
                  <a:pt x="39330" y="123048"/>
                </a:lnTo>
                <a:lnTo>
                  <a:pt x="67751" y="88377"/>
                </a:lnTo>
                <a:lnTo>
                  <a:pt x="102473" y="58434"/>
                </a:lnTo>
                <a:lnTo>
                  <a:pt x="142682" y="33923"/>
                </a:lnTo>
                <a:lnTo>
                  <a:pt x="187564" y="15545"/>
                </a:lnTo>
                <a:lnTo>
                  <a:pt x="236308" y="4003"/>
                </a:lnTo>
                <a:lnTo>
                  <a:pt x="288099" y="0"/>
                </a:lnTo>
                <a:lnTo>
                  <a:pt x="339892" y="4003"/>
                </a:lnTo>
                <a:lnTo>
                  <a:pt x="388642" y="15545"/>
                </a:lnTo>
                <a:lnTo>
                  <a:pt x="433533" y="33923"/>
                </a:lnTo>
                <a:lnTo>
                  <a:pt x="473752" y="58434"/>
                </a:lnTo>
                <a:lnTo>
                  <a:pt x="508484" y="88377"/>
                </a:lnTo>
                <a:lnTo>
                  <a:pt x="536916" y="123048"/>
                </a:lnTo>
                <a:lnTo>
                  <a:pt x="558232" y="161746"/>
                </a:lnTo>
                <a:lnTo>
                  <a:pt x="571619" y="203768"/>
                </a:lnTo>
                <a:lnTo>
                  <a:pt x="576262" y="248412"/>
                </a:lnTo>
                <a:lnTo>
                  <a:pt x="571619" y="293055"/>
                </a:lnTo>
                <a:lnTo>
                  <a:pt x="558232" y="335077"/>
                </a:lnTo>
                <a:lnTo>
                  <a:pt x="536916" y="373775"/>
                </a:lnTo>
                <a:lnTo>
                  <a:pt x="508484" y="408446"/>
                </a:lnTo>
                <a:lnTo>
                  <a:pt x="473752" y="438389"/>
                </a:lnTo>
                <a:lnTo>
                  <a:pt x="433533" y="462900"/>
                </a:lnTo>
                <a:lnTo>
                  <a:pt x="388642" y="481278"/>
                </a:lnTo>
                <a:lnTo>
                  <a:pt x="339892" y="492820"/>
                </a:lnTo>
                <a:lnTo>
                  <a:pt x="288099" y="496824"/>
                </a:lnTo>
                <a:lnTo>
                  <a:pt x="236308" y="492820"/>
                </a:lnTo>
                <a:lnTo>
                  <a:pt x="187564" y="481278"/>
                </a:lnTo>
                <a:lnTo>
                  <a:pt x="142682" y="462900"/>
                </a:lnTo>
                <a:lnTo>
                  <a:pt x="102473" y="438389"/>
                </a:lnTo>
                <a:lnTo>
                  <a:pt x="67751" y="408446"/>
                </a:lnTo>
                <a:lnTo>
                  <a:pt x="39330" y="373775"/>
                </a:lnTo>
                <a:lnTo>
                  <a:pt x="18022" y="335077"/>
                </a:lnTo>
                <a:lnTo>
                  <a:pt x="4641" y="293055"/>
                </a:lnTo>
                <a:lnTo>
                  <a:pt x="0" y="24841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9817" y="2510791"/>
            <a:ext cx="304800" cy="262890"/>
          </a:xfrm>
          <a:custGeom>
            <a:avLst/>
            <a:gdLst/>
            <a:ahLst/>
            <a:cxnLst/>
            <a:rect l="l" t="t" r="r" b="b"/>
            <a:pathLst>
              <a:path w="304800" h="262889">
                <a:moveTo>
                  <a:pt x="304800" y="0"/>
                </a:moveTo>
                <a:lnTo>
                  <a:pt x="0" y="2627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692" y="2510791"/>
            <a:ext cx="304800" cy="262890"/>
          </a:xfrm>
          <a:custGeom>
            <a:avLst/>
            <a:gdLst/>
            <a:ahLst/>
            <a:cxnLst/>
            <a:rect l="l" t="t" r="r" b="b"/>
            <a:pathLst>
              <a:path w="304800" h="262889">
                <a:moveTo>
                  <a:pt x="0" y="0"/>
                </a:moveTo>
                <a:lnTo>
                  <a:pt x="304800" y="2627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2617" y="2772297"/>
            <a:ext cx="762000" cy="7886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14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980"/>
              </a:spcBef>
            </a:pPr>
            <a:r>
              <a:rPr sz="1800" i="1" spc="-10" dirty="0">
                <a:latin typeface="Arial"/>
                <a:cs typeface="Arial"/>
              </a:rPr>
              <a:t>h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95617" y="2772297"/>
            <a:ext cx="762000" cy="788670"/>
          </a:xfrm>
          <a:custGeom>
            <a:avLst/>
            <a:gdLst/>
            <a:ahLst/>
            <a:cxnLst/>
            <a:rect l="l" t="t" r="r" b="b"/>
            <a:pathLst>
              <a:path w="762000" h="788669">
                <a:moveTo>
                  <a:pt x="0" y="788276"/>
                </a:moveTo>
                <a:lnTo>
                  <a:pt x="762000" y="788276"/>
                </a:lnTo>
                <a:lnTo>
                  <a:pt x="762000" y="0"/>
                </a:lnTo>
                <a:lnTo>
                  <a:pt x="0" y="0"/>
                </a:lnTo>
                <a:lnTo>
                  <a:pt x="0" y="78827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95617" y="2772297"/>
            <a:ext cx="762000" cy="7886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14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980"/>
              </a:spcBef>
            </a:pPr>
            <a:r>
              <a:rPr sz="1800" i="1" spc="-10" dirty="0">
                <a:latin typeface="Arial"/>
                <a:cs typeface="Arial"/>
              </a:rPr>
              <a:t>h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95617" y="3560523"/>
            <a:ext cx="762000" cy="394335"/>
          </a:xfrm>
          <a:custGeom>
            <a:avLst/>
            <a:gdLst/>
            <a:ahLst/>
            <a:cxnLst/>
            <a:rect l="l" t="t" r="r" b="b"/>
            <a:pathLst>
              <a:path w="762000" h="394335">
                <a:moveTo>
                  <a:pt x="0" y="394131"/>
                </a:moveTo>
                <a:lnTo>
                  <a:pt x="762000" y="394131"/>
                </a:lnTo>
                <a:lnTo>
                  <a:pt x="762000" y="0"/>
                </a:lnTo>
                <a:lnTo>
                  <a:pt x="0" y="0"/>
                </a:lnTo>
                <a:lnTo>
                  <a:pt x="0" y="3941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1617" y="2049655"/>
            <a:ext cx="576580" cy="497205"/>
          </a:xfrm>
          <a:custGeom>
            <a:avLst/>
            <a:gdLst/>
            <a:ahLst/>
            <a:cxnLst/>
            <a:rect l="l" t="t" r="r" b="b"/>
            <a:pathLst>
              <a:path w="576579" h="497205">
                <a:moveTo>
                  <a:pt x="576326" y="248412"/>
                </a:moveTo>
                <a:lnTo>
                  <a:pt x="571682" y="203768"/>
                </a:lnTo>
                <a:lnTo>
                  <a:pt x="558295" y="161746"/>
                </a:lnTo>
                <a:lnTo>
                  <a:pt x="536979" y="123048"/>
                </a:lnTo>
                <a:lnTo>
                  <a:pt x="508548" y="88377"/>
                </a:lnTo>
                <a:lnTo>
                  <a:pt x="473815" y="58434"/>
                </a:lnTo>
                <a:lnTo>
                  <a:pt x="433596" y="33923"/>
                </a:lnTo>
                <a:lnTo>
                  <a:pt x="388705" y="15545"/>
                </a:lnTo>
                <a:lnTo>
                  <a:pt x="339956" y="4003"/>
                </a:lnTo>
                <a:lnTo>
                  <a:pt x="288163" y="0"/>
                </a:lnTo>
                <a:lnTo>
                  <a:pt x="236369" y="4003"/>
                </a:lnTo>
                <a:lnTo>
                  <a:pt x="187620" y="15545"/>
                </a:lnTo>
                <a:lnTo>
                  <a:pt x="142729" y="33923"/>
                </a:lnTo>
                <a:lnTo>
                  <a:pt x="102510" y="58434"/>
                </a:lnTo>
                <a:lnTo>
                  <a:pt x="67777" y="88377"/>
                </a:lnTo>
                <a:lnTo>
                  <a:pt x="39346" y="123048"/>
                </a:lnTo>
                <a:lnTo>
                  <a:pt x="18030" y="161746"/>
                </a:lnTo>
                <a:lnTo>
                  <a:pt x="4643" y="203768"/>
                </a:lnTo>
                <a:lnTo>
                  <a:pt x="0" y="248412"/>
                </a:lnTo>
                <a:lnTo>
                  <a:pt x="4643" y="293055"/>
                </a:lnTo>
                <a:lnTo>
                  <a:pt x="18030" y="335077"/>
                </a:lnTo>
                <a:lnTo>
                  <a:pt x="39346" y="373775"/>
                </a:lnTo>
                <a:lnTo>
                  <a:pt x="67777" y="408446"/>
                </a:lnTo>
                <a:lnTo>
                  <a:pt x="102510" y="438389"/>
                </a:lnTo>
                <a:lnTo>
                  <a:pt x="142729" y="462900"/>
                </a:lnTo>
                <a:lnTo>
                  <a:pt x="187620" y="481278"/>
                </a:lnTo>
                <a:lnTo>
                  <a:pt x="236369" y="492820"/>
                </a:lnTo>
                <a:lnTo>
                  <a:pt x="288163" y="496824"/>
                </a:lnTo>
                <a:lnTo>
                  <a:pt x="339956" y="492820"/>
                </a:lnTo>
                <a:lnTo>
                  <a:pt x="388705" y="481278"/>
                </a:lnTo>
                <a:lnTo>
                  <a:pt x="433596" y="462900"/>
                </a:lnTo>
                <a:lnTo>
                  <a:pt x="473815" y="438389"/>
                </a:lnTo>
                <a:lnTo>
                  <a:pt x="508548" y="408446"/>
                </a:lnTo>
                <a:lnTo>
                  <a:pt x="536979" y="373775"/>
                </a:lnTo>
                <a:lnTo>
                  <a:pt x="558295" y="335077"/>
                </a:lnTo>
                <a:lnTo>
                  <a:pt x="571682" y="293055"/>
                </a:lnTo>
                <a:lnTo>
                  <a:pt x="576326" y="24841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0382" y="334518"/>
            <a:ext cx="67195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宋体"/>
                <a:cs typeface="宋体"/>
              </a:rPr>
              <a:t>平衡二叉树的高度能达</a:t>
            </a:r>
            <a:r>
              <a:rPr sz="2400" b="1" spc="10" dirty="0">
                <a:latin typeface="宋体"/>
                <a:cs typeface="宋体"/>
              </a:rPr>
              <a:t>到</a:t>
            </a:r>
            <a:r>
              <a:rPr sz="2400" b="1" dirty="0">
                <a:latin typeface="Arial"/>
                <a:cs typeface="Arial"/>
              </a:rPr>
              <a:t>log</a:t>
            </a:r>
            <a:r>
              <a:rPr sz="2000" b="1" baseline="-21367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5" dirty="0">
                <a:latin typeface="宋体"/>
                <a:cs typeface="宋体"/>
              </a:rPr>
              <a:t>吗？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38817" y="2510791"/>
            <a:ext cx="304800" cy="262890"/>
          </a:xfrm>
          <a:custGeom>
            <a:avLst/>
            <a:gdLst/>
            <a:ahLst/>
            <a:cxnLst/>
            <a:rect l="l" t="t" r="r" b="b"/>
            <a:pathLst>
              <a:path w="304800" h="262889">
                <a:moveTo>
                  <a:pt x="0" y="0"/>
                </a:moveTo>
                <a:lnTo>
                  <a:pt x="304800" y="2627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87942" y="2510791"/>
            <a:ext cx="304800" cy="262890"/>
          </a:xfrm>
          <a:custGeom>
            <a:avLst/>
            <a:gdLst/>
            <a:ahLst/>
            <a:cxnLst/>
            <a:rect l="l" t="t" r="r" b="b"/>
            <a:pathLst>
              <a:path w="304800" h="262889">
                <a:moveTo>
                  <a:pt x="304800" y="0"/>
                </a:moveTo>
                <a:lnTo>
                  <a:pt x="0" y="2627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38817" y="2772297"/>
            <a:ext cx="762000" cy="7886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14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80"/>
              </a:spcBef>
            </a:pPr>
            <a:r>
              <a:rPr sz="1800" i="1" spc="-10" dirty="0">
                <a:latin typeface="Arial"/>
                <a:cs typeface="Arial"/>
              </a:rPr>
              <a:t>h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95817" y="2772297"/>
            <a:ext cx="762000" cy="788670"/>
          </a:xfrm>
          <a:custGeom>
            <a:avLst/>
            <a:gdLst/>
            <a:ahLst/>
            <a:cxnLst/>
            <a:rect l="l" t="t" r="r" b="b"/>
            <a:pathLst>
              <a:path w="762000" h="788669">
                <a:moveTo>
                  <a:pt x="0" y="788276"/>
                </a:moveTo>
                <a:lnTo>
                  <a:pt x="762000" y="788276"/>
                </a:lnTo>
                <a:lnTo>
                  <a:pt x="762000" y="0"/>
                </a:lnTo>
                <a:lnTo>
                  <a:pt x="0" y="0"/>
                </a:lnTo>
                <a:lnTo>
                  <a:pt x="0" y="78827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95817" y="2772297"/>
            <a:ext cx="762000" cy="7886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146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980"/>
              </a:spcBef>
            </a:pPr>
            <a:r>
              <a:rPr sz="1800" i="1" spc="-10" dirty="0">
                <a:latin typeface="Arial"/>
                <a:cs typeface="Arial"/>
              </a:rPr>
              <a:t>h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95817" y="3560523"/>
            <a:ext cx="762000" cy="394335"/>
          </a:xfrm>
          <a:custGeom>
            <a:avLst/>
            <a:gdLst/>
            <a:ahLst/>
            <a:cxnLst/>
            <a:rect l="l" t="t" r="r" b="b"/>
            <a:pathLst>
              <a:path w="762000" h="394335">
                <a:moveTo>
                  <a:pt x="0" y="394131"/>
                </a:moveTo>
                <a:lnTo>
                  <a:pt x="762000" y="394131"/>
                </a:lnTo>
                <a:lnTo>
                  <a:pt x="762000" y="0"/>
                </a:lnTo>
                <a:lnTo>
                  <a:pt x="0" y="0"/>
                </a:lnTo>
                <a:lnTo>
                  <a:pt x="0" y="3941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24443" y="2869059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宋体"/>
                <a:cs typeface="宋体"/>
              </a:rPr>
              <a:t>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17606" y="2952879"/>
            <a:ext cx="2640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2440" algn="l"/>
              </a:tabLst>
            </a:pPr>
            <a:r>
              <a:rPr sz="2000" b="1" dirty="0">
                <a:latin typeface="Symbol"/>
                <a:cs typeface="Symbol"/>
              </a:rPr>
              <a:t>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spc="5" dirty="0">
                <a:solidFill>
                  <a:srgbClr val="4B6C80"/>
                </a:solidFill>
                <a:latin typeface="Arial"/>
                <a:cs typeface="Arial"/>
              </a:rPr>
              <a:t>n</a:t>
            </a:r>
            <a:r>
              <a:rPr sz="1950" b="1" i="1" spc="7" baseline="-21367" dirty="0">
                <a:solidFill>
                  <a:srgbClr val="4B6C80"/>
                </a:solidFill>
                <a:latin typeface="Arial"/>
                <a:cs typeface="Arial"/>
              </a:rPr>
              <a:t>h </a:t>
            </a:r>
            <a:r>
              <a:rPr sz="2000" b="1" dirty="0">
                <a:solidFill>
                  <a:srgbClr val="4B6C80"/>
                </a:solidFill>
                <a:latin typeface="Arial"/>
                <a:cs typeface="Arial"/>
              </a:rPr>
              <a:t>= </a:t>
            </a:r>
            <a:r>
              <a:rPr sz="2000" b="1" i="1" spc="15" dirty="0">
                <a:solidFill>
                  <a:srgbClr val="4B6C80"/>
                </a:solidFill>
                <a:latin typeface="Arial"/>
                <a:cs typeface="Arial"/>
              </a:rPr>
              <a:t>n</a:t>
            </a:r>
            <a:r>
              <a:rPr sz="1950" b="1" i="1" spc="22" baseline="-21367" dirty="0">
                <a:solidFill>
                  <a:srgbClr val="4B6C80"/>
                </a:solidFill>
                <a:latin typeface="Arial"/>
                <a:cs typeface="Arial"/>
              </a:rPr>
              <a:t>h</a:t>
            </a:r>
            <a:r>
              <a:rPr sz="1950" b="1" spc="22" baseline="-21367" dirty="0">
                <a:solidFill>
                  <a:srgbClr val="4B6C80"/>
                </a:solidFill>
                <a:latin typeface="Symbol"/>
                <a:cs typeface="Symbol"/>
              </a:rPr>
              <a:t></a:t>
            </a:r>
            <a:r>
              <a:rPr sz="1950" b="1" spc="22" baseline="-21367" dirty="0">
                <a:solidFill>
                  <a:srgbClr val="4B6C80"/>
                </a:solidFill>
                <a:latin typeface="Arial"/>
                <a:cs typeface="Arial"/>
              </a:rPr>
              <a:t>1 </a:t>
            </a:r>
            <a:r>
              <a:rPr sz="2000" b="1" dirty="0">
                <a:solidFill>
                  <a:srgbClr val="4B6C80"/>
                </a:solidFill>
                <a:latin typeface="Arial"/>
                <a:cs typeface="Arial"/>
              </a:rPr>
              <a:t>+ </a:t>
            </a:r>
            <a:r>
              <a:rPr sz="2000" b="1" i="1" spc="15" dirty="0">
                <a:solidFill>
                  <a:srgbClr val="4B6C80"/>
                </a:solidFill>
                <a:latin typeface="Arial"/>
                <a:cs typeface="Arial"/>
              </a:rPr>
              <a:t>n</a:t>
            </a:r>
            <a:r>
              <a:rPr sz="1950" b="1" i="1" spc="22" baseline="-21367" dirty="0">
                <a:solidFill>
                  <a:srgbClr val="4B6C80"/>
                </a:solidFill>
                <a:latin typeface="Arial"/>
                <a:cs typeface="Arial"/>
              </a:rPr>
              <a:t>h</a:t>
            </a:r>
            <a:r>
              <a:rPr sz="1950" b="1" spc="22" baseline="-21367" dirty="0">
                <a:solidFill>
                  <a:srgbClr val="4B6C80"/>
                </a:solidFill>
                <a:latin typeface="Symbol"/>
                <a:cs typeface="Symbol"/>
              </a:rPr>
              <a:t></a:t>
            </a:r>
            <a:r>
              <a:rPr sz="1950" b="1" spc="22" baseline="-21367" dirty="0">
                <a:solidFill>
                  <a:srgbClr val="4B6C80"/>
                </a:solidFill>
                <a:latin typeface="Arial"/>
                <a:cs typeface="Arial"/>
              </a:rPr>
              <a:t>2 </a:t>
            </a:r>
            <a:r>
              <a:rPr sz="2000" b="1" dirty="0">
                <a:solidFill>
                  <a:srgbClr val="4B6C80"/>
                </a:solidFill>
                <a:latin typeface="Arial"/>
                <a:cs typeface="Arial"/>
              </a:rPr>
              <a:t>+</a:t>
            </a:r>
            <a:r>
              <a:rPr sz="2000" b="1" spc="15" dirty="0">
                <a:solidFill>
                  <a:srgbClr val="4B6C8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6C8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CB10B1-C1B6-46F0-B884-51FE63AF0795}"/>
              </a:ext>
            </a:extLst>
          </p:cNvPr>
          <p:cNvSpPr txBox="1"/>
          <p:nvPr/>
        </p:nvSpPr>
        <p:spPr>
          <a:xfrm>
            <a:off x="1000217" y="21063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2169">
              <a:lnSpc>
                <a:spcPct val="100000"/>
              </a:lnSpc>
              <a:spcBef>
                <a:spcPts val="1065"/>
              </a:spcBef>
              <a:tabLst>
                <a:tab pos="3638550" algn="l"/>
              </a:tabLst>
            </a:pPr>
            <a:r>
              <a:rPr lang="en-US" altLang="zh-CN" sz="1800" spc="-5" dirty="0">
                <a:latin typeface="Arial"/>
                <a:cs typeface="Arial"/>
              </a:rPr>
              <a:t>A	A</a:t>
            </a:r>
            <a:endParaRPr lang="en-US" altLang="zh-CN" sz="1800" dirty="0">
              <a:latin typeface="Arial"/>
              <a:cs typeface="Arial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35873E2-33EB-4D01-8480-D9DDFF48C2EB}"/>
              </a:ext>
            </a:extLst>
          </p:cNvPr>
          <p:cNvSpPr txBox="1"/>
          <p:nvPr/>
        </p:nvSpPr>
        <p:spPr>
          <a:xfrm>
            <a:off x="577040" y="1288268"/>
            <a:ext cx="6513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spc="-5" dirty="0">
                <a:latin typeface="宋体"/>
                <a:cs typeface="宋体"/>
              </a:rPr>
              <a:t>设</a:t>
            </a:r>
            <a:r>
              <a:rPr lang="zh-CN" altLang="en-US" sz="1800" b="1" spc="-475" dirty="0">
                <a:latin typeface="宋体"/>
                <a:cs typeface="宋体"/>
              </a:rPr>
              <a:t> </a:t>
            </a:r>
            <a:r>
              <a:rPr lang="en-US" altLang="zh-CN" sz="1800" b="1" i="1" spc="5" dirty="0" err="1">
                <a:latin typeface="Arial"/>
                <a:cs typeface="Arial"/>
              </a:rPr>
              <a:t>n</a:t>
            </a:r>
            <a:r>
              <a:rPr lang="en-US" altLang="zh-CN" sz="1800" b="1" i="1" spc="7" baseline="-21367" dirty="0" err="1">
                <a:latin typeface="Arial"/>
                <a:cs typeface="Arial"/>
              </a:rPr>
              <a:t>h</a:t>
            </a:r>
            <a:r>
              <a:rPr lang="zh-CN" altLang="en-US" sz="1800" b="1" i="1" spc="232" baseline="-21367" dirty="0">
                <a:latin typeface="Arial"/>
                <a:cs typeface="Arial"/>
              </a:rPr>
              <a:t> </a:t>
            </a:r>
            <a:r>
              <a:rPr lang="zh-CN" altLang="en-US" sz="1800" b="1" spc="5" dirty="0">
                <a:latin typeface="宋体"/>
                <a:cs typeface="宋体"/>
              </a:rPr>
              <a:t>高度为</a:t>
            </a:r>
            <a:r>
              <a:rPr lang="en-US" altLang="zh-CN" sz="1800" b="1" i="1" spc="-5" dirty="0">
                <a:latin typeface="Arial"/>
                <a:cs typeface="Arial"/>
              </a:rPr>
              <a:t>h</a:t>
            </a:r>
            <a:r>
              <a:rPr lang="zh-CN" altLang="en-US" sz="1800" b="1" spc="5" dirty="0">
                <a:latin typeface="宋体"/>
                <a:cs typeface="宋体"/>
              </a:rPr>
              <a:t>的平衡二叉树的最少</a:t>
            </a:r>
            <a:r>
              <a:rPr lang="zh-CN" altLang="en-US" sz="1800" b="1" spc="-5" dirty="0">
                <a:latin typeface="宋体"/>
                <a:cs typeface="宋体"/>
              </a:rPr>
              <a:t>结</a:t>
            </a:r>
            <a:r>
              <a:rPr lang="zh-CN" altLang="en-US" sz="1800" b="1" spc="5" dirty="0">
                <a:latin typeface="宋体"/>
                <a:cs typeface="宋体"/>
              </a:rPr>
              <a:t>点数。</a:t>
            </a:r>
            <a:r>
              <a:rPr lang="zh-CN" altLang="en-US" sz="1800" b="1" spc="-5" dirty="0">
                <a:latin typeface="宋体"/>
                <a:cs typeface="宋体"/>
              </a:rPr>
              <a:t>结</a:t>
            </a:r>
            <a:r>
              <a:rPr lang="zh-CN" altLang="en-US" sz="1800" b="1" spc="5" dirty="0">
                <a:latin typeface="宋体"/>
                <a:cs typeface="宋体"/>
              </a:rPr>
              <a:t>点数</a:t>
            </a:r>
            <a:r>
              <a:rPr lang="zh-CN" altLang="en-US" sz="1800" b="1" spc="-5" dirty="0">
                <a:latin typeface="宋体"/>
                <a:cs typeface="宋体"/>
              </a:rPr>
              <a:t>最</a:t>
            </a:r>
            <a:r>
              <a:rPr lang="zh-CN" altLang="en-US" sz="1800" b="1" spc="5" dirty="0">
                <a:latin typeface="宋体"/>
                <a:cs typeface="宋体"/>
              </a:rPr>
              <a:t>少时：</a:t>
            </a:r>
            <a:endParaRPr lang="zh-CN" altLang="en-US" sz="18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9699" y="451405"/>
            <a:ext cx="5001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宋体"/>
                <a:cs typeface="宋体"/>
              </a:rPr>
              <a:t>设</a:t>
            </a:r>
            <a:r>
              <a:rPr sz="2000" b="1" spc="-480" dirty="0">
                <a:latin typeface="宋体"/>
                <a:cs typeface="宋体"/>
              </a:rPr>
              <a:t> </a:t>
            </a:r>
            <a:r>
              <a:rPr sz="2000" b="1" i="1" spc="5" dirty="0">
                <a:latin typeface="Arial"/>
                <a:cs typeface="Arial"/>
              </a:rPr>
              <a:t>n</a:t>
            </a:r>
            <a:r>
              <a:rPr sz="1950" b="1" i="1" spc="7" baseline="-21367" dirty="0">
                <a:latin typeface="Arial"/>
                <a:cs typeface="Arial"/>
              </a:rPr>
              <a:t>h</a:t>
            </a:r>
            <a:r>
              <a:rPr sz="1950" b="1" i="1" spc="225" baseline="-21367" dirty="0"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是高度为</a:t>
            </a:r>
            <a:r>
              <a:rPr sz="2000" b="1" i="1" spc="-5" dirty="0">
                <a:latin typeface="Arial"/>
                <a:cs typeface="Arial"/>
              </a:rPr>
              <a:t>h</a:t>
            </a:r>
            <a:r>
              <a:rPr sz="2000" b="1" spc="5" dirty="0">
                <a:latin typeface="宋体"/>
                <a:cs typeface="宋体"/>
              </a:rPr>
              <a:t>的平衡二叉树</a:t>
            </a:r>
            <a:r>
              <a:rPr sz="2000" b="1" spc="1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最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小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结点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数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6F616F97-9A3E-47E3-B1C9-2CD71D4F4D40}"/>
              </a:ext>
            </a:extLst>
          </p:cNvPr>
          <p:cNvSpPr txBox="1"/>
          <p:nvPr/>
        </p:nvSpPr>
        <p:spPr>
          <a:xfrm>
            <a:off x="756926" y="1283025"/>
            <a:ext cx="2581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6325" algn="l"/>
                <a:tab pos="2309495" algn="l"/>
              </a:tabLst>
            </a:pPr>
            <a:r>
              <a:rPr sz="2000" b="1" i="1" dirty="0">
                <a:latin typeface="Arial"/>
                <a:cs typeface="Arial"/>
              </a:rPr>
              <a:t>h	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1950" b="1" i="1" spc="22" baseline="-21367" dirty="0">
                <a:latin typeface="Arial"/>
                <a:cs typeface="Arial"/>
              </a:rPr>
              <a:t>h</a:t>
            </a:r>
            <a:r>
              <a:rPr sz="1950" b="1" i="1" baseline="-21367" dirty="0">
                <a:latin typeface="Arial"/>
                <a:cs typeface="Arial"/>
              </a:rPr>
              <a:t>	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1950" b="1" i="1" spc="22" baseline="-21367" dirty="0">
                <a:latin typeface="Arial"/>
                <a:cs typeface="Arial"/>
              </a:rPr>
              <a:t>h</a:t>
            </a:r>
            <a:endParaRPr sz="1950" baseline="-21367" dirty="0">
              <a:latin typeface="Arial"/>
              <a:cs typeface="Arial"/>
            </a:endParaRPr>
          </a:p>
        </p:txBody>
      </p:sp>
      <p:graphicFrame>
        <p:nvGraphicFramePr>
          <p:cNvPr id="60" name="object 5">
            <a:extLst>
              <a:ext uri="{FF2B5EF4-FFF2-40B4-BE49-F238E27FC236}">
                <a16:creationId xmlns:a16="http://schemas.microsoft.com/office/drawing/2014/main" id="{37668C20-5397-44F4-B4B6-4DF1401FD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75674"/>
              </p:ext>
            </p:extLst>
          </p:nvPr>
        </p:nvGraphicFramePr>
        <p:xfrm>
          <a:off x="737876" y="1832787"/>
          <a:ext cx="2658110" cy="367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606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lang="en-US" altLang="zh-CN" sz="2000" b="1" i="1" dirty="0"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21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ts val="2215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altLang="zh-CN" sz="2000" b="1" i="1" dirty="0"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altLang="zh-CN" sz="2000" b="1" i="1" dirty="0">
                          <a:latin typeface="Arial"/>
                          <a:cs typeface="Arial"/>
                        </a:rPr>
                        <a:t>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altLang="zh-CN" sz="2000" b="1" i="1" dirty="0">
                          <a:latin typeface="Arial"/>
                          <a:cs typeface="Arial"/>
                        </a:rPr>
                        <a:t>4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altLang="zh-CN" sz="2000" b="1" i="1" dirty="0">
                          <a:latin typeface="Arial"/>
                          <a:cs typeface="Arial"/>
                        </a:rPr>
                        <a:t>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altLang="zh-CN" sz="2000" b="1" i="1" dirty="0">
                          <a:latin typeface="Arial"/>
                          <a:cs typeface="Arial"/>
                        </a:rPr>
                        <a:t>6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7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altLang="zh-CN" sz="2000" b="1" i="1" dirty="0">
                          <a:latin typeface="Arial"/>
                          <a:cs typeface="Arial"/>
                        </a:rPr>
                        <a:t>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9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lang="en-US" altLang="zh-CN" sz="2000" b="1" i="1" dirty="0">
                          <a:latin typeface="Arial"/>
                          <a:cs typeface="Arial"/>
                        </a:rPr>
                        <a:t>8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89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446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380"/>
                        </a:spcBef>
                      </a:pPr>
                      <a:r>
                        <a:rPr lang="en-US" altLang="zh-CN" sz="2000" b="1" i="1" dirty="0">
                          <a:latin typeface="Arial"/>
                          <a:cs typeface="Arial"/>
                        </a:rPr>
                        <a:t>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325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ts val="2325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object 6">
            <a:extLst>
              <a:ext uri="{FF2B5EF4-FFF2-40B4-BE49-F238E27FC236}">
                <a16:creationId xmlns:a16="http://schemas.microsoft.com/office/drawing/2014/main" id="{2A92E40D-C63D-4D71-9402-5A84D22E10F2}"/>
              </a:ext>
            </a:extLst>
          </p:cNvPr>
          <p:cNvSpPr txBox="1"/>
          <p:nvPr/>
        </p:nvSpPr>
        <p:spPr>
          <a:xfrm>
            <a:off x="608314" y="5611744"/>
            <a:ext cx="3156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i="1" dirty="0"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4" name="object 7">
            <a:extLst>
              <a:ext uri="{FF2B5EF4-FFF2-40B4-BE49-F238E27FC236}">
                <a16:creationId xmlns:a16="http://schemas.microsoft.com/office/drawing/2014/main" id="{866C8DE5-467B-4C6E-9D8C-7194D08E901E}"/>
              </a:ext>
            </a:extLst>
          </p:cNvPr>
          <p:cNvSpPr txBox="1"/>
          <p:nvPr/>
        </p:nvSpPr>
        <p:spPr>
          <a:xfrm>
            <a:off x="1737162" y="5611744"/>
            <a:ext cx="155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………………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62A780E1-2EF4-453B-88CB-41F4A6BEEC70}"/>
              </a:ext>
            </a:extLst>
          </p:cNvPr>
          <p:cNvSpPr/>
          <p:nvPr/>
        </p:nvSpPr>
        <p:spPr>
          <a:xfrm>
            <a:off x="1960555" y="2052519"/>
            <a:ext cx="789305" cy="789305"/>
          </a:xfrm>
          <a:custGeom>
            <a:avLst/>
            <a:gdLst/>
            <a:ahLst/>
            <a:cxnLst/>
            <a:rect l="l" t="t" r="r" b="b"/>
            <a:pathLst>
              <a:path w="789305" h="789305">
                <a:moveTo>
                  <a:pt x="695960" y="754761"/>
                </a:moveTo>
                <a:lnTo>
                  <a:pt x="693293" y="756285"/>
                </a:lnTo>
                <a:lnTo>
                  <a:pt x="692023" y="761364"/>
                </a:lnTo>
                <a:lnTo>
                  <a:pt x="693547" y="764031"/>
                </a:lnTo>
                <a:lnTo>
                  <a:pt x="696087" y="764666"/>
                </a:lnTo>
                <a:lnTo>
                  <a:pt x="789305" y="789177"/>
                </a:lnTo>
                <a:lnTo>
                  <a:pt x="788432" y="785876"/>
                </a:lnTo>
                <a:lnTo>
                  <a:pt x="779272" y="785876"/>
                </a:lnTo>
                <a:lnTo>
                  <a:pt x="766772" y="773378"/>
                </a:lnTo>
                <a:lnTo>
                  <a:pt x="698500" y="755395"/>
                </a:lnTo>
                <a:lnTo>
                  <a:pt x="695960" y="754761"/>
                </a:lnTo>
                <a:close/>
              </a:path>
              <a:path w="789305" h="789305">
                <a:moveTo>
                  <a:pt x="766772" y="773378"/>
                </a:moveTo>
                <a:lnTo>
                  <a:pt x="779272" y="785876"/>
                </a:lnTo>
                <a:lnTo>
                  <a:pt x="781431" y="783716"/>
                </a:lnTo>
                <a:lnTo>
                  <a:pt x="778002" y="783716"/>
                </a:lnTo>
                <a:lnTo>
                  <a:pt x="775913" y="775786"/>
                </a:lnTo>
                <a:lnTo>
                  <a:pt x="766772" y="773378"/>
                </a:lnTo>
                <a:close/>
              </a:path>
              <a:path w="789305" h="789305">
                <a:moveTo>
                  <a:pt x="761492" y="691895"/>
                </a:moveTo>
                <a:lnTo>
                  <a:pt x="758952" y="692530"/>
                </a:lnTo>
                <a:lnTo>
                  <a:pt x="756412" y="693292"/>
                </a:lnTo>
                <a:lnTo>
                  <a:pt x="754888" y="695832"/>
                </a:lnTo>
                <a:lnTo>
                  <a:pt x="755523" y="698373"/>
                </a:lnTo>
                <a:lnTo>
                  <a:pt x="773506" y="766648"/>
                </a:lnTo>
                <a:lnTo>
                  <a:pt x="786003" y="779144"/>
                </a:lnTo>
                <a:lnTo>
                  <a:pt x="779272" y="785876"/>
                </a:lnTo>
                <a:lnTo>
                  <a:pt x="788432" y="785876"/>
                </a:lnTo>
                <a:lnTo>
                  <a:pt x="764635" y="695832"/>
                </a:lnTo>
                <a:lnTo>
                  <a:pt x="764032" y="693419"/>
                </a:lnTo>
                <a:lnTo>
                  <a:pt x="761492" y="691895"/>
                </a:lnTo>
                <a:close/>
              </a:path>
              <a:path w="789305" h="789305">
                <a:moveTo>
                  <a:pt x="775913" y="775786"/>
                </a:moveTo>
                <a:lnTo>
                  <a:pt x="778002" y="783716"/>
                </a:lnTo>
                <a:lnTo>
                  <a:pt x="783844" y="777875"/>
                </a:lnTo>
                <a:lnTo>
                  <a:pt x="775913" y="775786"/>
                </a:lnTo>
                <a:close/>
              </a:path>
              <a:path w="789305" h="789305">
                <a:moveTo>
                  <a:pt x="773506" y="766648"/>
                </a:moveTo>
                <a:lnTo>
                  <a:pt x="775913" y="775786"/>
                </a:lnTo>
                <a:lnTo>
                  <a:pt x="783844" y="777875"/>
                </a:lnTo>
                <a:lnTo>
                  <a:pt x="778002" y="783716"/>
                </a:lnTo>
                <a:lnTo>
                  <a:pt x="781431" y="783716"/>
                </a:lnTo>
                <a:lnTo>
                  <a:pt x="786003" y="779144"/>
                </a:lnTo>
                <a:lnTo>
                  <a:pt x="773506" y="766648"/>
                </a:lnTo>
                <a:close/>
              </a:path>
              <a:path w="789305" h="789305">
                <a:moveTo>
                  <a:pt x="6858" y="0"/>
                </a:moveTo>
                <a:lnTo>
                  <a:pt x="0" y="6730"/>
                </a:lnTo>
                <a:lnTo>
                  <a:pt x="766772" y="773378"/>
                </a:lnTo>
                <a:lnTo>
                  <a:pt x="775913" y="775786"/>
                </a:lnTo>
                <a:lnTo>
                  <a:pt x="773506" y="766648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9">
            <a:extLst>
              <a:ext uri="{FF2B5EF4-FFF2-40B4-BE49-F238E27FC236}">
                <a16:creationId xmlns:a16="http://schemas.microsoft.com/office/drawing/2014/main" id="{51A985EF-BD8E-44AF-9B93-9A864228A1C9}"/>
              </a:ext>
            </a:extLst>
          </p:cNvPr>
          <p:cNvSpPr/>
          <p:nvPr/>
        </p:nvSpPr>
        <p:spPr>
          <a:xfrm>
            <a:off x="1960555" y="2409642"/>
            <a:ext cx="789305" cy="789305"/>
          </a:xfrm>
          <a:custGeom>
            <a:avLst/>
            <a:gdLst/>
            <a:ahLst/>
            <a:cxnLst/>
            <a:rect l="l" t="t" r="r" b="b"/>
            <a:pathLst>
              <a:path w="789305" h="789305">
                <a:moveTo>
                  <a:pt x="695960" y="754888"/>
                </a:moveTo>
                <a:lnTo>
                  <a:pt x="693293" y="756412"/>
                </a:lnTo>
                <a:lnTo>
                  <a:pt x="692023" y="761491"/>
                </a:lnTo>
                <a:lnTo>
                  <a:pt x="693547" y="764031"/>
                </a:lnTo>
                <a:lnTo>
                  <a:pt x="696087" y="764666"/>
                </a:lnTo>
                <a:lnTo>
                  <a:pt x="789305" y="789304"/>
                </a:lnTo>
                <a:lnTo>
                  <a:pt x="788432" y="786002"/>
                </a:lnTo>
                <a:lnTo>
                  <a:pt x="779272" y="786002"/>
                </a:lnTo>
                <a:lnTo>
                  <a:pt x="766772" y="773505"/>
                </a:lnTo>
                <a:lnTo>
                  <a:pt x="698500" y="755523"/>
                </a:lnTo>
                <a:lnTo>
                  <a:pt x="695960" y="754888"/>
                </a:lnTo>
                <a:close/>
              </a:path>
              <a:path w="789305" h="789305">
                <a:moveTo>
                  <a:pt x="766772" y="773505"/>
                </a:moveTo>
                <a:lnTo>
                  <a:pt x="779272" y="786002"/>
                </a:lnTo>
                <a:lnTo>
                  <a:pt x="781431" y="783843"/>
                </a:lnTo>
                <a:lnTo>
                  <a:pt x="778002" y="783843"/>
                </a:lnTo>
                <a:lnTo>
                  <a:pt x="775913" y="775913"/>
                </a:lnTo>
                <a:lnTo>
                  <a:pt x="766772" y="773505"/>
                </a:lnTo>
                <a:close/>
              </a:path>
              <a:path w="789305" h="789305">
                <a:moveTo>
                  <a:pt x="761492" y="692023"/>
                </a:moveTo>
                <a:lnTo>
                  <a:pt x="756412" y="693292"/>
                </a:lnTo>
                <a:lnTo>
                  <a:pt x="754888" y="695959"/>
                </a:lnTo>
                <a:lnTo>
                  <a:pt x="755523" y="698500"/>
                </a:lnTo>
                <a:lnTo>
                  <a:pt x="773505" y="766772"/>
                </a:lnTo>
                <a:lnTo>
                  <a:pt x="786003" y="779271"/>
                </a:lnTo>
                <a:lnTo>
                  <a:pt x="779272" y="786002"/>
                </a:lnTo>
                <a:lnTo>
                  <a:pt x="788432" y="786002"/>
                </a:lnTo>
                <a:lnTo>
                  <a:pt x="764635" y="695959"/>
                </a:lnTo>
                <a:lnTo>
                  <a:pt x="764032" y="693546"/>
                </a:lnTo>
                <a:lnTo>
                  <a:pt x="761492" y="692023"/>
                </a:lnTo>
                <a:close/>
              </a:path>
              <a:path w="789305" h="789305">
                <a:moveTo>
                  <a:pt x="775913" y="775913"/>
                </a:moveTo>
                <a:lnTo>
                  <a:pt x="778002" y="783843"/>
                </a:lnTo>
                <a:lnTo>
                  <a:pt x="783844" y="778001"/>
                </a:lnTo>
                <a:lnTo>
                  <a:pt x="775913" y="775913"/>
                </a:lnTo>
                <a:close/>
              </a:path>
              <a:path w="789305" h="789305">
                <a:moveTo>
                  <a:pt x="773505" y="766772"/>
                </a:moveTo>
                <a:lnTo>
                  <a:pt x="775913" y="775913"/>
                </a:lnTo>
                <a:lnTo>
                  <a:pt x="783844" y="778001"/>
                </a:lnTo>
                <a:lnTo>
                  <a:pt x="778002" y="783843"/>
                </a:lnTo>
                <a:lnTo>
                  <a:pt x="781431" y="783843"/>
                </a:lnTo>
                <a:lnTo>
                  <a:pt x="786003" y="779271"/>
                </a:lnTo>
                <a:lnTo>
                  <a:pt x="773505" y="766772"/>
                </a:lnTo>
                <a:close/>
              </a:path>
              <a:path w="789305" h="789305">
                <a:moveTo>
                  <a:pt x="6858" y="0"/>
                </a:moveTo>
                <a:lnTo>
                  <a:pt x="0" y="6857"/>
                </a:lnTo>
                <a:lnTo>
                  <a:pt x="766772" y="773505"/>
                </a:lnTo>
                <a:lnTo>
                  <a:pt x="775913" y="775913"/>
                </a:lnTo>
                <a:lnTo>
                  <a:pt x="773505" y="766772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0">
            <a:extLst>
              <a:ext uri="{FF2B5EF4-FFF2-40B4-BE49-F238E27FC236}">
                <a16:creationId xmlns:a16="http://schemas.microsoft.com/office/drawing/2014/main" id="{AE8B464E-4913-44A7-9A9B-CC21014B1A09}"/>
              </a:ext>
            </a:extLst>
          </p:cNvPr>
          <p:cNvSpPr/>
          <p:nvPr/>
        </p:nvSpPr>
        <p:spPr>
          <a:xfrm>
            <a:off x="1960555" y="2838267"/>
            <a:ext cx="789305" cy="789305"/>
          </a:xfrm>
          <a:custGeom>
            <a:avLst/>
            <a:gdLst/>
            <a:ahLst/>
            <a:cxnLst/>
            <a:rect l="l" t="t" r="r" b="b"/>
            <a:pathLst>
              <a:path w="789305" h="789304">
                <a:moveTo>
                  <a:pt x="695960" y="754888"/>
                </a:moveTo>
                <a:lnTo>
                  <a:pt x="693293" y="756412"/>
                </a:lnTo>
                <a:lnTo>
                  <a:pt x="692023" y="761491"/>
                </a:lnTo>
                <a:lnTo>
                  <a:pt x="693547" y="764031"/>
                </a:lnTo>
                <a:lnTo>
                  <a:pt x="696087" y="764666"/>
                </a:lnTo>
                <a:lnTo>
                  <a:pt x="789305" y="789304"/>
                </a:lnTo>
                <a:lnTo>
                  <a:pt x="788432" y="786002"/>
                </a:lnTo>
                <a:lnTo>
                  <a:pt x="779272" y="786002"/>
                </a:lnTo>
                <a:lnTo>
                  <a:pt x="766772" y="773505"/>
                </a:lnTo>
                <a:lnTo>
                  <a:pt x="698500" y="755523"/>
                </a:lnTo>
                <a:lnTo>
                  <a:pt x="695960" y="754888"/>
                </a:lnTo>
                <a:close/>
              </a:path>
              <a:path w="789305" h="789304">
                <a:moveTo>
                  <a:pt x="766772" y="773505"/>
                </a:moveTo>
                <a:lnTo>
                  <a:pt x="779272" y="786002"/>
                </a:lnTo>
                <a:lnTo>
                  <a:pt x="781431" y="783843"/>
                </a:lnTo>
                <a:lnTo>
                  <a:pt x="778002" y="783843"/>
                </a:lnTo>
                <a:lnTo>
                  <a:pt x="775913" y="775913"/>
                </a:lnTo>
                <a:lnTo>
                  <a:pt x="766772" y="773505"/>
                </a:lnTo>
                <a:close/>
              </a:path>
              <a:path w="789305" h="789304">
                <a:moveTo>
                  <a:pt x="761492" y="692023"/>
                </a:moveTo>
                <a:lnTo>
                  <a:pt x="756412" y="693292"/>
                </a:lnTo>
                <a:lnTo>
                  <a:pt x="754888" y="695959"/>
                </a:lnTo>
                <a:lnTo>
                  <a:pt x="755523" y="698500"/>
                </a:lnTo>
                <a:lnTo>
                  <a:pt x="773505" y="766772"/>
                </a:lnTo>
                <a:lnTo>
                  <a:pt x="786003" y="779271"/>
                </a:lnTo>
                <a:lnTo>
                  <a:pt x="779272" y="786002"/>
                </a:lnTo>
                <a:lnTo>
                  <a:pt x="788432" y="786002"/>
                </a:lnTo>
                <a:lnTo>
                  <a:pt x="764635" y="695959"/>
                </a:lnTo>
                <a:lnTo>
                  <a:pt x="764032" y="693546"/>
                </a:lnTo>
                <a:lnTo>
                  <a:pt x="761492" y="692023"/>
                </a:lnTo>
                <a:close/>
              </a:path>
              <a:path w="789305" h="789304">
                <a:moveTo>
                  <a:pt x="775913" y="775913"/>
                </a:moveTo>
                <a:lnTo>
                  <a:pt x="778002" y="783843"/>
                </a:lnTo>
                <a:lnTo>
                  <a:pt x="783844" y="778001"/>
                </a:lnTo>
                <a:lnTo>
                  <a:pt x="775913" y="775913"/>
                </a:lnTo>
                <a:close/>
              </a:path>
              <a:path w="789305" h="789304">
                <a:moveTo>
                  <a:pt x="773505" y="766772"/>
                </a:moveTo>
                <a:lnTo>
                  <a:pt x="775913" y="775913"/>
                </a:lnTo>
                <a:lnTo>
                  <a:pt x="783844" y="778001"/>
                </a:lnTo>
                <a:lnTo>
                  <a:pt x="778002" y="783843"/>
                </a:lnTo>
                <a:lnTo>
                  <a:pt x="781431" y="783843"/>
                </a:lnTo>
                <a:lnTo>
                  <a:pt x="786003" y="779271"/>
                </a:lnTo>
                <a:lnTo>
                  <a:pt x="773505" y="766772"/>
                </a:lnTo>
                <a:close/>
              </a:path>
              <a:path w="789305" h="789304">
                <a:moveTo>
                  <a:pt x="6858" y="0"/>
                </a:moveTo>
                <a:lnTo>
                  <a:pt x="0" y="6857"/>
                </a:lnTo>
                <a:lnTo>
                  <a:pt x="766772" y="773505"/>
                </a:lnTo>
                <a:lnTo>
                  <a:pt x="775913" y="775913"/>
                </a:lnTo>
                <a:lnTo>
                  <a:pt x="773505" y="766772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8E3114D2-9105-48D8-A7C0-4D6E83E38E11}"/>
              </a:ext>
            </a:extLst>
          </p:cNvPr>
          <p:cNvSpPr/>
          <p:nvPr/>
        </p:nvSpPr>
        <p:spPr>
          <a:xfrm>
            <a:off x="1960555" y="3195519"/>
            <a:ext cx="789305" cy="789305"/>
          </a:xfrm>
          <a:custGeom>
            <a:avLst/>
            <a:gdLst/>
            <a:ahLst/>
            <a:cxnLst/>
            <a:rect l="l" t="t" r="r" b="b"/>
            <a:pathLst>
              <a:path w="789305" h="789304">
                <a:moveTo>
                  <a:pt x="695960" y="754760"/>
                </a:moveTo>
                <a:lnTo>
                  <a:pt x="693293" y="756284"/>
                </a:lnTo>
                <a:lnTo>
                  <a:pt x="692023" y="761364"/>
                </a:lnTo>
                <a:lnTo>
                  <a:pt x="693547" y="764032"/>
                </a:lnTo>
                <a:lnTo>
                  <a:pt x="696087" y="764666"/>
                </a:lnTo>
                <a:lnTo>
                  <a:pt x="789305" y="789177"/>
                </a:lnTo>
                <a:lnTo>
                  <a:pt x="788432" y="785876"/>
                </a:lnTo>
                <a:lnTo>
                  <a:pt x="779272" y="785876"/>
                </a:lnTo>
                <a:lnTo>
                  <a:pt x="766772" y="773378"/>
                </a:lnTo>
                <a:lnTo>
                  <a:pt x="698500" y="755395"/>
                </a:lnTo>
                <a:lnTo>
                  <a:pt x="695960" y="754760"/>
                </a:lnTo>
                <a:close/>
              </a:path>
              <a:path w="789305" h="789304">
                <a:moveTo>
                  <a:pt x="766772" y="773378"/>
                </a:moveTo>
                <a:lnTo>
                  <a:pt x="779272" y="785876"/>
                </a:lnTo>
                <a:lnTo>
                  <a:pt x="781431" y="783716"/>
                </a:lnTo>
                <a:lnTo>
                  <a:pt x="778002" y="783716"/>
                </a:lnTo>
                <a:lnTo>
                  <a:pt x="775913" y="775786"/>
                </a:lnTo>
                <a:lnTo>
                  <a:pt x="766772" y="773378"/>
                </a:lnTo>
                <a:close/>
              </a:path>
              <a:path w="789305" h="789304">
                <a:moveTo>
                  <a:pt x="761492" y="691895"/>
                </a:moveTo>
                <a:lnTo>
                  <a:pt x="758952" y="692530"/>
                </a:lnTo>
                <a:lnTo>
                  <a:pt x="756412" y="693292"/>
                </a:lnTo>
                <a:lnTo>
                  <a:pt x="754888" y="695832"/>
                </a:lnTo>
                <a:lnTo>
                  <a:pt x="755523" y="698372"/>
                </a:lnTo>
                <a:lnTo>
                  <a:pt x="773506" y="766648"/>
                </a:lnTo>
                <a:lnTo>
                  <a:pt x="786003" y="779144"/>
                </a:lnTo>
                <a:lnTo>
                  <a:pt x="779272" y="785876"/>
                </a:lnTo>
                <a:lnTo>
                  <a:pt x="788432" y="785876"/>
                </a:lnTo>
                <a:lnTo>
                  <a:pt x="764635" y="695832"/>
                </a:lnTo>
                <a:lnTo>
                  <a:pt x="764032" y="693419"/>
                </a:lnTo>
                <a:lnTo>
                  <a:pt x="761492" y="691895"/>
                </a:lnTo>
                <a:close/>
              </a:path>
              <a:path w="789305" h="789304">
                <a:moveTo>
                  <a:pt x="775913" y="775786"/>
                </a:moveTo>
                <a:lnTo>
                  <a:pt x="778002" y="783716"/>
                </a:lnTo>
                <a:lnTo>
                  <a:pt x="783844" y="777875"/>
                </a:lnTo>
                <a:lnTo>
                  <a:pt x="775913" y="775786"/>
                </a:lnTo>
                <a:close/>
              </a:path>
              <a:path w="789305" h="789304">
                <a:moveTo>
                  <a:pt x="773506" y="766648"/>
                </a:moveTo>
                <a:lnTo>
                  <a:pt x="775913" y="775786"/>
                </a:lnTo>
                <a:lnTo>
                  <a:pt x="783844" y="777875"/>
                </a:lnTo>
                <a:lnTo>
                  <a:pt x="778002" y="783716"/>
                </a:lnTo>
                <a:lnTo>
                  <a:pt x="781431" y="783716"/>
                </a:lnTo>
                <a:lnTo>
                  <a:pt x="786003" y="779144"/>
                </a:lnTo>
                <a:lnTo>
                  <a:pt x="773506" y="766648"/>
                </a:lnTo>
                <a:close/>
              </a:path>
              <a:path w="789305" h="789304">
                <a:moveTo>
                  <a:pt x="6858" y="0"/>
                </a:moveTo>
                <a:lnTo>
                  <a:pt x="0" y="6730"/>
                </a:lnTo>
                <a:lnTo>
                  <a:pt x="766772" y="773378"/>
                </a:lnTo>
                <a:lnTo>
                  <a:pt x="775913" y="775786"/>
                </a:lnTo>
                <a:lnTo>
                  <a:pt x="773506" y="766648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2">
            <a:extLst>
              <a:ext uri="{FF2B5EF4-FFF2-40B4-BE49-F238E27FC236}">
                <a16:creationId xmlns:a16="http://schemas.microsoft.com/office/drawing/2014/main" id="{33EEA74F-41C1-4A5B-A6ED-6F6381164900}"/>
              </a:ext>
            </a:extLst>
          </p:cNvPr>
          <p:cNvSpPr/>
          <p:nvPr/>
        </p:nvSpPr>
        <p:spPr>
          <a:xfrm>
            <a:off x="2032057" y="3695518"/>
            <a:ext cx="789305" cy="789305"/>
          </a:xfrm>
          <a:custGeom>
            <a:avLst/>
            <a:gdLst/>
            <a:ahLst/>
            <a:cxnLst/>
            <a:rect l="l" t="t" r="r" b="b"/>
            <a:pathLst>
              <a:path w="789305" h="789304">
                <a:moveTo>
                  <a:pt x="695832" y="754887"/>
                </a:moveTo>
                <a:lnTo>
                  <a:pt x="693292" y="756411"/>
                </a:lnTo>
                <a:lnTo>
                  <a:pt x="692530" y="758951"/>
                </a:lnTo>
                <a:lnTo>
                  <a:pt x="691895" y="761491"/>
                </a:lnTo>
                <a:lnTo>
                  <a:pt x="693419" y="764031"/>
                </a:lnTo>
                <a:lnTo>
                  <a:pt x="695959" y="764666"/>
                </a:lnTo>
                <a:lnTo>
                  <a:pt x="789177" y="789304"/>
                </a:lnTo>
                <a:lnTo>
                  <a:pt x="788309" y="786002"/>
                </a:lnTo>
                <a:lnTo>
                  <a:pt x="779144" y="786002"/>
                </a:lnTo>
                <a:lnTo>
                  <a:pt x="766648" y="773506"/>
                </a:lnTo>
                <a:lnTo>
                  <a:pt x="698372" y="755522"/>
                </a:lnTo>
                <a:lnTo>
                  <a:pt x="695832" y="754887"/>
                </a:lnTo>
                <a:close/>
              </a:path>
              <a:path w="789305" h="789304">
                <a:moveTo>
                  <a:pt x="766648" y="773506"/>
                </a:moveTo>
                <a:lnTo>
                  <a:pt x="779144" y="786002"/>
                </a:lnTo>
                <a:lnTo>
                  <a:pt x="781304" y="783843"/>
                </a:lnTo>
                <a:lnTo>
                  <a:pt x="777875" y="783843"/>
                </a:lnTo>
                <a:lnTo>
                  <a:pt x="775786" y="775913"/>
                </a:lnTo>
                <a:lnTo>
                  <a:pt x="766648" y="773506"/>
                </a:lnTo>
                <a:close/>
              </a:path>
              <a:path w="789305" h="789304">
                <a:moveTo>
                  <a:pt x="761364" y="692022"/>
                </a:moveTo>
                <a:lnTo>
                  <a:pt x="756284" y="693292"/>
                </a:lnTo>
                <a:lnTo>
                  <a:pt x="754760" y="695959"/>
                </a:lnTo>
                <a:lnTo>
                  <a:pt x="755395" y="698499"/>
                </a:lnTo>
                <a:lnTo>
                  <a:pt x="773378" y="766772"/>
                </a:lnTo>
                <a:lnTo>
                  <a:pt x="785876" y="779271"/>
                </a:lnTo>
                <a:lnTo>
                  <a:pt x="779144" y="786002"/>
                </a:lnTo>
                <a:lnTo>
                  <a:pt x="788309" y="786002"/>
                </a:lnTo>
                <a:lnTo>
                  <a:pt x="764635" y="695959"/>
                </a:lnTo>
                <a:lnTo>
                  <a:pt x="764032" y="693546"/>
                </a:lnTo>
                <a:lnTo>
                  <a:pt x="761364" y="692022"/>
                </a:lnTo>
                <a:close/>
              </a:path>
              <a:path w="789305" h="789304">
                <a:moveTo>
                  <a:pt x="775786" y="775913"/>
                </a:moveTo>
                <a:lnTo>
                  <a:pt x="777875" y="783843"/>
                </a:lnTo>
                <a:lnTo>
                  <a:pt x="783716" y="778001"/>
                </a:lnTo>
                <a:lnTo>
                  <a:pt x="775786" y="775913"/>
                </a:lnTo>
                <a:close/>
              </a:path>
              <a:path w="789305" h="789304">
                <a:moveTo>
                  <a:pt x="773378" y="766772"/>
                </a:moveTo>
                <a:lnTo>
                  <a:pt x="775786" y="775913"/>
                </a:lnTo>
                <a:lnTo>
                  <a:pt x="783716" y="778001"/>
                </a:lnTo>
                <a:lnTo>
                  <a:pt x="777875" y="783843"/>
                </a:lnTo>
                <a:lnTo>
                  <a:pt x="781304" y="783843"/>
                </a:lnTo>
                <a:lnTo>
                  <a:pt x="785876" y="779271"/>
                </a:lnTo>
                <a:lnTo>
                  <a:pt x="773378" y="766772"/>
                </a:lnTo>
                <a:close/>
              </a:path>
              <a:path w="789305" h="789304">
                <a:moveTo>
                  <a:pt x="6730" y="0"/>
                </a:moveTo>
                <a:lnTo>
                  <a:pt x="0" y="6857"/>
                </a:lnTo>
                <a:lnTo>
                  <a:pt x="766648" y="773506"/>
                </a:lnTo>
                <a:lnTo>
                  <a:pt x="775786" y="775913"/>
                </a:lnTo>
                <a:lnTo>
                  <a:pt x="773378" y="766772"/>
                </a:lnTo>
                <a:lnTo>
                  <a:pt x="6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5B04F8FB-F40F-483A-B56B-A7CE9B31DAFC}"/>
              </a:ext>
            </a:extLst>
          </p:cNvPr>
          <p:cNvSpPr/>
          <p:nvPr/>
        </p:nvSpPr>
        <p:spPr>
          <a:xfrm>
            <a:off x="2032057" y="4052768"/>
            <a:ext cx="789305" cy="789305"/>
          </a:xfrm>
          <a:custGeom>
            <a:avLst/>
            <a:gdLst/>
            <a:ahLst/>
            <a:cxnLst/>
            <a:rect l="l" t="t" r="r" b="b"/>
            <a:pathLst>
              <a:path w="789305" h="789304">
                <a:moveTo>
                  <a:pt x="695832" y="754760"/>
                </a:moveTo>
                <a:lnTo>
                  <a:pt x="693292" y="756284"/>
                </a:lnTo>
                <a:lnTo>
                  <a:pt x="692530" y="758825"/>
                </a:lnTo>
                <a:lnTo>
                  <a:pt x="691895" y="761364"/>
                </a:lnTo>
                <a:lnTo>
                  <a:pt x="693419" y="764032"/>
                </a:lnTo>
                <a:lnTo>
                  <a:pt x="695959" y="764666"/>
                </a:lnTo>
                <a:lnTo>
                  <a:pt x="789177" y="789177"/>
                </a:lnTo>
                <a:lnTo>
                  <a:pt x="788309" y="785876"/>
                </a:lnTo>
                <a:lnTo>
                  <a:pt x="779144" y="785876"/>
                </a:lnTo>
                <a:lnTo>
                  <a:pt x="766648" y="773379"/>
                </a:lnTo>
                <a:lnTo>
                  <a:pt x="698372" y="755395"/>
                </a:lnTo>
                <a:lnTo>
                  <a:pt x="695832" y="754760"/>
                </a:lnTo>
                <a:close/>
              </a:path>
              <a:path w="789305" h="789304">
                <a:moveTo>
                  <a:pt x="766648" y="773379"/>
                </a:moveTo>
                <a:lnTo>
                  <a:pt x="779144" y="785876"/>
                </a:lnTo>
                <a:lnTo>
                  <a:pt x="781304" y="783716"/>
                </a:lnTo>
                <a:lnTo>
                  <a:pt x="777875" y="783716"/>
                </a:lnTo>
                <a:lnTo>
                  <a:pt x="775786" y="775786"/>
                </a:lnTo>
                <a:lnTo>
                  <a:pt x="766648" y="773379"/>
                </a:lnTo>
                <a:close/>
              </a:path>
              <a:path w="789305" h="789304">
                <a:moveTo>
                  <a:pt x="761364" y="691895"/>
                </a:moveTo>
                <a:lnTo>
                  <a:pt x="758825" y="692530"/>
                </a:lnTo>
                <a:lnTo>
                  <a:pt x="756284" y="693292"/>
                </a:lnTo>
                <a:lnTo>
                  <a:pt x="754760" y="695832"/>
                </a:lnTo>
                <a:lnTo>
                  <a:pt x="755395" y="698372"/>
                </a:lnTo>
                <a:lnTo>
                  <a:pt x="773379" y="766648"/>
                </a:lnTo>
                <a:lnTo>
                  <a:pt x="785876" y="779144"/>
                </a:lnTo>
                <a:lnTo>
                  <a:pt x="779144" y="785876"/>
                </a:lnTo>
                <a:lnTo>
                  <a:pt x="788309" y="785876"/>
                </a:lnTo>
                <a:lnTo>
                  <a:pt x="764635" y="695832"/>
                </a:lnTo>
                <a:lnTo>
                  <a:pt x="764032" y="693419"/>
                </a:lnTo>
                <a:lnTo>
                  <a:pt x="761364" y="691895"/>
                </a:lnTo>
                <a:close/>
              </a:path>
              <a:path w="789305" h="789304">
                <a:moveTo>
                  <a:pt x="775786" y="775786"/>
                </a:moveTo>
                <a:lnTo>
                  <a:pt x="777875" y="783716"/>
                </a:lnTo>
                <a:lnTo>
                  <a:pt x="783716" y="777875"/>
                </a:lnTo>
                <a:lnTo>
                  <a:pt x="775786" y="775786"/>
                </a:lnTo>
                <a:close/>
              </a:path>
              <a:path w="789305" h="789304">
                <a:moveTo>
                  <a:pt x="773379" y="766648"/>
                </a:moveTo>
                <a:lnTo>
                  <a:pt x="775786" y="775786"/>
                </a:lnTo>
                <a:lnTo>
                  <a:pt x="783716" y="777875"/>
                </a:lnTo>
                <a:lnTo>
                  <a:pt x="777875" y="783716"/>
                </a:lnTo>
                <a:lnTo>
                  <a:pt x="781304" y="783716"/>
                </a:lnTo>
                <a:lnTo>
                  <a:pt x="785876" y="779144"/>
                </a:lnTo>
                <a:lnTo>
                  <a:pt x="773379" y="766648"/>
                </a:lnTo>
                <a:close/>
              </a:path>
              <a:path w="789305" h="789304">
                <a:moveTo>
                  <a:pt x="6730" y="0"/>
                </a:moveTo>
                <a:lnTo>
                  <a:pt x="0" y="6730"/>
                </a:lnTo>
                <a:lnTo>
                  <a:pt x="766648" y="773379"/>
                </a:lnTo>
                <a:lnTo>
                  <a:pt x="775786" y="775786"/>
                </a:lnTo>
                <a:lnTo>
                  <a:pt x="773379" y="766648"/>
                </a:lnTo>
                <a:lnTo>
                  <a:pt x="6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4">
            <a:extLst>
              <a:ext uri="{FF2B5EF4-FFF2-40B4-BE49-F238E27FC236}">
                <a16:creationId xmlns:a16="http://schemas.microsoft.com/office/drawing/2014/main" id="{9A92EDE6-A4E0-42C9-A816-E6E30197BE6B}"/>
              </a:ext>
            </a:extLst>
          </p:cNvPr>
          <p:cNvSpPr/>
          <p:nvPr/>
        </p:nvSpPr>
        <p:spPr>
          <a:xfrm>
            <a:off x="2032057" y="4552768"/>
            <a:ext cx="789305" cy="789305"/>
          </a:xfrm>
          <a:custGeom>
            <a:avLst/>
            <a:gdLst/>
            <a:ahLst/>
            <a:cxnLst/>
            <a:rect l="l" t="t" r="r" b="b"/>
            <a:pathLst>
              <a:path w="789305" h="789304">
                <a:moveTo>
                  <a:pt x="695832" y="754887"/>
                </a:moveTo>
                <a:lnTo>
                  <a:pt x="693292" y="756411"/>
                </a:lnTo>
                <a:lnTo>
                  <a:pt x="692530" y="758951"/>
                </a:lnTo>
                <a:lnTo>
                  <a:pt x="691895" y="761491"/>
                </a:lnTo>
                <a:lnTo>
                  <a:pt x="693419" y="764031"/>
                </a:lnTo>
                <a:lnTo>
                  <a:pt x="695959" y="764666"/>
                </a:lnTo>
                <a:lnTo>
                  <a:pt x="789177" y="789304"/>
                </a:lnTo>
                <a:lnTo>
                  <a:pt x="788309" y="786002"/>
                </a:lnTo>
                <a:lnTo>
                  <a:pt x="779144" y="786002"/>
                </a:lnTo>
                <a:lnTo>
                  <a:pt x="766648" y="773506"/>
                </a:lnTo>
                <a:lnTo>
                  <a:pt x="698372" y="755522"/>
                </a:lnTo>
                <a:lnTo>
                  <a:pt x="695832" y="754887"/>
                </a:lnTo>
                <a:close/>
              </a:path>
              <a:path w="789305" h="789304">
                <a:moveTo>
                  <a:pt x="766648" y="773506"/>
                </a:moveTo>
                <a:lnTo>
                  <a:pt x="779144" y="786002"/>
                </a:lnTo>
                <a:lnTo>
                  <a:pt x="781264" y="783843"/>
                </a:lnTo>
                <a:lnTo>
                  <a:pt x="777875" y="783843"/>
                </a:lnTo>
                <a:lnTo>
                  <a:pt x="775786" y="775913"/>
                </a:lnTo>
                <a:lnTo>
                  <a:pt x="766648" y="773506"/>
                </a:lnTo>
                <a:close/>
              </a:path>
              <a:path w="789305" h="789304">
                <a:moveTo>
                  <a:pt x="761364" y="692022"/>
                </a:moveTo>
                <a:lnTo>
                  <a:pt x="756284" y="693292"/>
                </a:lnTo>
                <a:lnTo>
                  <a:pt x="754760" y="695959"/>
                </a:lnTo>
                <a:lnTo>
                  <a:pt x="755395" y="698499"/>
                </a:lnTo>
                <a:lnTo>
                  <a:pt x="773333" y="766602"/>
                </a:lnTo>
                <a:lnTo>
                  <a:pt x="785876" y="779144"/>
                </a:lnTo>
                <a:lnTo>
                  <a:pt x="779144" y="786002"/>
                </a:lnTo>
                <a:lnTo>
                  <a:pt x="788309" y="786002"/>
                </a:lnTo>
                <a:lnTo>
                  <a:pt x="764635" y="695959"/>
                </a:lnTo>
                <a:lnTo>
                  <a:pt x="764032" y="693546"/>
                </a:lnTo>
                <a:lnTo>
                  <a:pt x="761364" y="692022"/>
                </a:lnTo>
                <a:close/>
              </a:path>
              <a:path w="789305" h="789304">
                <a:moveTo>
                  <a:pt x="775786" y="775913"/>
                </a:moveTo>
                <a:lnTo>
                  <a:pt x="777875" y="783843"/>
                </a:lnTo>
                <a:lnTo>
                  <a:pt x="783716" y="778001"/>
                </a:lnTo>
                <a:lnTo>
                  <a:pt x="775786" y="775913"/>
                </a:lnTo>
                <a:close/>
              </a:path>
              <a:path w="789305" h="789304">
                <a:moveTo>
                  <a:pt x="773333" y="766602"/>
                </a:moveTo>
                <a:lnTo>
                  <a:pt x="775786" y="775913"/>
                </a:lnTo>
                <a:lnTo>
                  <a:pt x="783716" y="778001"/>
                </a:lnTo>
                <a:lnTo>
                  <a:pt x="777875" y="783843"/>
                </a:lnTo>
                <a:lnTo>
                  <a:pt x="781264" y="783843"/>
                </a:lnTo>
                <a:lnTo>
                  <a:pt x="785876" y="779144"/>
                </a:lnTo>
                <a:lnTo>
                  <a:pt x="773333" y="766602"/>
                </a:lnTo>
                <a:close/>
              </a:path>
              <a:path w="789305" h="789304">
                <a:moveTo>
                  <a:pt x="6730" y="0"/>
                </a:moveTo>
                <a:lnTo>
                  <a:pt x="0" y="6857"/>
                </a:lnTo>
                <a:lnTo>
                  <a:pt x="766648" y="773506"/>
                </a:lnTo>
                <a:lnTo>
                  <a:pt x="775786" y="775913"/>
                </a:lnTo>
                <a:lnTo>
                  <a:pt x="773333" y="766602"/>
                </a:lnTo>
                <a:lnTo>
                  <a:pt x="6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5">
            <a:extLst>
              <a:ext uri="{FF2B5EF4-FFF2-40B4-BE49-F238E27FC236}">
                <a16:creationId xmlns:a16="http://schemas.microsoft.com/office/drawing/2014/main" id="{72EB11A6-68D2-4D40-A0B0-9DB5032C7A22}"/>
              </a:ext>
            </a:extLst>
          </p:cNvPr>
          <p:cNvSpPr/>
          <p:nvPr/>
        </p:nvSpPr>
        <p:spPr>
          <a:xfrm>
            <a:off x="2032057" y="4910018"/>
            <a:ext cx="789305" cy="789305"/>
          </a:xfrm>
          <a:custGeom>
            <a:avLst/>
            <a:gdLst/>
            <a:ahLst/>
            <a:cxnLst/>
            <a:rect l="l" t="t" r="r" b="b"/>
            <a:pathLst>
              <a:path w="789305" h="789304">
                <a:moveTo>
                  <a:pt x="695832" y="754760"/>
                </a:moveTo>
                <a:lnTo>
                  <a:pt x="693292" y="756284"/>
                </a:lnTo>
                <a:lnTo>
                  <a:pt x="692530" y="758824"/>
                </a:lnTo>
                <a:lnTo>
                  <a:pt x="691895" y="761364"/>
                </a:lnTo>
                <a:lnTo>
                  <a:pt x="693419" y="764031"/>
                </a:lnTo>
                <a:lnTo>
                  <a:pt x="695959" y="764666"/>
                </a:lnTo>
                <a:lnTo>
                  <a:pt x="789177" y="789177"/>
                </a:lnTo>
                <a:lnTo>
                  <a:pt x="788309" y="785875"/>
                </a:lnTo>
                <a:lnTo>
                  <a:pt x="779144" y="785875"/>
                </a:lnTo>
                <a:lnTo>
                  <a:pt x="766648" y="773379"/>
                </a:lnTo>
                <a:lnTo>
                  <a:pt x="698372" y="755395"/>
                </a:lnTo>
                <a:lnTo>
                  <a:pt x="695832" y="754760"/>
                </a:lnTo>
                <a:close/>
              </a:path>
              <a:path w="789305" h="789304">
                <a:moveTo>
                  <a:pt x="766648" y="773379"/>
                </a:moveTo>
                <a:lnTo>
                  <a:pt x="779144" y="785875"/>
                </a:lnTo>
                <a:lnTo>
                  <a:pt x="781303" y="783716"/>
                </a:lnTo>
                <a:lnTo>
                  <a:pt x="777875" y="783716"/>
                </a:lnTo>
                <a:lnTo>
                  <a:pt x="775786" y="775786"/>
                </a:lnTo>
                <a:lnTo>
                  <a:pt x="766648" y="773379"/>
                </a:lnTo>
                <a:close/>
              </a:path>
              <a:path w="789305" h="789304">
                <a:moveTo>
                  <a:pt x="761364" y="691895"/>
                </a:moveTo>
                <a:lnTo>
                  <a:pt x="758825" y="692530"/>
                </a:lnTo>
                <a:lnTo>
                  <a:pt x="756284" y="693292"/>
                </a:lnTo>
                <a:lnTo>
                  <a:pt x="754760" y="695832"/>
                </a:lnTo>
                <a:lnTo>
                  <a:pt x="755395" y="698372"/>
                </a:lnTo>
                <a:lnTo>
                  <a:pt x="773379" y="766648"/>
                </a:lnTo>
                <a:lnTo>
                  <a:pt x="785876" y="779144"/>
                </a:lnTo>
                <a:lnTo>
                  <a:pt x="779144" y="785875"/>
                </a:lnTo>
                <a:lnTo>
                  <a:pt x="788309" y="785875"/>
                </a:lnTo>
                <a:lnTo>
                  <a:pt x="764635" y="695832"/>
                </a:lnTo>
                <a:lnTo>
                  <a:pt x="764032" y="693419"/>
                </a:lnTo>
                <a:lnTo>
                  <a:pt x="761364" y="691895"/>
                </a:lnTo>
                <a:close/>
              </a:path>
              <a:path w="789305" h="789304">
                <a:moveTo>
                  <a:pt x="775786" y="775786"/>
                </a:moveTo>
                <a:lnTo>
                  <a:pt x="777875" y="783716"/>
                </a:lnTo>
                <a:lnTo>
                  <a:pt x="783716" y="777874"/>
                </a:lnTo>
                <a:lnTo>
                  <a:pt x="775786" y="775786"/>
                </a:lnTo>
                <a:close/>
              </a:path>
              <a:path w="789305" h="789304">
                <a:moveTo>
                  <a:pt x="773379" y="766648"/>
                </a:moveTo>
                <a:lnTo>
                  <a:pt x="775786" y="775786"/>
                </a:lnTo>
                <a:lnTo>
                  <a:pt x="783716" y="777874"/>
                </a:lnTo>
                <a:lnTo>
                  <a:pt x="777875" y="783716"/>
                </a:lnTo>
                <a:lnTo>
                  <a:pt x="781303" y="783716"/>
                </a:lnTo>
                <a:lnTo>
                  <a:pt x="785876" y="779144"/>
                </a:lnTo>
                <a:lnTo>
                  <a:pt x="773379" y="766648"/>
                </a:lnTo>
                <a:close/>
              </a:path>
              <a:path w="789305" h="789304">
                <a:moveTo>
                  <a:pt x="6730" y="0"/>
                </a:moveTo>
                <a:lnTo>
                  <a:pt x="0" y="6730"/>
                </a:lnTo>
                <a:lnTo>
                  <a:pt x="766648" y="773379"/>
                </a:lnTo>
                <a:lnTo>
                  <a:pt x="775786" y="775786"/>
                </a:lnTo>
                <a:lnTo>
                  <a:pt x="773379" y="766648"/>
                </a:lnTo>
                <a:lnTo>
                  <a:pt x="6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16">
            <a:extLst>
              <a:ext uri="{FF2B5EF4-FFF2-40B4-BE49-F238E27FC236}">
                <a16:creationId xmlns:a16="http://schemas.microsoft.com/office/drawing/2014/main" id="{E1F1DB63-97C2-4AE1-B68B-0BFD57C1B0A9}"/>
              </a:ext>
            </a:extLst>
          </p:cNvPr>
          <p:cNvSpPr txBox="1"/>
          <p:nvPr/>
        </p:nvSpPr>
        <p:spPr>
          <a:xfrm>
            <a:off x="4076116" y="898641"/>
            <a:ext cx="4744157" cy="1061188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473075" algn="l"/>
              </a:tabLst>
            </a:pPr>
            <a:r>
              <a:rPr sz="2400" b="1" spc="5" dirty="0">
                <a:latin typeface="Symbol"/>
                <a:cs typeface="Symbol"/>
              </a:rPr>
              <a:t>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b="1" i="1" spc="10" dirty="0">
                <a:solidFill>
                  <a:srgbClr val="4B6C80"/>
                </a:solidFill>
                <a:latin typeface="Arial"/>
                <a:cs typeface="Arial"/>
              </a:rPr>
              <a:t>n</a:t>
            </a:r>
            <a:r>
              <a:rPr sz="2000" b="1" i="1" spc="15" baseline="-21367" dirty="0">
                <a:solidFill>
                  <a:srgbClr val="4B6C80"/>
                </a:solidFill>
                <a:latin typeface="Arial"/>
                <a:cs typeface="Arial"/>
              </a:rPr>
              <a:t>h </a:t>
            </a:r>
            <a:r>
              <a:rPr sz="2400" b="1" dirty="0">
                <a:solidFill>
                  <a:srgbClr val="4B6C80"/>
                </a:solidFill>
                <a:latin typeface="Arial"/>
                <a:cs typeface="Arial"/>
              </a:rPr>
              <a:t>= </a:t>
            </a:r>
            <a:r>
              <a:rPr sz="2400" b="1" i="1" spc="15" dirty="0">
                <a:solidFill>
                  <a:srgbClr val="4B6C80"/>
                </a:solidFill>
                <a:latin typeface="Arial"/>
                <a:cs typeface="Arial"/>
              </a:rPr>
              <a:t>n</a:t>
            </a:r>
            <a:r>
              <a:rPr sz="2000" b="1" i="1" spc="22" baseline="-21367" dirty="0">
                <a:solidFill>
                  <a:srgbClr val="4B6C80"/>
                </a:solidFill>
                <a:latin typeface="Arial"/>
                <a:cs typeface="Arial"/>
              </a:rPr>
              <a:t>h</a:t>
            </a:r>
            <a:r>
              <a:rPr sz="2000" b="1" spc="22" baseline="-21367" dirty="0">
                <a:solidFill>
                  <a:srgbClr val="4B6C80"/>
                </a:solidFill>
                <a:latin typeface="Symbol"/>
                <a:cs typeface="Symbol"/>
              </a:rPr>
              <a:t></a:t>
            </a:r>
            <a:r>
              <a:rPr sz="2000" b="1" spc="22" baseline="-21367" dirty="0">
                <a:solidFill>
                  <a:srgbClr val="4B6C80"/>
                </a:solidFill>
                <a:latin typeface="Arial"/>
                <a:cs typeface="Arial"/>
              </a:rPr>
              <a:t>1 </a:t>
            </a:r>
            <a:r>
              <a:rPr sz="2400" b="1" dirty="0">
                <a:solidFill>
                  <a:srgbClr val="4B6C80"/>
                </a:solidFill>
                <a:latin typeface="Arial"/>
                <a:cs typeface="Arial"/>
              </a:rPr>
              <a:t>+ </a:t>
            </a:r>
            <a:r>
              <a:rPr sz="2400" b="1" i="1" spc="15" dirty="0">
                <a:solidFill>
                  <a:srgbClr val="4B6C80"/>
                </a:solidFill>
                <a:latin typeface="Arial"/>
                <a:cs typeface="Arial"/>
              </a:rPr>
              <a:t>n</a:t>
            </a:r>
            <a:r>
              <a:rPr sz="2000" b="1" i="1" spc="22" baseline="-21367" dirty="0">
                <a:solidFill>
                  <a:srgbClr val="4B6C80"/>
                </a:solidFill>
                <a:latin typeface="Arial"/>
                <a:cs typeface="Arial"/>
              </a:rPr>
              <a:t>h</a:t>
            </a:r>
            <a:r>
              <a:rPr sz="2000" b="1" spc="22" baseline="-21367" dirty="0">
                <a:solidFill>
                  <a:srgbClr val="4B6C80"/>
                </a:solidFill>
                <a:latin typeface="Symbol"/>
                <a:cs typeface="Symbol"/>
              </a:rPr>
              <a:t></a:t>
            </a:r>
            <a:r>
              <a:rPr sz="2000" b="1" spc="22" baseline="-21367" dirty="0">
                <a:solidFill>
                  <a:srgbClr val="4B6C80"/>
                </a:solidFill>
                <a:latin typeface="Arial"/>
                <a:cs typeface="Arial"/>
              </a:rPr>
              <a:t>2 </a:t>
            </a:r>
            <a:r>
              <a:rPr sz="2400" b="1" dirty="0">
                <a:solidFill>
                  <a:srgbClr val="4B6C80"/>
                </a:solidFill>
                <a:latin typeface="Arial"/>
                <a:cs typeface="Arial"/>
              </a:rPr>
              <a:t>+</a:t>
            </a:r>
            <a:r>
              <a:rPr sz="2400" b="1" spc="45" dirty="0">
                <a:solidFill>
                  <a:srgbClr val="4B6C8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B6C80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215"/>
              </a:spcBef>
              <a:tabLst>
                <a:tab pos="403860" algn="l"/>
                <a:tab pos="2031364" algn="l"/>
              </a:tabLst>
            </a:pPr>
            <a:r>
              <a:rPr sz="2400" b="1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i="1" spc="5" dirty="0">
                <a:solidFill>
                  <a:srgbClr val="4B6C80"/>
                </a:solidFill>
                <a:latin typeface="Arial"/>
                <a:cs typeface="Arial"/>
              </a:rPr>
              <a:t>n</a:t>
            </a:r>
            <a:r>
              <a:rPr sz="2000" b="1" i="1" spc="7" baseline="-21367" dirty="0">
                <a:solidFill>
                  <a:srgbClr val="4B6C80"/>
                </a:solidFill>
                <a:latin typeface="Arial"/>
                <a:cs typeface="Arial"/>
              </a:rPr>
              <a:t>h  </a:t>
            </a:r>
            <a:r>
              <a:rPr sz="2400" b="1" dirty="0">
                <a:solidFill>
                  <a:srgbClr val="4B6C80"/>
                </a:solidFill>
                <a:latin typeface="Arial"/>
                <a:cs typeface="Arial"/>
              </a:rPr>
              <a:t>= </a:t>
            </a:r>
            <a:r>
              <a:rPr sz="2400" b="1" i="1" spc="10" dirty="0">
                <a:solidFill>
                  <a:srgbClr val="4B6C80"/>
                </a:solidFill>
                <a:latin typeface="Arial"/>
                <a:cs typeface="Arial"/>
              </a:rPr>
              <a:t>F</a:t>
            </a:r>
            <a:r>
              <a:rPr sz="2000" b="1" i="1" spc="15" baseline="-21367" dirty="0">
                <a:solidFill>
                  <a:srgbClr val="4B6C80"/>
                </a:solidFill>
                <a:latin typeface="Arial"/>
                <a:cs typeface="Arial"/>
              </a:rPr>
              <a:t>h</a:t>
            </a:r>
            <a:r>
              <a:rPr sz="2000" b="1" spc="15" baseline="-21367" dirty="0">
                <a:solidFill>
                  <a:srgbClr val="4B6C80"/>
                </a:solidFill>
                <a:latin typeface="Arial"/>
                <a:cs typeface="Arial"/>
              </a:rPr>
              <a:t>+2</a:t>
            </a:r>
            <a:r>
              <a:rPr sz="2000" b="1" spc="-15" baseline="-21367" dirty="0">
                <a:solidFill>
                  <a:srgbClr val="4B6C8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B6C80"/>
                </a:solidFill>
                <a:latin typeface="Symbol"/>
                <a:cs typeface="Symbol"/>
              </a:rPr>
              <a:t></a:t>
            </a:r>
            <a:r>
              <a:rPr sz="2400" b="1" spc="60" dirty="0">
                <a:solidFill>
                  <a:srgbClr val="4B6C8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B6C80"/>
                </a:solidFill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宋体"/>
                <a:cs typeface="宋体"/>
              </a:rPr>
              <a:t>对</a:t>
            </a:r>
            <a:r>
              <a:rPr sz="2400" b="1" spc="50" dirty="0">
                <a:latin typeface="宋体"/>
                <a:cs typeface="宋体"/>
              </a:rPr>
              <a:t> </a:t>
            </a:r>
            <a:r>
              <a:rPr sz="2400" b="1" i="1" dirty="0">
                <a:latin typeface="Arial"/>
                <a:cs typeface="Arial"/>
              </a:rPr>
              <a:t>h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Symbol"/>
                <a:cs typeface="Symbol"/>
              </a:rPr>
              <a:t>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1</a:t>
            </a:r>
            <a:r>
              <a:rPr sz="2400" b="1" spc="-5" dirty="0">
                <a:latin typeface="宋体"/>
                <a:cs typeface="宋体"/>
              </a:rPr>
              <a:t>）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84" name="object 17">
            <a:extLst>
              <a:ext uri="{FF2B5EF4-FFF2-40B4-BE49-F238E27FC236}">
                <a16:creationId xmlns:a16="http://schemas.microsoft.com/office/drawing/2014/main" id="{BA30370A-1E22-46B0-9219-0287E4D700E4}"/>
              </a:ext>
            </a:extLst>
          </p:cNvPr>
          <p:cNvSpPr txBox="1"/>
          <p:nvPr/>
        </p:nvSpPr>
        <p:spPr>
          <a:xfrm>
            <a:off x="1905000" y="5992436"/>
            <a:ext cx="6674423" cy="360996"/>
          </a:xfrm>
          <a:prstGeom prst="rect">
            <a:avLst/>
          </a:prstGeom>
          <a:solidFill>
            <a:srgbClr val="FFE185"/>
          </a:solidFill>
        </p:spPr>
        <p:txBody>
          <a:bodyPr vert="horz" wrap="square" lIns="0" tIns="52705" rIns="0" bIns="0" rtlCol="0">
            <a:spAutoFit/>
          </a:bodyPr>
          <a:lstStyle/>
          <a:p>
            <a:pPr marL="92075" marR="115570">
              <a:lnSpc>
                <a:spcPts val="2400"/>
              </a:lnSpc>
              <a:spcBef>
                <a:spcPts val="415"/>
              </a:spcBef>
              <a:buFont typeface="Wingdings"/>
              <a:buChar char=""/>
              <a:tabLst>
                <a:tab pos="435609" algn="l"/>
              </a:tabLst>
            </a:pPr>
            <a:r>
              <a:rPr sz="2000" b="1" spc="5" dirty="0">
                <a:latin typeface="宋体"/>
                <a:cs typeface="宋体"/>
              </a:rPr>
              <a:t>给定结点数</a:t>
            </a:r>
            <a:r>
              <a:rPr sz="2000" b="1" spc="-5" dirty="0">
                <a:latin typeface="宋体"/>
                <a:cs typeface="宋体"/>
              </a:rPr>
              <a:t>为</a:t>
            </a:r>
            <a:r>
              <a:rPr sz="2000" b="1" spc="-540" dirty="0">
                <a:latin typeface="宋体"/>
                <a:cs typeface="宋体"/>
              </a:rPr>
              <a:t> </a:t>
            </a:r>
            <a:r>
              <a:rPr sz="2000" b="1" i="1" spc="-5" dirty="0" err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5" dirty="0" err="1">
                <a:latin typeface="宋体"/>
                <a:cs typeface="宋体"/>
              </a:rPr>
              <a:t>的</a:t>
            </a:r>
            <a:r>
              <a:rPr sz="2000" b="1" spc="-50" dirty="0" err="1">
                <a:latin typeface="Arial"/>
                <a:cs typeface="Arial"/>
              </a:rPr>
              <a:t>AVL</a:t>
            </a:r>
            <a:r>
              <a:rPr sz="2000" b="1" spc="5" dirty="0" err="1">
                <a:latin typeface="宋体"/>
                <a:cs typeface="宋体"/>
              </a:rPr>
              <a:t>树的最大高度为</a:t>
            </a:r>
            <a:r>
              <a:rPr sz="2000" b="1" spc="-10" dirty="0" err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(log</a:t>
            </a:r>
            <a:r>
              <a:rPr sz="1950" b="1" spc="-15" baseline="-21367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n)</a:t>
            </a:r>
            <a:r>
              <a:rPr sz="2100" b="1" i="1" spc="-10" dirty="0">
                <a:latin typeface="宋体"/>
                <a:cs typeface="宋体"/>
              </a:rPr>
              <a:t>！</a:t>
            </a:r>
            <a:endParaRPr sz="2100" dirty="0">
              <a:latin typeface="宋体"/>
              <a:cs typeface="宋体"/>
            </a:endParaRPr>
          </a:p>
        </p:txBody>
      </p:sp>
      <p:sp>
        <p:nvSpPr>
          <p:cNvPr id="86" name="object 18">
            <a:extLst>
              <a:ext uri="{FF2B5EF4-FFF2-40B4-BE49-F238E27FC236}">
                <a16:creationId xmlns:a16="http://schemas.microsoft.com/office/drawing/2014/main" id="{EBAC5CA5-4758-47E7-9CEB-1B840D3A0F3E}"/>
              </a:ext>
            </a:extLst>
          </p:cNvPr>
          <p:cNvSpPr txBox="1"/>
          <p:nvPr/>
        </p:nvSpPr>
        <p:spPr>
          <a:xfrm>
            <a:off x="4290432" y="4209839"/>
            <a:ext cx="200152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1655" algn="l"/>
              </a:tabLst>
            </a:pPr>
            <a:r>
              <a:rPr sz="2150" spc="60" dirty="0">
                <a:latin typeface="Symbol"/>
                <a:cs typeface="Symbol"/>
              </a:rPr>
              <a:t></a:t>
            </a:r>
            <a:r>
              <a:rPr sz="2150" spc="60" dirty="0">
                <a:latin typeface="Times New Roman"/>
                <a:cs typeface="Times New Roman"/>
              </a:rPr>
              <a:t>	</a:t>
            </a:r>
            <a:r>
              <a:rPr sz="2150" i="1" spc="30" dirty="0">
                <a:latin typeface="Times New Roman"/>
                <a:cs typeface="Times New Roman"/>
              </a:rPr>
              <a:t>h </a:t>
            </a:r>
            <a:r>
              <a:rPr sz="2150" spc="35" dirty="0">
                <a:latin typeface="Symbol"/>
                <a:cs typeface="Symbol"/>
              </a:rPr>
              <a:t>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i="1" spc="25" dirty="0">
                <a:latin typeface="Times New Roman"/>
                <a:cs typeface="Times New Roman"/>
              </a:rPr>
              <a:t>O</a:t>
            </a:r>
            <a:r>
              <a:rPr sz="2150" spc="25" dirty="0">
                <a:latin typeface="Times New Roman"/>
                <a:cs typeface="Times New Roman"/>
              </a:rPr>
              <a:t>(log</a:t>
            </a:r>
            <a:r>
              <a:rPr sz="1875" spc="37" baseline="-24444" dirty="0">
                <a:latin typeface="Times New Roman"/>
                <a:cs typeface="Times New Roman"/>
              </a:rPr>
              <a:t>2</a:t>
            </a:r>
            <a:r>
              <a:rPr sz="1875" spc="-247" baseline="-24444" dirty="0">
                <a:latin typeface="Times New Roman"/>
                <a:cs typeface="Times New Roman"/>
              </a:rPr>
              <a:t> </a:t>
            </a:r>
            <a:r>
              <a:rPr sz="2150" i="1" spc="45" dirty="0">
                <a:latin typeface="Times New Roman"/>
                <a:cs typeface="Times New Roman"/>
              </a:rPr>
              <a:t>n</a:t>
            </a:r>
            <a:r>
              <a:rPr sz="2150" spc="4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8" name="object 19">
            <a:extLst>
              <a:ext uri="{FF2B5EF4-FFF2-40B4-BE49-F238E27FC236}">
                <a16:creationId xmlns:a16="http://schemas.microsoft.com/office/drawing/2014/main" id="{DC9C2495-EB75-41C0-A5D7-89C5CB32806C}"/>
              </a:ext>
            </a:extLst>
          </p:cNvPr>
          <p:cNvSpPr/>
          <p:nvPr/>
        </p:nvSpPr>
        <p:spPr>
          <a:xfrm>
            <a:off x="5473013" y="3814726"/>
            <a:ext cx="34925" cy="20320"/>
          </a:xfrm>
          <a:custGeom>
            <a:avLst/>
            <a:gdLst/>
            <a:ahLst/>
            <a:cxnLst/>
            <a:rect l="l" t="t" r="r" b="b"/>
            <a:pathLst>
              <a:path w="34925" h="20320">
                <a:moveTo>
                  <a:pt x="0" y="19991"/>
                </a:moveTo>
                <a:lnTo>
                  <a:pt x="34672" y="0"/>
                </a:lnTo>
              </a:path>
            </a:pathLst>
          </a:custGeom>
          <a:ln w="114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0">
            <a:extLst>
              <a:ext uri="{FF2B5EF4-FFF2-40B4-BE49-F238E27FC236}">
                <a16:creationId xmlns:a16="http://schemas.microsoft.com/office/drawing/2014/main" id="{05762440-52E1-4C82-818A-2F2AD05A082B}"/>
              </a:ext>
            </a:extLst>
          </p:cNvPr>
          <p:cNvSpPr/>
          <p:nvPr/>
        </p:nvSpPr>
        <p:spPr>
          <a:xfrm>
            <a:off x="5507685" y="3820662"/>
            <a:ext cx="50800" cy="92710"/>
          </a:xfrm>
          <a:custGeom>
            <a:avLst/>
            <a:gdLst/>
            <a:ahLst/>
            <a:cxnLst/>
            <a:rect l="l" t="t" r="r" b="b"/>
            <a:pathLst>
              <a:path w="50800" h="92710">
                <a:moveTo>
                  <a:pt x="0" y="0"/>
                </a:moveTo>
                <a:lnTo>
                  <a:pt x="50633" y="92396"/>
                </a:lnTo>
              </a:path>
            </a:pathLst>
          </a:custGeom>
          <a:ln w="224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1">
            <a:extLst>
              <a:ext uri="{FF2B5EF4-FFF2-40B4-BE49-F238E27FC236}">
                <a16:creationId xmlns:a16="http://schemas.microsoft.com/office/drawing/2014/main" id="{57C9247F-A63B-4E70-86A9-3C254E30475B}"/>
              </a:ext>
            </a:extLst>
          </p:cNvPr>
          <p:cNvSpPr/>
          <p:nvPr/>
        </p:nvSpPr>
        <p:spPr>
          <a:xfrm>
            <a:off x="5563841" y="3637513"/>
            <a:ext cx="66675" cy="275590"/>
          </a:xfrm>
          <a:custGeom>
            <a:avLst/>
            <a:gdLst/>
            <a:ahLst/>
            <a:cxnLst/>
            <a:rect l="l" t="t" r="r" b="b"/>
            <a:pathLst>
              <a:path w="66675" h="275589">
                <a:moveTo>
                  <a:pt x="0" y="275546"/>
                </a:moveTo>
                <a:lnTo>
                  <a:pt x="66594" y="0"/>
                </a:lnTo>
              </a:path>
            </a:pathLst>
          </a:custGeom>
          <a:ln w="11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2">
            <a:extLst>
              <a:ext uri="{FF2B5EF4-FFF2-40B4-BE49-F238E27FC236}">
                <a16:creationId xmlns:a16="http://schemas.microsoft.com/office/drawing/2014/main" id="{63DB814A-A8BC-40D9-908F-715B93AAE2BD}"/>
              </a:ext>
            </a:extLst>
          </p:cNvPr>
          <p:cNvSpPr/>
          <p:nvPr/>
        </p:nvSpPr>
        <p:spPr>
          <a:xfrm>
            <a:off x="5630435" y="3637513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794" y="0"/>
                </a:lnTo>
              </a:path>
            </a:pathLst>
          </a:custGeom>
          <a:ln w="11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23">
            <a:extLst>
              <a:ext uri="{FF2B5EF4-FFF2-40B4-BE49-F238E27FC236}">
                <a16:creationId xmlns:a16="http://schemas.microsoft.com/office/drawing/2014/main" id="{B56121D6-2A01-4CC6-AF12-D51A7AF47AD9}"/>
              </a:ext>
            </a:extLst>
          </p:cNvPr>
          <p:cNvSpPr/>
          <p:nvPr/>
        </p:nvSpPr>
        <p:spPr>
          <a:xfrm>
            <a:off x="5444405" y="3598083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391" y="0"/>
                </a:lnTo>
              </a:path>
            </a:pathLst>
          </a:custGeom>
          <a:ln w="11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4">
            <a:extLst>
              <a:ext uri="{FF2B5EF4-FFF2-40B4-BE49-F238E27FC236}">
                <a16:creationId xmlns:a16="http://schemas.microsoft.com/office/drawing/2014/main" id="{D5A8DB28-C3CF-4CED-81B7-2E41BBF19C48}"/>
              </a:ext>
            </a:extLst>
          </p:cNvPr>
          <p:cNvSpPr/>
          <p:nvPr/>
        </p:nvSpPr>
        <p:spPr>
          <a:xfrm>
            <a:off x="6339321" y="3412209"/>
            <a:ext cx="35560" cy="20320"/>
          </a:xfrm>
          <a:custGeom>
            <a:avLst/>
            <a:gdLst/>
            <a:ahLst/>
            <a:cxnLst/>
            <a:rect l="l" t="t" r="r" b="b"/>
            <a:pathLst>
              <a:path w="35560" h="20320">
                <a:moveTo>
                  <a:pt x="0" y="20002"/>
                </a:moveTo>
                <a:lnTo>
                  <a:pt x="35235" y="0"/>
                </a:lnTo>
              </a:path>
            </a:pathLst>
          </a:custGeom>
          <a:ln w="114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BC7FCFC9-E7EA-444E-8B31-82AF0A369A2B}"/>
              </a:ext>
            </a:extLst>
          </p:cNvPr>
          <p:cNvSpPr/>
          <p:nvPr/>
        </p:nvSpPr>
        <p:spPr>
          <a:xfrm>
            <a:off x="6374557" y="3418167"/>
            <a:ext cx="50165" cy="92075"/>
          </a:xfrm>
          <a:custGeom>
            <a:avLst/>
            <a:gdLst/>
            <a:ahLst/>
            <a:cxnLst/>
            <a:rect l="l" t="t" r="r" b="b"/>
            <a:pathLst>
              <a:path w="50164" h="92075">
                <a:moveTo>
                  <a:pt x="0" y="0"/>
                </a:moveTo>
                <a:lnTo>
                  <a:pt x="50092" y="91840"/>
                </a:lnTo>
              </a:path>
            </a:pathLst>
          </a:custGeom>
          <a:ln w="224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6">
            <a:extLst>
              <a:ext uri="{FF2B5EF4-FFF2-40B4-BE49-F238E27FC236}">
                <a16:creationId xmlns:a16="http://schemas.microsoft.com/office/drawing/2014/main" id="{9859583B-65F7-4653-A98A-EFF1C1F7A918}"/>
              </a:ext>
            </a:extLst>
          </p:cNvPr>
          <p:cNvSpPr/>
          <p:nvPr/>
        </p:nvSpPr>
        <p:spPr>
          <a:xfrm>
            <a:off x="6430149" y="3234996"/>
            <a:ext cx="67310" cy="275590"/>
          </a:xfrm>
          <a:custGeom>
            <a:avLst/>
            <a:gdLst/>
            <a:ahLst/>
            <a:cxnLst/>
            <a:rect l="l" t="t" r="r" b="b"/>
            <a:pathLst>
              <a:path w="67309" h="275589">
                <a:moveTo>
                  <a:pt x="0" y="275012"/>
                </a:moveTo>
                <a:lnTo>
                  <a:pt x="67135" y="0"/>
                </a:lnTo>
              </a:path>
            </a:pathLst>
          </a:custGeom>
          <a:ln w="11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7D8048FB-0D22-4736-96EE-9CFACC5D00F7}"/>
              </a:ext>
            </a:extLst>
          </p:cNvPr>
          <p:cNvSpPr/>
          <p:nvPr/>
        </p:nvSpPr>
        <p:spPr>
          <a:xfrm>
            <a:off x="6497285" y="3234996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>
                <a:moveTo>
                  <a:pt x="0" y="0"/>
                </a:moveTo>
                <a:lnTo>
                  <a:pt x="150186" y="0"/>
                </a:lnTo>
              </a:path>
            </a:pathLst>
          </a:custGeom>
          <a:ln w="11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8">
            <a:extLst>
              <a:ext uri="{FF2B5EF4-FFF2-40B4-BE49-F238E27FC236}">
                <a16:creationId xmlns:a16="http://schemas.microsoft.com/office/drawing/2014/main" id="{E168097F-EF00-46AF-A5FB-F882EC841325}"/>
              </a:ext>
            </a:extLst>
          </p:cNvPr>
          <p:cNvSpPr/>
          <p:nvPr/>
        </p:nvSpPr>
        <p:spPr>
          <a:xfrm>
            <a:off x="5982680" y="3598083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010" y="0"/>
                </a:lnTo>
              </a:path>
            </a:pathLst>
          </a:custGeom>
          <a:ln w="113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29">
            <a:extLst>
              <a:ext uri="{FF2B5EF4-FFF2-40B4-BE49-F238E27FC236}">
                <a16:creationId xmlns:a16="http://schemas.microsoft.com/office/drawing/2014/main" id="{6F17262E-2BC5-491C-8951-E65C70326A25}"/>
              </a:ext>
            </a:extLst>
          </p:cNvPr>
          <p:cNvSpPr txBox="1"/>
          <p:nvPr/>
        </p:nvSpPr>
        <p:spPr>
          <a:xfrm>
            <a:off x="6250130" y="3593745"/>
            <a:ext cx="16446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5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0" name="object 30">
            <a:extLst>
              <a:ext uri="{FF2B5EF4-FFF2-40B4-BE49-F238E27FC236}">
                <a16:creationId xmlns:a16="http://schemas.microsoft.com/office/drawing/2014/main" id="{352730F5-5469-49C6-BE6B-2E3589CBA024}"/>
              </a:ext>
            </a:extLst>
          </p:cNvPr>
          <p:cNvSpPr txBox="1"/>
          <p:nvPr/>
        </p:nvSpPr>
        <p:spPr>
          <a:xfrm>
            <a:off x="7150570" y="3380879"/>
            <a:ext cx="33083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20" dirty="0">
                <a:latin typeface="Symbol"/>
                <a:cs typeface="Symbol"/>
              </a:rPr>
              <a:t></a:t>
            </a:r>
            <a:r>
              <a:rPr sz="2150" spc="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2" name="object 31">
            <a:extLst>
              <a:ext uri="{FF2B5EF4-FFF2-40B4-BE49-F238E27FC236}">
                <a16:creationId xmlns:a16="http://schemas.microsoft.com/office/drawing/2014/main" id="{A8FD051F-2A44-4407-9ABD-D09AC3D727ED}"/>
              </a:ext>
            </a:extLst>
          </p:cNvPr>
          <p:cNvSpPr txBox="1"/>
          <p:nvPr/>
        </p:nvSpPr>
        <p:spPr>
          <a:xfrm>
            <a:off x="6692032" y="3346832"/>
            <a:ext cx="13208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0" dirty="0">
                <a:latin typeface="Symbol"/>
                <a:cs typeface="Symbol"/>
              </a:rPr>
              <a:t></a:t>
            </a:r>
            <a:endParaRPr sz="21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150" spc="10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4" name="object 32">
            <a:extLst>
              <a:ext uri="{FF2B5EF4-FFF2-40B4-BE49-F238E27FC236}">
                <a16:creationId xmlns:a16="http://schemas.microsoft.com/office/drawing/2014/main" id="{38F0E24B-1476-45D8-B883-BA628A2693F1}"/>
              </a:ext>
            </a:extLst>
          </p:cNvPr>
          <p:cNvSpPr txBox="1"/>
          <p:nvPr/>
        </p:nvSpPr>
        <p:spPr>
          <a:xfrm>
            <a:off x="5626527" y="3346832"/>
            <a:ext cx="335280" cy="617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>
              <a:lnSpc>
                <a:spcPts val="2335"/>
              </a:lnSpc>
              <a:spcBef>
                <a:spcPts val="95"/>
              </a:spcBef>
            </a:pPr>
            <a:r>
              <a:rPr sz="2150" spc="10" dirty="0">
                <a:latin typeface="Symbol"/>
                <a:cs typeface="Symbol"/>
              </a:rPr>
              <a:t></a:t>
            </a:r>
            <a:endParaRPr sz="2150">
              <a:latin typeface="Symbol"/>
              <a:cs typeface="Symbol"/>
            </a:endParaRPr>
          </a:p>
          <a:p>
            <a:pPr marL="12700">
              <a:lnSpc>
                <a:spcPts val="2335"/>
              </a:lnSpc>
            </a:pPr>
            <a:r>
              <a:rPr sz="2150" spc="15" dirty="0">
                <a:latin typeface="Times New Roman"/>
                <a:cs typeface="Times New Roman"/>
              </a:rPr>
              <a:t>5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6" name="object 33">
            <a:extLst>
              <a:ext uri="{FF2B5EF4-FFF2-40B4-BE49-F238E27FC236}">
                <a16:creationId xmlns:a16="http://schemas.microsoft.com/office/drawing/2014/main" id="{367C0FFF-4410-40BA-8015-7F18D257EBE3}"/>
              </a:ext>
            </a:extLst>
          </p:cNvPr>
          <p:cNvSpPr txBox="1"/>
          <p:nvPr/>
        </p:nvSpPr>
        <p:spPr>
          <a:xfrm>
            <a:off x="5829623" y="3682892"/>
            <a:ext cx="13208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10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8" name="object 34">
            <a:extLst>
              <a:ext uri="{FF2B5EF4-FFF2-40B4-BE49-F238E27FC236}">
                <a16:creationId xmlns:a16="http://schemas.microsoft.com/office/drawing/2014/main" id="{4488907C-8BC9-40CA-B2BE-EAC98098FBEE}"/>
              </a:ext>
            </a:extLst>
          </p:cNvPr>
          <p:cNvSpPr txBox="1"/>
          <p:nvPr/>
        </p:nvSpPr>
        <p:spPr>
          <a:xfrm>
            <a:off x="5543431" y="3209071"/>
            <a:ext cx="75120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2150" spc="15" dirty="0">
                <a:latin typeface="Times New Roman"/>
                <a:cs typeface="Times New Roman"/>
              </a:rPr>
              <a:t>1	</a:t>
            </a:r>
            <a:r>
              <a:rPr sz="3225" spc="284" baseline="7751" dirty="0">
                <a:latin typeface="Symbol"/>
                <a:cs typeface="Symbol"/>
              </a:rPr>
              <a:t></a:t>
            </a:r>
            <a:r>
              <a:rPr sz="2150" spc="160" dirty="0">
                <a:latin typeface="Times New Roman"/>
                <a:cs typeface="Times New Roman"/>
              </a:rPr>
              <a:t>1</a:t>
            </a:r>
            <a:r>
              <a:rPr sz="2150" spc="15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20" name="object 35">
            <a:extLst>
              <a:ext uri="{FF2B5EF4-FFF2-40B4-BE49-F238E27FC236}">
                <a16:creationId xmlns:a16="http://schemas.microsoft.com/office/drawing/2014/main" id="{90F1A9AF-EDE1-404E-93DF-6EAA1F1B8E7B}"/>
              </a:ext>
            </a:extLst>
          </p:cNvPr>
          <p:cNvSpPr txBox="1"/>
          <p:nvPr/>
        </p:nvSpPr>
        <p:spPr>
          <a:xfrm>
            <a:off x="6492836" y="2988086"/>
            <a:ext cx="61214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25" spc="22" baseline="-45219" dirty="0">
                <a:latin typeface="Times New Roman"/>
                <a:cs typeface="Times New Roman"/>
              </a:rPr>
              <a:t>5</a:t>
            </a:r>
            <a:r>
              <a:rPr sz="3225" spc="-217" baseline="-45219" dirty="0">
                <a:latin typeface="Times New Roman"/>
                <a:cs typeface="Times New Roman"/>
              </a:rPr>
              <a:t> </a:t>
            </a:r>
            <a:r>
              <a:rPr sz="3225" spc="104" baseline="-37467" dirty="0">
                <a:latin typeface="Symbol"/>
                <a:cs typeface="Symbol"/>
              </a:rPr>
              <a:t></a:t>
            </a:r>
            <a:r>
              <a:rPr sz="1250" i="1" spc="70" dirty="0">
                <a:latin typeface="Times New Roman"/>
                <a:cs typeface="Times New Roman"/>
              </a:rPr>
              <a:t>h</a:t>
            </a:r>
            <a:r>
              <a:rPr sz="1250" spc="70" dirty="0">
                <a:latin typeface="Symbol"/>
                <a:cs typeface="Symbol"/>
              </a:rPr>
              <a:t></a:t>
            </a:r>
            <a:r>
              <a:rPr sz="1250" spc="7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2" name="object 36">
            <a:extLst>
              <a:ext uri="{FF2B5EF4-FFF2-40B4-BE49-F238E27FC236}">
                <a16:creationId xmlns:a16="http://schemas.microsoft.com/office/drawing/2014/main" id="{EBEA0BC0-8D7D-410A-9619-27CDBC2A2CDB}"/>
              </a:ext>
            </a:extLst>
          </p:cNvPr>
          <p:cNvSpPr txBox="1"/>
          <p:nvPr/>
        </p:nvSpPr>
        <p:spPr>
          <a:xfrm>
            <a:off x="4377707" y="3380879"/>
            <a:ext cx="101473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0385" algn="l"/>
              </a:tabLst>
            </a:pPr>
            <a:r>
              <a:rPr sz="2150" spc="30" dirty="0">
                <a:latin typeface="Symbol"/>
                <a:cs typeface="Symbol"/>
              </a:rPr>
              <a:t></a:t>
            </a:r>
            <a:r>
              <a:rPr sz="2150" spc="30" dirty="0">
                <a:latin typeface="Times New Roman"/>
                <a:cs typeface="Times New Roman"/>
              </a:rPr>
              <a:t>	</a:t>
            </a:r>
            <a:r>
              <a:rPr sz="2150" i="1" dirty="0">
                <a:latin typeface="Times New Roman"/>
                <a:cs typeface="Times New Roman"/>
              </a:rPr>
              <a:t>n</a:t>
            </a:r>
            <a:r>
              <a:rPr sz="1875" i="1" baseline="-24444" dirty="0">
                <a:latin typeface="Times New Roman"/>
                <a:cs typeface="Times New Roman"/>
              </a:rPr>
              <a:t>h</a:t>
            </a:r>
            <a:r>
              <a:rPr sz="1875" i="1" spc="15" baseline="-24444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Symbol"/>
                <a:cs typeface="Symbol"/>
              </a:rPr>
              <a:t></a:t>
            </a:r>
            <a:endParaRPr sz="2150">
              <a:latin typeface="Symbol"/>
              <a:cs typeface="Symbol"/>
            </a:endParaRP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4ED5A211-B01F-4812-8423-C44CE25652CA}"/>
              </a:ext>
            </a:extLst>
          </p:cNvPr>
          <p:cNvGrpSpPr/>
          <p:nvPr/>
        </p:nvGrpSpPr>
        <p:grpSpPr>
          <a:xfrm>
            <a:off x="4792274" y="2001226"/>
            <a:ext cx="2055336" cy="1052056"/>
            <a:chOff x="4792274" y="2001226"/>
            <a:chExt cx="2055336" cy="1052056"/>
          </a:xfrm>
        </p:grpSpPr>
        <p:sp>
          <p:nvSpPr>
            <p:cNvPr id="124" name="object 37">
              <a:extLst>
                <a:ext uri="{FF2B5EF4-FFF2-40B4-BE49-F238E27FC236}">
                  <a16:creationId xmlns:a16="http://schemas.microsoft.com/office/drawing/2014/main" id="{45A400D7-C97B-496C-95DA-D8707F7DDD4A}"/>
                </a:ext>
              </a:extLst>
            </p:cNvPr>
            <p:cNvSpPr/>
            <p:nvPr/>
          </p:nvSpPr>
          <p:spPr>
            <a:xfrm>
              <a:off x="5372475" y="2830887"/>
              <a:ext cx="35560" cy="20320"/>
            </a:xfrm>
            <a:custGeom>
              <a:avLst/>
              <a:gdLst/>
              <a:ahLst/>
              <a:cxnLst/>
              <a:rect l="l" t="t" r="r" b="b"/>
              <a:pathLst>
                <a:path w="35560" h="20319">
                  <a:moveTo>
                    <a:pt x="0" y="19955"/>
                  </a:moveTo>
                  <a:lnTo>
                    <a:pt x="35045" y="0"/>
                  </a:lnTo>
                </a:path>
              </a:pathLst>
            </a:custGeom>
            <a:ln w="11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8">
              <a:extLst>
                <a:ext uri="{FF2B5EF4-FFF2-40B4-BE49-F238E27FC236}">
                  <a16:creationId xmlns:a16="http://schemas.microsoft.com/office/drawing/2014/main" id="{4E262EB8-E018-4F8A-AB5A-39E56DCBC449}"/>
                </a:ext>
              </a:extLst>
            </p:cNvPr>
            <p:cNvSpPr/>
            <p:nvPr/>
          </p:nvSpPr>
          <p:spPr>
            <a:xfrm>
              <a:off x="5407521" y="2836815"/>
              <a:ext cx="50800" cy="93980"/>
            </a:xfrm>
            <a:custGeom>
              <a:avLst/>
              <a:gdLst/>
              <a:ahLst/>
              <a:cxnLst/>
              <a:rect l="l" t="t" r="r" b="b"/>
              <a:pathLst>
                <a:path w="50800" h="93980">
                  <a:moveTo>
                    <a:pt x="0" y="0"/>
                  </a:moveTo>
                  <a:lnTo>
                    <a:pt x="50392" y="93864"/>
                  </a:lnTo>
                </a:path>
              </a:pathLst>
            </a:custGeom>
            <a:ln w="22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>
              <a:extLst>
                <a:ext uri="{FF2B5EF4-FFF2-40B4-BE49-F238E27FC236}">
                  <a16:creationId xmlns:a16="http://schemas.microsoft.com/office/drawing/2014/main" id="{37CCB1B2-FCE9-4B87-85BD-980AE9FD1F7F}"/>
                </a:ext>
              </a:extLst>
            </p:cNvPr>
            <p:cNvSpPr/>
            <p:nvPr/>
          </p:nvSpPr>
          <p:spPr>
            <a:xfrm>
              <a:off x="5463388" y="2651788"/>
              <a:ext cx="67310" cy="279400"/>
            </a:xfrm>
            <a:custGeom>
              <a:avLst/>
              <a:gdLst/>
              <a:ahLst/>
              <a:cxnLst/>
              <a:rect l="l" t="t" r="r" b="b"/>
              <a:pathLst>
                <a:path w="67310" h="279400">
                  <a:moveTo>
                    <a:pt x="0" y="278891"/>
                  </a:moveTo>
                  <a:lnTo>
                    <a:pt x="66838" y="0"/>
                  </a:lnTo>
                </a:path>
              </a:pathLst>
            </a:custGeom>
            <a:ln w="11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0">
              <a:extLst>
                <a:ext uri="{FF2B5EF4-FFF2-40B4-BE49-F238E27FC236}">
                  <a16:creationId xmlns:a16="http://schemas.microsoft.com/office/drawing/2014/main" id="{F53A13CF-5FDA-4285-B9FA-CD465EABE356}"/>
                </a:ext>
              </a:extLst>
            </p:cNvPr>
            <p:cNvSpPr/>
            <p:nvPr/>
          </p:nvSpPr>
          <p:spPr>
            <a:xfrm>
              <a:off x="5530227" y="2651788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389" y="0"/>
                  </a:lnTo>
                </a:path>
              </a:pathLst>
            </a:custGeom>
            <a:ln w="11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1">
              <a:extLst>
                <a:ext uri="{FF2B5EF4-FFF2-40B4-BE49-F238E27FC236}">
                  <a16:creationId xmlns:a16="http://schemas.microsoft.com/office/drawing/2014/main" id="{C2457220-B558-41D1-B15B-A4DFD694BAEA}"/>
                </a:ext>
              </a:extLst>
            </p:cNvPr>
            <p:cNvSpPr/>
            <p:nvPr/>
          </p:nvSpPr>
          <p:spPr>
            <a:xfrm>
              <a:off x="5343981" y="2612421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68094" y="0"/>
                  </a:lnTo>
                </a:path>
              </a:pathLst>
            </a:custGeom>
            <a:ln w="11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2">
              <a:extLst>
                <a:ext uri="{FF2B5EF4-FFF2-40B4-BE49-F238E27FC236}">
                  <a16:creationId xmlns:a16="http://schemas.microsoft.com/office/drawing/2014/main" id="{DAA3F9C7-762A-48A3-9F8F-7135E67C7535}"/>
                </a:ext>
              </a:extLst>
            </p:cNvPr>
            <p:cNvSpPr/>
            <p:nvPr/>
          </p:nvSpPr>
          <p:spPr>
            <a:xfrm>
              <a:off x="6290534" y="2424696"/>
              <a:ext cx="35560" cy="20320"/>
            </a:xfrm>
            <a:custGeom>
              <a:avLst/>
              <a:gdLst/>
              <a:ahLst/>
              <a:cxnLst/>
              <a:rect l="l" t="t" r="r" b="b"/>
              <a:pathLst>
                <a:path w="35560" h="20319">
                  <a:moveTo>
                    <a:pt x="0" y="19949"/>
                  </a:moveTo>
                  <a:lnTo>
                    <a:pt x="35045" y="0"/>
                  </a:lnTo>
                </a:path>
              </a:pathLst>
            </a:custGeom>
            <a:ln w="11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3">
              <a:extLst>
                <a:ext uri="{FF2B5EF4-FFF2-40B4-BE49-F238E27FC236}">
                  <a16:creationId xmlns:a16="http://schemas.microsoft.com/office/drawing/2014/main" id="{A4606C81-A52E-4155-A85B-0A5FB4ADE8F2}"/>
                </a:ext>
              </a:extLst>
            </p:cNvPr>
            <p:cNvSpPr/>
            <p:nvPr/>
          </p:nvSpPr>
          <p:spPr>
            <a:xfrm>
              <a:off x="6325580" y="2430623"/>
              <a:ext cx="50800" cy="93980"/>
            </a:xfrm>
            <a:custGeom>
              <a:avLst/>
              <a:gdLst/>
              <a:ahLst/>
              <a:cxnLst/>
              <a:rect l="l" t="t" r="r" b="b"/>
              <a:pathLst>
                <a:path w="50800" h="93980">
                  <a:moveTo>
                    <a:pt x="0" y="0"/>
                  </a:moveTo>
                  <a:lnTo>
                    <a:pt x="50392" y="93862"/>
                  </a:lnTo>
                </a:path>
              </a:pathLst>
            </a:custGeom>
            <a:ln w="22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4">
              <a:extLst>
                <a:ext uri="{FF2B5EF4-FFF2-40B4-BE49-F238E27FC236}">
                  <a16:creationId xmlns:a16="http://schemas.microsoft.com/office/drawing/2014/main" id="{35FF50D6-B090-4939-96F1-0C534AA54831}"/>
                </a:ext>
              </a:extLst>
            </p:cNvPr>
            <p:cNvSpPr/>
            <p:nvPr/>
          </p:nvSpPr>
          <p:spPr>
            <a:xfrm>
              <a:off x="6381470" y="2245596"/>
              <a:ext cx="67310" cy="279400"/>
            </a:xfrm>
            <a:custGeom>
              <a:avLst/>
              <a:gdLst/>
              <a:ahLst/>
              <a:cxnLst/>
              <a:rect l="l" t="t" r="r" b="b"/>
              <a:pathLst>
                <a:path w="67310" h="279400">
                  <a:moveTo>
                    <a:pt x="0" y="278889"/>
                  </a:moveTo>
                  <a:lnTo>
                    <a:pt x="66816" y="0"/>
                  </a:lnTo>
                </a:path>
              </a:pathLst>
            </a:custGeom>
            <a:ln w="11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5">
              <a:extLst>
                <a:ext uri="{FF2B5EF4-FFF2-40B4-BE49-F238E27FC236}">
                  <a16:creationId xmlns:a16="http://schemas.microsoft.com/office/drawing/2014/main" id="{987A2459-92B8-4BFE-AED9-8C580D69A595}"/>
                </a:ext>
              </a:extLst>
            </p:cNvPr>
            <p:cNvSpPr/>
            <p:nvPr/>
          </p:nvSpPr>
          <p:spPr>
            <a:xfrm>
              <a:off x="6448286" y="2245596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4">
                  <a:moveTo>
                    <a:pt x="0" y="0"/>
                  </a:moveTo>
                  <a:lnTo>
                    <a:pt x="158850" y="0"/>
                  </a:lnTo>
                </a:path>
              </a:pathLst>
            </a:custGeom>
            <a:ln w="11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6">
              <a:extLst>
                <a:ext uri="{FF2B5EF4-FFF2-40B4-BE49-F238E27FC236}">
                  <a16:creationId xmlns:a16="http://schemas.microsoft.com/office/drawing/2014/main" id="{62EEE4A0-ED3C-4CDF-826D-8D3BDF7D4B6F}"/>
                </a:ext>
              </a:extLst>
            </p:cNvPr>
            <p:cNvSpPr/>
            <p:nvPr/>
          </p:nvSpPr>
          <p:spPr>
            <a:xfrm>
              <a:off x="5899959" y="2612421"/>
              <a:ext cx="730250" cy="0"/>
            </a:xfrm>
            <a:custGeom>
              <a:avLst/>
              <a:gdLst/>
              <a:ahLst/>
              <a:cxnLst/>
              <a:rect l="l" t="t" r="r" b="b"/>
              <a:pathLst>
                <a:path w="730250">
                  <a:moveTo>
                    <a:pt x="0" y="0"/>
                  </a:moveTo>
                  <a:lnTo>
                    <a:pt x="730197" y="0"/>
                  </a:lnTo>
                </a:path>
              </a:pathLst>
            </a:custGeom>
            <a:ln w="11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47F8572E-3BA7-4176-8FC1-55F0904D66AE}"/>
                </a:ext>
              </a:extLst>
            </p:cNvPr>
            <p:cNvSpPr txBox="1"/>
            <p:nvPr/>
          </p:nvSpPr>
          <p:spPr>
            <a:xfrm>
              <a:off x="6651403" y="2527156"/>
              <a:ext cx="131445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150" spc="5" dirty="0">
                  <a:latin typeface="Symbol"/>
                  <a:cs typeface="Symbol"/>
                </a:rPr>
                <a:t></a:t>
              </a:r>
              <a:endParaRPr sz="2150">
                <a:latin typeface="Symbol"/>
                <a:cs typeface="Symbol"/>
              </a:endParaRPr>
            </a:p>
          </p:txBody>
        </p:sp>
        <p:sp>
          <p:nvSpPr>
            <p:cNvPr id="146" name="object 48">
              <a:extLst>
                <a:ext uri="{FF2B5EF4-FFF2-40B4-BE49-F238E27FC236}">
                  <a16:creationId xmlns:a16="http://schemas.microsoft.com/office/drawing/2014/main" id="{94734FD4-06D4-4669-9BED-CD443C15FC87}"/>
                </a:ext>
              </a:extLst>
            </p:cNvPr>
            <p:cNvSpPr txBox="1"/>
            <p:nvPr/>
          </p:nvSpPr>
          <p:spPr>
            <a:xfrm>
              <a:off x="6651403" y="2357235"/>
              <a:ext cx="131445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150" spc="5" dirty="0">
                  <a:latin typeface="Symbol"/>
                  <a:cs typeface="Symbol"/>
                </a:rPr>
                <a:t></a:t>
              </a:r>
              <a:endParaRPr sz="2150">
                <a:latin typeface="Symbol"/>
                <a:cs typeface="Symbol"/>
              </a:endParaRPr>
            </a:p>
          </p:txBody>
        </p:sp>
        <p:sp>
          <p:nvSpPr>
            <p:cNvPr id="148" name="object 49">
              <a:extLst>
                <a:ext uri="{FF2B5EF4-FFF2-40B4-BE49-F238E27FC236}">
                  <a16:creationId xmlns:a16="http://schemas.microsoft.com/office/drawing/2014/main" id="{72C28C7E-430A-448E-AA50-238ADBB6999E}"/>
                </a:ext>
              </a:extLst>
            </p:cNvPr>
            <p:cNvSpPr txBox="1"/>
            <p:nvPr/>
          </p:nvSpPr>
          <p:spPr>
            <a:xfrm>
              <a:off x="6651403" y="2700857"/>
              <a:ext cx="131445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150" spc="5" dirty="0">
                  <a:latin typeface="Symbol"/>
                  <a:cs typeface="Symbol"/>
                </a:rPr>
                <a:t></a:t>
              </a:r>
              <a:endParaRPr sz="2150">
                <a:latin typeface="Symbol"/>
                <a:cs typeface="Symbol"/>
              </a:endParaRPr>
            </a:p>
          </p:txBody>
        </p:sp>
        <p:sp>
          <p:nvSpPr>
            <p:cNvPr id="150" name="object 50">
              <a:extLst>
                <a:ext uri="{FF2B5EF4-FFF2-40B4-BE49-F238E27FC236}">
                  <a16:creationId xmlns:a16="http://schemas.microsoft.com/office/drawing/2014/main" id="{C4F9C8FE-FAE2-42C6-A747-76B569887C79}"/>
                </a:ext>
              </a:extLst>
            </p:cNvPr>
            <p:cNvSpPr txBox="1"/>
            <p:nvPr/>
          </p:nvSpPr>
          <p:spPr>
            <a:xfrm>
              <a:off x="5737719" y="2357235"/>
              <a:ext cx="131445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150" spc="5" dirty="0">
                  <a:latin typeface="Symbol"/>
                  <a:cs typeface="Symbol"/>
                </a:rPr>
                <a:t></a:t>
              </a:r>
              <a:endParaRPr sz="2150">
                <a:latin typeface="Symbol"/>
                <a:cs typeface="Symbol"/>
              </a:endParaRPr>
            </a:p>
          </p:txBody>
        </p:sp>
        <p:sp>
          <p:nvSpPr>
            <p:cNvPr id="152" name="object 51">
              <a:extLst>
                <a:ext uri="{FF2B5EF4-FFF2-40B4-BE49-F238E27FC236}">
                  <a16:creationId xmlns:a16="http://schemas.microsoft.com/office/drawing/2014/main" id="{8E49D29F-9979-415C-9ABA-F7E321B1FF6F}"/>
                </a:ext>
              </a:extLst>
            </p:cNvPr>
            <p:cNvSpPr txBox="1"/>
            <p:nvPr/>
          </p:nvSpPr>
          <p:spPr>
            <a:xfrm>
              <a:off x="5737719" y="2700857"/>
              <a:ext cx="131445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150" spc="5" dirty="0">
                  <a:latin typeface="Symbol"/>
                  <a:cs typeface="Symbol"/>
                </a:rPr>
                <a:t></a:t>
              </a:r>
              <a:endParaRPr sz="2150">
                <a:latin typeface="Symbol"/>
                <a:cs typeface="Symbol"/>
              </a:endParaRPr>
            </a:p>
          </p:txBody>
        </p:sp>
        <p:sp>
          <p:nvSpPr>
            <p:cNvPr id="154" name="object 52">
              <a:extLst>
                <a:ext uri="{FF2B5EF4-FFF2-40B4-BE49-F238E27FC236}">
                  <a16:creationId xmlns:a16="http://schemas.microsoft.com/office/drawing/2014/main" id="{DE58E14D-45EE-450D-8C9C-1E0C18FA1D1C}"/>
                </a:ext>
              </a:extLst>
            </p:cNvPr>
            <p:cNvSpPr txBox="1"/>
            <p:nvPr/>
          </p:nvSpPr>
          <p:spPr>
            <a:xfrm>
              <a:off x="4792274" y="2399323"/>
              <a:ext cx="494665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150" b="1" i="1" spc="-40" dirty="0">
                  <a:latin typeface="Times New Roman"/>
                  <a:cs typeface="Times New Roman"/>
                </a:rPr>
                <a:t>F</a:t>
              </a:r>
              <a:r>
                <a:rPr sz="1875" b="1" i="1" spc="-60" baseline="-24444" dirty="0">
                  <a:latin typeface="Times New Roman"/>
                  <a:cs typeface="Times New Roman"/>
                </a:rPr>
                <a:t>i</a:t>
              </a:r>
              <a:r>
                <a:rPr sz="1875" b="1" i="1" spc="179" baseline="-24444" dirty="0">
                  <a:latin typeface="Times New Roman"/>
                  <a:cs typeface="Times New Roman"/>
                </a:rPr>
                <a:t> </a:t>
              </a:r>
              <a:r>
                <a:rPr sz="2150" spc="10" dirty="0">
                  <a:latin typeface="Symbol"/>
                  <a:cs typeface="Symbol"/>
                </a:rPr>
                <a:t></a:t>
              </a:r>
              <a:endParaRPr sz="2150" dirty="0">
                <a:latin typeface="Symbol"/>
                <a:cs typeface="Symbol"/>
              </a:endParaRPr>
            </a:p>
          </p:txBody>
        </p:sp>
        <p:sp>
          <p:nvSpPr>
            <p:cNvPr id="156" name="object 53">
              <a:extLst>
                <a:ext uri="{FF2B5EF4-FFF2-40B4-BE49-F238E27FC236}">
                  <a16:creationId xmlns:a16="http://schemas.microsoft.com/office/drawing/2014/main" id="{57F82A4C-3C70-4ED0-A812-471CF36D9848}"/>
                </a:ext>
              </a:extLst>
            </p:cNvPr>
            <p:cNvSpPr txBox="1"/>
            <p:nvPr/>
          </p:nvSpPr>
          <p:spPr>
            <a:xfrm>
              <a:off x="6188537" y="2607537"/>
              <a:ext cx="163830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150" b="1" spc="10" dirty="0">
                  <a:latin typeface="Times New Roman"/>
                  <a:cs typeface="Times New Roman"/>
                </a:rPr>
                <a:t>2</a:t>
              </a:r>
              <a:endParaRPr sz="2150">
                <a:latin typeface="Times New Roman"/>
                <a:cs typeface="Times New Roman"/>
              </a:endParaRPr>
            </a:p>
          </p:txBody>
        </p:sp>
        <p:sp>
          <p:nvSpPr>
            <p:cNvPr id="158" name="object 54">
              <a:extLst>
                <a:ext uri="{FF2B5EF4-FFF2-40B4-BE49-F238E27FC236}">
                  <a16:creationId xmlns:a16="http://schemas.microsoft.com/office/drawing/2014/main" id="{7EE6E7C5-A4B1-4195-9326-3FA54A79B73E}"/>
                </a:ext>
              </a:extLst>
            </p:cNvPr>
            <p:cNvSpPr txBox="1"/>
            <p:nvPr/>
          </p:nvSpPr>
          <p:spPr>
            <a:xfrm>
              <a:off x="6448195" y="2001226"/>
              <a:ext cx="399415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3225" b="1" spc="15" baseline="-45219" dirty="0">
                  <a:latin typeface="Times New Roman"/>
                  <a:cs typeface="Times New Roman"/>
                </a:rPr>
                <a:t>5</a:t>
              </a:r>
              <a:r>
                <a:rPr sz="3225" b="1" spc="-150" baseline="-45219" dirty="0">
                  <a:latin typeface="Times New Roman"/>
                  <a:cs typeface="Times New Roman"/>
                </a:rPr>
                <a:t> </a:t>
              </a:r>
              <a:r>
                <a:rPr sz="3225" spc="120" baseline="-37467" dirty="0">
                  <a:latin typeface="Symbol"/>
                  <a:cs typeface="Symbol"/>
                </a:rPr>
                <a:t></a:t>
              </a:r>
              <a:r>
                <a:rPr sz="1250" b="1" i="1" spc="80" dirty="0">
                  <a:latin typeface="Times New Roman"/>
                  <a:cs typeface="Times New Roman"/>
                </a:rPr>
                <a:t>i</a:t>
              </a:r>
              <a:endParaRPr sz="1250">
                <a:latin typeface="Times New Roman"/>
                <a:cs typeface="Times New Roman"/>
              </a:endParaRPr>
            </a:p>
          </p:txBody>
        </p:sp>
        <p:sp>
          <p:nvSpPr>
            <p:cNvPr id="160" name="object 55">
              <a:extLst>
                <a:ext uri="{FF2B5EF4-FFF2-40B4-BE49-F238E27FC236}">
                  <a16:creationId xmlns:a16="http://schemas.microsoft.com/office/drawing/2014/main" id="{48BF87C3-6481-4983-9A81-7CF43AE18A87}"/>
                </a:ext>
              </a:extLst>
            </p:cNvPr>
            <p:cNvSpPr txBox="1"/>
            <p:nvPr/>
          </p:nvSpPr>
          <p:spPr>
            <a:xfrm>
              <a:off x="5530675" y="2527156"/>
              <a:ext cx="338455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3225" b="1" spc="15" baseline="-20671" dirty="0">
                  <a:latin typeface="Times New Roman"/>
                  <a:cs typeface="Times New Roman"/>
                </a:rPr>
                <a:t>5</a:t>
              </a:r>
              <a:r>
                <a:rPr sz="3225" b="1" spc="-112" baseline="-20671" dirty="0">
                  <a:latin typeface="Times New Roman"/>
                  <a:cs typeface="Times New Roman"/>
                </a:rPr>
                <a:t> </a:t>
              </a:r>
              <a:r>
                <a:rPr sz="2150" spc="5" dirty="0">
                  <a:latin typeface="Symbol"/>
                  <a:cs typeface="Symbol"/>
                </a:rPr>
                <a:t></a:t>
              </a:r>
              <a:endParaRPr sz="2150">
                <a:latin typeface="Symbol"/>
                <a:cs typeface="Symbol"/>
              </a:endParaRPr>
            </a:p>
          </p:txBody>
        </p:sp>
        <p:sp>
          <p:nvSpPr>
            <p:cNvPr id="162" name="object 56">
              <a:extLst>
                <a:ext uri="{FF2B5EF4-FFF2-40B4-BE49-F238E27FC236}">
                  <a16:creationId xmlns:a16="http://schemas.microsoft.com/office/drawing/2014/main" id="{AA1E9A18-8B25-4E32-876D-51DD58E67F6C}"/>
                </a:ext>
              </a:extLst>
            </p:cNvPr>
            <p:cNvSpPr txBox="1"/>
            <p:nvPr/>
          </p:nvSpPr>
          <p:spPr>
            <a:xfrm>
              <a:off x="5447413" y="2224006"/>
              <a:ext cx="789305" cy="3524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302895" algn="l"/>
                </a:tabLst>
              </a:pPr>
              <a:r>
                <a:rPr sz="2150" b="1" spc="10" dirty="0">
                  <a:latin typeface="Times New Roman"/>
                  <a:cs typeface="Times New Roman"/>
                </a:rPr>
                <a:t>1	</a:t>
              </a:r>
              <a:r>
                <a:rPr sz="3225" spc="7" baseline="7751" dirty="0">
                  <a:latin typeface="Symbol"/>
                  <a:cs typeface="Symbol"/>
                </a:rPr>
                <a:t></a:t>
              </a:r>
              <a:r>
                <a:rPr sz="3225" spc="-352" baseline="7751" dirty="0">
                  <a:latin typeface="Times New Roman"/>
                  <a:cs typeface="Times New Roman"/>
                </a:rPr>
                <a:t> </a:t>
              </a:r>
              <a:r>
                <a:rPr sz="2150" b="1" spc="10" dirty="0">
                  <a:latin typeface="Times New Roman"/>
                  <a:cs typeface="Times New Roman"/>
                </a:rPr>
                <a:t>1</a:t>
              </a:r>
              <a:r>
                <a:rPr sz="2150" b="1" spc="-315" dirty="0">
                  <a:latin typeface="Times New Roman"/>
                  <a:cs typeface="Times New Roman"/>
                </a:rPr>
                <a:t> </a:t>
              </a:r>
              <a:r>
                <a:rPr sz="2150" spc="10" dirty="0">
                  <a:latin typeface="Symbol"/>
                  <a:cs typeface="Symbol"/>
                </a:rPr>
                <a:t></a:t>
              </a:r>
              <a:endParaRPr sz="2150">
                <a:latin typeface="Symbol"/>
                <a:cs typeface="Symbo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/>
      <p:bldP spid="110" grpId="0"/>
      <p:bldP spid="112" grpId="0"/>
      <p:bldP spid="114" grpId="0"/>
      <p:bldP spid="116" grpId="0"/>
      <p:bldP spid="118" grpId="0"/>
      <p:bldP spid="120" grpId="0"/>
      <p:bldP spid="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942" y="279653"/>
            <a:ext cx="3293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3399"/>
                </a:solidFill>
                <a:latin typeface="宋体"/>
                <a:cs typeface="宋体"/>
              </a:rPr>
              <a:t>平衡二叉树的调整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/>
          <p:nvPr/>
        </p:nvSpPr>
        <p:spPr>
          <a:xfrm>
            <a:off x="130251" y="2483757"/>
            <a:ext cx="8694420" cy="9874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72465" marR="5080" indent="-660400">
              <a:lnSpc>
                <a:spcPct val="102699"/>
              </a:lnSpc>
              <a:spcBef>
                <a:spcPts val="215"/>
              </a:spcBef>
            </a:pPr>
            <a:r>
              <a:rPr sz="4000" b="1" dirty="0">
                <a:latin typeface="Webdings"/>
                <a:cs typeface="Webdings"/>
              </a:rPr>
              <a:t></a:t>
            </a:r>
            <a:r>
              <a:rPr sz="2000" b="1" spc="5" dirty="0">
                <a:latin typeface="宋体"/>
                <a:cs typeface="宋体"/>
              </a:rPr>
              <a:t>不</a:t>
            </a:r>
            <a:r>
              <a:rPr sz="2000" b="1" spc="-5" dirty="0">
                <a:latin typeface="宋体"/>
                <a:cs typeface="宋体"/>
              </a:rPr>
              <a:t>平</a:t>
            </a:r>
            <a:r>
              <a:rPr sz="2000" b="1" spc="5" dirty="0">
                <a:latin typeface="宋体"/>
                <a:cs typeface="宋体"/>
              </a:rPr>
              <a:t>衡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10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发现者</a:t>
            </a:r>
            <a:r>
              <a:rPr sz="2000" b="1" spc="-5" dirty="0">
                <a:latin typeface="宋体"/>
                <a:cs typeface="宋体"/>
              </a:rPr>
              <a:t>”是</a:t>
            </a:r>
            <a:r>
              <a:rPr sz="2000" b="1" dirty="0">
                <a:latin typeface="Arial"/>
                <a:cs typeface="Arial"/>
              </a:rPr>
              <a:t>Mar</a:t>
            </a:r>
            <a:r>
              <a:rPr sz="2000" b="1" dirty="0">
                <a:latin typeface="宋体"/>
                <a:cs typeface="宋体"/>
              </a:rPr>
              <a:t>，“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麻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烦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结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dirty="0">
                <a:latin typeface="宋体"/>
                <a:cs typeface="宋体"/>
              </a:rPr>
              <a:t>”</a:t>
            </a:r>
            <a:r>
              <a:rPr sz="2000" b="1" dirty="0">
                <a:latin typeface="Arial"/>
                <a:cs typeface="Arial"/>
              </a:rPr>
              <a:t>Nov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5" dirty="0">
                <a:latin typeface="宋体"/>
                <a:cs typeface="宋体"/>
              </a:rPr>
              <a:t>在发现者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右</a:t>
            </a:r>
            <a:r>
              <a:rPr sz="2000" b="1" spc="-5" dirty="0">
                <a:latin typeface="宋体"/>
                <a:cs typeface="宋体"/>
              </a:rPr>
              <a:t>子</a:t>
            </a:r>
            <a:r>
              <a:rPr sz="2000" b="1" spc="5" dirty="0">
                <a:latin typeface="宋体"/>
                <a:cs typeface="宋体"/>
              </a:rPr>
              <a:t>树的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边</a:t>
            </a:r>
            <a:r>
              <a:rPr sz="2000" b="1" spc="-5" dirty="0">
                <a:latin typeface="宋体"/>
                <a:cs typeface="宋体"/>
              </a:rPr>
              <a:t>，  </a:t>
            </a:r>
            <a:r>
              <a:rPr sz="2000" b="1" spc="5" dirty="0">
                <a:latin typeface="宋体"/>
                <a:cs typeface="宋体"/>
              </a:rPr>
              <a:t>因而</a:t>
            </a:r>
            <a:r>
              <a:rPr sz="2000" b="1" spc="-5" dirty="0">
                <a:latin typeface="宋体"/>
                <a:cs typeface="宋体"/>
              </a:rPr>
              <a:t>叫</a:t>
            </a:r>
            <a:r>
              <a:rPr sz="2000" b="1" spc="-459" dirty="0"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RR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插入</a:t>
            </a:r>
            <a:r>
              <a:rPr sz="2000" b="1" spc="5" dirty="0">
                <a:latin typeface="宋体"/>
                <a:cs typeface="宋体"/>
              </a:rPr>
              <a:t>，需要</a:t>
            </a:r>
            <a:r>
              <a:rPr sz="2000" b="1" spc="5" dirty="0">
                <a:solidFill>
                  <a:srgbClr val="0000FF"/>
                </a:solidFill>
                <a:latin typeface="Arial"/>
                <a:cs typeface="Arial"/>
              </a:rPr>
              <a:t>RR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旋转（右单旋）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title"/>
          </p:nvPr>
        </p:nvSpPr>
        <p:spPr>
          <a:xfrm>
            <a:off x="478942" y="279653"/>
            <a:ext cx="3293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3399"/>
                </a:solidFill>
                <a:latin typeface="宋体"/>
                <a:cs typeface="宋体"/>
              </a:rPr>
              <a:t>平衡二叉树的调整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37" name="Oval 4">
            <a:extLst>
              <a:ext uri="{FF2B5EF4-FFF2-40B4-BE49-F238E27FC236}">
                <a16:creationId xmlns:a16="http://schemas.microsoft.com/office/drawing/2014/main" id="{B84C0739-B101-45B1-9FCD-E8A9C4AD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8539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Mar</a:t>
            </a:r>
            <a:endParaRPr lang="en-US" altLang="zh-CN" sz="2400"/>
          </a:p>
        </p:txBody>
      </p:sp>
      <p:grpSp>
        <p:nvGrpSpPr>
          <p:cNvPr id="138" name="Group 5">
            <a:extLst>
              <a:ext uri="{FF2B5EF4-FFF2-40B4-BE49-F238E27FC236}">
                <a16:creationId xmlns:a16="http://schemas.microsoft.com/office/drawing/2014/main" id="{DD5F507D-D973-41E7-A2C9-54A59B4A575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849539"/>
            <a:ext cx="990600" cy="533400"/>
            <a:chOff x="912" y="624"/>
            <a:chExt cx="624" cy="336"/>
          </a:xfrm>
        </p:grpSpPr>
        <p:sp>
          <p:nvSpPr>
            <p:cNvPr id="139" name="Oval 6">
              <a:extLst>
                <a:ext uri="{FF2B5EF4-FFF2-40B4-BE49-F238E27FC236}">
                  <a16:creationId xmlns:a16="http://schemas.microsoft.com/office/drawing/2014/main" id="{EFC81425-B79D-45E1-8238-F9CF3AD0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768"/>
              <a:ext cx="624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Mar</a:t>
              </a:r>
              <a:endParaRPr lang="en-US" altLang="zh-CN" sz="2400"/>
            </a:p>
          </p:txBody>
        </p:sp>
        <p:sp>
          <p:nvSpPr>
            <p:cNvPr id="140" name="Rectangle 7">
              <a:extLst>
                <a:ext uri="{FF2B5EF4-FFF2-40B4-BE49-F238E27FC236}">
                  <a16:creationId xmlns:a16="http://schemas.microsoft.com/office/drawing/2014/main" id="{5B84C0E8-496B-4ABA-9779-05E1B1448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24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</a:rPr>
                <a:t>0</a:t>
              </a:r>
              <a:endParaRPr lang="en-US" altLang="zh-CN" sz="1800"/>
            </a:p>
          </p:txBody>
        </p:sp>
      </p:grpSp>
      <p:sp>
        <p:nvSpPr>
          <p:cNvPr id="141" name="Rectangle 8">
            <a:extLst>
              <a:ext uri="{FF2B5EF4-FFF2-40B4-BE49-F238E27FC236}">
                <a16:creationId xmlns:a16="http://schemas.microsoft.com/office/drawing/2014/main" id="{62A6DDF9-F34B-4983-8FCE-9F8418A9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49539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</a:t>
            </a:r>
            <a:r>
              <a:rPr lang="en-US" altLang="zh-CN" sz="1800">
                <a:solidFill>
                  <a:schemeClr val="accent1"/>
                </a:solidFill>
              </a:rPr>
              <a:t>1</a:t>
            </a:r>
            <a:endParaRPr lang="en-US" altLang="zh-CN" sz="1800"/>
          </a:p>
        </p:txBody>
      </p:sp>
      <p:sp>
        <p:nvSpPr>
          <p:cNvPr id="142" name="Oval 9">
            <a:extLst>
              <a:ext uri="{FF2B5EF4-FFF2-40B4-BE49-F238E27FC236}">
                <a16:creationId xmlns:a16="http://schemas.microsoft.com/office/drawing/2014/main" id="{D3BDE247-27DE-4869-9C00-189F5AB0A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8539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May</a:t>
            </a:r>
            <a:endParaRPr lang="en-US" altLang="zh-CN" sz="2400"/>
          </a:p>
        </p:txBody>
      </p:sp>
      <p:grpSp>
        <p:nvGrpSpPr>
          <p:cNvPr id="143" name="Group 10">
            <a:extLst>
              <a:ext uri="{FF2B5EF4-FFF2-40B4-BE49-F238E27FC236}">
                <a16:creationId xmlns:a16="http://schemas.microsoft.com/office/drawing/2014/main" id="{7C7AEF34-060C-48F1-86DA-CE93E03BEE6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306739"/>
            <a:ext cx="1066800" cy="609600"/>
            <a:chOff x="1440" y="912"/>
            <a:chExt cx="672" cy="384"/>
          </a:xfrm>
        </p:grpSpPr>
        <p:grpSp>
          <p:nvGrpSpPr>
            <p:cNvPr id="144" name="Group 11">
              <a:extLst>
                <a:ext uri="{FF2B5EF4-FFF2-40B4-BE49-F238E27FC236}">
                  <a16:creationId xmlns:a16="http://schemas.microsoft.com/office/drawing/2014/main" id="{81BF57B7-E1AF-40CA-89B6-27C42F1E7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46" name="Oval 12">
                <a:extLst>
                  <a:ext uri="{FF2B5EF4-FFF2-40B4-BE49-F238E27FC236}">
                    <a16:creationId xmlns:a16="http://schemas.microsoft.com/office/drawing/2014/main" id="{EE9479A2-B08B-4E74-9972-0A21C25FA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May</a:t>
                </a:r>
                <a:endParaRPr lang="en-US" altLang="zh-CN" sz="2400"/>
              </a:p>
            </p:txBody>
          </p:sp>
          <p:sp>
            <p:nvSpPr>
              <p:cNvPr id="147" name="Rectangle 13">
                <a:extLst>
                  <a:ext uri="{FF2B5EF4-FFF2-40B4-BE49-F238E27FC236}">
                    <a16:creationId xmlns:a16="http://schemas.microsoft.com/office/drawing/2014/main" id="{2762DD0A-FE7A-438F-B796-031B086E4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45" name="Line 14">
              <a:extLst>
                <a:ext uri="{FF2B5EF4-FFF2-40B4-BE49-F238E27FC236}">
                  <a16:creationId xmlns:a16="http://schemas.microsoft.com/office/drawing/2014/main" id="{3B7713FB-3A68-4F89-BEFE-56C13EBBB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12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148" name="Oval 15">
            <a:extLst>
              <a:ext uri="{FF2B5EF4-FFF2-40B4-BE49-F238E27FC236}">
                <a16:creationId xmlns:a16="http://schemas.microsoft.com/office/drawing/2014/main" id="{B6DD5F9B-E795-4048-A3DE-85C7EF4B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8539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Nov</a:t>
            </a:r>
            <a:endParaRPr lang="en-US" altLang="zh-CN" sz="2400"/>
          </a:p>
        </p:txBody>
      </p:sp>
      <p:grpSp>
        <p:nvGrpSpPr>
          <p:cNvPr id="149" name="Group 16">
            <a:extLst>
              <a:ext uri="{FF2B5EF4-FFF2-40B4-BE49-F238E27FC236}">
                <a16:creationId xmlns:a16="http://schemas.microsoft.com/office/drawing/2014/main" id="{2C9285E1-E8EF-4B22-AEF7-86176827A79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76652"/>
            <a:ext cx="1066800" cy="609600"/>
            <a:chOff x="1440" y="912"/>
            <a:chExt cx="672" cy="384"/>
          </a:xfrm>
        </p:grpSpPr>
        <p:grpSp>
          <p:nvGrpSpPr>
            <p:cNvPr id="150" name="Group 17">
              <a:extLst>
                <a:ext uri="{FF2B5EF4-FFF2-40B4-BE49-F238E27FC236}">
                  <a16:creationId xmlns:a16="http://schemas.microsoft.com/office/drawing/2014/main" id="{42413160-CCD3-4762-8153-E919A1CD4E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52" name="Oval 18">
                <a:extLst>
                  <a:ext uri="{FF2B5EF4-FFF2-40B4-BE49-F238E27FC236}">
                    <a16:creationId xmlns:a16="http://schemas.microsoft.com/office/drawing/2014/main" id="{277EE0C0-DF67-49F9-A39C-FEDC8BA68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Nov</a:t>
                </a:r>
                <a:endParaRPr lang="en-US" altLang="zh-CN" sz="2400"/>
              </a:p>
            </p:txBody>
          </p:sp>
          <p:sp>
            <p:nvSpPr>
              <p:cNvPr id="153" name="Rectangle 19">
                <a:extLst>
                  <a:ext uri="{FF2B5EF4-FFF2-40B4-BE49-F238E27FC236}">
                    <a16:creationId xmlns:a16="http://schemas.microsoft.com/office/drawing/2014/main" id="{55535585-A442-4F15-A3C5-3270B66DA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51" name="Line 20">
              <a:extLst>
                <a:ext uri="{FF2B5EF4-FFF2-40B4-BE49-F238E27FC236}">
                  <a16:creationId xmlns:a16="http://schemas.microsoft.com/office/drawing/2014/main" id="{0F32294F-F2C5-4510-9B64-B60B66F33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12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154" name="Rectangle 21">
            <a:extLst>
              <a:ext uri="{FF2B5EF4-FFF2-40B4-BE49-F238E27FC236}">
                <a16:creationId xmlns:a16="http://schemas.microsoft.com/office/drawing/2014/main" id="{804021D6-2831-40FA-A0D9-A8AD5C30F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382939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</a:t>
            </a:r>
            <a:r>
              <a:rPr lang="en-US" altLang="zh-CN" sz="1800">
                <a:solidFill>
                  <a:schemeClr val="accent1"/>
                </a:solidFill>
              </a:rPr>
              <a:t>1</a:t>
            </a:r>
            <a:endParaRPr lang="en-US" altLang="zh-CN" sz="1800"/>
          </a:p>
        </p:txBody>
      </p:sp>
      <p:sp>
        <p:nvSpPr>
          <p:cNvPr id="155" name="Rectangle 22">
            <a:extLst>
              <a:ext uri="{FF2B5EF4-FFF2-40B4-BE49-F238E27FC236}">
                <a16:creationId xmlns:a16="http://schemas.microsoft.com/office/drawing/2014/main" id="{2AD077E6-79C3-4B37-A176-9780B23A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49539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sym typeface="Symbol" charset="2"/>
              </a:rPr>
              <a:t></a:t>
            </a:r>
            <a:r>
              <a:rPr lang="en-US" altLang="zh-CN" sz="1800">
                <a:solidFill>
                  <a:srgbClr val="FF0000"/>
                </a:solidFill>
              </a:rPr>
              <a:t>2</a:t>
            </a:r>
            <a:endParaRPr lang="en-US" altLang="zh-CN" sz="1800"/>
          </a:p>
        </p:txBody>
      </p:sp>
      <p:sp>
        <p:nvSpPr>
          <p:cNvPr id="156" name="AutoShape 23">
            <a:extLst>
              <a:ext uri="{FF2B5EF4-FFF2-40B4-BE49-F238E27FC236}">
                <a16:creationId xmlns:a16="http://schemas.microsoft.com/office/drawing/2014/main" id="{56C676B6-18E3-40A4-8DF0-AE8367929EA8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752600" y="1763939"/>
            <a:ext cx="685800" cy="762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grpSp>
        <p:nvGrpSpPr>
          <p:cNvPr id="157" name="Group 25">
            <a:extLst>
              <a:ext uri="{FF2B5EF4-FFF2-40B4-BE49-F238E27FC236}">
                <a16:creationId xmlns:a16="http://schemas.microsoft.com/office/drawing/2014/main" id="{FF1DA053-AECB-4577-B226-554402048E0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078139"/>
            <a:ext cx="2819400" cy="1066800"/>
            <a:chOff x="3600" y="768"/>
            <a:chExt cx="1776" cy="672"/>
          </a:xfrm>
        </p:grpSpPr>
        <p:grpSp>
          <p:nvGrpSpPr>
            <p:cNvPr id="158" name="Group 26">
              <a:extLst>
                <a:ext uri="{FF2B5EF4-FFF2-40B4-BE49-F238E27FC236}">
                  <a16:creationId xmlns:a16="http://schemas.microsoft.com/office/drawing/2014/main" id="{DA3B5CB4-96F6-4E18-A2C8-8F22BE489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768"/>
              <a:ext cx="1200" cy="672"/>
              <a:chOff x="4176" y="768"/>
              <a:chExt cx="1200" cy="672"/>
            </a:xfrm>
          </p:grpSpPr>
          <p:grpSp>
            <p:nvGrpSpPr>
              <p:cNvPr id="167" name="Group 27">
                <a:extLst>
                  <a:ext uri="{FF2B5EF4-FFF2-40B4-BE49-F238E27FC236}">
                    <a16:creationId xmlns:a16="http://schemas.microsoft.com/office/drawing/2014/main" id="{6CAEF06D-5BFC-4A8E-8C15-B8DFC63772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768"/>
                <a:ext cx="624" cy="336"/>
                <a:chOff x="912" y="624"/>
                <a:chExt cx="624" cy="336"/>
              </a:xfrm>
            </p:grpSpPr>
            <p:sp>
              <p:nvSpPr>
                <p:cNvPr id="176" name="Oval 28">
                  <a:extLst>
                    <a:ext uri="{FF2B5EF4-FFF2-40B4-BE49-F238E27FC236}">
                      <a16:creationId xmlns:a16="http://schemas.microsoft.com/office/drawing/2014/main" id="{D8915978-8E59-4348-AE99-77B060F097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May</a:t>
                  </a:r>
                  <a:endParaRPr lang="en-US" altLang="zh-CN" sz="2400"/>
                </a:p>
              </p:txBody>
            </p:sp>
            <p:sp>
              <p:nvSpPr>
                <p:cNvPr id="177" name="Rectangle 29">
                  <a:extLst>
                    <a:ext uri="{FF2B5EF4-FFF2-40B4-BE49-F238E27FC236}">
                      <a16:creationId xmlns:a16="http://schemas.microsoft.com/office/drawing/2014/main" id="{A236C2EC-4EC1-4F58-8DFD-89961B5FBD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68" name="Rectangle 30">
                <a:extLst>
                  <a:ext uri="{FF2B5EF4-FFF2-40B4-BE49-F238E27FC236}">
                    <a16:creationId xmlns:a16="http://schemas.microsoft.com/office/drawing/2014/main" id="{7414593D-4773-457C-A59D-A40AE5CC2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169" name="Group 31">
                <a:extLst>
                  <a:ext uri="{FF2B5EF4-FFF2-40B4-BE49-F238E27FC236}">
                    <a16:creationId xmlns:a16="http://schemas.microsoft.com/office/drawing/2014/main" id="{4F670D70-6D06-41E9-A544-8FD722ABC6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672" cy="384"/>
                <a:chOff x="1440" y="912"/>
                <a:chExt cx="672" cy="384"/>
              </a:xfrm>
            </p:grpSpPr>
            <p:grpSp>
              <p:nvGrpSpPr>
                <p:cNvPr id="172" name="Group 32">
                  <a:extLst>
                    <a:ext uri="{FF2B5EF4-FFF2-40B4-BE49-F238E27FC236}">
                      <a16:creationId xmlns:a16="http://schemas.microsoft.com/office/drawing/2014/main" id="{4D0FF220-487F-49B6-A61D-6C72F06B4C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74" name="Oval 33">
                    <a:extLst>
                      <a:ext uri="{FF2B5EF4-FFF2-40B4-BE49-F238E27FC236}">
                        <a16:creationId xmlns:a16="http://schemas.microsoft.com/office/drawing/2014/main" id="{F551DFD9-F28A-473F-9CD4-6F5A4668C3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Nov</a:t>
                    </a:r>
                    <a:endParaRPr lang="en-US" altLang="zh-CN" sz="2400"/>
                  </a:p>
                </p:txBody>
              </p:sp>
              <p:sp>
                <p:nvSpPr>
                  <p:cNvPr id="175" name="Rectangle 34">
                    <a:extLst>
                      <a:ext uri="{FF2B5EF4-FFF2-40B4-BE49-F238E27FC236}">
                        <a16:creationId xmlns:a16="http://schemas.microsoft.com/office/drawing/2014/main" id="{B42C0D14-1094-446B-9EEB-6D6BC72FB5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73" name="Line 35">
                  <a:extLst>
                    <a:ext uri="{FF2B5EF4-FFF2-40B4-BE49-F238E27FC236}">
                      <a16:creationId xmlns:a16="http://schemas.microsoft.com/office/drawing/2014/main" id="{9C103F58-B05E-4283-91C1-CED38EE2A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0" name="Rectangle 36">
                <a:extLst>
                  <a:ext uri="{FF2B5EF4-FFF2-40B4-BE49-F238E27FC236}">
                    <a16:creationId xmlns:a16="http://schemas.microsoft.com/office/drawing/2014/main" id="{DB99783D-CE5D-453D-9307-59B881D54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  <p:sp>
            <p:nvSpPr>
              <p:cNvPr id="171" name="Rectangle 37">
                <a:extLst>
                  <a:ext uri="{FF2B5EF4-FFF2-40B4-BE49-F238E27FC236}">
                    <a16:creationId xmlns:a16="http://schemas.microsoft.com/office/drawing/2014/main" id="{C91B1F3D-C544-421B-BA55-1234C805F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2</a:t>
                </a:r>
                <a:endParaRPr lang="en-US" altLang="zh-CN" sz="1800"/>
              </a:p>
            </p:txBody>
          </p:sp>
        </p:grpSp>
        <p:sp>
          <p:nvSpPr>
            <p:cNvPr id="159" name="Rectangle 38">
              <a:extLst>
                <a:ext uri="{FF2B5EF4-FFF2-40B4-BE49-F238E27FC236}">
                  <a16:creationId xmlns:a16="http://schemas.microsoft.com/office/drawing/2014/main" id="{B706CE05-2E55-4FCB-B6F9-145252A20B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68" y="76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grpSp>
          <p:nvGrpSpPr>
            <p:cNvPr id="160" name="Group 39">
              <a:extLst>
                <a:ext uri="{FF2B5EF4-FFF2-40B4-BE49-F238E27FC236}">
                  <a16:creationId xmlns:a16="http://schemas.microsoft.com/office/drawing/2014/main" id="{FEA8D454-F777-435A-ADB6-357A7B4D24C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00" y="1056"/>
              <a:ext cx="672" cy="384"/>
              <a:chOff x="1440" y="912"/>
              <a:chExt cx="672" cy="384"/>
            </a:xfrm>
          </p:grpSpPr>
          <p:grpSp>
            <p:nvGrpSpPr>
              <p:cNvPr id="163" name="Group 40">
                <a:extLst>
                  <a:ext uri="{FF2B5EF4-FFF2-40B4-BE49-F238E27FC236}">
                    <a16:creationId xmlns:a16="http://schemas.microsoft.com/office/drawing/2014/main" id="{F9EC3042-FF25-4E6C-9F07-F56F85451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65" name="Oval 41">
                  <a:extLst>
                    <a:ext uri="{FF2B5EF4-FFF2-40B4-BE49-F238E27FC236}">
                      <a16:creationId xmlns:a16="http://schemas.microsoft.com/office/drawing/2014/main" id="{4B4DF5B4-0A35-4C25-837B-5A3DDA57CA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Mar</a:t>
                  </a:r>
                  <a:endParaRPr lang="en-US" altLang="zh-CN" sz="2400"/>
                </a:p>
              </p:txBody>
            </p:sp>
            <p:sp>
              <p:nvSpPr>
                <p:cNvPr id="166" name="Rectangle 42">
                  <a:extLst>
                    <a:ext uri="{FF2B5EF4-FFF2-40B4-BE49-F238E27FC236}">
                      <a16:creationId xmlns:a16="http://schemas.microsoft.com/office/drawing/2014/main" id="{104BA669-75F9-4CC7-9052-B73B21D68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64" name="Line 43">
                <a:extLst>
                  <a:ext uri="{FF2B5EF4-FFF2-40B4-BE49-F238E27FC236}">
                    <a16:creationId xmlns:a16="http://schemas.microsoft.com/office/drawing/2014/main" id="{27338A66-046C-4D8A-9C0E-512D96293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61" name="Rectangle 44">
              <a:extLst>
                <a:ext uri="{FF2B5EF4-FFF2-40B4-BE49-F238E27FC236}">
                  <a16:creationId xmlns:a16="http://schemas.microsoft.com/office/drawing/2014/main" id="{D7213CE8-11CF-4065-B081-92965B035A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2" y="1104"/>
              <a:ext cx="2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0</a:t>
              </a:r>
              <a:endParaRPr lang="en-US" altLang="zh-CN" sz="1800"/>
            </a:p>
          </p:txBody>
        </p:sp>
        <p:sp>
          <p:nvSpPr>
            <p:cNvPr id="162" name="Rectangle 45">
              <a:extLst>
                <a:ext uri="{FF2B5EF4-FFF2-40B4-BE49-F238E27FC236}">
                  <a16:creationId xmlns:a16="http://schemas.microsoft.com/office/drawing/2014/main" id="{820DF46A-2A8F-4779-A973-E44B03D1C2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68" y="76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0</a:t>
              </a:r>
              <a:endParaRPr lang="en-US" altLang="zh-CN" sz="1800"/>
            </a:p>
          </p:txBody>
        </p:sp>
      </p:grpSp>
      <p:grpSp>
        <p:nvGrpSpPr>
          <p:cNvPr id="178" name="Group 106">
            <a:extLst>
              <a:ext uri="{FF2B5EF4-FFF2-40B4-BE49-F238E27FC236}">
                <a16:creationId xmlns:a16="http://schemas.microsoft.com/office/drawing/2014/main" id="{ABA2020D-73D3-4463-A861-9324587BB72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321027"/>
            <a:ext cx="1905000" cy="519112"/>
            <a:chOff x="2400" y="825"/>
            <a:chExt cx="1200" cy="327"/>
          </a:xfrm>
        </p:grpSpPr>
        <p:sp>
          <p:nvSpPr>
            <p:cNvPr id="179" name="AutoShape 24">
              <a:extLst>
                <a:ext uri="{FF2B5EF4-FFF2-40B4-BE49-F238E27FC236}">
                  <a16:creationId xmlns:a16="http://schemas.microsoft.com/office/drawing/2014/main" id="{BFE9F121-4CA1-4617-BEB7-B879161D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008"/>
              <a:ext cx="1200" cy="144"/>
            </a:xfrm>
            <a:prstGeom prst="rightArrow">
              <a:avLst>
                <a:gd name="adj1" fmla="val 50000"/>
                <a:gd name="adj2" fmla="val 208333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0" name="Text Box 105">
              <a:extLst>
                <a:ext uri="{FF2B5EF4-FFF2-40B4-BE49-F238E27FC236}">
                  <a16:creationId xmlns:a16="http://schemas.microsoft.com/office/drawing/2014/main" id="{EF7EBB98-86FE-4A3A-A1B9-29D38A46D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825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solidFill>
                    <a:schemeClr val="hlink"/>
                  </a:solidFill>
                </a:rPr>
                <a:t>右单旋</a:t>
              </a:r>
              <a:endParaRPr lang="en-US" altLang="zh-CN" sz="18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81" name="Group 48">
            <a:extLst>
              <a:ext uri="{FF2B5EF4-FFF2-40B4-BE49-F238E27FC236}">
                <a16:creationId xmlns:a16="http://schemas.microsoft.com/office/drawing/2014/main" id="{12A852B5-B2EC-4E7C-AE4F-5C4B0FE825BD}"/>
              </a:ext>
            </a:extLst>
          </p:cNvPr>
          <p:cNvGrpSpPr>
            <a:grpSpLocks/>
          </p:cNvGrpSpPr>
          <p:nvPr/>
        </p:nvGrpSpPr>
        <p:grpSpPr bwMode="auto">
          <a:xfrm>
            <a:off x="478942" y="3645938"/>
            <a:ext cx="1828800" cy="2057400"/>
            <a:chOff x="384" y="2688"/>
            <a:chExt cx="1152" cy="1296"/>
          </a:xfrm>
        </p:grpSpPr>
        <p:grpSp>
          <p:nvGrpSpPr>
            <p:cNvPr id="182" name="Group 49">
              <a:extLst>
                <a:ext uri="{FF2B5EF4-FFF2-40B4-BE49-F238E27FC236}">
                  <a16:creationId xmlns:a16="http://schemas.microsoft.com/office/drawing/2014/main" id="{FCBC82C5-5A82-42E1-A988-445301ACB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688"/>
              <a:ext cx="240" cy="384"/>
              <a:chOff x="1008" y="2832"/>
              <a:chExt cx="240" cy="384"/>
            </a:xfrm>
          </p:grpSpPr>
          <p:sp>
            <p:nvSpPr>
              <p:cNvPr id="194" name="Oval 50">
                <a:extLst>
                  <a:ext uri="{FF2B5EF4-FFF2-40B4-BE49-F238E27FC236}">
                    <a16:creationId xmlns:a16="http://schemas.microsoft.com/office/drawing/2014/main" id="{4E3975E3-EBB0-407B-9070-5859BF028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195" name="Rectangle 51">
                <a:extLst>
                  <a:ext uri="{FF2B5EF4-FFF2-40B4-BE49-F238E27FC236}">
                    <a16:creationId xmlns:a16="http://schemas.microsoft.com/office/drawing/2014/main" id="{0B080DD7-5426-4AB4-AE4C-EA99A29ED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1</a:t>
                </a:r>
                <a:endParaRPr lang="en-US" altLang="zh-CN" sz="1800"/>
              </a:p>
            </p:txBody>
          </p:sp>
        </p:grpSp>
        <p:grpSp>
          <p:nvGrpSpPr>
            <p:cNvPr id="183" name="Group 52">
              <a:extLst>
                <a:ext uri="{FF2B5EF4-FFF2-40B4-BE49-F238E27FC236}">
                  <a16:creationId xmlns:a16="http://schemas.microsoft.com/office/drawing/2014/main" id="{028CCF66-7B4E-4E7E-82A9-698FCA4D7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976"/>
              <a:ext cx="240" cy="384"/>
              <a:chOff x="1008" y="2832"/>
              <a:chExt cx="240" cy="384"/>
            </a:xfrm>
          </p:grpSpPr>
          <p:sp>
            <p:nvSpPr>
              <p:cNvPr id="192" name="Oval 53">
                <a:extLst>
                  <a:ext uri="{FF2B5EF4-FFF2-40B4-BE49-F238E27FC236}">
                    <a16:creationId xmlns:a16="http://schemas.microsoft.com/office/drawing/2014/main" id="{716DF0B8-4AAD-40B3-BF3A-6324F881E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193" name="Rectangle 54">
                <a:extLst>
                  <a:ext uri="{FF2B5EF4-FFF2-40B4-BE49-F238E27FC236}">
                    <a16:creationId xmlns:a16="http://schemas.microsoft.com/office/drawing/2014/main" id="{CC293CD1-988F-49BC-A175-EDE163D1C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84" name="Line 55">
              <a:extLst>
                <a:ext uri="{FF2B5EF4-FFF2-40B4-BE49-F238E27FC236}">
                  <a16:creationId xmlns:a16="http://schemas.microsoft.com/office/drawing/2014/main" id="{65385FD0-325C-4185-B5D2-45605C988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2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85" name="Line 56">
              <a:extLst>
                <a:ext uri="{FF2B5EF4-FFF2-40B4-BE49-F238E27FC236}">
                  <a16:creationId xmlns:a16="http://schemas.microsoft.com/office/drawing/2014/main" id="{C31D45ED-3929-4935-9517-782CAD85D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2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86" name="Line 57">
              <a:extLst>
                <a:ext uri="{FF2B5EF4-FFF2-40B4-BE49-F238E27FC236}">
                  <a16:creationId xmlns:a16="http://schemas.microsoft.com/office/drawing/2014/main" id="{B689A3AF-C4CF-43EE-9C78-D2AF19B1E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31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87" name="Line 58">
              <a:extLst>
                <a:ext uri="{FF2B5EF4-FFF2-40B4-BE49-F238E27FC236}">
                  <a16:creationId xmlns:a16="http://schemas.microsoft.com/office/drawing/2014/main" id="{3278169B-1BA2-47B2-9747-2DD65A9D3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1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88" name="Rectangle 59">
              <a:extLst>
                <a:ext uri="{FF2B5EF4-FFF2-40B4-BE49-F238E27FC236}">
                  <a16:creationId xmlns:a16="http://schemas.microsoft.com/office/drawing/2014/main" id="{E6FE5FAF-4A87-4654-9F02-2CFE39CF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456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189" name="Rectangle 60">
              <a:extLst>
                <a:ext uri="{FF2B5EF4-FFF2-40B4-BE49-F238E27FC236}">
                  <a16:creationId xmlns:a16="http://schemas.microsoft.com/office/drawing/2014/main" id="{FDC67521-24A7-4EF5-B909-26EDF1B9F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190" name="Rectangle 61">
              <a:extLst>
                <a:ext uri="{FF2B5EF4-FFF2-40B4-BE49-F238E27FC236}">
                  <a16:creationId xmlns:a16="http://schemas.microsoft.com/office/drawing/2014/main" id="{0706F50C-27D5-4874-981D-76110495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68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191" name="Rectangle 62">
              <a:extLst>
                <a:ext uri="{FF2B5EF4-FFF2-40B4-BE49-F238E27FC236}">
                  <a16:creationId xmlns:a16="http://schemas.microsoft.com/office/drawing/2014/main" id="{C5A082C3-FA83-400F-900B-6EF0ABCFD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96"/>
              <a:ext cx="240" cy="288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96" name="Group 63">
            <a:extLst>
              <a:ext uri="{FF2B5EF4-FFF2-40B4-BE49-F238E27FC236}">
                <a16:creationId xmlns:a16="http://schemas.microsoft.com/office/drawing/2014/main" id="{3DDCDEBF-9D6A-4BBD-ADB3-8D0EEB584FF6}"/>
              </a:ext>
            </a:extLst>
          </p:cNvPr>
          <p:cNvGrpSpPr>
            <a:grpSpLocks/>
          </p:cNvGrpSpPr>
          <p:nvPr/>
        </p:nvGrpSpPr>
        <p:grpSpPr bwMode="auto">
          <a:xfrm>
            <a:off x="2155342" y="3722138"/>
            <a:ext cx="1371600" cy="762000"/>
            <a:chOff x="1872" y="2976"/>
            <a:chExt cx="864" cy="480"/>
          </a:xfrm>
        </p:grpSpPr>
        <p:sp>
          <p:nvSpPr>
            <p:cNvPr id="197" name="AutoShape 64">
              <a:extLst>
                <a:ext uri="{FF2B5EF4-FFF2-40B4-BE49-F238E27FC236}">
                  <a16:creationId xmlns:a16="http://schemas.microsoft.com/office/drawing/2014/main" id="{C6BC3537-37D5-44A6-8CFD-921B7E1FF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8" name="Rectangle 65">
              <a:extLst>
                <a:ext uri="{FF2B5EF4-FFF2-40B4-BE49-F238E27FC236}">
                  <a16:creationId xmlns:a16="http://schemas.microsoft.com/office/drawing/2014/main" id="{F47E5673-BF4A-48C9-BECA-CBF93122A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RR</a:t>
              </a:r>
              <a:endParaRPr lang="en-US" altLang="zh-CN" sz="2000"/>
            </a:p>
          </p:txBody>
        </p:sp>
        <p:sp>
          <p:nvSpPr>
            <p:cNvPr id="199" name="Rectangle 66">
              <a:extLst>
                <a:ext uri="{FF2B5EF4-FFF2-40B4-BE49-F238E27FC236}">
                  <a16:creationId xmlns:a16="http://schemas.microsoft.com/office/drawing/2014/main" id="{D9F75FF8-957A-4E7D-A6DC-62F4EB12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插入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200" name="Group 67">
            <a:extLst>
              <a:ext uri="{FF2B5EF4-FFF2-40B4-BE49-F238E27FC236}">
                <a16:creationId xmlns:a16="http://schemas.microsoft.com/office/drawing/2014/main" id="{4F461E8C-4E88-4E35-BF72-5B711A207436}"/>
              </a:ext>
            </a:extLst>
          </p:cNvPr>
          <p:cNvGrpSpPr>
            <a:grpSpLocks/>
          </p:cNvGrpSpPr>
          <p:nvPr/>
        </p:nvGrpSpPr>
        <p:grpSpPr bwMode="auto">
          <a:xfrm>
            <a:off x="5431942" y="4026938"/>
            <a:ext cx="1371600" cy="685800"/>
            <a:chOff x="1872" y="3024"/>
            <a:chExt cx="864" cy="432"/>
          </a:xfrm>
        </p:grpSpPr>
        <p:sp>
          <p:nvSpPr>
            <p:cNvPr id="201" name="AutoShape 68">
              <a:extLst>
                <a:ext uri="{FF2B5EF4-FFF2-40B4-BE49-F238E27FC236}">
                  <a16:creationId xmlns:a16="http://schemas.microsoft.com/office/drawing/2014/main" id="{C6592C94-0234-4736-B2AD-D5AF59300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02" name="Rectangle 69">
              <a:extLst>
                <a:ext uri="{FF2B5EF4-FFF2-40B4-BE49-F238E27FC236}">
                  <a16:creationId xmlns:a16="http://schemas.microsoft.com/office/drawing/2014/main" id="{736A4A45-7C95-4EA8-A9F4-2C321574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</a:rPr>
                <a:t>RR</a:t>
              </a:r>
              <a:endParaRPr lang="en-US" altLang="zh-CN" sz="2000" dirty="0"/>
            </a:p>
          </p:txBody>
        </p:sp>
        <p:sp>
          <p:nvSpPr>
            <p:cNvPr id="203" name="Rectangle 70">
              <a:extLst>
                <a:ext uri="{FF2B5EF4-FFF2-40B4-BE49-F238E27FC236}">
                  <a16:creationId xmlns:a16="http://schemas.microsoft.com/office/drawing/2014/main" id="{2143D52C-05DB-4330-86B2-36A0032D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旋转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204" name="Group 71">
            <a:extLst>
              <a:ext uri="{FF2B5EF4-FFF2-40B4-BE49-F238E27FC236}">
                <a16:creationId xmlns:a16="http://schemas.microsoft.com/office/drawing/2014/main" id="{84F5BC43-1E6B-4917-BDED-0AA4BE41AB6D}"/>
              </a:ext>
            </a:extLst>
          </p:cNvPr>
          <p:cNvGrpSpPr>
            <a:grpSpLocks/>
          </p:cNvGrpSpPr>
          <p:nvPr/>
        </p:nvGrpSpPr>
        <p:grpSpPr bwMode="auto">
          <a:xfrm>
            <a:off x="3526942" y="3569738"/>
            <a:ext cx="1828800" cy="2513013"/>
            <a:chOff x="2304" y="2640"/>
            <a:chExt cx="1152" cy="1583"/>
          </a:xfrm>
        </p:grpSpPr>
        <p:grpSp>
          <p:nvGrpSpPr>
            <p:cNvPr id="205" name="Group 72">
              <a:extLst>
                <a:ext uri="{FF2B5EF4-FFF2-40B4-BE49-F238E27FC236}">
                  <a16:creationId xmlns:a16="http://schemas.microsoft.com/office/drawing/2014/main" id="{FC6315D7-387D-4135-AD1B-ED8FC4809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640"/>
              <a:ext cx="240" cy="384"/>
              <a:chOff x="1008" y="2832"/>
              <a:chExt cx="240" cy="384"/>
            </a:xfrm>
          </p:grpSpPr>
          <p:sp>
            <p:nvSpPr>
              <p:cNvPr id="218" name="Oval 73">
                <a:extLst>
                  <a:ext uri="{FF2B5EF4-FFF2-40B4-BE49-F238E27FC236}">
                    <a16:creationId xmlns:a16="http://schemas.microsoft.com/office/drawing/2014/main" id="{A1EA1073-89A4-461B-8797-8AA7B471A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219" name="Rectangle 74">
                <a:extLst>
                  <a:ext uri="{FF2B5EF4-FFF2-40B4-BE49-F238E27FC236}">
                    <a16:creationId xmlns:a16="http://schemas.microsoft.com/office/drawing/2014/main" id="{2777BB2B-8BCB-409F-A88D-2F06C8899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sym typeface="Symbol" charset="2"/>
                  </a:rPr>
                  <a:t>2</a:t>
                </a:r>
                <a:endParaRPr lang="en-US" altLang="zh-CN" sz="1800"/>
              </a:p>
            </p:txBody>
          </p:sp>
        </p:grpSp>
        <p:grpSp>
          <p:nvGrpSpPr>
            <p:cNvPr id="206" name="Group 75">
              <a:extLst>
                <a:ext uri="{FF2B5EF4-FFF2-40B4-BE49-F238E27FC236}">
                  <a16:creationId xmlns:a16="http://schemas.microsoft.com/office/drawing/2014/main" id="{22FE278D-49DD-4717-A975-2D8E684CC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928"/>
              <a:ext cx="240" cy="384"/>
              <a:chOff x="1008" y="2832"/>
              <a:chExt cx="240" cy="384"/>
            </a:xfrm>
          </p:grpSpPr>
          <p:sp>
            <p:nvSpPr>
              <p:cNvPr id="216" name="Oval 76">
                <a:extLst>
                  <a:ext uri="{FF2B5EF4-FFF2-40B4-BE49-F238E27FC236}">
                    <a16:creationId xmlns:a16="http://schemas.microsoft.com/office/drawing/2014/main" id="{B4CEB646-CE06-4742-8F1A-95784E11B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217" name="Rectangle 77">
                <a:extLst>
                  <a:ext uri="{FF2B5EF4-FFF2-40B4-BE49-F238E27FC236}">
                    <a16:creationId xmlns:a16="http://schemas.microsoft.com/office/drawing/2014/main" id="{5B1B84B6-2B6D-4C5B-A332-C6C16F29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1</a:t>
                </a:r>
              </a:p>
            </p:txBody>
          </p:sp>
        </p:grpSp>
        <p:sp>
          <p:nvSpPr>
            <p:cNvPr id="207" name="Line 78">
              <a:extLst>
                <a:ext uri="{FF2B5EF4-FFF2-40B4-BE49-F238E27FC236}">
                  <a16:creationId xmlns:a16="http://schemas.microsoft.com/office/drawing/2014/main" id="{CC6108FE-A73C-4390-B312-E9E197FF0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7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08" name="Line 79">
              <a:extLst>
                <a:ext uri="{FF2B5EF4-FFF2-40B4-BE49-F238E27FC236}">
                  <a16:creationId xmlns:a16="http://schemas.microsoft.com/office/drawing/2014/main" id="{F9397296-BD5D-4DA4-9A88-E6A976C53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97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09" name="Line 80">
              <a:extLst>
                <a:ext uri="{FF2B5EF4-FFF2-40B4-BE49-F238E27FC236}">
                  <a16:creationId xmlns:a16="http://schemas.microsoft.com/office/drawing/2014/main" id="{236728EC-4329-4DC9-9F8C-FFA9B74E1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264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10" name="Line 81">
              <a:extLst>
                <a:ext uri="{FF2B5EF4-FFF2-40B4-BE49-F238E27FC236}">
                  <a16:creationId xmlns:a16="http://schemas.microsoft.com/office/drawing/2014/main" id="{07A90442-C990-4FBF-80FD-5E8921266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11" name="Rectangle 82">
              <a:extLst>
                <a:ext uri="{FF2B5EF4-FFF2-40B4-BE49-F238E27FC236}">
                  <a16:creationId xmlns:a16="http://schemas.microsoft.com/office/drawing/2014/main" id="{5F4A6272-2D3E-4F26-BEBE-DF42C248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08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212" name="Rectangle 83">
              <a:extLst>
                <a:ext uri="{FF2B5EF4-FFF2-40B4-BE49-F238E27FC236}">
                  <a16:creationId xmlns:a16="http://schemas.microsoft.com/office/drawing/2014/main" id="{D56A1FAD-1636-4CD1-9735-C0B6889E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08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213" name="Rectangle 84">
              <a:extLst>
                <a:ext uri="{FF2B5EF4-FFF2-40B4-BE49-F238E27FC236}">
                  <a16:creationId xmlns:a16="http://schemas.microsoft.com/office/drawing/2014/main" id="{F3BAE2F3-851B-472A-B832-58DA6E1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214" name="Rectangle 85">
              <a:extLst>
                <a:ext uri="{FF2B5EF4-FFF2-40B4-BE49-F238E27FC236}">
                  <a16:creationId xmlns:a16="http://schemas.microsoft.com/office/drawing/2014/main" id="{3ABF3574-6B45-4B9E-984F-8C3E390B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48"/>
              <a:ext cx="240" cy="288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5" name="Rectangle 86">
              <a:extLst>
                <a:ext uri="{FF2B5EF4-FFF2-40B4-BE49-F238E27FC236}">
                  <a16:creationId xmlns:a16="http://schemas.microsoft.com/office/drawing/2014/main" id="{4E1F126C-0D14-42D3-91EB-7D938949A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935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20" name="Group 87">
            <a:extLst>
              <a:ext uri="{FF2B5EF4-FFF2-40B4-BE49-F238E27FC236}">
                <a16:creationId xmlns:a16="http://schemas.microsoft.com/office/drawing/2014/main" id="{6A67C225-CA4F-4BAA-9A03-EC33D470C220}"/>
              </a:ext>
            </a:extLst>
          </p:cNvPr>
          <p:cNvGrpSpPr>
            <a:grpSpLocks/>
          </p:cNvGrpSpPr>
          <p:nvPr/>
        </p:nvGrpSpPr>
        <p:grpSpPr bwMode="auto">
          <a:xfrm>
            <a:off x="7567130" y="4484138"/>
            <a:ext cx="457200" cy="1066800"/>
            <a:chOff x="4848" y="3216"/>
            <a:chExt cx="288" cy="672"/>
          </a:xfrm>
        </p:grpSpPr>
        <p:sp>
          <p:nvSpPr>
            <p:cNvPr id="221" name="Line 88">
              <a:extLst>
                <a:ext uri="{FF2B5EF4-FFF2-40B4-BE49-F238E27FC236}">
                  <a16:creationId xmlns:a16="http://schemas.microsoft.com/office/drawing/2014/main" id="{B0D1A8FB-7B6F-4F13-8E62-FA77C9B72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22" name="Rectangle 89">
              <a:extLst>
                <a:ext uri="{FF2B5EF4-FFF2-40B4-BE49-F238E27FC236}">
                  <a16:creationId xmlns:a16="http://schemas.microsoft.com/office/drawing/2014/main" id="{B67BA585-8895-49AD-9ADF-D3B061C2C3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96" y="3360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</p:grpSp>
      <p:grpSp>
        <p:nvGrpSpPr>
          <p:cNvPr id="223" name="Group 90">
            <a:extLst>
              <a:ext uri="{FF2B5EF4-FFF2-40B4-BE49-F238E27FC236}">
                <a16:creationId xmlns:a16="http://schemas.microsoft.com/office/drawing/2014/main" id="{F6FC40E8-AEE5-4031-BF82-84E8A8258C31}"/>
              </a:ext>
            </a:extLst>
          </p:cNvPr>
          <p:cNvGrpSpPr>
            <a:grpSpLocks/>
          </p:cNvGrpSpPr>
          <p:nvPr/>
        </p:nvGrpSpPr>
        <p:grpSpPr bwMode="auto">
          <a:xfrm>
            <a:off x="6879742" y="3493538"/>
            <a:ext cx="1828800" cy="2057400"/>
            <a:chOff x="4416" y="2592"/>
            <a:chExt cx="1152" cy="1296"/>
          </a:xfrm>
        </p:grpSpPr>
        <p:grpSp>
          <p:nvGrpSpPr>
            <p:cNvPr id="224" name="Group 91">
              <a:extLst>
                <a:ext uri="{FF2B5EF4-FFF2-40B4-BE49-F238E27FC236}">
                  <a16:creationId xmlns:a16="http://schemas.microsoft.com/office/drawing/2014/main" id="{B8E2D71F-5379-4008-96D8-6D53AA98630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40" y="2592"/>
              <a:ext cx="240" cy="384"/>
              <a:chOff x="1008" y="2832"/>
              <a:chExt cx="240" cy="384"/>
            </a:xfrm>
          </p:grpSpPr>
          <p:sp>
            <p:nvSpPr>
              <p:cNvPr id="234" name="Oval 92">
                <a:extLst>
                  <a:ext uri="{FF2B5EF4-FFF2-40B4-BE49-F238E27FC236}">
                    <a16:creationId xmlns:a16="http://schemas.microsoft.com/office/drawing/2014/main" id="{2BD09ECE-8E4E-40AA-84FD-E5EFB57E8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235" name="Rectangle 93">
                <a:extLst>
                  <a:ext uri="{FF2B5EF4-FFF2-40B4-BE49-F238E27FC236}">
                    <a16:creationId xmlns:a16="http://schemas.microsoft.com/office/drawing/2014/main" id="{C3C78FDE-6E6E-43EA-B13B-4B87946E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grpSp>
          <p:nvGrpSpPr>
            <p:cNvPr id="225" name="Group 94">
              <a:extLst>
                <a:ext uri="{FF2B5EF4-FFF2-40B4-BE49-F238E27FC236}">
                  <a16:creationId xmlns:a16="http://schemas.microsoft.com/office/drawing/2014/main" id="{95FCC731-C3D8-45AA-8FE6-D3E619107DD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656" y="2880"/>
              <a:ext cx="240" cy="384"/>
              <a:chOff x="1008" y="2832"/>
              <a:chExt cx="240" cy="384"/>
            </a:xfrm>
          </p:grpSpPr>
          <p:sp>
            <p:nvSpPr>
              <p:cNvPr id="232" name="Oval 95">
                <a:extLst>
                  <a:ext uri="{FF2B5EF4-FFF2-40B4-BE49-F238E27FC236}">
                    <a16:creationId xmlns:a16="http://schemas.microsoft.com/office/drawing/2014/main" id="{BE0EC1C0-AC18-46DE-8A23-8E3D66F13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233" name="Rectangle 96">
                <a:extLst>
                  <a:ext uri="{FF2B5EF4-FFF2-40B4-BE49-F238E27FC236}">
                    <a16:creationId xmlns:a16="http://schemas.microsoft.com/office/drawing/2014/main" id="{5990E467-3890-4AFB-8DB0-7578CDA4A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accent1"/>
                  </a:solidFill>
                  <a:sym typeface="Symbol" charset="2"/>
                </a:endParaRPr>
              </a:p>
            </p:txBody>
          </p:sp>
        </p:grpSp>
        <p:sp>
          <p:nvSpPr>
            <p:cNvPr id="226" name="Line 97">
              <a:extLst>
                <a:ext uri="{FF2B5EF4-FFF2-40B4-BE49-F238E27FC236}">
                  <a16:creationId xmlns:a16="http://schemas.microsoft.com/office/drawing/2014/main" id="{D78EAC98-9BDB-4E8C-A0CA-AC7B8E2CC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8" y="29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27" name="Line 98">
              <a:extLst>
                <a:ext uri="{FF2B5EF4-FFF2-40B4-BE49-F238E27FC236}">
                  <a16:creationId xmlns:a16="http://schemas.microsoft.com/office/drawing/2014/main" id="{4D11969E-99CA-4D2F-9003-14F5C5AEB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9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28" name="Line 99">
              <a:extLst>
                <a:ext uri="{FF2B5EF4-FFF2-40B4-BE49-F238E27FC236}">
                  <a16:creationId xmlns:a16="http://schemas.microsoft.com/office/drawing/2014/main" id="{81F35721-95F4-49F1-8F3F-365519E0D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21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29" name="Rectangle 100">
              <a:extLst>
                <a:ext uri="{FF2B5EF4-FFF2-40B4-BE49-F238E27FC236}">
                  <a16:creationId xmlns:a16="http://schemas.microsoft.com/office/drawing/2014/main" id="{61847C4A-ECA5-4DD1-9085-73DBA38111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3360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230" name="Rectangle 101">
              <a:extLst>
                <a:ext uri="{FF2B5EF4-FFF2-40B4-BE49-F238E27FC236}">
                  <a16:creationId xmlns:a16="http://schemas.microsoft.com/office/drawing/2014/main" id="{65799532-3A57-40C2-BEED-12B2E69B04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307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231" name="Rectangle 102">
              <a:extLst>
                <a:ext uri="{FF2B5EF4-FFF2-40B4-BE49-F238E27FC236}">
                  <a16:creationId xmlns:a16="http://schemas.microsoft.com/office/drawing/2014/main" id="{DAE99B7D-92A5-4E84-B2E2-EE38868C76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3600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236" name="Rectangle 103">
            <a:extLst>
              <a:ext uri="{FF2B5EF4-FFF2-40B4-BE49-F238E27FC236}">
                <a16:creationId xmlns:a16="http://schemas.microsoft.com/office/drawing/2014/main" id="{C2F10B20-240D-4116-911A-3A927C4B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742" y="3950738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7" grpId="0" animBg="1" autoUpdateAnimBg="0"/>
      <p:bldP spid="141" grpId="0" animBg="1" autoUpdateAnimBg="0"/>
      <p:bldP spid="142" grpId="0" animBg="1" autoUpdateAnimBg="0"/>
      <p:bldP spid="148" grpId="0" animBg="1" autoUpdateAnimBg="0"/>
      <p:bldP spid="154" grpId="0" animBg="1" autoUpdateAnimBg="0"/>
      <p:bldP spid="155" grpId="0" animBg="1" autoUpdateAnimBg="0"/>
      <p:bldP spid="156" grpId="0" animBg="1"/>
      <p:bldP spid="23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 txBox="1"/>
          <p:nvPr/>
        </p:nvSpPr>
        <p:spPr>
          <a:xfrm>
            <a:off x="624267" y="2805482"/>
            <a:ext cx="7624445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b="1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3600" b="1" spc="-3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宋体"/>
                <a:cs typeface="宋体"/>
              </a:rPr>
              <a:t>“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发现者</a:t>
            </a:r>
            <a:r>
              <a:rPr sz="2000" b="1" dirty="0">
                <a:latin typeface="宋体"/>
                <a:cs typeface="宋体"/>
              </a:rPr>
              <a:t>”是</a:t>
            </a:r>
            <a:r>
              <a:rPr sz="2000" b="1" dirty="0">
                <a:latin typeface="Arial"/>
                <a:cs typeface="Arial"/>
              </a:rPr>
              <a:t>Mar</a:t>
            </a:r>
            <a:r>
              <a:rPr sz="2000" b="1" dirty="0">
                <a:latin typeface="宋体"/>
                <a:cs typeface="宋体"/>
              </a:rPr>
              <a:t>，“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麻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烦结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dirty="0">
                <a:latin typeface="宋体"/>
                <a:cs typeface="宋体"/>
              </a:rPr>
              <a:t>”</a:t>
            </a:r>
            <a:r>
              <a:rPr sz="2000" b="1" dirty="0">
                <a:latin typeface="Arial"/>
                <a:cs typeface="Arial"/>
              </a:rPr>
              <a:t>Apr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宋体"/>
                <a:cs typeface="宋体"/>
              </a:rPr>
              <a:t>在发现</a:t>
            </a:r>
            <a:r>
              <a:rPr sz="2000" b="1" spc="5" dirty="0">
                <a:latin typeface="宋体"/>
                <a:cs typeface="宋体"/>
              </a:rPr>
              <a:t>者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左</a:t>
            </a:r>
            <a:r>
              <a:rPr sz="2000" b="1" dirty="0">
                <a:latin typeface="宋体"/>
                <a:cs typeface="宋体"/>
              </a:rPr>
              <a:t>子树的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左边</a:t>
            </a:r>
            <a:r>
              <a:rPr sz="2000" b="1" spc="-5" dirty="0">
                <a:latin typeface="宋体"/>
                <a:cs typeface="宋体"/>
              </a:rPr>
              <a:t>，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b="1" spc="5" dirty="0">
                <a:latin typeface="宋体"/>
                <a:cs typeface="宋体"/>
              </a:rPr>
              <a:t>因而</a:t>
            </a:r>
            <a:r>
              <a:rPr sz="2000" b="1" spc="-5" dirty="0">
                <a:latin typeface="宋体"/>
                <a:cs typeface="宋体"/>
              </a:rPr>
              <a:t>叫</a:t>
            </a:r>
            <a:r>
              <a:rPr sz="2000" b="1" spc="-459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20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插入</a:t>
            </a:r>
            <a:r>
              <a:rPr sz="2000" b="1" spc="5" dirty="0">
                <a:latin typeface="宋体"/>
                <a:cs typeface="宋体"/>
              </a:rPr>
              <a:t>，需</a:t>
            </a:r>
            <a:r>
              <a:rPr sz="2000" b="1" spc="10" dirty="0">
                <a:latin typeface="宋体"/>
                <a:cs typeface="宋体"/>
              </a:rPr>
              <a:t>要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LL</a:t>
            </a:r>
            <a:r>
              <a:rPr sz="20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旋转（左单旋）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19" name="Oval 3">
            <a:extLst>
              <a:ext uri="{FF2B5EF4-FFF2-40B4-BE49-F238E27FC236}">
                <a16:creationId xmlns:a16="http://schemas.microsoft.com/office/drawing/2014/main" id="{F6F41466-366D-455E-92F2-BF521AEA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76074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Aug</a:t>
            </a:r>
            <a:endParaRPr lang="en-US" altLang="zh-CN" sz="2400"/>
          </a:p>
        </p:txBody>
      </p:sp>
      <p:grpSp>
        <p:nvGrpSpPr>
          <p:cNvPr id="120" name="Group 4">
            <a:extLst>
              <a:ext uri="{FF2B5EF4-FFF2-40B4-BE49-F238E27FC236}">
                <a16:creationId xmlns:a16="http://schemas.microsoft.com/office/drawing/2014/main" id="{5FB23285-7553-42FE-A0FF-3283F38B1553}"/>
              </a:ext>
            </a:extLst>
          </p:cNvPr>
          <p:cNvGrpSpPr>
            <a:grpSpLocks/>
          </p:cNvGrpSpPr>
          <p:nvPr/>
        </p:nvGrpSpPr>
        <p:grpSpPr bwMode="auto">
          <a:xfrm>
            <a:off x="1051264" y="528474"/>
            <a:ext cx="3733800" cy="1600200"/>
            <a:chOff x="384" y="576"/>
            <a:chExt cx="2352" cy="1008"/>
          </a:xfrm>
        </p:grpSpPr>
        <p:grpSp>
          <p:nvGrpSpPr>
            <p:cNvPr id="121" name="Group 5">
              <a:extLst>
                <a:ext uri="{FF2B5EF4-FFF2-40B4-BE49-F238E27FC236}">
                  <a16:creationId xmlns:a16="http://schemas.microsoft.com/office/drawing/2014/main" id="{9CA276FC-BB93-49F0-BF21-F0066F15C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576"/>
              <a:ext cx="1776" cy="672"/>
              <a:chOff x="3600" y="768"/>
              <a:chExt cx="1776" cy="672"/>
            </a:xfrm>
          </p:grpSpPr>
          <p:grpSp>
            <p:nvGrpSpPr>
              <p:cNvPr id="127" name="Group 6">
                <a:extLst>
                  <a:ext uri="{FF2B5EF4-FFF2-40B4-BE49-F238E27FC236}">
                    <a16:creationId xmlns:a16="http://schemas.microsoft.com/office/drawing/2014/main" id="{220CF427-72E2-4CED-96E8-F094AE6398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768"/>
                <a:ext cx="1200" cy="672"/>
                <a:chOff x="4176" y="768"/>
                <a:chExt cx="1200" cy="672"/>
              </a:xfrm>
            </p:grpSpPr>
            <p:grpSp>
              <p:nvGrpSpPr>
                <p:cNvPr id="136" name="Group 7">
                  <a:extLst>
                    <a:ext uri="{FF2B5EF4-FFF2-40B4-BE49-F238E27FC236}">
                      <a16:creationId xmlns:a16="http://schemas.microsoft.com/office/drawing/2014/main" id="{14C39B82-0C4D-400C-9BF9-22205DCA5D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145" name="Oval 8">
                    <a:extLst>
                      <a:ext uri="{FF2B5EF4-FFF2-40B4-BE49-F238E27FC236}">
                        <a16:creationId xmlns:a16="http://schemas.microsoft.com/office/drawing/2014/main" id="{790C7168-1661-47E1-AEBF-D109934305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May</a:t>
                    </a:r>
                    <a:endParaRPr lang="en-US" altLang="zh-CN" sz="2400"/>
                  </a:p>
                </p:txBody>
              </p:sp>
              <p:sp>
                <p:nvSpPr>
                  <p:cNvPr id="146" name="Rectangle 9">
                    <a:extLst>
                      <a:ext uri="{FF2B5EF4-FFF2-40B4-BE49-F238E27FC236}">
                        <a16:creationId xmlns:a16="http://schemas.microsoft.com/office/drawing/2014/main" id="{8AB1E183-60D6-4908-A9DE-C1A4247A2F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37" name="Rectangle 10">
                  <a:extLst>
                    <a:ext uri="{FF2B5EF4-FFF2-40B4-BE49-F238E27FC236}">
                      <a16:creationId xmlns:a16="http://schemas.microsoft.com/office/drawing/2014/main" id="{8287A976-4EB5-490F-BCEF-526D51211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  <a:endParaRPr lang="en-US" altLang="zh-CN" sz="1800"/>
                </a:p>
              </p:txBody>
            </p:sp>
            <p:grpSp>
              <p:nvGrpSpPr>
                <p:cNvPr id="138" name="Group 11">
                  <a:extLst>
                    <a:ext uri="{FF2B5EF4-FFF2-40B4-BE49-F238E27FC236}">
                      <a16:creationId xmlns:a16="http://schemas.microsoft.com/office/drawing/2014/main" id="{A44EA4FE-063A-477D-AA17-599723018B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41" name="Group 12">
                    <a:extLst>
                      <a:ext uri="{FF2B5EF4-FFF2-40B4-BE49-F238E27FC236}">
                        <a16:creationId xmlns:a16="http://schemas.microsoft.com/office/drawing/2014/main" id="{A0ACBA2D-546C-41A2-A470-DB7D6617D5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43" name="Oval 13">
                      <a:extLst>
                        <a:ext uri="{FF2B5EF4-FFF2-40B4-BE49-F238E27FC236}">
                          <a16:creationId xmlns:a16="http://schemas.microsoft.com/office/drawing/2014/main" id="{1C1684ED-D1C2-48A4-BA1E-C719697F0E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Nov</a:t>
                      </a:r>
                      <a:endParaRPr lang="en-US" altLang="zh-CN" sz="2400"/>
                    </a:p>
                  </p:txBody>
                </p:sp>
                <p:sp>
                  <p:nvSpPr>
                    <p:cNvPr id="144" name="Rectangle 14">
                      <a:extLst>
                        <a:ext uri="{FF2B5EF4-FFF2-40B4-BE49-F238E27FC236}">
                          <a16:creationId xmlns:a16="http://schemas.microsoft.com/office/drawing/2014/main" id="{F4A4D0A2-5BFA-4C52-8259-4130798A03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altLang="zh-CN" sz="1800"/>
                    </a:p>
                  </p:txBody>
                </p:sp>
              </p:grpSp>
              <p:sp>
                <p:nvSpPr>
                  <p:cNvPr id="142" name="Line 15">
                    <a:extLst>
                      <a:ext uri="{FF2B5EF4-FFF2-40B4-BE49-F238E27FC236}">
                        <a16:creationId xmlns:a16="http://schemas.microsoft.com/office/drawing/2014/main" id="{6F3AD2D3-5DE3-4274-9EC3-A3C14E491D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912"/>
                    <a:ext cx="240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9" name="Rectangle 16">
                  <a:extLst>
                    <a:ext uri="{FF2B5EF4-FFF2-40B4-BE49-F238E27FC236}">
                      <a16:creationId xmlns:a16="http://schemas.microsoft.com/office/drawing/2014/main" id="{65C4E8AA-AE85-4DC6-821D-553316185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0</a:t>
                  </a:r>
                  <a:endParaRPr lang="en-US" altLang="zh-CN" sz="1800"/>
                </a:p>
              </p:txBody>
            </p:sp>
            <p:sp>
              <p:nvSpPr>
                <p:cNvPr id="140" name="Rectangle 17">
                  <a:extLst>
                    <a:ext uri="{FF2B5EF4-FFF2-40B4-BE49-F238E27FC236}">
                      <a16:creationId xmlns:a16="http://schemas.microsoft.com/office/drawing/2014/main" id="{74472412-7C20-4FAC-9E1D-FEB6808017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rgbClr val="FF0000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rgbClr val="FF0000"/>
                      </a:solidFill>
                    </a:rPr>
                    <a:t>2</a:t>
                  </a:r>
                  <a:endParaRPr lang="en-US" altLang="zh-CN" sz="1800"/>
                </a:p>
              </p:txBody>
            </p:sp>
          </p:grpSp>
          <p:sp>
            <p:nvSpPr>
              <p:cNvPr id="128" name="Rectangle 18">
                <a:extLst>
                  <a:ext uri="{FF2B5EF4-FFF2-40B4-BE49-F238E27FC236}">
                    <a16:creationId xmlns:a16="http://schemas.microsoft.com/office/drawing/2014/main" id="{EC161C0C-7262-4B1D-9445-280663D0A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129" name="Group 19">
                <a:extLst>
                  <a:ext uri="{FF2B5EF4-FFF2-40B4-BE49-F238E27FC236}">
                    <a16:creationId xmlns:a16="http://schemas.microsoft.com/office/drawing/2014/main" id="{01551713-1D53-4A9A-97C9-D8C8274BAC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00" y="1056"/>
                <a:ext cx="672" cy="384"/>
                <a:chOff x="1440" y="912"/>
                <a:chExt cx="672" cy="384"/>
              </a:xfrm>
            </p:grpSpPr>
            <p:grpSp>
              <p:nvGrpSpPr>
                <p:cNvPr id="132" name="Group 20">
                  <a:extLst>
                    <a:ext uri="{FF2B5EF4-FFF2-40B4-BE49-F238E27FC236}">
                      <a16:creationId xmlns:a16="http://schemas.microsoft.com/office/drawing/2014/main" id="{700A6F8F-D78C-49A3-936F-CA6719DA64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34" name="Oval 21">
                    <a:extLst>
                      <a:ext uri="{FF2B5EF4-FFF2-40B4-BE49-F238E27FC236}">
                        <a16:creationId xmlns:a16="http://schemas.microsoft.com/office/drawing/2014/main" id="{B883F3F4-7948-4AA7-AEA8-2EFC7AC1F1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Mar</a:t>
                    </a:r>
                    <a:endParaRPr lang="en-US" altLang="zh-CN" sz="2400"/>
                  </a:p>
                </p:txBody>
              </p:sp>
              <p:sp>
                <p:nvSpPr>
                  <p:cNvPr id="135" name="Rectangle 22">
                    <a:extLst>
                      <a:ext uri="{FF2B5EF4-FFF2-40B4-BE49-F238E27FC236}">
                        <a16:creationId xmlns:a16="http://schemas.microsoft.com/office/drawing/2014/main" id="{8E8F5638-C9DA-486B-BBF6-B2CA1945B5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33" name="Line 23">
                  <a:extLst>
                    <a:ext uri="{FF2B5EF4-FFF2-40B4-BE49-F238E27FC236}">
                      <a16:creationId xmlns:a16="http://schemas.microsoft.com/office/drawing/2014/main" id="{1791CBD7-5F02-4EBD-BE0F-183C59F80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9331F89E-FFC3-4011-9AD3-893C27604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2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201573DF-DBC7-42A5-8092-13685EAF7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</p:grpSp>
        <p:grpSp>
          <p:nvGrpSpPr>
            <p:cNvPr id="122" name="Group 26">
              <a:extLst>
                <a:ext uri="{FF2B5EF4-FFF2-40B4-BE49-F238E27FC236}">
                  <a16:creationId xmlns:a16="http://schemas.microsoft.com/office/drawing/2014/main" id="{E01BAD0F-683C-4561-921E-875792D0D2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84" y="1200"/>
              <a:ext cx="672" cy="384"/>
              <a:chOff x="1440" y="912"/>
              <a:chExt cx="672" cy="384"/>
            </a:xfrm>
          </p:grpSpPr>
          <p:grpSp>
            <p:nvGrpSpPr>
              <p:cNvPr id="123" name="Group 27">
                <a:extLst>
                  <a:ext uri="{FF2B5EF4-FFF2-40B4-BE49-F238E27FC236}">
                    <a16:creationId xmlns:a16="http://schemas.microsoft.com/office/drawing/2014/main" id="{AFCBBAC0-9250-487D-B7C7-AFDCBD746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25" name="Oval 28">
                  <a:extLst>
                    <a:ext uri="{FF2B5EF4-FFF2-40B4-BE49-F238E27FC236}">
                      <a16:creationId xmlns:a16="http://schemas.microsoft.com/office/drawing/2014/main" id="{4691CF96-70C2-41CD-9ABF-704D300A2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Aug</a:t>
                  </a:r>
                  <a:endParaRPr lang="en-US" altLang="zh-CN" sz="2400"/>
                </a:p>
              </p:txBody>
            </p:sp>
            <p:sp>
              <p:nvSpPr>
                <p:cNvPr id="126" name="Rectangle 29">
                  <a:extLst>
                    <a:ext uri="{FF2B5EF4-FFF2-40B4-BE49-F238E27FC236}">
                      <a16:creationId xmlns:a16="http://schemas.microsoft.com/office/drawing/2014/main" id="{B1ADDDBF-23BC-4623-A2FA-AF82B95F2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24" name="Line 30">
                <a:extLst>
                  <a:ext uri="{FF2B5EF4-FFF2-40B4-BE49-F238E27FC236}">
                    <a16:creationId xmlns:a16="http://schemas.microsoft.com/office/drawing/2014/main" id="{3DD2841B-F8D5-4E0D-9C36-29FEE92BC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7" name="Oval 31">
            <a:extLst>
              <a:ext uri="{FF2B5EF4-FFF2-40B4-BE49-F238E27FC236}">
                <a16:creationId xmlns:a16="http://schemas.microsoft.com/office/drawing/2014/main" id="{0A8C1921-79F6-4164-9543-D88AE0D6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389" y="365052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Apr</a:t>
            </a:r>
            <a:endParaRPr lang="en-US" altLang="zh-CN" sz="2400"/>
          </a:p>
        </p:txBody>
      </p:sp>
      <p:grpSp>
        <p:nvGrpSpPr>
          <p:cNvPr id="148" name="Group 32">
            <a:extLst>
              <a:ext uri="{FF2B5EF4-FFF2-40B4-BE49-F238E27FC236}">
                <a16:creationId xmlns:a16="http://schemas.microsoft.com/office/drawing/2014/main" id="{40CEBF56-D03A-49F8-BA60-A1F7F28BB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1664" y="2128674"/>
            <a:ext cx="1066800" cy="609600"/>
            <a:chOff x="1440" y="912"/>
            <a:chExt cx="672" cy="384"/>
          </a:xfrm>
        </p:grpSpPr>
        <p:grpSp>
          <p:nvGrpSpPr>
            <p:cNvPr id="149" name="Group 33">
              <a:extLst>
                <a:ext uri="{FF2B5EF4-FFF2-40B4-BE49-F238E27FC236}">
                  <a16:creationId xmlns:a16="http://schemas.microsoft.com/office/drawing/2014/main" id="{4C0A66DC-1BE2-4267-8917-384EC9D80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51" name="Oval 34">
                <a:extLst>
                  <a:ext uri="{FF2B5EF4-FFF2-40B4-BE49-F238E27FC236}">
                    <a16:creationId xmlns:a16="http://schemas.microsoft.com/office/drawing/2014/main" id="{DF193EC2-2A5B-47B2-90BC-83ACE86A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Apr</a:t>
                </a:r>
                <a:endParaRPr lang="en-US" altLang="zh-CN" sz="2400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73FEE6E6-9B4B-4A39-987C-4B8E0DC0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50" name="Line 36">
              <a:extLst>
                <a:ext uri="{FF2B5EF4-FFF2-40B4-BE49-F238E27FC236}">
                  <a16:creationId xmlns:a16="http://schemas.microsoft.com/office/drawing/2014/main" id="{EC6D55A8-B7B2-4AC8-AC36-375928D06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12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153" name="Rectangle 37">
            <a:extLst>
              <a:ext uri="{FF2B5EF4-FFF2-40B4-BE49-F238E27FC236}">
                <a16:creationId xmlns:a16="http://schemas.microsoft.com/office/drawing/2014/main" id="{EBB7577C-9AD1-40B5-84AE-E15C75860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264" y="1519074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</a:rPr>
              <a:t>1</a:t>
            </a:r>
            <a:endParaRPr lang="en-US" altLang="zh-CN" sz="1800"/>
          </a:p>
        </p:txBody>
      </p:sp>
      <p:sp>
        <p:nvSpPr>
          <p:cNvPr id="154" name="Rectangle 38">
            <a:extLst>
              <a:ext uri="{FF2B5EF4-FFF2-40B4-BE49-F238E27FC236}">
                <a16:creationId xmlns:a16="http://schemas.microsoft.com/office/drawing/2014/main" id="{7B24D977-5F4A-4437-8927-F8FE14FEE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664" y="985674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5" name="Rectangle 39">
            <a:extLst>
              <a:ext uri="{FF2B5EF4-FFF2-40B4-BE49-F238E27FC236}">
                <a16:creationId xmlns:a16="http://schemas.microsoft.com/office/drawing/2014/main" id="{8E53678C-2FF8-40BB-8FCE-A2C29A6CA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64" y="452274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6" name="AutoShape 40">
            <a:extLst>
              <a:ext uri="{FF2B5EF4-FFF2-40B4-BE49-F238E27FC236}">
                <a16:creationId xmlns:a16="http://schemas.microsoft.com/office/drawing/2014/main" id="{0005F3A9-1A74-4B23-89B8-4B9FC4596E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79964" y="2014374"/>
            <a:ext cx="685800" cy="762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549" y="17909"/>
                </a:moveTo>
                <a:cubicBezTo>
                  <a:pt x="17924" y="16323"/>
                  <a:pt x="19350" y="13655"/>
                  <a:pt x="19350" y="10800"/>
                </a:cubicBezTo>
                <a:cubicBezTo>
                  <a:pt x="19350" y="6077"/>
                  <a:pt x="15522" y="2250"/>
                  <a:pt x="10800" y="2250"/>
                </a:cubicBezTo>
                <a:cubicBezTo>
                  <a:pt x="6077" y="2250"/>
                  <a:pt x="2250" y="6077"/>
                  <a:pt x="225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07"/>
                  <a:pt x="19799" y="17776"/>
                  <a:pt x="16799" y="19780"/>
                </a:cubicBezTo>
                <a:lnTo>
                  <a:pt x="18299" y="22025"/>
                </a:lnTo>
                <a:lnTo>
                  <a:pt x="12994" y="20969"/>
                </a:lnTo>
                <a:lnTo>
                  <a:pt x="14049" y="15664"/>
                </a:lnTo>
                <a:lnTo>
                  <a:pt x="15549" y="17909"/>
                </a:lnTo>
                <a:close/>
              </a:path>
            </a:pathLst>
          </a:custGeom>
          <a:solidFill>
            <a:schemeClr val="hlink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grpSp>
        <p:nvGrpSpPr>
          <p:cNvPr id="157" name="Group 41">
            <a:extLst>
              <a:ext uri="{FF2B5EF4-FFF2-40B4-BE49-F238E27FC236}">
                <a16:creationId xmlns:a16="http://schemas.microsoft.com/office/drawing/2014/main" id="{50EA010F-B4C8-49D0-8232-B88EA4CCFE60}"/>
              </a:ext>
            </a:extLst>
          </p:cNvPr>
          <p:cNvGrpSpPr>
            <a:grpSpLocks/>
          </p:cNvGrpSpPr>
          <p:nvPr/>
        </p:nvGrpSpPr>
        <p:grpSpPr bwMode="auto">
          <a:xfrm>
            <a:off x="4708864" y="528474"/>
            <a:ext cx="1371600" cy="762000"/>
            <a:chOff x="1872" y="2976"/>
            <a:chExt cx="864" cy="480"/>
          </a:xfrm>
        </p:grpSpPr>
        <p:sp>
          <p:nvSpPr>
            <p:cNvPr id="158" name="AutoShape 42">
              <a:extLst>
                <a:ext uri="{FF2B5EF4-FFF2-40B4-BE49-F238E27FC236}">
                  <a16:creationId xmlns:a16="http://schemas.microsoft.com/office/drawing/2014/main" id="{888315D5-8D03-4949-8897-0C65583F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9" name="Rectangle 43">
              <a:extLst>
                <a:ext uri="{FF2B5EF4-FFF2-40B4-BE49-F238E27FC236}">
                  <a16:creationId xmlns:a16="http://schemas.microsoft.com/office/drawing/2014/main" id="{16A78651-7BB1-4C86-A3A5-129142140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</a:rPr>
                <a:t>LL</a:t>
              </a:r>
              <a:r>
                <a:rPr lang="zh-CN" altLang="en-US" sz="2000" dirty="0">
                  <a:solidFill>
                    <a:schemeClr val="hlink"/>
                  </a:solidFill>
                </a:rPr>
                <a:t>旋转</a:t>
              </a:r>
              <a:endParaRPr lang="en-US" altLang="zh-CN" sz="2000" dirty="0"/>
            </a:p>
          </p:txBody>
        </p:sp>
        <p:sp>
          <p:nvSpPr>
            <p:cNvPr id="160" name="Rectangle 44">
              <a:extLst>
                <a:ext uri="{FF2B5EF4-FFF2-40B4-BE49-F238E27FC236}">
                  <a16:creationId xmlns:a16="http://schemas.microsoft.com/office/drawing/2014/main" id="{54F9DA22-E6BB-4613-BB4D-67A5EEF9D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左单旋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61" name="Group 45">
            <a:extLst>
              <a:ext uri="{FF2B5EF4-FFF2-40B4-BE49-F238E27FC236}">
                <a16:creationId xmlns:a16="http://schemas.microsoft.com/office/drawing/2014/main" id="{15D7BFFB-302A-41E1-A92C-963C5FA69DF0}"/>
              </a:ext>
            </a:extLst>
          </p:cNvPr>
          <p:cNvGrpSpPr>
            <a:grpSpLocks/>
          </p:cNvGrpSpPr>
          <p:nvPr/>
        </p:nvGrpSpPr>
        <p:grpSpPr bwMode="auto">
          <a:xfrm>
            <a:off x="5242264" y="528474"/>
            <a:ext cx="3733800" cy="1600200"/>
            <a:chOff x="960" y="2352"/>
            <a:chExt cx="2352" cy="1008"/>
          </a:xfrm>
        </p:grpSpPr>
        <p:grpSp>
          <p:nvGrpSpPr>
            <p:cNvPr id="162" name="Group 46">
              <a:extLst>
                <a:ext uri="{FF2B5EF4-FFF2-40B4-BE49-F238E27FC236}">
                  <a16:creationId xmlns:a16="http://schemas.microsoft.com/office/drawing/2014/main" id="{A8CAF425-B762-4F82-B031-22CF5325D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352"/>
              <a:ext cx="1776" cy="672"/>
              <a:chOff x="3600" y="768"/>
              <a:chExt cx="1776" cy="672"/>
            </a:xfrm>
          </p:grpSpPr>
          <p:grpSp>
            <p:nvGrpSpPr>
              <p:cNvPr id="175" name="Group 47">
                <a:extLst>
                  <a:ext uri="{FF2B5EF4-FFF2-40B4-BE49-F238E27FC236}">
                    <a16:creationId xmlns:a16="http://schemas.microsoft.com/office/drawing/2014/main" id="{0E348FEB-3C08-4899-8429-8B53A49304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768"/>
                <a:ext cx="1200" cy="672"/>
                <a:chOff x="4176" y="768"/>
                <a:chExt cx="1200" cy="672"/>
              </a:xfrm>
            </p:grpSpPr>
            <p:grpSp>
              <p:nvGrpSpPr>
                <p:cNvPr id="184" name="Group 48">
                  <a:extLst>
                    <a:ext uri="{FF2B5EF4-FFF2-40B4-BE49-F238E27FC236}">
                      <a16:creationId xmlns:a16="http://schemas.microsoft.com/office/drawing/2014/main" id="{D9072808-45C0-4B7C-8DA5-4009EB584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193" name="Oval 49">
                    <a:extLst>
                      <a:ext uri="{FF2B5EF4-FFF2-40B4-BE49-F238E27FC236}">
                        <a16:creationId xmlns:a16="http://schemas.microsoft.com/office/drawing/2014/main" id="{7B2DE510-AB3B-4268-95F8-6BA294C3BE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May</a:t>
                    </a:r>
                    <a:endParaRPr lang="en-US" altLang="zh-CN" sz="2400"/>
                  </a:p>
                </p:txBody>
              </p:sp>
              <p:sp>
                <p:nvSpPr>
                  <p:cNvPr id="194" name="Rectangle 50">
                    <a:extLst>
                      <a:ext uri="{FF2B5EF4-FFF2-40B4-BE49-F238E27FC236}">
                        <a16:creationId xmlns:a16="http://schemas.microsoft.com/office/drawing/2014/main" id="{E878E3BF-3B9C-42D3-8938-374FCE733E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85" name="Rectangle 51">
                  <a:extLst>
                    <a:ext uri="{FF2B5EF4-FFF2-40B4-BE49-F238E27FC236}">
                      <a16:creationId xmlns:a16="http://schemas.microsoft.com/office/drawing/2014/main" id="{3E280B14-88FE-44DC-BF50-E6B2B7A6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  <a:endParaRPr lang="en-US" altLang="zh-CN" sz="1800"/>
                </a:p>
              </p:txBody>
            </p:sp>
            <p:grpSp>
              <p:nvGrpSpPr>
                <p:cNvPr id="186" name="Group 52">
                  <a:extLst>
                    <a:ext uri="{FF2B5EF4-FFF2-40B4-BE49-F238E27FC236}">
                      <a16:creationId xmlns:a16="http://schemas.microsoft.com/office/drawing/2014/main" id="{642906D8-FBF6-43A9-8008-E72D4C322B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89" name="Group 53">
                    <a:extLst>
                      <a:ext uri="{FF2B5EF4-FFF2-40B4-BE49-F238E27FC236}">
                        <a16:creationId xmlns:a16="http://schemas.microsoft.com/office/drawing/2014/main" id="{D76A1BF5-61BE-4851-830E-D4351EA68F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91" name="Oval 54">
                      <a:extLst>
                        <a:ext uri="{FF2B5EF4-FFF2-40B4-BE49-F238E27FC236}">
                          <a16:creationId xmlns:a16="http://schemas.microsoft.com/office/drawing/2014/main" id="{C86C0F5C-C895-4E76-BEF8-46FCD05CA4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Nov</a:t>
                      </a:r>
                      <a:endParaRPr lang="en-US" altLang="zh-CN" sz="2400"/>
                    </a:p>
                  </p:txBody>
                </p:sp>
                <p:sp>
                  <p:nvSpPr>
                    <p:cNvPr id="192" name="Rectangle 55">
                      <a:extLst>
                        <a:ext uri="{FF2B5EF4-FFF2-40B4-BE49-F238E27FC236}">
                          <a16:creationId xmlns:a16="http://schemas.microsoft.com/office/drawing/2014/main" id="{3ED241FC-18D2-4234-99F2-F1154CFFAD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altLang="zh-CN" sz="1800"/>
                    </a:p>
                  </p:txBody>
                </p:sp>
              </p:grpSp>
              <p:sp>
                <p:nvSpPr>
                  <p:cNvPr id="190" name="Line 56">
                    <a:extLst>
                      <a:ext uri="{FF2B5EF4-FFF2-40B4-BE49-F238E27FC236}">
                        <a16:creationId xmlns:a16="http://schemas.microsoft.com/office/drawing/2014/main" id="{89780A85-F192-4BF0-B742-9853C3E322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912"/>
                    <a:ext cx="240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7" name="Rectangle 57">
                  <a:extLst>
                    <a:ext uri="{FF2B5EF4-FFF2-40B4-BE49-F238E27FC236}">
                      <a16:creationId xmlns:a16="http://schemas.microsoft.com/office/drawing/2014/main" id="{70C3109E-CB81-4C6D-8AF2-4CB75F4BA1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0</a:t>
                  </a:r>
                  <a:endParaRPr lang="en-US" altLang="zh-CN" sz="1800"/>
                </a:p>
              </p:txBody>
            </p:sp>
            <p:sp>
              <p:nvSpPr>
                <p:cNvPr id="188" name="Rectangle 58">
                  <a:extLst>
                    <a:ext uri="{FF2B5EF4-FFF2-40B4-BE49-F238E27FC236}">
                      <a16:creationId xmlns:a16="http://schemas.microsoft.com/office/drawing/2014/main" id="{D858AE75-5806-44AE-AEFD-4719200EC6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rgbClr val="FF0000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rgbClr val="FF0000"/>
                      </a:solidFill>
                    </a:rPr>
                    <a:t>2</a:t>
                  </a:r>
                  <a:endParaRPr lang="en-US" altLang="zh-CN" sz="1800"/>
                </a:p>
              </p:txBody>
            </p:sp>
          </p:grpSp>
          <p:sp>
            <p:nvSpPr>
              <p:cNvPr id="176" name="Rectangle 59">
                <a:extLst>
                  <a:ext uri="{FF2B5EF4-FFF2-40B4-BE49-F238E27FC236}">
                    <a16:creationId xmlns:a16="http://schemas.microsoft.com/office/drawing/2014/main" id="{2523B20A-E81B-4CA1-BE26-4D4F92A06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177" name="Group 60">
                <a:extLst>
                  <a:ext uri="{FF2B5EF4-FFF2-40B4-BE49-F238E27FC236}">
                    <a16:creationId xmlns:a16="http://schemas.microsoft.com/office/drawing/2014/main" id="{E4849510-0AC3-4BCF-A328-F3353155E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00" y="1056"/>
                <a:ext cx="672" cy="384"/>
                <a:chOff x="1440" y="912"/>
                <a:chExt cx="672" cy="384"/>
              </a:xfrm>
            </p:grpSpPr>
            <p:grpSp>
              <p:nvGrpSpPr>
                <p:cNvPr id="180" name="Group 61">
                  <a:extLst>
                    <a:ext uri="{FF2B5EF4-FFF2-40B4-BE49-F238E27FC236}">
                      <a16:creationId xmlns:a16="http://schemas.microsoft.com/office/drawing/2014/main" id="{9C9C8564-50BF-4409-A9A3-FE123A43C8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82" name="Oval 62">
                    <a:extLst>
                      <a:ext uri="{FF2B5EF4-FFF2-40B4-BE49-F238E27FC236}">
                        <a16:creationId xmlns:a16="http://schemas.microsoft.com/office/drawing/2014/main" id="{2CE9FEB8-1717-4D39-A5C3-D74E425760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Aug</a:t>
                    </a:r>
                    <a:endParaRPr lang="en-US" altLang="zh-CN" sz="2400"/>
                  </a:p>
                </p:txBody>
              </p:sp>
              <p:sp>
                <p:nvSpPr>
                  <p:cNvPr id="183" name="Rectangle 63">
                    <a:extLst>
                      <a:ext uri="{FF2B5EF4-FFF2-40B4-BE49-F238E27FC236}">
                        <a16:creationId xmlns:a16="http://schemas.microsoft.com/office/drawing/2014/main" id="{067BF206-FAF1-4B6F-9CC6-7DF2F310C1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81" name="Line 64">
                  <a:extLst>
                    <a:ext uri="{FF2B5EF4-FFF2-40B4-BE49-F238E27FC236}">
                      <a16:creationId xmlns:a16="http://schemas.microsoft.com/office/drawing/2014/main" id="{7B80F9A3-25E7-4EA6-BE21-8157EAE74E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8" name="Rectangle 65">
                <a:extLst>
                  <a:ext uri="{FF2B5EF4-FFF2-40B4-BE49-F238E27FC236}">
                    <a16:creationId xmlns:a16="http://schemas.microsoft.com/office/drawing/2014/main" id="{977C3EF6-4013-4B8D-88E7-52D876D5D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2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  <p:sp>
            <p:nvSpPr>
              <p:cNvPr id="179" name="Rectangle 66">
                <a:extLst>
                  <a:ext uri="{FF2B5EF4-FFF2-40B4-BE49-F238E27FC236}">
                    <a16:creationId xmlns:a16="http://schemas.microsoft.com/office/drawing/2014/main" id="{677BB653-D293-42F0-AD99-C1C678318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</p:grpSp>
        <p:sp>
          <p:nvSpPr>
            <p:cNvPr id="163" name="Rectangle 67">
              <a:extLst>
                <a:ext uri="{FF2B5EF4-FFF2-40B4-BE49-F238E27FC236}">
                  <a16:creationId xmlns:a16="http://schemas.microsoft.com/office/drawing/2014/main" id="{5136CB49-4570-4B86-8B62-D9257244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grpSp>
          <p:nvGrpSpPr>
            <p:cNvPr id="164" name="Group 68">
              <a:extLst>
                <a:ext uri="{FF2B5EF4-FFF2-40B4-BE49-F238E27FC236}">
                  <a16:creationId xmlns:a16="http://schemas.microsoft.com/office/drawing/2014/main" id="{180F4398-ACE5-464A-B461-0C30CD604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976"/>
              <a:ext cx="672" cy="384"/>
              <a:chOff x="1440" y="912"/>
              <a:chExt cx="672" cy="384"/>
            </a:xfrm>
          </p:grpSpPr>
          <p:grpSp>
            <p:nvGrpSpPr>
              <p:cNvPr id="171" name="Group 69">
                <a:extLst>
                  <a:ext uri="{FF2B5EF4-FFF2-40B4-BE49-F238E27FC236}">
                    <a16:creationId xmlns:a16="http://schemas.microsoft.com/office/drawing/2014/main" id="{3E9942B8-694D-46A2-A735-9B57F2DD39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73" name="Oval 70">
                  <a:extLst>
                    <a:ext uri="{FF2B5EF4-FFF2-40B4-BE49-F238E27FC236}">
                      <a16:creationId xmlns:a16="http://schemas.microsoft.com/office/drawing/2014/main" id="{833C5DDD-77C4-49B3-A63F-1BF98E2DA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Mar</a:t>
                  </a:r>
                  <a:endParaRPr lang="en-US" altLang="zh-CN" sz="2400"/>
                </a:p>
              </p:txBody>
            </p:sp>
            <p:sp>
              <p:nvSpPr>
                <p:cNvPr id="174" name="Rectangle 71">
                  <a:extLst>
                    <a:ext uri="{FF2B5EF4-FFF2-40B4-BE49-F238E27FC236}">
                      <a16:creationId xmlns:a16="http://schemas.microsoft.com/office/drawing/2014/main" id="{AFAB23F8-5140-41F4-B0DE-FA47A4B01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72" name="Line 72">
                <a:extLst>
                  <a:ext uri="{FF2B5EF4-FFF2-40B4-BE49-F238E27FC236}">
                    <a16:creationId xmlns:a16="http://schemas.microsoft.com/office/drawing/2014/main" id="{C58A5E47-83B9-494C-94FC-AEFBF4666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65" name="Rectangle 73">
              <a:extLst>
                <a:ext uri="{FF2B5EF4-FFF2-40B4-BE49-F238E27FC236}">
                  <a16:creationId xmlns:a16="http://schemas.microsoft.com/office/drawing/2014/main" id="{EDA4A796-3C17-44CA-8649-D9AFAB93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0</a:t>
              </a:r>
              <a:endParaRPr lang="en-US" altLang="zh-CN" sz="1800"/>
            </a:p>
          </p:txBody>
        </p:sp>
        <p:grpSp>
          <p:nvGrpSpPr>
            <p:cNvPr id="166" name="Group 74">
              <a:extLst>
                <a:ext uri="{FF2B5EF4-FFF2-40B4-BE49-F238E27FC236}">
                  <a16:creationId xmlns:a16="http://schemas.microsoft.com/office/drawing/2014/main" id="{F2B136AA-95F7-4527-9A6B-A10631A5282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60" y="2976"/>
              <a:ext cx="672" cy="384"/>
              <a:chOff x="1440" y="912"/>
              <a:chExt cx="672" cy="384"/>
            </a:xfrm>
          </p:grpSpPr>
          <p:grpSp>
            <p:nvGrpSpPr>
              <p:cNvPr id="167" name="Group 75">
                <a:extLst>
                  <a:ext uri="{FF2B5EF4-FFF2-40B4-BE49-F238E27FC236}">
                    <a16:creationId xmlns:a16="http://schemas.microsoft.com/office/drawing/2014/main" id="{E0E8E43E-23EF-4044-84EE-D20A84D64F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69" name="Oval 76">
                  <a:extLst>
                    <a:ext uri="{FF2B5EF4-FFF2-40B4-BE49-F238E27FC236}">
                      <a16:creationId xmlns:a16="http://schemas.microsoft.com/office/drawing/2014/main" id="{F3DCA340-8818-4D85-81E4-70233A3C4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Apr</a:t>
                  </a:r>
                  <a:endParaRPr lang="en-US" altLang="zh-CN" sz="2400"/>
                </a:p>
              </p:txBody>
            </p:sp>
            <p:sp>
              <p:nvSpPr>
                <p:cNvPr id="170" name="Rectangle 77">
                  <a:extLst>
                    <a:ext uri="{FF2B5EF4-FFF2-40B4-BE49-F238E27FC236}">
                      <a16:creationId xmlns:a16="http://schemas.microsoft.com/office/drawing/2014/main" id="{2198C77F-B538-44F3-B470-760A4E456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68" name="Line 78">
                <a:extLst>
                  <a:ext uri="{FF2B5EF4-FFF2-40B4-BE49-F238E27FC236}">
                    <a16:creationId xmlns:a16="http://schemas.microsoft.com/office/drawing/2014/main" id="{C1C33735-DB1C-4588-9D16-9D7880854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5" name="Group 80">
            <a:extLst>
              <a:ext uri="{FF2B5EF4-FFF2-40B4-BE49-F238E27FC236}">
                <a16:creationId xmlns:a16="http://schemas.microsoft.com/office/drawing/2014/main" id="{7562ED9B-CDD6-4452-845B-CB2385DAA5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24" y="3851358"/>
            <a:ext cx="1828800" cy="2057400"/>
            <a:chOff x="384" y="2688"/>
            <a:chExt cx="1152" cy="1296"/>
          </a:xfrm>
        </p:grpSpPr>
        <p:grpSp>
          <p:nvGrpSpPr>
            <p:cNvPr id="196" name="Group 81">
              <a:extLst>
                <a:ext uri="{FF2B5EF4-FFF2-40B4-BE49-F238E27FC236}">
                  <a16:creationId xmlns:a16="http://schemas.microsoft.com/office/drawing/2014/main" id="{8968C037-BB96-415E-8E0E-0F81D9E06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688"/>
              <a:ext cx="240" cy="384"/>
              <a:chOff x="1008" y="2832"/>
              <a:chExt cx="240" cy="384"/>
            </a:xfrm>
          </p:grpSpPr>
          <p:sp>
            <p:nvSpPr>
              <p:cNvPr id="208" name="Oval 82">
                <a:extLst>
                  <a:ext uri="{FF2B5EF4-FFF2-40B4-BE49-F238E27FC236}">
                    <a16:creationId xmlns:a16="http://schemas.microsoft.com/office/drawing/2014/main" id="{75AE09FA-3CF8-4184-ACC1-2849CEBC8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209" name="Rectangle 83">
                <a:extLst>
                  <a:ext uri="{FF2B5EF4-FFF2-40B4-BE49-F238E27FC236}">
                    <a16:creationId xmlns:a16="http://schemas.microsoft.com/office/drawing/2014/main" id="{00527EC2-735D-4B90-8688-382A9D311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</p:grpSp>
        <p:grpSp>
          <p:nvGrpSpPr>
            <p:cNvPr id="197" name="Group 84">
              <a:extLst>
                <a:ext uri="{FF2B5EF4-FFF2-40B4-BE49-F238E27FC236}">
                  <a16:creationId xmlns:a16="http://schemas.microsoft.com/office/drawing/2014/main" id="{0CA68268-DCEF-4661-B303-012CF715FA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976"/>
              <a:ext cx="240" cy="384"/>
              <a:chOff x="1008" y="2832"/>
              <a:chExt cx="240" cy="384"/>
            </a:xfrm>
          </p:grpSpPr>
          <p:sp>
            <p:nvSpPr>
              <p:cNvPr id="206" name="Oval 85">
                <a:extLst>
                  <a:ext uri="{FF2B5EF4-FFF2-40B4-BE49-F238E27FC236}">
                    <a16:creationId xmlns:a16="http://schemas.microsoft.com/office/drawing/2014/main" id="{1876A8B0-FDE2-462F-90ED-2DE8580CE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207" name="Rectangle 86">
                <a:extLst>
                  <a:ext uri="{FF2B5EF4-FFF2-40B4-BE49-F238E27FC236}">
                    <a16:creationId xmlns:a16="http://schemas.microsoft.com/office/drawing/2014/main" id="{C4E011F6-B401-484D-970E-432AE5D2D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98" name="Line 87">
              <a:extLst>
                <a:ext uri="{FF2B5EF4-FFF2-40B4-BE49-F238E27FC236}">
                  <a16:creationId xmlns:a16="http://schemas.microsoft.com/office/drawing/2014/main" id="{138E47C2-1426-4785-A82A-CF3B7FE5B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2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99" name="Line 88">
              <a:extLst>
                <a:ext uri="{FF2B5EF4-FFF2-40B4-BE49-F238E27FC236}">
                  <a16:creationId xmlns:a16="http://schemas.microsoft.com/office/drawing/2014/main" id="{1EACBA5B-E7B1-45CE-A8D0-86C2FE25B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2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00" name="Line 89">
              <a:extLst>
                <a:ext uri="{FF2B5EF4-FFF2-40B4-BE49-F238E27FC236}">
                  <a16:creationId xmlns:a16="http://schemas.microsoft.com/office/drawing/2014/main" id="{DE55630F-1578-4291-8C5A-1A6F92F52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31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01" name="Line 90">
              <a:extLst>
                <a:ext uri="{FF2B5EF4-FFF2-40B4-BE49-F238E27FC236}">
                  <a16:creationId xmlns:a16="http://schemas.microsoft.com/office/drawing/2014/main" id="{DD68C08D-6CCB-417B-84F3-C8CE027A1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1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02" name="Rectangle 91">
              <a:extLst>
                <a:ext uri="{FF2B5EF4-FFF2-40B4-BE49-F238E27FC236}">
                  <a16:creationId xmlns:a16="http://schemas.microsoft.com/office/drawing/2014/main" id="{74BD30AD-1454-433B-99BC-A5668183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456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203" name="Rectangle 92">
              <a:extLst>
                <a:ext uri="{FF2B5EF4-FFF2-40B4-BE49-F238E27FC236}">
                  <a16:creationId xmlns:a16="http://schemas.microsoft.com/office/drawing/2014/main" id="{0D4978AE-1B5D-4944-8DDD-55258811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204" name="Rectangle 93">
              <a:extLst>
                <a:ext uri="{FF2B5EF4-FFF2-40B4-BE49-F238E27FC236}">
                  <a16:creationId xmlns:a16="http://schemas.microsoft.com/office/drawing/2014/main" id="{82985FD0-C996-49D5-BC6B-C3C1A619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68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205" name="Rectangle 94">
              <a:extLst>
                <a:ext uri="{FF2B5EF4-FFF2-40B4-BE49-F238E27FC236}">
                  <a16:creationId xmlns:a16="http://schemas.microsoft.com/office/drawing/2014/main" id="{74491967-1E52-4BFC-84B2-139A6142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96"/>
              <a:ext cx="240" cy="288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10" name="Group 95">
            <a:extLst>
              <a:ext uri="{FF2B5EF4-FFF2-40B4-BE49-F238E27FC236}">
                <a16:creationId xmlns:a16="http://schemas.microsoft.com/office/drawing/2014/main" id="{8B370922-B13D-45B4-98F3-5420F244CCA3}"/>
              </a:ext>
            </a:extLst>
          </p:cNvPr>
          <p:cNvGrpSpPr>
            <a:grpSpLocks/>
          </p:cNvGrpSpPr>
          <p:nvPr/>
        </p:nvGrpSpPr>
        <p:grpSpPr bwMode="auto">
          <a:xfrm>
            <a:off x="2422124" y="4079958"/>
            <a:ext cx="1371600" cy="762000"/>
            <a:chOff x="1872" y="2976"/>
            <a:chExt cx="864" cy="480"/>
          </a:xfrm>
        </p:grpSpPr>
        <p:sp>
          <p:nvSpPr>
            <p:cNvPr id="211" name="AutoShape 96">
              <a:extLst>
                <a:ext uri="{FF2B5EF4-FFF2-40B4-BE49-F238E27FC236}">
                  <a16:creationId xmlns:a16="http://schemas.microsoft.com/office/drawing/2014/main" id="{2A745AE1-62E8-4F20-8C42-ABD854E69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12" name="Rectangle 97">
              <a:extLst>
                <a:ext uri="{FF2B5EF4-FFF2-40B4-BE49-F238E27FC236}">
                  <a16:creationId xmlns:a16="http://schemas.microsoft.com/office/drawing/2014/main" id="{FB3E20E5-0F58-4616-A4CD-83E14FEA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LL</a:t>
              </a:r>
              <a:endParaRPr lang="en-US" altLang="zh-CN" sz="2000"/>
            </a:p>
          </p:txBody>
        </p:sp>
        <p:sp>
          <p:nvSpPr>
            <p:cNvPr id="213" name="Rectangle 98">
              <a:extLst>
                <a:ext uri="{FF2B5EF4-FFF2-40B4-BE49-F238E27FC236}">
                  <a16:creationId xmlns:a16="http://schemas.microsoft.com/office/drawing/2014/main" id="{2FA952CD-4904-42A3-B5E5-CF6549ACA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插入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214" name="Group 99">
            <a:extLst>
              <a:ext uri="{FF2B5EF4-FFF2-40B4-BE49-F238E27FC236}">
                <a16:creationId xmlns:a16="http://schemas.microsoft.com/office/drawing/2014/main" id="{8D890D48-A4A3-460B-B630-DCE7E866F8A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65124" y="3851358"/>
            <a:ext cx="1828800" cy="2513013"/>
            <a:chOff x="2304" y="2640"/>
            <a:chExt cx="1152" cy="1583"/>
          </a:xfrm>
        </p:grpSpPr>
        <p:grpSp>
          <p:nvGrpSpPr>
            <p:cNvPr id="215" name="Group 100">
              <a:extLst>
                <a:ext uri="{FF2B5EF4-FFF2-40B4-BE49-F238E27FC236}">
                  <a16:creationId xmlns:a16="http://schemas.microsoft.com/office/drawing/2014/main" id="{08061376-1A14-43F6-BAF8-522D66A3B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640"/>
              <a:ext cx="240" cy="384"/>
              <a:chOff x="1008" y="2832"/>
              <a:chExt cx="240" cy="384"/>
            </a:xfrm>
          </p:grpSpPr>
          <p:sp>
            <p:nvSpPr>
              <p:cNvPr id="228" name="Oval 101">
                <a:extLst>
                  <a:ext uri="{FF2B5EF4-FFF2-40B4-BE49-F238E27FC236}">
                    <a16:creationId xmlns:a16="http://schemas.microsoft.com/office/drawing/2014/main" id="{91092C8A-3994-4E9D-9A25-3B24C6AA4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229" name="Rectangle 102">
                <a:extLst>
                  <a:ext uri="{FF2B5EF4-FFF2-40B4-BE49-F238E27FC236}">
                    <a16:creationId xmlns:a16="http://schemas.microsoft.com/office/drawing/2014/main" id="{F02D9282-AD42-4375-A0CB-90D81D5CC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sym typeface="Symbol" charset="2"/>
                  </a:rPr>
                  <a:t>2</a:t>
                </a:r>
                <a:endParaRPr lang="en-US" altLang="zh-CN" sz="1800"/>
              </a:p>
            </p:txBody>
          </p:sp>
        </p:grpSp>
        <p:grpSp>
          <p:nvGrpSpPr>
            <p:cNvPr id="216" name="Group 103">
              <a:extLst>
                <a:ext uri="{FF2B5EF4-FFF2-40B4-BE49-F238E27FC236}">
                  <a16:creationId xmlns:a16="http://schemas.microsoft.com/office/drawing/2014/main" id="{BEE7F32A-FB07-4583-86C4-ACEB2056A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928"/>
              <a:ext cx="240" cy="384"/>
              <a:chOff x="1008" y="2832"/>
              <a:chExt cx="240" cy="384"/>
            </a:xfrm>
          </p:grpSpPr>
          <p:sp>
            <p:nvSpPr>
              <p:cNvPr id="226" name="Oval 104">
                <a:extLst>
                  <a:ext uri="{FF2B5EF4-FFF2-40B4-BE49-F238E27FC236}">
                    <a16:creationId xmlns:a16="http://schemas.microsoft.com/office/drawing/2014/main" id="{7958B834-7DE5-49E0-9E34-AC3586093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227" name="Rectangle 105">
                <a:extLst>
                  <a:ext uri="{FF2B5EF4-FFF2-40B4-BE49-F238E27FC236}">
                    <a16:creationId xmlns:a16="http://schemas.microsoft.com/office/drawing/2014/main" id="{F54A22C3-714E-4EEF-8276-0B7845673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</a:p>
            </p:txBody>
          </p:sp>
        </p:grpSp>
        <p:sp>
          <p:nvSpPr>
            <p:cNvPr id="217" name="Line 106">
              <a:extLst>
                <a:ext uri="{FF2B5EF4-FFF2-40B4-BE49-F238E27FC236}">
                  <a16:creationId xmlns:a16="http://schemas.microsoft.com/office/drawing/2014/main" id="{B3A4AA37-7A9A-4072-8257-AE7307644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7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18" name="Line 107">
              <a:extLst>
                <a:ext uri="{FF2B5EF4-FFF2-40B4-BE49-F238E27FC236}">
                  <a16:creationId xmlns:a16="http://schemas.microsoft.com/office/drawing/2014/main" id="{BCC59A20-0FAD-47E6-9BD8-BAE4ADE9A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97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19" name="Line 108">
              <a:extLst>
                <a:ext uri="{FF2B5EF4-FFF2-40B4-BE49-F238E27FC236}">
                  <a16:creationId xmlns:a16="http://schemas.microsoft.com/office/drawing/2014/main" id="{1C3CE114-41B1-49C7-ACE6-35D761DF5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264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20" name="Line 109">
              <a:extLst>
                <a:ext uri="{FF2B5EF4-FFF2-40B4-BE49-F238E27FC236}">
                  <a16:creationId xmlns:a16="http://schemas.microsoft.com/office/drawing/2014/main" id="{95A257EB-889D-4FCA-9981-C4A9F9B4A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264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21" name="Rectangle 110">
              <a:extLst>
                <a:ext uri="{FF2B5EF4-FFF2-40B4-BE49-F238E27FC236}">
                  <a16:creationId xmlns:a16="http://schemas.microsoft.com/office/drawing/2014/main" id="{C6DC2BB7-6356-4EA0-9574-60ED1AD7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08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222" name="Rectangle 111">
              <a:extLst>
                <a:ext uri="{FF2B5EF4-FFF2-40B4-BE49-F238E27FC236}">
                  <a16:creationId xmlns:a16="http://schemas.microsoft.com/office/drawing/2014/main" id="{2851E812-97B3-4295-938F-C3E45C78A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08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223" name="Rectangle 112">
              <a:extLst>
                <a:ext uri="{FF2B5EF4-FFF2-40B4-BE49-F238E27FC236}">
                  <a16:creationId xmlns:a16="http://schemas.microsoft.com/office/drawing/2014/main" id="{B509413C-51E6-4765-881B-7CD772D40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224" name="Rectangle 113">
              <a:extLst>
                <a:ext uri="{FF2B5EF4-FFF2-40B4-BE49-F238E27FC236}">
                  <a16:creationId xmlns:a16="http://schemas.microsoft.com/office/drawing/2014/main" id="{71A5E469-BEA8-4A4A-A13B-835EFB39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48"/>
              <a:ext cx="240" cy="288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25" name="Rectangle 114">
              <a:extLst>
                <a:ext uri="{FF2B5EF4-FFF2-40B4-BE49-F238E27FC236}">
                  <a16:creationId xmlns:a16="http://schemas.microsoft.com/office/drawing/2014/main" id="{AF9A916A-755B-43B8-934E-7FCF12AF8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935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30" name="Group 115">
            <a:extLst>
              <a:ext uri="{FF2B5EF4-FFF2-40B4-BE49-F238E27FC236}">
                <a16:creationId xmlns:a16="http://schemas.microsoft.com/office/drawing/2014/main" id="{19F5D3BF-0FB0-4B71-A815-86B80192FF05}"/>
              </a:ext>
            </a:extLst>
          </p:cNvPr>
          <p:cNvGrpSpPr>
            <a:grpSpLocks/>
          </p:cNvGrpSpPr>
          <p:nvPr/>
        </p:nvGrpSpPr>
        <p:grpSpPr bwMode="auto">
          <a:xfrm>
            <a:off x="5546324" y="4156158"/>
            <a:ext cx="1371600" cy="762000"/>
            <a:chOff x="1872" y="2976"/>
            <a:chExt cx="864" cy="480"/>
          </a:xfrm>
        </p:grpSpPr>
        <p:sp>
          <p:nvSpPr>
            <p:cNvPr id="231" name="AutoShape 116">
              <a:extLst>
                <a:ext uri="{FF2B5EF4-FFF2-40B4-BE49-F238E27FC236}">
                  <a16:creationId xmlns:a16="http://schemas.microsoft.com/office/drawing/2014/main" id="{B415E9B8-1678-49D7-98AD-9D77892C0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32" name="Rectangle 117">
              <a:extLst>
                <a:ext uri="{FF2B5EF4-FFF2-40B4-BE49-F238E27FC236}">
                  <a16:creationId xmlns:a16="http://schemas.microsoft.com/office/drawing/2014/main" id="{3D34A27F-BC86-4EE5-B781-A4A6886C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hlink"/>
                  </a:solidFill>
                </a:rPr>
                <a:t>LL</a:t>
              </a:r>
              <a:endParaRPr lang="en-US" altLang="zh-CN" sz="2000" dirty="0"/>
            </a:p>
          </p:txBody>
        </p:sp>
        <p:sp>
          <p:nvSpPr>
            <p:cNvPr id="233" name="Rectangle 118">
              <a:extLst>
                <a:ext uri="{FF2B5EF4-FFF2-40B4-BE49-F238E27FC236}">
                  <a16:creationId xmlns:a16="http://schemas.microsoft.com/office/drawing/2014/main" id="{79F430DC-06CD-4944-8A51-60C2C9AD6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旋转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234" name="Group 119">
            <a:extLst>
              <a:ext uri="{FF2B5EF4-FFF2-40B4-BE49-F238E27FC236}">
                <a16:creationId xmlns:a16="http://schemas.microsoft.com/office/drawing/2014/main" id="{B3100BF2-A044-4A99-93F8-DA6F7CAEF5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4124" y="4003758"/>
            <a:ext cx="1828800" cy="2057400"/>
            <a:chOff x="4416" y="2592"/>
            <a:chExt cx="1152" cy="1296"/>
          </a:xfrm>
        </p:grpSpPr>
        <p:grpSp>
          <p:nvGrpSpPr>
            <p:cNvPr id="235" name="Group 120">
              <a:extLst>
                <a:ext uri="{FF2B5EF4-FFF2-40B4-BE49-F238E27FC236}">
                  <a16:creationId xmlns:a16="http://schemas.microsoft.com/office/drawing/2014/main" id="{D5C29A6A-1C6E-4922-A0D3-9C38F429BF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40" y="2592"/>
              <a:ext cx="240" cy="384"/>
              <a:chOff x="1008" y="2832"/>
              <a:chExt cx="240" cy="384"/>
            </a:xfrm>
          </p:grpSpPr>
          <p:sp>
            <p:nvSpPr>
              <p:cNvPr id="245" name="Oval 121">
                <a:extLst>
                  <a:ext uri="{FF2B5EF4-FFF2-40B4-BE49-F238E27FC236}">
                    <a16:creationId xmlns:a16="http://schemas.microsoft.com/office/drawing/2014/main" id="{144D46E3-E2F5-43DE-8907-9D46E040C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246" name="Rectangle 122">
                <a:extLst>
                  <a:ext uri="{FF2B5EF4-FFF2-40B4-BE49-F238E27FC236}">
                    <a16:creationId xmlns:a16="http://schemas.microsoft.com/office/drawing/2014/main" id="{2D841FA4-B5FF-4889-B891-ED859F7CD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E1DF1D53-BF92-484F-B1EA-FD8E73B827A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656" y="2880"/>
              <a:ext cx="240" cy="384"/>
              <a:chOff x="1008" y="2832"/>
              <a:chExt cx="240" cy="384"/>
            </a:xfrm>
          </p:grpSpPr>
          <p:sp>
            <p:nvSpPr>
              <p:cNvPr id="243" name="Oval 124">
                <a:extLst>
                  <a:ext uri="{FF2B5EF4-FFF2-40B4-BE49-F238E27FC236}">
                    <a16:creationId xmlns:a16="http://schemas.microsoft.com/office/drawing/2014/main" id="{C238D631-5243-4120-BB8E-279CCDB80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244" name="Rectangle 125">
                <a:extLst>
                  <a:ext uri="{FF2B5EF4-FFF2-40B4-BE49-F238E27FC236}">
                    <a16:creationId xmlns:a16="http://schemas.microsoft.com/office/drawing/2014/main" id="{17DDBAD2-1458-441D-9BAD-D2A7D924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accent1"/>
                  </a:solidFill>
                  <a:sym typeface="Symbol" charset="2"/>
                </a:endParaRPr>
              </a:p>
            </p:txBody>
          </p:sp>
        </p:grpSp>
        <p:sp>
          <p:nvSpPr>
            <p:cNvPr id="237" name="Line 126">
              <a:extLst>
                <a:ext uri="{FF2B5EF4-FFF2-40B4-BE49-F238E27FC236}">
                  <a16:creationId xmlns:a16="http://schemas.microsoft.com/office/drawing/2014/main" id="{ABD09C10-51FF-42D7-8060-D6F8E81C0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8" y="29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38" name="Line 127">
              <a:extLst>
                <a:ext uri="{FF2B5EF4-FFF2-40B4-BE49-F238E27FC236}">
                  <a16:creationId xmlns:a16="http://schemas.microsoft.com/office/drawing/2014/main" id="{9744E76B-8FBA-46D3-899A-82EB4DFA1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92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39" name="Line 128">
              <a:extLst>
                <a:ext uri="{FF2B5EF4-FFF2-40B4-BE49-F238E27FC236}">
                  <a16:creationId xmlns:a16="http://schemas.microsoft.com/office/drawing/2014/main" id="{62B7E592-A83D-4C52-85DC-7B7E543FE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21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40" name="Rectangle 129">
              <a:extLst>
                <a:ext uri="{FF2B5EF4-FFF2-40B4-BE49-F238E27FC236}">
                  <a16:creationId xmlns:a16="http://schemas.microsoft.com/office/drawing/2014/main" id="{6B2EFC2F-4082-45A8-BC24-94A8144633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3360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241" name="Rectangle 130">
              <a:extLst>
                <a:ext uri="{FF2B5EF4-FFF2-40B4-BE49-F238E27FC236}">
                  <a16:creationId xmlns:a16="http://schemas.microsoft.com/office/drawing/2014/main" id="{FC5CB1A5-E2F8-4662-90A1-6807A08D34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307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242" name="Rectangle 131">
              <a:extLst>
                <a:ext uri="{FF2B5EF4-FFF2-40B4-BE49-F238E27FC236}">
                  <a16:creationId xmlns:a16="http://schemas.microsoft.com/office/drawing/2014/main" id="{695FE2C3-A075-48D2-B539-209DCAD19C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3600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47" name="Group 132">
            <a:extLst>
              <a:ext uri="{FF2B5EF4-FFF2-40B4-BE49-F238E27FC236}">
                <a16:creationId xmlns:a16="http://schemas.microsoft.com/office/drawing/2014/main" id="{17B37456-BFB4-45BD-A675-CED5F592197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81512" y="4994358"/>
            <a:ext cx="457200" cy="1066800"/>
            <a:chOff x="4848" y="3216"/>
            <a:chExt cx="288" cy="672"/>
          </a:xfrm>
        </p:grpSpPr>
        <p:sp>
          <p:nvSpPr>
            <p:cNvPr id="248" name="Line 133">
              <a:extLst>
                <a:ext uri="{FF2B5EF4-FFF2-40B4-BE49-F238E27FC236}">
                  <a16:creationId xmlns:a16="http://schemas.microsoft.com/office/drawing/2014/main" id="{D9C12A16-0AEE-4B7B-898D-8EFFD9613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49" name="Rectangle 134">
              <a:extLst>
                <a:ext uri="{FF2B5EF4-FFF2-40B4-BE49-F238E27FC236}">
                  <a16:creationId xmlns:a16="http://schemas.microsoft.com/office/drawing/2014/main" id="{E0254744-A3D3-4863-B5BF-E70B82A7BC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96" y="3360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</p:grpSp>
      <p:sp>
        <p:nvSpPr>
          <p:cNvPr id="250" name="Rectangle 135">
            <a:extLst>
              <a:ext uri="{FF2B5EF4-FFF2-40B4-BE49-F238E27FC236}">
                <a16:creationId xmlns:a16="http://schemas.microsoft.com/office/drawing/2014/main" id="{67E2B256-4B09-4E5A-977E-859E8A2EF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924" y="4460958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19" grpId="0" animBg="1" autoUpdateAnimBg="0"/>
      <p:bldP spid="147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/>
      <p:bldP spid="25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 txBox="1"/>
          <p:nvPr/>
        </p:nvSpPr>
        <p:spPr>
          <a:xfrm>
            <a:off x="487476" y="2571953"/>
            <a:ext cx="6760209" cy="88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2000" b="1" spc="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发现者</a:t>
            </a:r>
            <a:r>
              <a:rPr sz="2000" b="1" spc="5" dirty="0">
                <a:latin typeface="宋体"/>
                <a:cs typeface="宋体"/>
              </a:rPr>
              <a:t>”是</a:t>
            </a:r>
            <a:r>
              <a:rPr sz="2000" b="1" spc="-10" dirty="0">
                <a:latin typeface="Arial"/>
                <a:cs typeface="Arial"/>
              </a:rPr>
              <a:t>May</a:t>
            </a:r>
            <a:r>
              <a:rPr sz="2000" b="1" spc="-10" dirty="0">
                <a:latin typeface="宋体"/>
                <a:cs typeface="宋体"/>
              </a:rPr>
              <a:t>，“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麻烦结点</a:t>
            </a:r>
            <a:r>
              <a:rPr sz="2000" b="1" dirty="0">
                <a:latin typeface="宋体"/>
                <a:cs typeface="宋体"/>
              </a:rPr>
              <a:t>”</a:t>
            </a:r>
            <a:r>
              <a:rPr sz="2000" b="1" dirty="0">
                <a:latin typeface="Arial"/>
                <a:cs typeface="Arial"/>
              </a:rPr>
              <a:t>Jan</a:t>
            </a:r>
            <a:r>
              <a:rPr sz="2000" b="1" spc="5" dirty="0">
                <a:latin typeface="宋体"/>
                <a:cs typeface="宋体"/>
              </a:rPr>
              <a:t>在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左</a:t>
            </a:r>
            <a:r>
              <a:rPr sz="2000" b="1" spc="5" dirty="0">
                <a:latin typeface="宋体"/>
                <a:cs typeface="宋体"/>
              </a:rPr>
              <a:t>子树的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右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边</a:t>
            </a:r>
            <a:r>
              <a:rPr sz="2000" b="1" spc="-5" dirty="0">
                <a:latin typeface="宋体"/>
                <a:cs typeface="宋体"/>
              </a:rPr>
              <a:t>，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0" b="1" spc="5" dirty="0">
                <a:latin typeface="宋体"/>
                <a:cs typeface="宋体"/>
              </a:rPr>
              <a:t>因而</a:t>
            </a:r>
            <a:r>
              <a:rPr sz="2000" b="1" spc="-5" dirty="0">
                <a:latin typeface="宋体"/>
                <a:cs typeface="宋体"/>
              </a:rPr>
              <a:t>叫</a:t>
            </a:r>
            <a:r>
              <a:rPr sz="2000" b="1" spc="-46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LR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插入</a:t>
            </a:r>
            <a:r>
              <a:rPr sz="2000" b="1" spc="5" dirty="0">
                <a:latin typeface="宋体"/>
                <a:cs typeface="宋体"/>
              </a:rPr>
              <a:t>，需要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LR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旋转</a:t>
            </a:r>
            <a:endParaRPr sz="2000" dirty="0">
              <a:latin typeface="宋体"/>
              <a:cs typeface="宋体"/>
            </a:endParaRPr>
          </a:p>
        </p:txBody>
      </p:sp>
      <p:grpSp>
        <p:nvGrpSpPr>
          <p:cNvPr id="114" name="Group 3">
            <a:extLst>
              <a:ext uri="{FF2B5EF4-FFF2-40B4-BE49-F238E27FC236}">
                <a16:creationId xmlns:a16="http://schemas.microsoft.com/office/drawing/2014/main" id="{0860A110-B710-46A1-95FB-31119C22410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1188"/>
            <a:ext cx="3733800" cy="1600200"/>
            <a:chOff x="960" y="2352"/>
            <a:chExt cx="2352" cy="1008"/>
          </a:xfrm>
        </p:grpSpPr>
        <p:grpSp>
          <p:nvGrpSpPr>
            <p:cNvPr id="115" name="Group 4">
              <a:extLst>
                <a:ext uri="{FF2B5EF4-FFF2-40B4-BE49-F238E27FC236}">
                  <a16:creationId xmlns:a16="http://schemas.microsoft.com/office/drawing/2014/main" id="{994015B3-3ADD-4973-8BAE-CF2328B83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352"/>
              <a:ext cx="1776" cy="672"/>
              <a:chOff x="3600" y="768"/>
              <a:chExt cx="1776" cy="672"/>
            </a:xfrm>
          </p:grpSpPr>
          <p:grpSp>
            <p:nvGrpSpPr>
              <p:cNvPr id="128" name="Group 5">
                <a:extLst>
                  <a:ext uri="{FF2B5EF4-FFF2-40B4-BE49-F238E27FC236}">
                    <a16:creationId xmlns:a16="http://schemas.microsoft.com/office/drawing/2014/main" id="{9A41797A-1D8D-42AB-B8A7-4233FD18AE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768"/>
                <a:ext cx="1200" cy="672"/>
                <a:chOff x="4176" y="768"/>
                <a:chExt cx="1200" cy="672"/>
              </a:xfrm>
            </p:grpSpPr>
            <p:grpSp>
              <p:nvGrpSpPr>
                <p:cNvPr id="137" name="Group 6">
                  <a:extLst>
                    <a:ext uri="{FF2B5EF4-FFF2-40B4-BE49-F238E27FC236}">
                      <a16:creationId xmlns:a16="http://schemas.microsoft.com/office/drawing/2014/main" id="{BD15237B-70DE-4E6C-9EB4-ECF73B5241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768"/>
                  <a:ext cx="624" cy="336"/>
                  <a:chOff x="912" y="624"/>
                  <a:chExt cx="624" cy="336"/>
                </a:xfrm>
              </p:grpSpPr>
              <p:sp>
                <p:nvSpPr>
                  <p:cNvPr id="146" name="Oval 7">
                    <a:extLst>
                      <a:ext uri="{FF2B5EF4-FFF2-40B4-BE49-F238E27FC236}">
                        <a16:creationId xmlns:a16="http://schemas.microsoft.com/office/drawing/2014/main" id="{8A2903D8-C3E8-4847-BC4D-08A36EA088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May</a:t>
                    </a:r>
                    <a:endParaRPr lang="en-US" altLang="zh-CN" sz="2400"/>
                  </a:p>
                </p:txBody>
              </p:sp>
              <p:sp>
                <p:nvSpPr>
                  <p:cNvPr id="147" name="Rectangle 8">
                    <a:extLst>
                      <a:ext uri="{FF2B5EF4-FFF2-40B4-BE49-F238E27FC236}">
                        <a16:creationId xmlns:a16="http://schemas.microsoft.com/office/drawing/2014/main" id="{8BF3CDCE-36AA-4A92-AB1B-1745D59C91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38B4A60A-DF79-46AF-8089-12863EA0CB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  <a:endParaRPr lang="en-US" altLang="zh-CN" sz="1800"/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7AC49170-751C-4343-A527-B5DCF168E3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04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42" name="Group 11">
                    <a:extLst>
                      <a:ext uri="{FF2B5EF4-FFF2-40B4-BE49-F238E27FC236}">
                        <a16:creationId xmlns:a16="http://schemas.microsoft.com/office/drawing/2014/main" id="{0215F201-E58C-4FCD-9185-8583429AC5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44" name="Oval 12">
                      <a:extLst>
                        <a:ext uri="{FF2B5EF4-FFF2-40B4-BE49-F238E27FC236}">
                          <a16:creationId xmlns:a16="http://schemas.microsoft.com/office/drawing/2014/main" id="{093E1F4A-D6C3-4781-8AFB-D9970DF6F2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Nov</a:t>
                      </a:r>
                      <a:endParaRPr lang="en-US" altLang="zh-CN" sz="2400"/>
                    </a:p>
                  </p:txBody>
                </p:sp>
                <p:sp>
                  <p:nvSpPr>
                    <p:cNvPr id="145" name="Rectangle 13">
                      <a:extLst>
                        <a:ext uri="{FF2B5EF4-FFF2-40B4-BE49-F238E27FC236}">
                          <a16:creationId xmlns:a16="http://schemas.microsoft.com/office/drawing/2014/main" id="{DACDF567-014F-4149-A9F8-C1FBDAEF94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altLang="zh-CN" sz="1800"/>
                    </a:p>
                  </p:txBody>
                </p:sp>
              </p:grp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02A35DAE-7D0E-4251-8892-B0979F593E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912"/>
                    <a:ext cx="240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0" name="Rectangle 15">
                  <a:extLst>
                    <a:ext uri="{FF2B5EF4-FFF2-40B4-BE49-F238E27FC236}">
                      <a16:creationId xmlns:a16="http://schemas.microsoft.com/office/drawing/2014/main" id="{F48D374C-98D3-4718-AA39-DD679EF47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4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0</a:t>
                  </a:r>
                  <a:endParaRPr lang="en-US" altLang="zh-CN" sz="1800"/>
                </a:p>
              </p:txBody>
            </p:sp>
            <p:sp>
              <p:nvSpPr>
                <p:cNvPr id="141" name="Rectangle 16">
                  <a:extLst>
                    <a:ext uri="{FF2B5EF4-FFF2-40B4-BE49-F238E27FC236}">
                      <a16:creationId xmlns:a16="http://schemas.microsoft.com/office/drawing/2014/main" id="{DBFA9C71-650B-41F9-BD79-2D62D6E504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rgbClr val="FF0000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rgbClr val="FF0000"/>
                      </a:solidFill>
                    </a:rPr>
                    <a:t>2</a:t>
                  </a:r>
                  <a:endParaRPr lang="en-US" altLang="zh-CN" sz="1800"/>
                </a:p>
              </p:txBody>
            </p:sp>
          </p:grpSp>
          <p:sp>
            <p:nvSpPr>
              <p:cNvPr id="129" name="Rectangle 17">
                <a:extLst>
                  <a:ext uri="{FF2B5EF4-FFF2-40B4-BE49-F238E27FC236}">
                    <a16:creationId xmlns:a16="http://schemas.microsoft.com/office/drawing/2014/main" id="{B46ABC76-C6D1-4B6B-9814-8F6323DCC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130" name="Group 18">
                <a:extLst>
                  <a:ext uri="{FF2B5EF4-FFF2-40B4-BE49-F238E27FC236}">
                    <a16:creationId xmlns:a16="http://schemas.microsoft.com/office/drawing/2014/main" id="{C7CE29A5-36E5-47A5-AEC9-49E1616231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00" y="1056"/>
                <a:ext cx="672" cy="384"/>
                <a:chOff x="1440" y="912"/>
                <a:chExt cx="672" cy="384"/>
              </a:xfrm>
            </p:grpSpPr>
            <p:grpSp>
              <p:nvGrpSpPr>
                <p:cNvPr id="133" name="Group 19">
                  <a:extLst>
                    <a:ext uri="{FF2B5EF4-FFF2-40B4-BE49-F238E27FC236}">
                      <a16:creationId xmlns:a16="http://schemas.microsoft.com/office/drawing/2014/main" id="{CA0D3A4D-2836-4E6A-AEAF-BE5D37B623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35" name="Oval 20">
                    <a:extLst>
                      <a:ext uri="{FF2B5EF4-FFF2-40B4-BE49-F238E27FC236}">
                        <a16:creationId xmlns:a16="http://schemas.microsoft.com/office/drawing/2014/main" id="{87F3EF3F-9E97-43ED-8FDA-9C4F7464A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Aug</a:t>
                    </a:r>
                    <a:endParaRPr lang="en-US" altLang="zh-CN" sz="2400"/>
                  </a:p>
                </p:txBody>
              </p:sp>
              <p:sp>
                <p:nvSpPr>
                  <p:cNvPr id="136" name="Rectangle 21">
                    <a:extLst>
                      <a:ext uri="{FF2B5EF4-FFF2-40B4-BE49-F238E27FC236}">
                        <a16:creationId xmlns:a16="http://schemas.microsoft.com/office/drawing/2014/main" id="{ACB3B155-CEE2-4D1D-BCA2-FC52592219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34" name="Line 22">
                  <a:extLst>
                    <a:ext uri="{FF2B5EF4-FFF2-40B4-BE49-F238E27FC236}">
                      <a16:creationId xmlns:a16="http://schemas.microsoft.com/office/drawing/2014/main" id="{2A35C0DB-7CCC-403F-9551-7F43ED360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1" name="Rectangle 23">
                <a:extLst>
                  <a:ext uri="{FF2B5EF4-FFF2-40B4-BE49-F238E27FC236}">
                    <a16:creationId xmlns:a16="http://schemas.microsoft.com/office/drawing/2014/main" id="{72985FCA-0102-4925-BF9E-77376B126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92" y="1104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  <p:sp>
            <p:nvSpPr>
              <p:cNvPr id="132" name="Rectangle 24">
                <a:extLst>
                  <a:ext uri="{FF2B5EF4-FFF2-40B4-BE49-F238E27FC236}">
                    <a16:creationId xmlns:a16="http://schemas.microsoft.com/office/drawing/2014/main" id="{FEEEDFC5-3894-44D2-AAC1-0DB0CDCD9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68" y="76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</p:grpSp>
        <p:sp>
          <p:nvSpPr>
            <p:cNvPr id="116" name="Rectangle 25">
              <a:extLst>
                <a:ext uri="{FF2B5EF4-FFF2-40B4-BE49-F238E27FC236}">
                  <a16:creationId xmlns:a16="http://schemas.microsoft.com/office/drawing/2014/main" id="{53340E03-9709-4C0A-B913-6139C8A6E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</a:t>
              </a:r>
              <a:r>
                <a:rPr lang="en-US" altLang="zh-CN" sz="1800">
                  <a:solidFill>
                    <a:schemeClr val="accent1"/>
                  </a:solidFill>
                </a:rPr>
                <a:t>1</a:t>
              </a:r>
              <a:endParaRPr lang="en-US" altLang="zh-CN" sz="1800"/>
            </a:p>
          </p:txBody>
        </p:sp>
        <p:grpSp>
          <p:nvGrpSpPr>
            <p:cNvPr id="117" name="Group 26">
              <a:extLst>
                <a:ext uri="{FF2B5EF4-FFF2-40B4-BE49-F238E27FC236}">
                  <a16:creationId xmlns:a16="http://schemas.microsoft.com/office/drawing/2014/main" id="{9DF69230-FE54-4D5D-BDDB-9C2AC8AF4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976"/>
              <a:ext cx="672" cy="384"/>
              <a:chOff x="1440" y="912"/>
              <a:chExt cx="672" cy="384"/>
            </a:xfrm>
          </p:grpSpPr>
          <p:grpSp>
            <p:nvGrpSpPr>
              <p:cNvPr id="124" name="Group 27">
                <a:extLst>
                  <a:ext uri="{FF2B5EF4-FFF2-40B4-BE49-F238E27FC236}">
                    <a16:creationId xmlns:a16="http://schemas.microsoft.com/office/drawing/2014/main" id="{70EAF9B7-F326-49E5-B6CF-01620091A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26" name="Oval 28">
                  <a:extLst>
                    <a:ext uri="{FF2B5EF4-FFF2-40B4-BE49-F238E27FC236}">
                      <a16:creationId xmlns:a16="http://schemas.microsoft.com/office/drawing/2014/main" id="{C383870F-3F56-4EDF-A25D-C533FABB3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Mar</a:t>
                  </a:r>
                  <a:endParaRPr lang="en-US" altLang="zh-CN" sz="2400"/>
                </a:p>
              </p:txBody>
            </p:sp>
            <p:sp>
              <p:nvSpPr>
                <p:cNvPr id="127" name="Rectangle 29">
                  <a:extLst>
                    <a:ext uri="{FF2B5EF4-FFF2-40B4-BE49-F238E27FC236}">
                      <a16:creationId xmlns:a16="http://schemas.microsoft.com/office/drawing/2014/main" id="{7CC0BBB3-F3E8-4982-86A7-3B3472EE8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25" name="Line 30">
                <a:extLst>
                  <a:ext uri="{FF2B5EF4-FFF2-40B4-BE49-F238E27FC236}">
                    <a16:creationId xmlns:a16="http://schemas.microsoft.com/office/drawing/2014/main" id="{4AEB6834-C2E4-4432-B4B2-D0BED7970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118" name="Rectangle 31">
              <a:extLst>
                <a:ext uri="{FF2B5EF4-FFF2-40B4-BE49-F238E27FC236}">
                  <a16:creationId xmlns:a16="http://schemas.microsoft.com/office/drawing/2014/main" id="{F68C7E72-9442-483E-AB0C-AED3FD71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28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  <a:sym typeface="Symbol" charset="2"/>
                </a:rPr>
                <a:t>0</a:t>
              </a:r>
              <a:endParaRPr lang="en-US" altLang="zh-CN" sz="1800"/>
            </a:p>
          </p:txBody>
        </p:sp>
        <p:grpSp>
          <p:nvGrpSpPr>
            <p:cNvPr id="119" name="Group 32">
              <a:extLst>
                <a:ext uri="{FF2B5EF4-FFF2-40B4-BE49-F238E27FC236}">
                  <a16:creationId xmlns:a16="http://schemas.microsoft.com/office/drawing/2014/main" id="{E4AF47FD-8390-4838-82A3-80E427DFF53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60" y="2976"/>
              <a:ext cx="672" cy="384"/>
              <a:chOff x="1440" y="912"/>
              <a:chExt cx="672" cy="384"/>
            </a:xfrm>
          </p:grpSpPr>
          <p:grpSp>
            <p:nvGrpSpPr>
              <p:cNvPr id="120" name="Group 33">
                <a:extLst>
                  <a:ext uri="{FF2B5EF4-FFF2-40B4-BE49-F238E27FC236}">
                    <a16:creationId xmlns:a16="http://schemas.microsoft.com/office/drawing/2014/main" id="{80B243F4-0323-4AFF-9D32-956EAA01A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22" name="Oval 34">
                  <a:extLst>
                    <a:ext uri="{FF2B5EF4-FFF2-40B4-BE49-F238E27FC236}">
                      <a16:creationId xmlns:a16="http://schemas.microsoft.com/office/drawing/2014/main" id="{D74D83DA-9A27-42CC-A0C8-92C4B3986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Apr</a:t>
                  </a:r>
                  <a:endParaRPr lang="en-US" altLang="zh-CN" sz="2400"/>
                </a:p>
              </p:txBody>
            </p:sp>
            <p:sp>
              <p:nvSpPr>
                <p:cNvPr id="123" name="Rectangle 35">
                  <a:extLst>
                    <a:ext uri="{FF2B5EF4-FFF2-40B4-BE49-F238E27FC236}">
                      <a16:creationId xmlns:a16="http://schemas.microsoft.com/office/drawing/2014/main" id="{DF6CD328-CBA1-4100-A14E-71DA37409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21" name="Line 36">
                <a:extLst>
                  <a:ext uri="{FF2B5EF4-FFF2-40B4-BE49-F238E27FC236}">
                    <a16:creationId xmlns:a16="http://schemas.microsoft.com/office/drawing/2014/main" id="{2010F6DD-3C04-4583-9C32-A62714D2F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8" name="Oval 37">
            <a:extLst>
              <a:ext uri="{FF2B5EF4-FFF2-40B4-BE49-F238E27FC236}">
                <a16:creationId xmlns:a16="http://schemas.microsoft.com/office/drawing/2014/main" id="{0B9B2DA1-C0F3-48C2-9100-5FD1038B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9709"/>
            <a:ext cx="9906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Jan</a:t>
            </a:r>
            <a:endParaRPr lang="en-US" altLang="zh-CN" sz="2400"/>
          </a:p>
        </p:txBody>
      </p:sp>
      <p:grpSp>
        <p:nvGrpSpPr>
          <p:cNvPr id="149" name="Group 38">
            <a:extLst>
              <a:ext uri="{FF2B5EF4-FFF2-40B4-BE49-F238E27FC236}">
                <a16:creationId xmlns:a16="http://schemas.microsoft.com/office/drawing/2014/main" id="{6C1407FB-3661-40C6-8780-D7558C661E1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1921388"/>
            <a:ext cx="1066800" cy="609600"/>
            <a:chOff x="1440" y="912"/>
            <a:chExt cx="672" cy="384"/>
          </a:xfrm>
        </p:grpSpPr>
        <p:grpSp>
          <p:nvGrpSpPr>
            <p:cNvPr id="150" name="Group 39">
              <a:extLst>
                <a:ext uri="{FF2B5EF4-FFF2-40B4-BE49-F238E27FC236}">
                  <a16:creationId xmlns:a16="http://schemas.microsoft.com/office/drawing/2014/main" id="{64020398-7721-4308-A9D4-CF830C8F64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60"/>
              <a:ext cx="624" cy="336"/>
              <a:chOff x="912" y="624"/>
              <a:chExt cx="624" cy="336"/>
            </a:xfrm>
          </p:grpSpPr>
          <p:sp>
            <p:nvSpPr>
              <p:cNvPr id="152" name="Oval 40">
                <a:extLst>
                  <a:ext uri="{FF2B5EF4-FFF2-40B4-BE49-F238E27FC236}">
                    <a16:creationId xmlns:a16="http://schemas.microsoft.com/office/drawing/2014/main" id="{D7EF4601-EDAB-4237-AFDB-C3FDD145E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768"/>
                <a:ext cx="624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Jan</a:t>
                </a:r>
                <a:endParaRPr lang="en-US" altLang="zh-CN" sz="2400"/>
              </a:p>
            </p:txBody>
          </p:sp>
          <p:sp>
            <p:nvSpPr>
              <p:cNvPr id="153" name="Rectangle 41">
                <a:extLst>
                  <a:ext uri="{FF2B5EF4-FFF2-40B4-BE49-F238E27FC236}">
                    <a16:creationId xmlns:a16="http://schemas.microsoft.com/office/drawing/2014/main" id="{CED0B391-B31E-4EA0-8914-66EBA7BFA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24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151" name="Line 42">
              <a:extLst>
                <a:ext uri="{FF2B5EF4-FFF2-40B4-BE49-F238E27FC236}">
                  <a16:creationId xmlns:a16="http://schemas.microsoft.com/office/drawing/2014/main" id="{5266D2FE-49C5-4876-AA85-5F0BCFB43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12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154" name="Rectangle 43">
            <a:extLst>
              <a:ext uri="{FF2B5EF4-FFF2-40B4-BE49-F238E27FC236}">
                <a16:creationId xmlns:a16="http://schemas.microsoft.com/office/drawing/2014/main" id="{EDCDB5D2-970C-4A3E-B695-ED04FC64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3117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</a:rPr>
              <a:t>1</a:t>
            </a:r>
            <a:endParaRPr lang="en-US" altLang="zh-CN" sz="1800"/>
          </a:p>
        </p:txBody>
      </p:sp>
      <p:sp>
        <p:nvSpPr>
          <p:cNvPr id="155" name="Rectangle 44">
            <a:extLst>
              <a:ext uri="{FF2B5EF4-FFF2-40B4-BE49-F238E27FC236}">
                <a16:creationId xmlns:a16="http://schemas.microsoft.com/office/drawing/2014/main" id="{D3354968-331A-4983-B9F5-F2D24BDDD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7783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1"/>
                </a:solidFill>
                <a:sym typeface="Symbol" charset="2"/>
              </a:rPr>
              <a:t></a:t>
            </a:r>
            <a:r>
              <a:rPr lang="en-US" altLang="zh-CN" sz="1800">
                <a:solidFill>
                  <a:schemeClr val="accent1"/>
                </a:solidFill>
              </a:rPr>
              <a:t>1</a:t>
            </a:r>
            <a:endParaRPr lang="en-US" altLang="zh-CN" sz="1800"/>
          </a:p>
        </p:txBody>
      </p:sp>
      <p:sp>
        <p:nvSpPr>
          <p:cNvPr id="156" name="Rectangle 45">
            <a:extLst>
              <a:ext uri="{FF2B5EF4-FFF2-40B4-BE49-F238E27FC236}">
                <a16:creationId xmlns:a16="http://schemas.microsoft.com/office/drawing/2014/main" id="{745EE9F7-D273-4A84-B3E3-2B1A2CC1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498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2</a:t>
            </a:r>
            <a:endParaRPr lang="en-US" altLang="zh-CN" sz="1800"/>
          </a:p>
        </p:txBody>
      </p:sp>
      <p:sp>
        <p:nvSpPr>
          <p:cNvPr id="157" name="Line 46">
            <a:extLst>
              <a:ext uri="{FF2B5EF4-FFF2-40B4-BE49-F238E27FC236}">
                <a16:creationId xmlns:a16="http://schemas.microsoft.com/office/drawing/2014/main" id="{BE173FA4-2601-4110-931B-2047BF10EB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854588"/>
            <a:ext cx="304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158" name="Line 47">
            <a:extLst>
              <a:ext uri="{FF2B5EF4-FFF2-40B4-BE49-F238E27FC236}">
                <a16:creationId xmlns:a16="http://schemas.microsoft.com/office/drawing/2014/main" id="{01AEBC3F-123B-4EF6-BADE-F50DE6881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11788"/>
            <a:ext cx="2286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grpSp>
        <p:nvGrpSpPr>
          <p:cNvPr id="159" name="Group 48">
            <a:extLst>
              <a:ext uri="{FF2B5EF4-FFF2-40B4-BE49-F238E27FC236}">
                <a16:creationId xmlns:a16="http://schemas.microsoft.com/office/drawing/2014/main" id="{C744BFCE-08EA-4E55-9716-5D95DEE6F8D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21388"/>
            <a:ext cx="1371600" cy="762000"/>
            <a:chOff x="1872" y="2976"/>
            <a:chExt cx="864" cy="480"/>
          </a:xfrm>
        </p:grpSpPr>
        <p:sp>
          <p:nvSpPr>
            <p:cNvPr id="160" name="AutoShape 49">
              <a:extLst>
                <a:ext uri="{FF2B5EF4-FFF2-40B4-BE49-F238E27FC236}">
                  <a16:creationId xmlns:a16="http://schemas.microsoft.com/office/drawing/2014/main" id="{87ED777E-69D9-49ED-B482-1BF212034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1" name="Rectangle 50">
              <a:extLst>
                <a:ext uri="{FF2B5EF4-FFF2-40B4-BE49-F238E27FC236}">
                  <a16:creationId xmlns:a16="http://schemas.microsoft.com/office/drawing/2014/main" id="{1B52D773-6A9E-4C0C-907B-8B437734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LR</a:t>
              </a:r>
              <a:endParaRPr lang="en-US" altLang="zh-CN" sz="2000"/>
            </a:p>
          </p:txBody>
        </p:sp>
        <p:sp>
          <p:nvSpPr>
            <p:cNvPr id="162" name="Rectangle 51">
              <a:extLst>
                <a:ext uri="{FF2B5EF4-FFF2-40B4-BE49-F238E27FC236}">
                  <a16:creationId xmlns:a16="http://schemas.microsoft.com/office/drawing/2014/main" id="{ABB1F510-4ABC-4841-B161-A7998FBF6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旋转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163" name="Group 52">
            <a:extLst>
              <a:ext uri="{FF2B5EF4-FFF2-40B4-BE49-F238E27FC236}">
                <a16:creationId xmlns:a16="http://schemas.microsoft.com/office/drawing/2014/main" id="{C3DBC9F4-E019-46CB-9004-5856D7242F6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73588"/>
            <a:ext cx="4419600" cy="1676400"/>
            <a:chOff x="2832" y="528"/>
            <a:chExt cx="2784" cy="1056"/>
          </a:xfrm>
        </p:grpSpPr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12BC1191-563B-4FC3-B5CB-85739B8D5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528"/>
              <a:ext cx="2352" cy="1008"/>
              <a:chOff x="960" y="2352"/>
              <a:chExt cx="2352" cy="1008"/>
            </a:xfrm>
          </p:grpSpPr>
          <p:grpSp>
            <p:nvGrpSpPr>
              <p:cNvPr id="170" name="Group 54">
                <a:extLst>
                  <a:ext uri="{FF2B5EF4-FFF2-40B4-BE49-F238E27FC236}">
                    <a16:creationId xmlns:a16="http://schemas.microsoft.com/office/drawing/2014/main" id="{D5460380-2A68-4D15-97F5-1BAA5AD2BC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352"/>
                <a:ext cx="1776" cy="672"/>
                <a:chOff x="3600" y="768"/>
                <a:chExt cx="1776" cy="672"/>
              </a:xfrm>
            </p:grpSpPr>
            <p:grpSp>
              <p:nvGrpSpPr>
                <p:cNvPr id="183" name="Group 55">
                  <a:extLst>
                    <a:ext uri="{FF2B5EF4-FFF2-40B4-BE49-F238E27FC236}">
                      <a16:creationId xmlns:a16="http://schemas.microsoft.com/office/drawing/2014/main" id="{1AFCF0B0-AED7-4D83-92C9-3DD978396D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6" y="768"/>
                  <a:ext cx="1200" cy="672"/>
                  <a:chOff x="4176" y="768"/>
                  <a:chExt cx="1200" cy="672"/>
                </a:xfrm>
              </p:grpSpPr>
              <p:grpSp>
                <p:nvGrpSpPr>
                  <p:cNvPr id="192" name="Group 56">
                    <a:extLst>
                      <a:ext uri="{FF2B5EF4-FFF2-40B4-BE49-F238E27FC236}">
                        <a16:creationId xmlns:a16="http://schemas.microsoft.com/office/drawing/2014/main" id="{826674CB-C827-413F-A865-708F4A01DBB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76" y="768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201" name="Oval 57">
                      <a:extLst>
                        <a:ext uri="{FF2B5EF4-FFF2-40B4-BE49-F238E27FC236}">
                          <a16:creationId xmlns:a16="http://schemas.microsoft.com/office/drawing/2014/main" id="{912D77EB-9B91-4E51-9E63-0227943723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Mar</a:t>
                      </a:r>
                      <a:endParaRPr lang="en-US" altLang="zh-CN" sz="2400"/>
                    </a:p>
                  </p:txBody>
                </p:sp>
                <p:sp>
                  <p:nvSpPr>
                    <p:cNvPr id="202" name="Rectangle 58">
                      <a:extLst>
                        <a:ext uri="{FF2B5EF4-FFF2-40B4-BE49-F238E27FC236}">
                          <a16:creationId xmlns:a16="http://schemas.microsoft.com/office/drawing/2014/main" id="{D29C282F-5CEC-4FD9-912B-A6A27B87B9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altLang="zh-CN" sz="1800"/>
                    </a:p>
                  </p:txBody>
                </p:sp>
              </p:grpSp>
              <p:sp>
                <p:nvSpPr>
                  <p:cNvPr id="193" name="Rectangle 59">
                    <a:extLst>
                      <a:ext uri="{FF2B5EF4-FFF2-40B4-BE49-F238E27FC236}">
                        <a16:creationId xmlns:a16="http://schemas.microsoft.com/office/drawing/2014/main" id="{B3090BD9-C58B-4581-B8D7-BAFC7B2F69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76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  <a:sym typeface="Symbol" charset="2"/>
                      </a:rPr>
                      <a:t>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1</a:t>
                    </a:r>
                    <a:endParaRPr lang="en-US" altLang="zh-CN" sz="1800"/>
                  </a:p>
                </p:txBody>
              </p:sp>
              <p:grpSp>
                <p:nvGrpSpPr>
                  <p:cNvPr id="194" name="Group 60">
                    <a:extLst>
                      <a:ext uri="{FF2B5EF4-FFF2-40B4-BE49-F238E27FC236}">
                        <a16:creationId xmlns:a16="http://schemas.microsoft.com/office/drawing/2014/main" id="{773F76F1-A3A3-44D4-8D2A-393BE89156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04" y="1056"/>
                    <a:ext cx="672" cy="384"/>
                    <a:chOff x="1440" y="912"/>
                    <a:chExt cx="672" cy="384"/>
                  </a:xfrm>
                </p:grpSpPr>
                <p:grpSp>
                  <p:nvGrpSpPr>
                    <p:cNvPr id="197" name="Group 61">
                      <a:extLst>
                        <a:ext uri="{FF2B5EF4-FFF2-40B4-BE49-F238E27FC236}">
                          <a16:creationId xmlns:a16="http://schemas.microsoft.com/office/drawing/2014/main" id="{CE3CE51B-78F7-435F-9D8C-4EFBB6931EA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960"/>
                      <a:ext cx="624" cy="336"/>
                      <a:chOff x="912" y="624"/>
                      <a:chExt cx="624" cy="336"/>
                    </a:xfrm>
                  </p:grpSpPr>
                  <p:sp>
                    <p:nvSpPr>
                      <p:cNvPr id="199" name="Oval 62">
                        <a:extLst>
                          <a:ext uri="{FF2B5EF4-FFF2-40B4-BE49-F238E27FC236}">
                            <a16:creationId xmlns:a16="http://schemas.microsoft.com/office/drawing/2014/main" id="{AB23F8D2-2044-4E42-8189-2E2599DED73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12" y="768"/>
                        <a:ext cx="624" cy="192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lIns="0" tIns="46800" rIns="0" bIns="46800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/>
                          <a:t>May</a:t>
                        </a:r>
                        <a:endParaRPr lang="en-US" altLang="zh-CN" sz="2400"/>
                      </a:p>
                    </p:txBody>
                  </p:sp>
                  <p:sp>
                    <p:nvSpPr>
                      <p:cNvPr id="200" name="Rectangle 63">
                        <a:extLst>
                          <a:ext uri="{FF2B5EF4-FFF2-40B4-BE49-F238E27FC236}">
                            <a16:creationId xmlns:a16="http://schemas.microsoft.com/office/drawing/2014/main" id="{EA72A728-9A56-4CBA-85FC-1BCC7894C0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624"/>
                        <a:ext cx="288" cy="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46800" rIns="0" bIns="46800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1800">
                            <a:solidFill>
                              <a:schemeClr val="accent1"/>
                            </a:solidFill>
                          </a:rPr>
                          <a:t>0</a:t>
                        </a:r>
                        <a:endParaRPr lang="en-US" altLang="zh-CN" sz="1800"/>
                      </a:p>
                    </p:txBody>
                  </p:sp>
                </p:grpSp>
                <p:sp>
                  <p:nvSpPr>
                    <p:cNvPr id="198" name="Line 64">
                      <a:extLst>
                        <a:ext uri="{FF2B5EF4-FFF2-40B4-BE49-F238E27FC236}">
                          <a16:creationId xmlns:a16="http://schemas.microsoft.com/office/drawing/2014/main" id="{44D27A00-82B8-42F9-989B-353D5D1C70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912"/>
                      <a:ext cx="240" cy="19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0" tIns="46800" rIns="0" bIns="46800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5" name="Rectangle 65">
                    <a:extLst>
                      <a:ext uri="{FF2B5EF4-FFF2-40B4-BE49-F238E27FC236}">
                        <a16:creationId xmlns:a16="http://schemas.microsoft.com/office/drawing/2014/main" id="{B8AC03BE-7465-4717-9F4C-FC99DCC23E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104"/>
                    <a:ext cx="240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  <a:sym typeface="Symbol" charset="2"/>
                      </a:rPr>
                      <a:t></a:t>
                    </a: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96" name="Rectangle 66">
                    <a:extLst>
                      <a:ext uri="{FF2B5EF4-FFF2-40B4-BE49-F238E27FC236}">
                        <a16:creationId xmlns:a16="http://schemas.microsoft.com/office/drawing/2014/main" id="{ECD9A750-932C-4E1F-BA99-44531D2A3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76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rgbClr val="FF0000"/>
                        </a:solidFill>
                        <a:sym typeface="Symbol" charset="2"/>
                      </a:rPr>
                      <a:t></a:t>
                    </a:r>
                    <a:r>
                      <a:rPr lang="en-US" altLang="zh-CN" sz="1800">
                        <a:solidFill>
                          <a:srgbClr val="FF0000"/>
                        </a:solidFill>
                      </a:rPr>
                      <a:t>2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84" name="Rectangle 67">
                  <a:extLst>
                    <a:ext uri="{FF2B5EF4-FFF2-40B4-BE49-F238E27FC236}">
                      <a16:creationId xmlns:a16="http://schemas.microsoft.com/office/drawing/2014/main" id="{3D5F5FA3-3880-4A0F-A4D7-EB194F599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368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</a:t>
                  </a:r>
                  <a:r>
                    <a:rPr lang="en-US" altLang="zh-CN" sz="1800">
                      <a:solidFill>
                        <a:schemeClr val="accent1"/>
                      </a:solidFill>
                    </a:rPr>
                    <a:t>1</a:t>
                  </a:r>
                  <a:endParaRPr lang="en-US" altLang="zh-CN" sz="1800"/>
                </a:p>
              </p:txBody>
            </p:sp>
            <p:grpSp>
              <p:nvGrpSpPr>
                <p:cNvPr id="185" name="Group 68">
                  <a:extLst>
                    <a:ext uri="{FF2B5EF4-FFF2-40B4-BE49-F238E27FC236}">
                      <a16:creationId xmlns:a16="http://schemas.microsoft.com/office/drawing/2014/main" id="{94940AE7-08FF-4516-ACF4-09EEDE8241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3600" y="1056"/>
                  <a:ext cx="672" cy="384"/>
                  <a:chOff x="1440" y="912"/>
                  <a:chExt cx="672" cy="384"/>
                </a:xfrm>
              </p:grpSpPr>
              <p:grpSp>
                <p:nvGrpSpPr>
                  <p:cNvPr id="188" name="Group 69">
                    <a:extLst>
                      <a:ext uri="{FF2B5EF4-FFF2-40B4-BE49-F238E27FC236}">
                        <a16:creationId xmlns:a16="http://schemas.microsoft.com/office/drawing/2014/main" id="{BAD1A097-5B9D-4F96-A78E-7E559E89E3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960"/>
                    <a:ext cx="624" cy="336"/>
                    <a:chOff x="912" y="624"/>
                    <a:chExt cx="624" cy="336"/>
                  </a:xfrm>
                </p:grpSpPr>
                <p:sp>
                  <p:nvSpPr>
                    <p:cNvPr id="190" name="Oval 70">
                      <a:extLst>
                        <a:ext uri="{FF2B5EF4-FFF2-40B4-BE49-F238E27FC236}">
                          <a16:creationId xmlns:a16="http://schemas.microsoft.com/office/drawing/2014/main" id="{4E914AF4-6F46-473A-B16B-ED42547802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768"/>
                      <a:ext cx="624" cy="192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/>
                        <a:t>Aug</a:t>
                      </a:r>
                      <a:endParaRPr lang="en-US" altLang="zh-CN" sz="2400"/>
                    </a:p>
                  </p:txBody>
                </p:sp>
                <p:sp>
                  <p:nvSpPr>
                    <p:cNvPr id="191" name="Rectangle 71">
                      <a:extLst>
                        <a:ext uri="{FF2B5EF4-FFF2-40B4-BE49-F238E27FC236}">
                          <a16:creationId xmlns:a16="http://schemas.microsoft.com/office/drawing/2014/main" id="{D05859B9-BE21-49AB-BFD6-F40BB586B0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624"/>
                      <a:ext cx="288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46800" rIns="0" bIns="46800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charset="0"/>
                          <a:ea typeface="宋体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altLang="zh-CN" sz="1800"/>
                    </a:p>
                  </p:txBody>
                </p:sp>
              </p:grpSp>
              <p:sp>
                <p:nvSpPr>
                  <p:cNvPr id="189" name="Line 72">
                    <a:extLst>
                      <a:ext uri="{FF2B5EF4-FFF2-40B4-BE49-F238E27FC236}">
                        <a16:creationId xmlns:a16="http://schemas.microsoft.com/office/drawing/2014/main" id="{09609F7D-F534-477F-9C5D-967322C6C2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912"/>
                    <a:ext cx="240" cy="19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6" name="Rectangle 73">
                  <a:extLst>
                    <a:ext uri="{FF2B5EF4-FFF2-40B4-BE49-F238E27FC236}">
                      <a16:creationId xmlns:a16="http://schemas.microsoft.com/office/drawing/2014/main" id="{073F011F-1DFB-4D3C-A568-08430E07E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792" y="1104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1</a:t>
                  </a:r>
                  <a:endParaRPr lang="en-US" altLang="zh-CN" sz="1800"/>
                </a:p>
              </p:txBody>
            </p:sp>
            <p:sp>
              <p:nvSpPr>
                <p:cNvPr id="187" name="Rectangle 74">
                  <a:extLst>
                    <a:ext uri="{FF2B5EF4-FFF2-40B4-BE49-F238E27FC236}">
                      <a16:creationId xmlns:a16="http://schemas.microsoft.com/office/drawing/2014/main" id="{F48D70AE-4388-434F-84EF-59CF4C6E5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368" y="76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  <a:sym typeface="Symbol" charset="2"/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71" name="Rectangle 75">
                <a:extLst>
                  <a:ext uri="{FF2B5EF4-FFF2-40B4-BE49-F238E27FC236}">
                    <a16:creationId xmlns:a16="http://schemas.microsoft.com/office/drawing/2014/main" id="{7A390920-791F-40CA-9921-A43AFDA0C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endParaRPr lang="en-US" altLang="zh-CN" sz="1800"/>
              </a:p>
            </p:txBody>
          </p:sp>
          <p:grpSp>
            <p:nvGrpSpPr>
              <p:cNvPr id="172" name="Group 76">
                <a:extLst>
                  <a:ext uri="{FF2B5EF4-FFF2-40B4-BE49-F238E27FC236}">
                    <a16:creationId xmlns:a16="http://schemas.microsoft.com/office/drawing/2014/main" id="{8FD67B33-9275-4F73-9708-D47CD26E5C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976"/>
                <a:ext cx="672" cy="384"/>
                <a:chOff x="1440" y="912"/>
                <a:chExt cx="672" cy="384"/>
              </a:xfrm>
            </p:grpSpPr>
            <p:grpSp>
              <p:nvGrpSpPr>
                <p:cNvPr id="179" name="Group 77">
                  <a:extLst>
                    <a:ext uri="{FF2B5EF4-FFF2-40B4-BE49-F238E27FC236}">
                      <a16:creationId xmlns:a16="http://schemas.microsoft.com/office/drawing/2014/main" id="{E1FB0E77-9412-45CC-9DBA-8354528D35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81" name="Oval 78">
                    <a:extLst>
                      <a:ext uri="{FF2B5EF4-FFF2-40B4-BE49-F238E27FC236}">
                        <a16:creationId xmlns:a16="http://schemas.microsoft.com/office/drawing/2014/main" id="{733FCEC6-BBBF-4946-962A-E67E2FE47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Jan</a:t>
                    </a:r>
                    <a:endParaRPr lang="en-US" altLang="zh-CN" sz="2400"/>
                  </a:p>
                </p:txBody>
              </p:sp>
              <p:sp>
                <p:nvSpPr>
                  <p:cNvPr id="182" name="Rectangle 79">
                    <a:extLst>
                      <a:ext uri="{FF2B5EF4-FFF2-40B4-BE49-F238E27FC236}">
                        <a16:creationId xmlns:a16="http://schemas.microsoft.com/office/drawing/2014/main" id="{DF1FC11C-7AD1-4FD0-AFA2-C617730CEF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80" name="Line 80">
                  <a:extLst>
                    <a:ext uri="{FF2B5EF4-FFF2-40B4-BE49-F238E27FC236}">
                      <a16:creationId xmlns:a16="http://schemas.microsoft.com/office/drawing/2014/main" id="{6DB3C0DA-1CA8-4014-B5C6-D69AD76BF5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3" name="Rectangle 81">
                <a:extLst>
                  <a:ext uri="{FF2B5EF4-FFF2-40B4-BE49-F238E27FC236}">
                    <a16:creationId xmlns:a16="http://schemas.microsoft.com/office/drawing/2014/main" id="{8ED23FFB-B6E7-4788-820B-EE9DCD020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  <p:grpSp>
            <p:nvGrpSpPr>
              <p:cNvPr id="174" name="Group 82">
                <a:extLst>
                  <a:ext uri="{FF2B5EF4-FFF2-40B4-BE49-F238E27FC236}">
                    <a16:creationId xmlns:a16="http://schemas.microsoft.com/office/drawing/2014/main" id="{FD0A5DB3-4651-4563-B60B-316BC94191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2976"/>
                <a:ext cx="672" cy="384"/>
                <a:chOff x="1440" y="912"/>
                <a:chExt cx="672" cy="384"/>
              </a:xfrm>
            </p:grpSpPr>
            <p:grpSp>
              <p:nvGrpSpPr>
                <p:cNvPr id="175" name="Group 83">
                  <a:extLst>
                    <a:ext uri="{FF2B5EF4-FFF2-40B4-BE49-F238E27FC236}">
                      <a16:creationId xmlns:a16="http://schemas.microsoft.com/office/drawing/2014/main" id="{D90F1823-2E0F-4EE5-9B2F-BB2B5614F9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960"/>
                  <a:ext cx="624" cy="336"/>
                  <a:chOff x="912" y="624"/>
                  <a:chExt cx="624" cy="336"/>
                </a:xfrm>
              </p:grpSpPr>
              <p:sp>
                <p:nvSpPr>
                  <p:cNvPr id="177" name="Oval 84">
                    <a:extLst>
                      <a:ext uri="{FF2B5EF4-FFF2-40B4-BE49-F238E27FC236}">
                        <a16:creationId xmlns:a16="http://schemas.microsoft.com/office/drawing/2014/main" id="{4BF5EAC0-6091-482F-BFDC-245D5A4583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2" y="768"/>
                    <a:ext cx="624" cy="192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/>
                      <a:t>Apr</a:t>
                    </a:r>
                    <a:endParaRPr lang="en-US" altLang="zh-CN" sz="2400"/>
                  </a:p>
                </p:txBody>
              </p:sp>
              <p:sp>
                <p:nvSpPr>
                  <p:cNvPr id="178" name="Rectangle 85">
                    <a:extLst>
                      <a:ext uri="{FF2B5EF4-FFF2-40B4-BE49-F238E27FC236}">
                        <a16:creationId xmlns:a16="http://schemas.microsoft.com/office/drawing/2014/main" id="{2ACD773D-ED40-415F-9194-2CDF95EE8C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624"/>
                    <a:ext cx="288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46800" rIns="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800">
                        <a:solidFill>
                          <a:schemeClr val="accent1"/>
                        </a:solidFill>
                      </a:rPr>
                      <a:t>0</a:t>
                    </a:r>
                    <a:endParaRPr lang="en-US" altLang="zh-CN" sz="1800"/>
                  </a:p>
                </p:txBody>
              </p:sp>
            </p:grpSp>
            <p:sp>
              <p:nvSpPr>
                <p:cNvPr id="176" name="Line 86">
                  <a:extLst>
                    <a:ext uri="{FF2B5EF4-FFF2-40B4-BE49-F238E27FC236}">
                      <a16:creationId xmlns:a16="http://schemas.microsoft.com/office/drawing/2014/main" id="{4CAEC912-D4D7-458D-A68C-FFC7BCFA6F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912"/>
                  <a:ext cx="24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46800" rIns="0" bIns="4680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5" name="Group 87">
              <a:extLst>
                <a:ext uri="{FF2B5EF4-FFF2-40B4-BE49-F238E27FC236}">
                  <a16:creationId xmlns:a16="http://schemas.microsoft.com/office/drawing/2014/main" id="{7BC63B1B-EE0E-4B91-A69E-F905198E2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200"/>
              <a:ext cx="672" cy="384"/>
              <a:chOff x="1440" y="912"/>
              <a:chExt cx="672" cy="384"/>
            </a:xfrm>
          </p:grpSpPr>
          <p:grpSp>
            <p:nvGrpSpPr>
              <p:cNvPr id="166" name="Group 88">
                <a:extLst>
                  <a:ext uri="{FF2B5EF4-FFF2-40B4-BE49-F238E27FC236}">
                    <a16:creationId xmlns:a16="http://schemas.microsoft.com/office/drawing/2014/main" id="{D4905A68-4080-45E5-BD82-2B9C3ADD57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960"/>
                <a:ext cx="624" cy="336"/>
                <a:chOff x="912" y="624"/>
                <a:chExt cx="624" cy="336"/>
              </a:xfrm>
            </p:grpSpPr>
            <p:sp>
              <p:nvSpPr>
                <p:cNvPr id="168" name="Oval 89">
                  <a:extLst>
                    <a:ext uri="{FF2B5EF4-FFF2-40B4-BE49-F238E27FC236}">
                      <a16:creationId xmlns:a16="http://schemas.microsoft.com/office/drawing/2014/main" id="{4FFB2304-CB2C-4EEB-AFFF-B12AFC579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768"/>
                  <a:ext cx="624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/>
                    <a:t>Nov</a:t>
                  </a:r>
                  <a:endParaRPr lang="en-US" altLang="zh-CN" sz="2400"/>
                </a:p>
              </p:txBody>
            </p:sp>
            <p:sp>
              <p:nvSpPr>
                <p:cNvPr id="169" name="Rectangle 90">
                  <a:extLst>
                    <a:ext uri="{FF2B5EF4-FFF2-40B4-BE49-F238E27FC236}">
                      <a16:creationId xmlns:a16="http://schemas.microsoft.com/office/drawing/2014/main" id="{1114B0BB-8A09-407F-8750-FA1E6576C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624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lang="en-US" altLang="zh-CN" sz="1800"/>
                </a:p>
              </p:txBody>
            </p:sp>
          </p:grpSp>
          <p:sp>
            <p:nvSpPr>
              <p:cNvPr id="167" name="Line 91">
                <a:extLst>
                  <a:ext uri="{FF2B5EF4-FFF2-40B4-BE49-F238E27FC236}">
                    <a16:creationId xmlns:a16="http://schemas.microsoft.com/office/drawing/2014/main" id="{CBAD21C2-16BA-4928-8273-FB32CB5FE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912"/>
                <a:ext cx="24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80" name="Group 93">
            <a:extLst>
              <a:ext uri="{FF2B5EF4-FFF2-40B4-BE49-F238E27FC236}">
                <a16:creationId xmlns:a16="http://schemas.microsoft.com/office/drawing/2014/main" id="{748ECBB0-3E2D-405A-853D-1F8FAEAC231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00648"/>
            <a:ext cx="2209800" cy="2552700"/>
            <a:chOff x="240" y="2232"/>
            <a:chExt cx="1392" cy="1608"/>
          </a:xfrm>
        </p:grpSpPr>
        <p:grpSp>
          <p:nvGrpSpPr>
            <p:cNvPr id="281" name="Group 94">
              <a:extLst>
                <a:ext uri="{FF2B5EF4-FFF2-40B4-BE49-F238E27FC236}">
                  <a16:creationId xmlns:a16="http://schemas.microsoft.com/office/drawing/2014/main" id="{2336A996-56CB-4172-9181-3358D4EE356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12" y="2232"/>
              <a:ext cx="240" cy="384"/>
              <a:chOff x="1008" y="2832"/>
              <a:chExt cx="240" cy="384"/>
            </a:xfrm>
          </p:grpSpPr>
          <p:sp>
            <p:nvSpPr>
              <p:cNvPr id="299" name="Oval 95">
                <a:extLst>
                  <a:ext uri="{FF2B5EF4-FFF2-40B4-BE49-F238E27FC236}">
                    <a16:creationId xmlns:a16="http://schemas.microsoft.com/office/drawing/2014/main" id="{E196428B-714C-42D8-90F4-623D14BA0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300" name="Rectangle 96">
                <a:extLst>
                  <a:ext uri="{FF2B5EF4-FFF2-40B4-BE49-F238E27FC236}">
                    <a16:creationId xmlns:a16="http://schemas.microsoft.com/office/drawing/2014/main" id="{C098DD74-987C-4219-975A-607443984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1</a:t>
                </a:r>
                <a:endParaRPr lang="en-US" altLang="zh-CN" sz="1800"/>
              </a:p>
            </p:txBody>
          </p:sp>
        </p:grpSp>
        <p:grpSp>
          <p:nvGrpSpPr>
            <p:cNvPr id="282" name="Group 97">
              <a:extLst>
                <a:ext uri="{FF2B5EF4-FFF2-40B4-BE49-F238E27FC236}">
                  <a16:creationId xmlns:a16="http://schemas.microsoft.com/office/drawing/2014/main" id="{72605C14-9096-429F-ACD1-33A9C5E7A20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8" y="2520"/>
              <a:ext cx="240" cy="384"/>
              <a:chOff x="1008" y="2832"/>
              <a:chExt cx="240" cy="384"/>
            </a:xfrm>
          </p:grpSpPr>
          <p:sp>
            <p:nvSpPr>
              <p:cNvPr id="297" name="Oval 98">
                <a:extLst>
                  <a:ext uri="{FF2B5EF4-FFF2-40B4-BE49-F238E27FC236}">
                    <a16:creationId xmlns:a16="http://schemas.microsoft.com/office/drawing/2014/main" id="{22514DAE-38C6-45D7-B089-920B3042F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298" name="Rectangle 99">
                <a:extLst>
                  <a:ext uri="{FF2B5EF4-FFF2-40B4-BE49-F238E27FC236}">
                    <a16:creationId xmlns:a16="http://schemas.microsoft.com/office/drawing/2014/main" id="{8E45B1B7-7D1D-4AA0-B22B-5700D44F1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283" name="Line 100">
              <a:extLst>
                <a:ext uri="{FF2B5EF4-FFF2-40B4-BE49-F238E27FC236}">
                  <a16:creationId xmlns:a16="http://schemas.microsoft.com/office/drawing/2014/main" id="{28D75CC3-A3E7-4FBC-BD22-2EDD480C0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3" y="2592"/>
              <a:ext cx="218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84" name="Line 101">
              <a:extLst>
                <a:ext uri="{FF2B5EF4-FFF2-40B4-BE49-F238E27FC236}">
                  <a16:creationId xmlns:a16="http://schemas.microsoft.com/office/drawing/2014/main" id="{F224BEEF-9305-4B7A-A939-772FFBD26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85" name="Line 102">
              <a:extLst>
                <a:ext uri="{FF2B5EF4-FFF2-40B4-BE49-F238E27FC236}">
                  <a16:creationId xmlns:a16="http://schemas.microsoft.com/office/drawing/2014/main" id="{CAD01EDA-5B41-4CBB-8FB8-77DE1A396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880"/>
              <a:ext cx="122" cy="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86" name="Line 103">
              <a:extLst>
                <a:ext uri="{FF2B5EF4-FFF2-40B4-BE49-F238E27FC236}">
                  <a16:creationId xmlns:a16="http://schemas.microsoft.com/office/drawing/2014/main" id="{F44A867F-093F-4915-A73B-944D59E90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880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87" name="Rectangle 104">
              <a:extLst>
                <a:ext uri="{FF2B5EF4-FFF2-40B4-BE49-F238E27FC236}">
                  <a16:creationId xmlns:a16="http://schemas.microsoft.com/office/drawing/2014/main" id="{D3243BBB-6BC6-4C1C-87F2-EA6EDA5BED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" y="3024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288" name="Rectangle 105">
              <a:extLst>
                <a:ext uri="{FF2B5EF4-FFF2-40B4-BE49-F238E27FC236}">
                  <a16:creationId xmlns:a16="http://schemas.microsoft.com/office/drawing/2014/main" id="{0E6C88FB-F53B-4CAD-B22B-72B15CDD3B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92" y="2736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289" name="Rectangle 106">
              <a:extLst>
                <a:ext uri="{FF2B5EF4-FFF2-40B4-BE49-F238E27FC236}">
                  <a16:creationId xmlns:a16="http://schemas.microsoft.com/office/drawing/2014/main" id="{34C52119-4F27-442D-BB44-AEB5030364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92" y="3552"/>
              <a:ext cx="240" cy="288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290" name="Group 107">
              <a:extLst>
                <a:ext uri="{FF2B5EF4-FFF2-40B4-BE49-F238E27FC236}">
                  <a16:creationId xmlns:a16="http://schemas.microsoft.com/office/drawing/2014/main" id="{BD6B94B4-5B42-45B5-8E9F-81889E55D2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6" y="2808"/>
              <a:ext cx="240" cy="384"/>
              <a:chOff x="1008" y="2832"/>
              <a:chExt cx="240" cy="384"/>
            </a:xfrm>
          </p:grpSpPr>
          <p:sp>
            <p:nvSpPr>
              <p:cNvPr id="295" name="Oval 108">
                <a:extLst>
                  <a:ext uri="{FF2B5EF4-FFF2-40B4-BE49-F238E27FC236}">
                    <a16:creationId xmlns:a16="http://schemas.microsoft.com/office/drawing/2014/main" id="{6B9432CA-F4EF-47DF-86E7-E04FDF4EC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C</a:t>
                </a:r>
              </a:p>
            </p:txBody>
          </p:sp>
          <p:sp>
            <p:nvSpPr>
              <p:cNvPr id="296" name="Rectangle 109">
                <a:extLst>
                  <a:ext uri="{FF2B5EF4-FFF2-40B4-BE49-F238E27FC236}">
                    <a16:creationId xmlns:a16="http://schemas.microsoft.com/office/drawing/2014/main" id="{A6F49B40-81C3-4298-ADAC-7E40409BF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291" name="Line 110">
              <a:extLst>
                <a:ext uri="{FF2B5EF4-FFF2-40B4-BE49-F238E27FC236}">
                  <a16:creationId xmlns:a16="http://schemas.microsoft.com/office/drawing/2014/main" id="{D36CAFD0-22B1-4BEA-A450-10D04C7F9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6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92" name="Line 111">
              <a:extLst>
                <a:ext uri="{FF2B5EF4-FFF2-40B4-BE49-F238E27FC236}">
                  <a16:creationId xmlns:a16="http://schemas.microsoft.com/office/drawing/2014/main" id="{01679B50-B5A7-4DE8-9C2B-560235560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316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293" name="Rectangle 112">
              <a:extLst>
                <a:ext uri="{FF2B5EF4-FFF2-40B4-BE49-F238E27FC236}">
                  <a16:creationId xmlns:a16="http://schemas.microsoft.com/office/drawing/2014/main" id="{F02C6686-C797-432F-AFF1-0BFEEA974B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6" y="331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294" name="Rectangle 113">
              <a:extLst>
                <a:ext uri="{FF2B5EF4-FFF2-40B4-BE49-F238E27FC236}">
                  <a16:creationId xmlns:a16="http://schemas.microsoft.com/office/drawing/2014/main" id="{70C3CF55-48BE-4081-95A2-0DDCB12025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6" y="331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</p:grpSp>
      <p:grpSp>
        <p:nvGrpSpPr>
          <p:cNvPr id="301" name="Group 114">
            <a:extLst>
              <a:ext uri="{FF2B5EF4-FFF2-40B4-BE49-F238E27FC236}">
                <a16:creationId xmlns:a16="http://schemas.microsoft.com/office/drawing/2014/main" id="{D46AEA08-46DE-4E0D-95FE-E506A2A6E87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538748"/>
            <a:ext cx="1371600" cy="762000"/>
            <a:chOff x="1872" y="2976"/>
            <a:chExt cx="864" cy="480"/>
          </a:xfrm>
        </p:grpSpPr>
        <p:sp>
          <p:nvSpPr>
            <p:cNvPr id="302" name="AutoShape 115">
              <a:extLst>
                <a:ext uri="{FF2B5EF4-FFF2-40B4-BE49-F238E27FC236}">
                  <a16:creationId xmlns:a16="http://schemas.microsoft.com/office/drawing/2014/main" id="{5B3F3F09-020D-4DFF-8322-B0FF46060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03" name="Rectangle 116">
              <a:extLst>
                <a:ext uri="{FF2B5EF4-FFF2-40B4-BE49-F238E27FC236}">
                  <a16:creationId xmlns:a16="http://schemas.microsoft.com/office/drawing/2014/main" id="{9CD392F0-45C0-4275-A399-6EC33B88F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LR</a:t>
              </a:r>
              <a:endParaRPr lang="en-US" altLang="zh-CN" sz="2000"/>
            </a:p>
          </p:txBody>
        </p:sp>
        <p:sp>
          <p:nvSpPr>
            <p:cNvPr id="304" name="Rectangle 117">
              <a:extLst>
                <a:ext uri="{FF2B5EF4-FFF2-40B4-BE49-F238E27FC236}">
                  <a16:creationId xmlns:a16="http://schemas.microsoft.com/office/drawing/2014/main" id="{39109659-5442-477B-ABD3-3A74273A2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插入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05" name="Group 118">
            <a:extLst>
              <a:ext uri="{FF2B5EF4-FFF2-40B4-BE49-F238E27FC236}">
                <a16:creationId xmlns:a16="http://schemas.microsoft.com/office/drawing/2014/main" id="{15FBB214-A099-4C57-9CD8-B67C39FD40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38748"/>
            <a:ext cx="2209800" cy="3046413"/>
            <a:chOff x="2160" y="2256"/>
            <a:chExt cx="1392" cy="1919"/>
          </a:xfrm>
        </p:grpSpPr>
        <p:grpSp>
          <p:nvGrpSpPr>
            <p:cNvPr id="306" name="Group 119">
              <a:extLst>
                <a:ext uri="{FF2B5EF4-FFF2-40B4-BE49-F238E27FC236}">
                  <a16:creationId xmlns:a16="http://schemas.microsoft.com/office/drawing/2014/main" id="{3A057474-8A44-44C3-876E-B55DF82DD37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32" y="2256"/>
              <a:ext cx="240" cy="384"/>
              <a:chOff x="1008" y="2832"/>
              <a:chExt cx="240" cy="384"/>
            </a:xfrm>
          </p:grpSpPr>
          <p:sp>
            <p:nvSpPr>
              <p:cNvPr id="327" name="Oval 120">
                <a:extLst>
                  <a:ext uri="{FF2B5EF4-FFF2-40B4-BE49-F238E27FC236}">
                    <a16:creationId xmlns:a16="http://schemas.microsoft.com/office/drawing/2014/main" id="{58F402D6-4D63-4B77-8AB1-FD2DCAF7B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328" name="Rectangle 121">
                <a:extLst>
                  <a:ext uri="{FF2B5EF4-FFF2-40B4-BE49-F238E27FC236}">
                    <a16:creationId xmlns:a16="http://schemas.microsoft.com/office/drawing/2014/main" id="{14197959-A352-4696-BF73-2B53A488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sym typeface="Symbol" charset="2"/>
                  </a:rPr>
                  <a:t>2</a:t>
                </a:r>
                <a:endParaRPr lang="en-US" altLang="zh-CN" sz="1800"/>
              </a:p>
            </p:txBody>
          </p:sp>
        </p:grpSp>
        <p:grpSp>
          <p:nvGrpSpPr>
            <p:cNvPr id="307" name="Group 122">
              <a:extLst>
                <a:ext uri="{FF2B5EF4-FFF2-40B4-BE49-F238E27FC236}">
                  <a16:creationId xmlns:a16="http://schemas.microsoft.com/office/drawing/2014/main" id="{E3193205-036F-449A-BCB8-7D2D2252F5C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8" y="2544"/>
              <a:ext cx="240" cy="384"/>
              <a:chOff x="1008" y="2832"/>
              <a:chExt cx="240" cy="384"/>
            </a:xfrm>
          </p:grpSpPr>
          <p:sp>
            <p:nvSpPr>
              <p:cNvPr id="325" name="Oval 123">
                <a:extLst>
                  <a:ext uri="{FF2B5EF4-FFF2-40B4-BE49-F238E27FC236}">
                    <a16:creationId xmlns:a16="http://schemas.microsoft.com/office/drawing/2014/main" id="{005312D1-B5AB-4CED-B69C-0D40E90D9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326" name="Rectangle 124">
                <a:extLst>
                  <a:ext uri="{FF2B5EF4-FFF2-40B4-BE49-F238E27FC236}">
                    <a16:creationId xmlns:a16="http://schemas.microsoft.com/office/drawing/2014/main" id="{10C184EB-E0CB-4FCF-A0C8-11418FB92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sp>
          <p:nvSpPr>
            <p:cNvPr id="308" name="Line 125">
              <a:extLst>
                <a:ext uri="{FF2B5EF4-FFF2-40B4-BE49-F238E27FC236}">
                  <a16:creationId xmlns:a16="http://schemas.microsoft.com/office/drawing/2014/main" id="{277CF527-024F-449F-8F78-A0082D68C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3" y="2616"/>
              <a:ext cx="218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09" name="Line 126">
              <a:extLst>
                <a:ext uri="{FF2B5EF4-FFF2-40B4-BE49-F238E27FC236}">
                  <a16:creationId xmlns:a16="http://schemas.microsoft.com/office/drawing/2014/main" id="{30FAD6CA-1437-4C0E-B24B-A49455136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16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10" name="Line 127">
              <a:extLst>
                <a:ext uri="{FF2B5EF4-FFF2-40B4-BE49-F238E27FC236}">
                  <a16:creationId xmlns:a16="http://schemas.microsoft.com/office/drawing/2014/main" id="{5FD88D59-9750-4DA8-828E-66CB45D38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904"/>
              <a:ext cx="122" cy="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11" name="Line 128">
              <a:extLst>
                <a:ext uri="{FF2B5EF4-FFF2-40B4-BE49-F238E27FC236}">
                  <a16:creationId xmlns:a16="http://schemas.microsoft.com/office/drawing/2014/main" id="{54792619-848C-4037-A3CE-F51CFD74A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04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12" name="Rectangle 129">
              <a:extLst>
                <a:ext uri="{FF2B5EF4-FFF2-40B4-BE49-F238E27FC236}">
                  <a16:creationId xmlns:a16="http://schemas.microsoft.com/office/drawing/2014/main" id="{60B25AB5-13F9-46DD-8EDC-D4919932C8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0" y="3048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313" name="Rectangle 130">
              <a:extLst>
                <a:ext uri="{FF2B5EF4-FFF2-40B4-BE49-F238E27FC236}">
                  <a16:creationId xmlns:a16="http://schemas.microsoft.com/office/drawing/2014/main" id="{36EB6CD0-2F24-432E-B06B-E1BD7CD41B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2" y="2760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314" name="Rectangle 131">
              <a:extLst>
                <a:ext uri="{FF2B5EF4-FFF2-40B4-BE49-F238E27FC236}">
                  <a16:creationId xmlns:a16="http://schemas.microsoft.com/office/drawing/2014/main" id="{CF2E1745-F1AF-4DD1-97CD-77E018CCD7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2" y="3576"/>
              <a:ext cx="240" cy="288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315" name="Group 132">
              <a:extLst>
                <a:ext uri="{FF2B5EF4-FFF2-40B4-BE49-F238E27FC236}">
                  <a16:creationId xmlns:a16="http://schemas.microsoft.com/office/drawing/2014/main" id="{02CBB850-37B5-49AE-B3FA-9228D6F6F32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36" y="2832"/>
              <a:ext cx="240" cy="384"/>
              <a:chOff x="1008" y="2832"/>
              <a:chExt cx="240" cy="384"/>
            </a:xfrm>
          </p:grpSpPr>
          <p:sp>
            <p:nvSpPr>
              <p:cNvPr id="323" name="Oval 133">
                <a:extLst>
                  <a:ext uri="{FF2B5EF4-FFF2-40B4-BE49-F238E27FC236}">
                    <a16:creationId xmlns:a16="http://schemas.microsoft.com/office/drawing/2014/main" id="{7D057AFC-E952-417D-8DC2-216B41543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C</a:t>
                </a:r>
              </a:p>
            </p:txBody>
          </p:sp>
          <p:sp>
            <p:nvSpPr>
              <p:cNvPr id="324" name="Rectangle 134">
                <a:extLst>
                  <a:ext uri="{FF2B5EF4-FFF2-40B4-BE49-F238E27FC236}">
                    <a16:creationId xmlns:a16="http://schemas.microsoft.com/office/drawing/2014/main" id="{9E21B2B7-8090-4374-B4CE-FA44C0594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1</a:t>
                </a:r>
                <a:endParaRPr lang="en-US" altLang="zh-CN" sz="1800"/>
              </a:p>
            </p:txBody>
          </p:sp>
        </p:grpSp>
        <p:sp>
          <p:nvSpPr>
            <p:cNvPr id="316" name="Line 135">
              <a:extLst>
                <a:ext uri="{FF2B5EF4-FFF2-40B4-BE49-F238E27FC236}">
                  <a16:creationId xmlns:a16="http://schemas.microsoft.com/office/drawing/2014/main" id="{2ADE7D1D-3CC2-4BF6-900E-9651D3C9D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9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17" name="Line 136">
              <a:extLst>
                <a:ext uri="{FF2B5EF4-FFF2-40B4-BE49-F238E27FC236}">
                  <a16:creationId xmlns:a16="http://schemas.microsoft.com/office/drawing/2014/main" id="{2C383045-E42D-4517-8E66-2DDE10E03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19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18" name="Rectangle 137">
              <a:extLst>
                <a:ext uri="{FF2B5EF4-FFF2-40B4-BE49-F238E27FC236}">
                  <a16:creationId xmlns:a16="http://schemas.microsoft.com/office/drawing/2014/main" id="{F35A181A-12EA-4665-BCF6-E5B5AB738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76" y="3336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319" name="Rectangle 138">
              <a:extLst>
                <a:ext uri="{FF2B5EF4-FFF2-40B4-BE49-F238E27FC236}">
                  <a16:creationId xmlns:a16="http://schemas.microsoft.com/office/drawing/2014/main" id="{7A4A6C10-5CBC-425A-A79E-B44637A5EB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3336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320" name="Rectangle 139">
              <a:extLst>
                <a:ext uri="{FF2B5EF4-FFF2-40B4-BE49-F238E27FC236}">
                  <a16:creationId xmlns:a16="http://schemas.microsoft.com/office/drawing/2014/main" id="{EE756B71-7EB6-4D9A-8A50-7FA93FA849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3887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21" name="Rectangle 140">
              <a:extLst>
                <a:ext uri="{FF2B5EF4-FFF2-40B4-BE49-F238E27FC236}">
                  <a16:creationId xmlns:a16="http://schemas.microsoft.com/office/drawing/2014/main" id="{0E51BD45-E959-459B-9989-3D92794AF4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76" y="3887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22" name="Rectangle 141">
              <a:extLst>
                <a:ext uri="{FF2B5EF4-FFF2-40B4-BE49-F238E27FC236}">
                  <a16:creationId xmlns:a16="http://schemas.microsoft.com/office/drawing/2014/main" id="{89014A75-79C0-4C76-AA84-0438BA5C1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888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OR</a:t>
              </a:r>
              <a:endParaRPr lang="en-US" altLang="zh-CN" sz="2000"/>
            </a:p>
          </p:txBody>
        </p:sp>
      </p:grpSp>
      <p:grpSp>
        <p:nvGrpSpPr>
          <p:cNvPr id="329" name="Group 142">
            <a:extLst>
              <a:ext uri="{FF2B5EF4-FFF2-40B4-BE49-F238E27FC236}">
                <a16:creationId xmlns:a16="http://schemas.microsoft.com/office/drawing/2014/main" id="{AE4B6AC7-F326-4BBA-AB50-D9C35255BD2F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38748"/>
            <a:ext cx="1371600" cy="762000"/>
            <a:chOff x="1872" y="2976"/>
            <a:chExt cx="864" cy="480"/>
          </a:xfrm>
        </p:grpSpPr>
        <p:sp>
          <p:nvSpPr>
            <p:cNvPr id="330" name="AutoShape 143">
              <a:extLst>
                <a:ext uri="{FF2B5EF4-FFF2-40B4-BE49-F238E27FC236}">
                  <a16:creationId xmlns:a16="http://schemas.microsoft.com/office/drawing/2014/main" id="{97785DF5-EC6A-4337-B3DB-CEAB06F83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864" cy="96"/>
            </a:xfrm>
            <a:prstGeom prst="rightArrow">
              <a:avLst>
                <a:gd name="adj1" fmla="val 50000"/>
                <a:gd name="adj2" fmla="val 2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31" name="Rectangle 144">
              <a:extLst>
                <a:ext uri="{FF2B5EF4-FFF2-40B4-BE49-F238E27FC236}">
                  <a16:creationId xmlns:a16="http://schemas.microsoft.com/office/drawing/2014/main" id="{02C9ADBB-E2F4-4652-B9C2-68DA8A667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LR</a:t>
              </a:r>
              <a:endParaRPr lang="en-US" altLang="zh-CN" sz="2000"/>
            </a:p>
          </p:txBody>
        </p:sp>
        <p:sp>
          <p:nvSpPr>
            <p:cNvPr id="332" name="Rectangle 145">
              <a:extLst>
                <a:ext uri="{FF2B5EF4-FFF2-40B4-BE49-F238E27FC236}">
                  <a16:creationId xmlns:a16="http://schemas.microsoft.com/office/drawing/2014/main" id="{8AEBC071-6898-46D9-9C03-08F69DB8A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hlink"/>
                  </a:solidFill>
                </a:rPr>
                <a:t>旋转</a:t>
              </a:r>
              <a:endParaRPr lang="en-US" altLang="zh-CN" sz="2000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333" name="Group 146">
            <a:extLst>
              <a:ext uri="{FF2B5EF4-FFF2-40B4-BE49-F238E27FC236}">
                <a16:creationId xmlns:a16="http://schemas.microsoft.com/office/drawing/2014/main" id="{A4C9C1BC-6534-4BF5-B7D7-98D5FECE1CB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843548"/>
            <a:ext cx="2706688" cy="2630488"/>
            <a:chOff x="1319" y="1632"/>
            <a:chExt cx="1705" cy="1657"/>
          </a:xfrm>
        </p:grpSpPr>
        <p:sp>
          <p:nvSpPr>
            <p:cNvPr id="334" name="Rectangle 147">
              <a:extLst>
                <a:ext uri="{FF2B5EF4-FFF2-40B4-BE49-F238E27FC236}">
                  <a16:creationId xmlns:a16="http://schemas.microsoft.com/office/drawing/2014/main" id="{2881FA41-86E9-49C7-A21B-0C7AB6B7A1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19" y="2471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335" name="Rectangle 148">
              <a:extLst>
                <a:ext uri="{FF2B5EF4-FFF2-40B4-BE49-F238E27FC236}">
                  <a16:creationId xmlns:a16="http://schemas.microsoft.com/office/drawing/2014/main" id="{F233BE44-A077-4BDE-8234-2829306321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2473"/>
              <a:ext cx="24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grpSp>
          <p:nvGrpSpPr>
            <p:cNvPr id="336" name="Group 149">
              <a:extLst>
                <a:ext uri="{FF2B5EF4-FFF2-40B4-BE49-F238E27FC236}">
                  <a16:creationId xmlns:a16="http://schemas.microsoft.com/office/drawing/2014/main" id="{D894A399-AA75-416D-A725-BCA0091A4B2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064" y="1632"/>
              <a:ext cx="240" cy="384"/>
              <a:chOff x="1008" y="2832"/>
              <a:chExt cx="240" cy="384"/>
            </a:xfrm>
          </p:grpSpPr>
          <p:sp>
            <p:nvSpPr>
              <p:cNvPr id="354" name="Oval 150">
                <a:extLst>
                  <a:ext uri="{FF2B5EF4-FFF2-40B4-BE49-F238E27FC236}">
                    <a16:creationId xmlns:a16="http://schemas.microsoft.com/office/drawing/2014/main" id="{DA6882C0-2422-46DE-BFAB-4DEFF0D39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C</a:t>
                </a:r>
              </a:p>
            </p:txBody>
          </p:sp>
          <p:sp>
            <p:nvSpPr>
              <p:cNvPr id="355" name="Rectangle 151">
                <a:extLst>
                  <a:ext uri="{FF2B5EF4-FFF2-40B4-BE49-F238E27FC236}">
                    <a16:creationId xmlns:a16="http://schemas.microsoft.com/office/drawing/2014/main" id="{BAE13F62-18C3-42D2-8D20-36316C5A9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endParaRPr lang="en-US" altLang="zh-CN" sz="1800"/>
              </a:p>
            </p:txBody>
          </p:sp>
        </p:grpSp>
        <p:sp>
          <p:nvSpPr>
            <p:cNvPr id="337" name="Line 152">
              <a:extLst>
                <a:ext uri="{FF2B5EF4-FFF2-40B4-BE49-F238E27FC236}">
                  <a16:creationId xmlns:a16="http://schemas.microsoft.com/office/drawing/2014/main" id="{4E4E3F81-7ECF-4B89-9C2D-E6448160D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9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338" name="Group 153">
              <a:extLst>
                <a:ext uri="{FF2B5EF4-FFF2-40B4-BE49-F238E27FC236}">
                  <a16:creationId xmlns:a16="http://schemas.microsoft.com/office/drawing/2014/main" id="{E0229D02-286C-456B-97A3-BA2A65DA6D2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92" y="1968"/>
              <a:ext cx="240" cy="384"/>
              <a:chOff x="1008" y="2832"/>
              <a:chExt cx="240" cy="384"/>
            </a:xfrm>
          </p:grpSpPr>
          <p:sp>
            <p:nvSpPr>
              <p:cNvPr id="352" name="Oval 154">
                <a:extLst>
                  <a:ext uri="{FF2B5EF4-FFF2-40B4-BE49-F238E27FC236}">
                    <a16:creationId xmlns:a16="http://schemas.microsoft.com/office/drawing/2014/main" id="{8B8B7ED6-083E-4355-95D3-1A39A89FC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353" name="Rectangle 155">
                <a:extLst>
                  <a:ext uri="{FF2B5EF4-FFF2-40B4-BE49-F238E27FC236}">
                    <a16:creationId xmlns:a16="http://schemas.microsoft.com/office/drawing/2014/main" id="{E92DA6C4-A959-45FF-905D-17AA92C81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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 or 0</a:t>
                </a:r>
              </a:p>
            </p:txBody>
          </p:sp>
        </p:grpSp>
        <p:sp>
          <p:nvSpPr>
            <p:cNvPr id="339" name="Line 156">
              <a:extLst>
                <a:ext uri="{FF2B5EF4-FFF2-40B4-BE49-F238E27FC236}">
                  <a16:creationId xmlns:a16="http://schemas.microsoft.com/office/drawing/2014/main" id="{A55BE11D-7EAB-4E91-AACA-80CED46A9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32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40" name="Line 157">
              <a:extLst>
                <a:ext uri="{FF2B5EF4-FFF2-40B4-BE49-F238E27FC236}">
                  <a16:creationId xmlns:a16="http://schemas.microsoft.com/office/drawing/2014/main" id="{878A8091-A52E-4057-A19F-AA065C71C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32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41" name="Rectangle 158">
              <a:extLst>
                <a:ext uri="{FF2B5EF4-FFF2-40B4-BE49-F238E27FC236}">
                  <a16:creationId xmlns:a16="http://schemas.microsoft.com/office/drawing/2014/main" id="{9483F07E-33CB-4362-B2DB-FF61F23C60C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52" y="247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R</a:t>
              </a:r>
              <a:endParaRPr lang="en-US" altLang="zh-CN" sz="2400"/>
            </a:p>
          </p:txBody>
        </p:sp>
        <p:sp>
          <p:nvSpPr>
            <p:cNvPr id="342" name="Rectangle 159">
              <a:extLst>
                <a:ext uri="{FF2B5EF4-FFF2-40B4-BE49-F238E27FC236}">
                  <a16:creationId xmlns:a16="http://schemas.microsoft.com/office/drawing/2014/main" id="{22751274-6ABE-4139-B3B8-92065B6918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52" y="2999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3" name="Line 160">
              <a:extLst>
                <a:ext uri="{FF2B5EF4-FFF2-40B4-BE49-F238E27FC236}">
                  <a16:creationId xmlns:a16="http://schemas.microsoft.com/office/drawing/2014/main" id="{E58DE6D8-1FFE-4A15-B1F3-A31AA1607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992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grpSp>
          <p:nvGrpSpPr>
            <p:cNvPr id="344" name="Group 161">
              <a:extLst>
                <a:ext uri="{FF2B5EF4-FFF2-40B4-BE49-F238E27FC236}">
                  <a16:creationId xmlns:a16="http://schemas.microsoft.com/office/drawing/2014/main" id="{D373B608-B363-45EC-8B78-EE626AF28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968"/>
              <a:ext cx="240" cy="384"/>
              <a:chOff x="1008" y="2832"/>
              <a:chExt cx="240" cy="384"/>
            </a:xfrm>
          </p:grpSpPr>
          <p:sp>
            <p:nvSpPr>
              <p:cNvPr id="350" name="Oval 162">
                <a:extLst>
                  <a:ext uri="{FF2B5EF4-FFF2-40B4-BE49-F238E27FC236}">
                    <a16:creationId xmlns:a16="http://schemas.microsoft.com/office/drawing/2014/main" id="{F273A258-8DEF-48CE-8C04-C53C52D58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351" name="Rectangle 163">
                <a:extLst>
                  <a:ext uri="{FF2B5EF4-FFF2-40B4-BE49-F238E27FC236}">
                    <a16:creationId xmlns:a16="http://schemas.microsoft.com/office/drawing/2014/main" id="{7322509A-CCC2-40DD-8496-5C6E978DE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24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1"/>
                    </a:solidFill>
                    <a:sym typeface="Symbol" charset="2"/>
                  </a:rPr>
                  <a:t>0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 or 1</a:t>
                </a:r>
              </a:p>
            </p:txBody>
          </p:sp>
        </p:grpSp>
        <p:sp>
          <p:nvSpPr>
            <p:cNvPr id="345" name="Line 164">
              <a:extLst>
                <a:ext uri="{FF2B5EF4-FFF2-40B4-BE49-F238E27FC236}">
                  <a16:creationId xmlns:a16="http://schemas.microsoft.com/office/drawing/2014/main" id="{81DA8D15-0C00-4891-A0F5-674EA755C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32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46" name="Line 165">
              <a:extLst>
                <a:ext uri="{FF2B5EF4-FFF2-40B4-BE49-F238E27FC236}">
                  <a16:creationId xmlns:a16="http://schemas.microsoft.com/office/drawing/2014/main" id="{CE65784F-89D5-4FC6-9979-383BADAEF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32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347" name="Rectangle 166">
              <a:extLst>
                <a:ext uri="{FF2B5EF4-FFF2-40B4-BE49-F238E27FC236}">
                  <a16:creationId xmlns:a16="http://schemas.microsoft.com/office/drawing/2014/main" id="{C6FA7129-D816-46A2-945B-D6BC3A316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72"/>
              <a:ext cx="24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  <a:r>
                <a:rPr lang="en-US" altLang="zh-CN" sz="2000" baseline="-25000"/>
                <a:t>L</a:t>
              </a:r>
              <a:endParaRPr lang="en-US" altLang="zh-CN" sz="2400"/>
            </a:p>
          </p:txBody>
        </p:sp>
        <p:sp>
          <p:nvSpPr>
            <p:cNvPr id="348" name="Rectangle 167">
              <a:extLst>
                <a:ext uri="{FF2B5EF4-FFF2-40B4-BE49-F238E27FC236}">
                  <a16:creationId xmlns:a16="http://schemas.microsoft.com/office/drawing/2014/main" id="{32DA442A-B6D5-49CB-AF83-00E74378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99"/>
              <a:ext cx="240" cy="28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49" name="Rectangle 168">
              <a:extLst>
                <a:ext uri="{FF2B5EF4-FFF2-40B4-BE49-F238E27FC236}">
                  <a16:creationId xmlns:a16="http://schemas.microsoft.com/office/drawing/2014/main" id="{83F5D729-B3BC-4D27-A212-620E7C17C4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64" y="297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OR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48" grpId="0" animBg="1" autoUpdateAnimBg="0"/>
      <p:bldP spid="154" grpId="0" animBg="1" autoUpdateAnimBg="0"/>
      <p:bldP spid="155" grpId="0" animBg="1" autoUpdateAnimBg="0"/>
      <p:bldP spid="156" grpId="0" animBg="1" autoUpdateAnimBg="0"/>
      <p:bldP spid="157" grpId="0" animBg="1"/>
      <p:bldP spid="1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1170</Words>
  <Application>Microsoft Office PowerPoint</Application>
  <PresentationFormat>全屏显示(4:3)</PresentationFormat>
  <Paragraphs>553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楷体</vt:lpstr>
      <vt:lpstr>宋体</vt:lpstr>
      <vt:lpstr>Arial</vt:lpstr>
      <vt:lpstr>Calibri</vt:lpstr>
      <vt:lpstr>Symbol</vt:lpstr>
      <vt:lpstr>Times New Roman</vt:lpstr>
      <vt:lpstr>Webdings</vt:lpstr>
      <vt:lpstr>Wingdings</vt:lpstr>
      <vt:lpstr>Office Theme</vt:lpstr>
      <vt:lpstr>4.2平衡二叉树</vt:lpstr>
      <vt:lpstr>什么是平衡二叉树</vt:lpstr>
      <vt:lpstr>什么是平衡二叉树</vt:lpstr>
      <vt:lpstr>PowerPoint 演示文稿</vt:lpstr>
      <vt:lpstr>PowerPoint 演示文稿</vt:lpstr>
      <vt:lpstr>平衡二叉树的调整</vt:lpstr>
      <vt:lpstr>平衡二叉树的调整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micky0123123@outlook.com</cp:lastModifiedBy>
  <cp:revision>26</cp:revision>
  <dcterms:created xsi:type="dcterms:W3CDTF">2020-10-29T07:32:38Z</dcterms:created>
  <dcterms:modified xsi:type="dcterms:W3CDTF">2021-11-02T08:28:37Z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2020-10-29T00:00:00Z</vt:filetime>
  </property>
</Properties>
</file>