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1" r:id="rId1"/>
  </p:sldMasterIdLst>
  <p:notesMasterIdLst>
    <p:notesMasterId r:id="rId16"/>
  </p:notesMasterIdLst>
  <p:sldIdLst>
    <p:sldId id="583" r:id="rId2"/>
    <p:sldId id="589" r:id="rId3"/>
    <p:sldId id="631" r:id="rId4"/>
    <p:sldId id="632" r:id="rId5"/>
    <p:sldId id="634" r:id="rId6"/>
    <p:sldId id="635" r:id="rId7"/>
    <p:sldId id="636" r:id="rId8"/>
    <p:sldId id="637" r:id="rId9"/>
    <p:sldId id="638" r:id="rId10"/>
    <p:sldId id="639" r:id="rId11"/>
    <p:sldId id="640" r:id="rId12"/>
    <p:sldId id="592" r:id="rId13"/>
    <p:sldId id="642" r:id="rId14"/>
    <p:sldId id="643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94" autoAdjust="0"/>
    <p:restoredTop sz="96366" autoAdjust="0"/>
  </p:normalViewPr>
  <p:slideViewPr>
    <p:cSldViewPr snapToGrid="0">
      <p:cViewPr varScale="1">
        <p:scale>
          <a:sx n="114" d="100"/>
          <a:sy n="114" d="100"/>
        </p:scale>
        <p:origin x="456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8A28F9-3648-4CF0-92CF-299B9AE5609E}" type="datetimeFigureOut">
              <a:rPr lang="zh-CN" altLang="en-US" smtClean="0"/>
              <a:t>2020/12/15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F540F5-F88A-45E2-A95B-B6E46A8C3F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64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82356848-E717-4F48-9A38-22F1A7C6819C}" type="datetime1">
              <a:rPr lang="zh-CN" altLang="en-US" smtClean="0"/>
              <a:t>2020/12/15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8DBB-5AAA-4A90-B803-2E7D683D51C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blipFill dpi="0" rotWithShape="1"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393700" ty="-82550" sx="35000" sy="3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8667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219E5-101E-473F-B2D1-9B02A9EE8DB6}" type="datetime1">
              <a:rPr lang="zh-CN" altLang="en-US" smtClean="0"/>
              <a:t>2020/12/15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8DBB-5AAA-4A90-B803-2E7D683D51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5390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E7A2E-5B8B-4FCC-92A4-20708154C235}" type="datetime1">
              <a:rPr lang="zh-CN" altLang="en-US" smtClean="0"/>
              <a:t>2020/12/15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8DBB-5AAA-4A90-B803-2E7D683D51C0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0090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97C1C-C19A-48BF-8404-1E9907A45656}" type="datetime1">
              <a:rPr lang="zh-CN" altLang="en-US" smtClean="0"/>
              <a:t>2020/12/15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8DBB-5AAA-4A90-B803-2E7D683D51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4028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5BC5-D80C-4F4C-9EF4-2FA6540E9AA2}" type="datetime1">
              <a:rPr lang="zh-CN" altLang="en-US" smtClean="0"/>
              <a:t>2020/12/15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8DBB-5AAA-4A90-B803-2E7D683D51C0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0" y="0"/>
            <a:ext cx="12192000" cy="4572000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393700" ty="-82550" sx="35000" sy="3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91320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1B42F-92D0-4AC6-8905-882E46D6D250}" type="datetime1">
              <a:rPr lang="zh-CN" altLang="en-US" smtClean="0"/>
              <a:t>2020/12/15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8DBB-5AAA-4A90-B803-2E7D683D51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9445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E1161-0ED0-4775-9854-0CB583753A90}" type="datetime1">
              <a:rPr lang="zh-CN" altLang="en-US" smtClean="0"/>
              <a:t>2020/12/15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8DBB-5AAA-4A90-B803-2E7D683D51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475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FD631-998E-4513-970B-58C7020BC27B}" type="datetime1">
              <a:rPr lang="zh-CN" altLang="en-US" smtClean="0"/>
              <a:t>2020/12/15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8DBB-5AAA-4A90-B803-2E7D683D51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9345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F696B-C3BF-4BE6-8E27-35393CA3D27A}" type="datetime1">
              <a:rPr lang="zh-CN" altLang="en-US" smtClean="0"/>
              <a:t>2020/12/15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8DBB-5AAA-4A90-B803-2E7D683D51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7132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2CE4C-ADE3-4D9B-8030-678FD9D375EB}" type="datetime1">
              <a:rPr lang="zh-CN" altLang="en-US" smtClean="0"/>
              <a:t>2020/12/15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8DBB-5AAA-4A90-B803-2E7D683D51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2430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F9232-7210-4893-8026-AF237903E4E8}" type="datetime1">
              <a:rPr lang="zh-CN" altLang="en-US" smtClean="0"/>
              <a:t>2020/12/15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8DBB-5AAA-4A90-B803-2E7D683D51C0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7342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F21BF3DB-E312-487A-AC64-3E2413164D1D}" type="datetime1">
              <a:rPr lang="zh-CN" altLang="en-US" smtClean="0"/>
              <a:t>2020/12/15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DA608DBB-5AAA-4A90-B803-2E7D683D51C0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7559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2" r:id="rId1"/>
    <p:sldLayoutId id="2147483933" r:id="rId2"/>
    <p:sldLayoutId id="2147483934" r:id="rId3"/>
    <p:sldLayoutId id="2147483935" r:id="rId4"/>
    <p:sldLayoutId id="2147483936" r:id="rId5"/>
    <p:sldLayoutId id="2147483937" r:id="rId6"/>
    <p:sldLayoutId id="2147483938" r:id="rId7"/>
    <p:sldLayoutId id="2147483939" r:id="rId8"/>
    <p:sldLayoutId id="2147483940" r:id="rId9"/>
    <p:sldLayoutId id="2147483941" r:id="rId10"/>
    <p:sldLayoutId id="2147483942" r:id="rId11"/>
  </p:sldLayoutIdLst>
  <p:hf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3">
            <a:extLst>
              <a:ext uri="{FF2B5EF4-FFF2-40B4-BE49-F238E27FC236}">
                <a16:creationId xmlns:a16="http://schemas.microsoft.com/office/drawing/2014/main" id="{A90B909E-FE88-4912-94F2-D08C4A49FA3E}"/>
              </a:ext>
            </a:extLst>
          </p:cNvPr>
          <p:cNvSpPr/>
          <p:nvPr/>
        </p:nvSpPr>
        <p:spPr>
          <a:xfrm>
            <a:off x="1330909" y="2357438"/>
            <a:ext cx="859155" cy="0"/>
          </a:xfrm>
          <a:custGeom>
            <a:avLst/>
            <a:gdLst/>
            <a:ahLst/>
            <a:cxnLst/>
            <a:rect l="l" t="t" r="r" b="b"/>
            <a:pathLst>
              <a:path w="859155">
                <a:moveTo>
                  <a:pt x="0" y="0"/>
                </a:moveTo>
                <a:lnTo>
                  <a:pt x="858773" y="0"/>
                </a:lnTo>
              </a:path>
            </a:pathLst>
          </a:custGeom>
          <a:ln w="53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4">
            <a:extLst>
              <a:ext uri="{FF2B5EF4-FFF2-40B4-BE49-F238E27FC236}">
                <a16:creationId xmlns:a16="http://schemas.microsoft.com/office/drawing/2014/main" id="{14C1A93E-C44D-4F48-9E7B-B646A04585D2}"/>
              </a:ext>
            </a:extLst>
          </p:cNvPr>
          <p:cNvSpPr/>
          <p:nvPr/>
        </p:nvSpPr>
        <p:spPr>
          <a:xfrm>
            <a:off x="1330147" y="2354770"/>
            <a:ext cx="859790" cy="0"/>
          </a:xfrm>
          <a:custGeom>
            <a:avLst/>
            <a:gdLst/>
            <a:ahLst/>
            <a:cxnLst/>
            <a:rect l="l" t="t" r="r" b="b"/>
            <a:pathLst>
              <a:path w="859789">
                <a:moveTo>
                  <a:pt x="0" y="0"/>
                </a:moveTo>
                <a:lnTo>
                  <a:pt x="859536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5">
            <a:extLst>
              <a:ext uri="{FF2B5EF4-FFF2-40B4-BE49-F238E27FC236}">
                <a16:creationId xmlns:a16="http://schemas.microsoft.com/office/drawing/2014/main" id="{A8C749E9-DFA9-4368-A930-665D722E747A}"/>
              </a:ext>
            </a:extLst>
          </p:cNvPr>
          <p:cNvSpPr/>
          <p:nvPr/>
        </p:nvSpPr>
        <p:spPr>
          <a:xfrm>
            <a:off x="2189683" y="2354770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0" y="0"/>
                </a:moveTo>
                <a:lnTo>
                  <a:pt x="0" y="5334"/>
                </a:lnTo>
                <a:lnTo>
                  <a:pt x="5333" y="5334"/>
                </a:lnTo>
                <a:lnTo>
                  <a:pt x="5333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6">
            <a:extLst>
              <a:ext uri="{FF2B5EF4-FFF2-40B4-BE49-F238E27FC236}">
                <a16:creationId xmlns:a16="http://schemas.microsoft.com/office/drawing/2014/main" id="{4BCCB8B0-1D18-4B14-BC10-624E7ABB0897}"/>
              </a:ext>
            </a:extLst>
          </p:cNvPr>
          <p:cNvSpPr/>
          <p:nvPr/>
        </p:nvSpPr>
        <p:spPr>
          <a:xfrm>
            <a:off x="2189683" y="2354770"/>
            <a:ext cx="5080" cy="0"/>
          </a:xfrm>
          <a:custGeom>
            <a:avLst/>
            <a:gdLst/>
            <a:ahLst/>
            <a:cxnLst/>
            <a:rect l="l" t="t" r="r" b="b"/>
            <a:pathLst>
              <a:path w="5080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7">
            <a:extLst>
              <a:ext uri="{FF2B5EF4-FFF2-40B4-BE49-F238E27FC236}">
                <a16:creationId xmlns:a16="http://schemas.microsoft.com/office/drawing/2014/main" id="{9CC6993C-5C0A-4BFB-98C6-E676A509FDD5}"/>
              </a:ext>
            </a:extLst>
          </p:cNvPr>
          <p:cNvSpPr/>
          <p:nvPr/>
        </p:nvSpPr>
        <p:spPr>
          <a:xfrm>
            <a:off x="2189683" y="2354770"/>
            <a:ext cx="0" cy="5715"/>
          </a:xfrm>
          <a:custGeom>
            <a:avLst/>
            <a:gdLst/>
            <a:ahLst/>
            <a:cxnLst/>
            <a:rect l="l" t="t" r="r" b="b"/>
            <a:pathLst>
              <a:path h="5714">
                <a:moveTo>
                  <a:pt x="0" y="0"/>
                </a:moveTo>
                <a:lnTo>
                  <a:pt x="0" y="533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8">
            <a:extLst>
              <a:ext uri="{FF2B5EF4-FFF2-40B4-BE49-F238E27FC236}">
                <a16:creationId xmlns:a16="http://schemas.microsoft.com/office/drawing/2014/main" id="{5076E741-D6BB-4A3B-8F5F-8F72E8DCE005}"/>
              </a:ext>
            </a:extLst>
          </p:cNvPr>
          <p:cNvSpPr/>
          <p:nvPr/>
        </p:nvSpPr>
        <p:spPr>
          <a:xfrm>
            <a:off x="2195017" y="2357438"/>
            <a:ext cx="2392045" cy="0"/>
          </a:xfrm>
          <a:custGeom>
            <a:avLst/>
            <a:gdLst/>
            <a:ahLst/>
            <a:cxnLst/>
            <a:rect l="l" t="t" r="r" b="b"/>
            <a:pathLst>
              <a:path w="2392045">
                <a:moveTo>
                  <a:pt x="0" y="0"/>
                </a:moveTo>
                <a:lnTo>
                  <a:pt x="2391918" y="0"/>
                </a:lnTo>
              </a:path>
            </a:pathLst>
          </a:custGeom>
          <a:ln w="53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9">
            <a:extLst>
              <a:ext uri="{FF2B5EF4-FFF2-40B4-BE49-F238E27FC236}">
                <a16:creationId xmlns:a16="http://schemas.microsoft.com/office/drawing/2014/main" id="{E68C4F48-01E5-47D7-95D1-1E3F1209A1D3}"/>
              </a:ext>
            </a:extLst>
          </p:cNvPr>
          <p:cNvSpPr/>
          <p:nvPr/>
        </p:nvSpPr>
        <p:spPr>
          <a:xfrm>
            <a:off x="2194255" y="2354770"/>
            <a:ext cx="2392680" cy="0"/>
          </a:xfrm>
          <a:custGeom>
            <a:avLst/>
            <a:gdLst/>
            <a:ahLst/>
            <a:cxnLst/>
            <a:rect l="l" t="t" r="r" b="b"/>
            <a:pathLst>
              <a:path w="2392679">
                <a:moveTo>
                  <a:pt x="0" y="0"/>
                </a:moveTo>
                <a:lnTo>
                  <a:pt x="239268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0">
            <a:extLst>
              <a:ext uri="{FF2B5EF4-FFF2-40B4-BE49-F238E27FC236}">
                <a16:creationId xmlns:a16="http://schemas.microsoft.com/office/drawing/2014/main" id="{63FEEEED-1A13-407A-8F46-BEB6ADC3BDF7}"/>
              </a:ext>
            </a:extLst>
          </p:cNvPr>
          <p:cNvSpPr/>
          <p:nvPr/>
        </p:nvSpPr>
        <p:spPr>
          <a:xfrm>
            <a:off x="4586935" y="2354770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0" y="0"/>
                </a:moveTo>
                <a:lnTo>
                  <a:pt x="0" y="5334"/>
                </a:lnTo>
                <a:lnTo>
                  <a:pt x="5333" y="5334"/>
                </a:lnTo>
                <a:lnTo>
                  <a:pt x="5333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1">
            <a:extLst>
              <a:ext uri="{FF2B5EF4-FFF2-40B4-BE49-F238E27FC236}">
                <a16:creationId xmlns:a16="http://schemas.microsoft.com/office/drawing/2014/main" id="{43F6AF8D-1F68-46D2-B711-E34D52FD6D88}"/>
              </a:ext>
            </a:extLst>
          </p:cNvPr>
          <p:cNvSpPr/>
          <p:nvPr/>
        </p:nvSpPr>
        <p:spPr>
          <a:xfrm>
            <a:off x="4586935" y="2354770"/>
            <a:ext cx="5080" cy="0"/>
          </a:xfrm>
          <a:custGeom>
            <a:avLst/>
            <a:gdLst/>
            <a:ahLst/>
            <a:cxnLst/>
            <a:rect l="l" t="t" r="r" b="b"/>
            <a:pathLst>
              <a:path w="5079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12">
            <a:extLst>
              <a:ext uri="{FF2B5EF4-FFF2-40B4-BE49-F238E27FC236}">
                <a16:creationId xmlns:a16="http://schemas.microsoft.com/office/drawing/2014/main" id="{8591D526-E18E-4C64-8918-FA4C8C0F490B}"/>
              </a:ext>
            </a:extLst>
          </p:cNvPr>
          <p:cNvSpPr/>
          <p:nvPr/>
        </p:nvSpPr>
        <p:spPr>
          <a:xfrm>
            <a:off x="4586935" y="2354770"/>
            <a:ext cx="0" cy="5715"/>
          </a:xfrm>
          <a:custGeom>
            <a:avLst/>
            <a:gdLst/>
            <a:ahLst/>
            <a:cxnLst/>
            <a:rect l="l" t="t" r="r" b="b"/>
            <a:pathLst>
              <a:path h="5714">
                <a:moveTo>
                  <a:pt x="0" y="0"/>
                </a:moveTo>
                <a:lnTo>
                  <a:pt x="0" y="533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13">
            <a:extLst>
              <a:ext uri="{FF2B5EF4-FFF2-40B4-BE49-F238E27FC236}">
                <a16:creationId xmlns:a16="http://schemas.microsoft.com/office/drawing/2014/main" id="{683253AB-6EED-4AD9-BB93-34A45C9D1F4A}"/>
              </a:ext>
            </a:extLst>
          </p:cNvPr>
          <p:cNvSpPr/>
          <p:nvPr/>
        </p:nvSpPr>
        <p:spPr>
          <a:xfrm>
            <a:off x="4592269" y="2357438"/>
            <a:ext cx="2380615" cy="0"/>
          </a:xfrm>
          <a:custGeom>
            <a:avLst/>
            <a:gdLst/>
            <a:ahLst/>
            <a:cxnLst/>
            <a:rect l="l" t="t" r="r" b="b"/>
            <a:pathLst>
              <a:path w="2380615">
                <a:moveTo>
                  <a:pt x="0" y="0"/>
                </a:moveTo>
                <a:lnTo>
                  <a:pt x="2380488" y="0"/>
                </a:lnTo>
              </a:path>
            </a:pathLst>
          </a:custGeom>
          <a:ln w="53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4">
            <a:extLst>
              <a:ext uri="{FF2B5EF4-FFF2-40B4-BE49-F238E27FC236}">
                <a16:creationId xmlns:a16="http://schemas.microsoft.com/office/drawing/2014/main" id="{93D7292F-D67C-4BB0-9621-6DBE55E640FE}"/>
              </a:ext>
            </a:extLst>
          </p:cNvPr>
          <p:cNvSpPr/>
          <p:nvPr/>
        </p:nvSpPr>
        <p:spPr>
          <a:xfrm>
            <a:off x="4591507" y="2354770"/>
            <a:ext cx="2381250" cy="0"/>
          </a:xfrm>
          <a:custGeom>
            <a:avLst/>
            <a:gdLst/>
            <a:ahLst/>
            <a:cxnLst/>
            <a:rect l="l" t="t" r="r" b="b"/>
            <a:pathLst>
              <a:path w="2381250">
                <a:moveTo>
                  <a:pt x="0" y="0"/>
                </a:moveTo>
                <a:lnTo>
                  <a:pt x="2381249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3" name="object 15">
            <a:extLst>
              <a:ext uri="{FF2B5EF4-FFF2-40B4-BE49-F238E27FC236}">
                <a16:creationId xmlns:a16="http://schemas.microsoft.com/office/drawing/2014/main" id="{67C00760-F1F6-4848-B6A6-60227C04AB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0751470"/>
              </p:ext>
            </p:extLst>
          </p:nvPr>
        </p:nvGraphicFramePr>
        <p:xfrm>
          <a:off x="1356303" y="2368311"/>
          <a:ext cx="3952875" cy="413984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7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126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7152">
                <a:tc>
                  <a:txBody>
                    <a:bodyPr/>
                    <a:lstStyle/>
                    <a:p>
                      <a:pPr marL="31750">
                        <a:lnSpc>
                          <a:spcPts val="1845"/>
                        </a:lnSpc>
                      </a:pPr>
                      <a:r>
                        <a:rPr sz="1700" b="1" spc="-15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Times New Roman"/>
                        </a:rPr>
                        <a:t>C1</a:t>
                      </a:r>
                      <a:endParaRPr sz="170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Times New Roman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700" b="1" spc="-15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Times New Roman"/>
                        </a:rPr>
                        <a:t>C2</a:t>
                      </a:r>
                      <a:endParaRPr sz="170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47015">
                        <a:lnSpc>
                          <a:spcPts val="1980"/>
                        </a:lnSpc>
                      </a:pPr>
                      <a:r>
                        <a:rPr sz="1700" b="1" spc="-30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宋体"/>
                        </a:rPr>
                        <a:t>程序设计基础</a:t>
                      </a:r>
                      <a:endParaRPr sz="170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宋体"/>
                      </a:endParaRPr>
                    </a:p>
                    <a:p>
                      <a:pPr marL="247015">
                        <a:lnSpc>
                          <a:spcPts val="1995"/>
                        </a:lnSpc>
                        <a:spcBef>
                          <a:spcPts val="155"/>
                        </a:spcBef>
                      </a:pPr>
                      <a:r>
                        <a:rPr sz="1700" b="1" spc="-35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宋体"/>
                        </a:rPr>
                        <a:t>离散数学</a:t>
                      </a:r>
                      <a:endParaRPr sz="170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宋体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1445">
                        <a:lnSpc>
                          <a:spcPts val="1980"/>
                        </a:lnSpc>
                      </a:pPr>
                      <a:r>
                        <a:rPr sz="1700" b="1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宋体"/>
                        </a:rPr>
                        <a:t>无</a:t>
                      </a:r>
                      <a:endParaRPr sz="170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宋体"/>
                      </a:endParaRPr>
                    </a:p>
                    <a:p>
                      <a:pPr marL="131445">
                        <a:lnSpc>
                          <a:spcPts val="1995"/>
                        </a:lnSpc>
                        <a:spcBef>
                          <a:spcPts val="155"/>
                        </a:spcBef>
                      </a:pPr>
                      <a:r>
                        <a:rPr sz="1700" b="1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宋体"/>
                        </a:rPr>
                        <a:t>无</a:t>
                      </a:r>
                      <a:endParaRPr sz="170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宋体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503">
                <a:tc>
                  <a:txBody>
                    <a:bodyPr/>
                    <a:lstStyle/>
                    <a:p>
                      <a:pPr marL="31750">
                        <a:lnSpc>
                          <a:spcPts val="2005"/>
                        </a:lnSpc>
                      </a:pPr>
                      <a:r>
                        <a:rPr sz="1700" b="1" spc="-15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Times New Roman"/>
                        </a:rPr>
                        <a:t>C3</a:t>
                      </a:r>
                      <a:endParaRPr sz="170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47015">
                        <a:lnSpc>
                          <a:spcPts val="1995"/>
                        </a:lnSpc>
                        <a:spcBef>
                          <a:spcPts val="95"/>
                        </a:spcBef>
                      </a:pPr>
                      <a:r>
                        <a:rPr sz="1700" b="1" spc="-35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宋体"/>
                        </a:rPr>
                        <a:t>数据结构</a:t>
                      </a:r>
                      <a:endParaRPr sz="170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宋体"/>
                      </a:endParaRPr>
                    </a:p>
                  </a:txBody>
                  <a:tcPr marL="0" marR="0" marT="12065" marB="0"/>
                </a:tc>
                <a:tc>
                  <a:txBody>
                    <a:bodyPr/>
                    <a:lstStyle/>
                    <a:p>
                      <a:pPr marL="131445">
                        <a:lnSpc>
                          <a:spcPts val="2005"/>
                        </a:lnSpc>
                      </a:pPr>
                      <a:r>
                        <a:rPr sz="1700" b="1" spc="-10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Times New Roman"/>
                        </a:rPr>
                        <a:t>C1,</a:t>
                      </a:r>
                      <a:r>
                        <a:rPr sz="1700" b="1" spc="-70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Times New Roman"/>
                        </a:rPr>
                        <a:t> </a:t>
                      </a:r>
                      <a:r>
                        <a:rPr sz="1700" b="1" spc="-15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Times New Roman"/>
                        </a:rPr>
                        <a:t>C2</a:t>
                      </a:r>
                      <a:endParaRPr sz="170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889">
                <a:tc>
                  <a:txBody>
                    <a:bodyPr/>
                    <a:lstStyle/>
                    <a:p>
                      <a:pPr marL="31750">
                        <a:lnSpc>
                          <a:spcPts val="2005"/>
                        </a:lnSpc>
                      </a:pPr>
                      <a:r>
                        <a:rPr sz="1700" b="1" spc="-15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Times New Roman"/>
                        </a:rPr>
                        <a:t>C4</a:t>
                      </a:r>
                      <a:endParaRPr sz="170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47015">
                        <a:lnSpc>
                          <a:spcPts val="1995"/>
                        </a:lnSpc>
                        <a:spcBef>
                          <a:spcPts val="95"/>
                        </a:spcBef>
                      </a:pPr>
                      <a:r>
                        <a:rPr sz="1700" b="1" spc="-30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宋体"/>
                        </a:rPr>
                        <a:t>微积分（一）</a:t>
                      </a:r>
                      <a:endParaRPr sz="1700" dirty="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宋体"/>
                      </a:endParaRPr>
                    </a:p>
                  </a:txBody>
                  <a:tcPr marL="0" marR="0" marT="12065" marB="0"/>
                </a:tc>
                <a:tc>
                  <a:txBody>
                    <a:bodyPr/>
                    <a:lstStyle/>
                    <a:p>
                      <a:pPr marL="131445">
                        <a:lnSpc>
                          <a:spcPts val="1995"/>
                        </a:lnSpc>
                        <a:spcBef>
                          <a:spcPts val="95"/>
                        </a:spcBef>
                      </a:pPr>
                      <a:r>
                        <a:rPr sz="1700" b="1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宋体"/>
                        </a:rPr>
                        <a:t>无</a:t>
                      </a:r>
                      <a:endParaRPr sz="170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宋体"/>
                      </a:endParaRPr>
                    </a:p>
                  </a:txBody>
                  <a:tcPr marL="0" marR="0" marT="1206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513">
                <a:tc>
                  <a:txBody>
                    <a:bodyPr/>
                    <a:lstStyle/>
                    <a:p>
                      <a:pPr marL="31750">
                        <a:lnSpc>
                          <a:spcPts val="2005"/>
                        </a:lnSpc>
                      </a:pPr>
                      <a:r>
                        <a:rPr sz="1700" b="1" spc="-15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Times New Roman"/>
                        </a:rPr>
                        <a:t>C5</a:t>
                      </a:r>
                      <a:endParaRPr sz="170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47015">
                        <a:lnSpc>
                          <a:spcPts val="1995"/>
                        </a:lnSpc>
                        <a:spcBef>
                          <a:spcPts val="95"/>
                        </a:spcBef>
                      </a:pPr>
                      <a:r>
                        <a:rPr sz="1700" b="1" spc="-30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宋体"/>
                        </a:rPr>
                        <a:t>微积分（二）</a:t>
                      </a:r>
                      <a:endParaRPr sz="170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宋体"/>
                      </a:endParaRPr>
                    </a:p>
                  </a:txBody>
                  <a:tcPr marL="0" marR="0" marT="12065" marB="0"/>
                </a:tc>
                <a:tc>
                  <a:txBody>
                    <a:bodyPr/>
                    <a:lstStyle/>
                    <a:p>
                      <a:pPr marL="131445">
                        <a:lnSpc>
                          <a:spcPts val="2005"/>
                        </a:lnSpc>
                      </a:pPr>
                      <a:r>
                        <a:rPr sz="1700" b="1" spc="-15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Times New Roman"/>
                        </a:rPr>
                        <a:t>C4</a:t>
                      </a:r>
                      <a:endParaRPr sz="170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8513">
                <a:tc>
                  <a:txBody>
                    <a:bodyPr/>
                    <a:lstStyle/>
                    <a:p>
                      <a:pPr marL="31750">
                        <a:lnSpc>
                          <a:spcPts val="2005"/>
                        </a:lnSpc>
                      </a:pPr>
                      <a:r>
                        <a:rPr sz="1700" b="1" spc="-15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Times New Roman"/>
                        </a:rPr>
                        <a:t>C6</a:t>
                      </a:r>
                      <a:endParaRPr sz="170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47015">
                        <a:lnSpc>
                          <a:spcPts val="1995"/>
                        </a:lnSpc>
                        <a:spcBef>
                          <a:spcPts val="95"/>
                        </a:spcBef>
                      </a:pPr>
                      <a:r>
                        <a:rPr sz="1700" b="1" spc="-35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宋体"/>
                        </a:rPr>
                        <a:t>线性代数</a:t>
                      </a:r>
                      <a:endParaRPr sz="170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宋体"/>
                      </a:endParaRPr>
                    </a:p>
                  </a:txBody>
                  <a:tcPr marL="0" marR="0" marT="12065" marB="0"/>
                </a:tc>
                <a:tc>
                  <a:txBody>
                    <a:bodyPr/>
                    <a:lstStyle/>
                    <a:p>
                      <a:pPr marL="131445">
                        <a:lnSpc>
                          <a:spcPts val="2005"/>
                        </a:lnSpc>
                      </a:pPr>
                      <a:r>
                        <a:rPr sz="1700" b="1" spc="-15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Times New Roman"/>
                        </a:rPr>
                        <a:t>C5</a:t>
                      </a:r>
                      <a:endParaRPr sz="170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9276">
                <a:tc>
                  <a:txBody>
                    <a:bodyPr/>
                    <a:lstStyle/>
                    <a:p>
                      <a:pPr marL="31750">
                        <a:lnSpc>
                          <a:spcPts val="2005"/>
                        </a:lnSpc>
                      </a:pPr>
                      <a:r>
                        <a:rPr sz="1700" b="1" spc="-15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Times New Roman"/>
                        </a:rPr>
                        <a:t>C7</a:t>
                      </a:r>
                      <a:endParaRPr sz="170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47015">
                        <a:lnSpc>
                          <a:spcPts val="2000"/>
                        </a:lnSpc>
                        <a:spcBef>
                          <a:spcPts val="95"/>
                        </a:spcBef>
                      </a:pPr>
                      <a:r>
                        <a:rPr sz="1700" b="1" spc="-30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宋体"/>
                        </a:rPr>
                        <a:t>算法分析与</a:t>
                      </a:r>
                      <a:r>
                        <a:rPr sz="1700" b="1" spc="-45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宋体"/>
                        </a:rPr>
                        <a:t>设</a:t>
                      </a:r>
                      <a:r>
                        <a:rPr sz="1700" b="1" spc="-20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宋体"/>
                        </a:rPr>
                        <a:t>计</a:t>
                      </a:r>
                      <a:endParaRPr sz="170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宋体"/>
                      </a:endParaRPr>
                    </a:p>
                  </a:txBody>
                  <a:tcPr marL="0" marR="0" marT="12065" marB="0"/>
                </a:tc>
                <a:tc>
                  <a:txBody>
                    <a:bodyPr/>
                    <a:lstStyle/>
                    <a:p>
                      <a:pPr marL="131445">
                        <a:lnSpc>
                          <a:spcPts val="2005"/>
                        </a:lnSpc>
                      </a:pPr>
                      <a:r>
                        <a:rPr sz="1700" b="1" spc="-15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Times New Roman"/>
                        </a:rPr>
                        <a:t>C3</a:t>
                      </a:r>
                      <a:endParaRPr sz="170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8513">
                <a:tc>
                  <a:txBody>
                    <a:bodyPr/>
                    <a:lstStyle/>
                    <a:p>
                      <a:pPr marL="31750">
                        <a:lnSpc>
                          <a:spcPts val="2010"/>
                        </a:lnSpc>
                      </a:pPr>
                      <a:r>
                        <a:rPr sz="1700" b="1" spc="-15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Times New Roman"/>
                        </a:rPr>
                        <a:t>C8</a:t>
                      </a:r>
                      <a:endParaRPr sz="170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47015">
                        <a:lnSpc>
                          <a:spcPts val="1989"/>
                        </a:lnSpc>
                        <a:spcBef>
                          <a:spcPts val="100"/>
                        </a:spcBef>
                      </a:pPr>
                      <a:r>
                        <a:rPr sz="1700" b="1" spc="-30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宋体"/>
                        </a:rPr>
                        <a:t>逻辑与计算</a:t>
                      </a:r>
                      <a:r>
                        <a:rPr sz="1700" b="1" spc="-45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宋体"/>
                        </a:rPr>
                        <a:t>机</a:t>
                      </a:r>
                      <a:r>
                        <a:rPr sz="1700" b="1" spc="-35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宋体"/>
                        </a:rPr>
                        <a:t>设</a:t>
                      </a:r>
                      <a:r>
                        <a:rPr sz="1700" b="1" spc="-30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宋体"/>
                        </a:rPr>
                        <a:t>计基础</a:t>
                      </a:r>
                      <a:endParaRPr sz="170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宋体"/>
                      </a:endParaRPr>
                    </a:p>
                  </a:txBody>
                  <a:tcPr marL="0" marR="0" marT="12700" marB="0"/>
                </a:tc>
                <a:tc>
                  <a:txBody>
                    <a:bodyPr/>
                    <a:lstStyle/>
                    <a:p>
                      <a:pPr marL="131445">
                        <a:lnSpc>
                          <a:spcPts val="1989"/>
                        </a:lnSpc>
                        <a:spcBef>
                          <a:spcPts val="100"/>
                        </a:spcBef>
                      </a:pPr>
                      <a:r>
                        <a:rPr sz="1700" b="1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宋体"/>
                        </a:rPr>
                        <a:t>无</a:t>
                      </a:r>
                      <a:endParaRPr sz="170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宋体"/>
                      </a:endParaRPr>
                    </a:p>
                  </a:txBody>
                  <a:tcPr marL="0" marR="0" marT="1270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8513">
                <a:tc>
                  <a:txBody>
                    <a:bodyPr/>
                    <a:lstStyle/>
                    <a:p>
                      <a:pPr marL="31750">
                        <a:lnSpc>
                          <a:spcPts val="2000"/>
                        </a:lnSpc>
                      </a:pPr>
                      <a:r>
                        <a:rPr sz="1700" b="1" spc="-15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Times New Roman"/>
                        </a:rPr>
                        <a:t>C9</a:t>
                      </a:r>
                      <a:endParaRPr sz="170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47015">
                        <a:lnSpc>
                          <a:spcPts val="2000"/>
                        </a:lnSpc>
                        <a:spcBef>
                          <a:spcPts val="90"/>
                        </a:spcBef>
                      </a:pPr>
                      <a:r>
                        <a:rPr sz="1700" b="1" spc="-35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宋体"/>
                        </a:rPr>
                        <a:t>计算机组成</a:t>
                      </a:r>
                      <a:endParaRPr sz="1700" dirty="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宋体"/>
                      </a:endParaRPr>
                    </a:p>
                  </a:txBody>
                  <a:tcPr marL="0" marR="0" marT="11430" marB="0"/>
                </a:tc>
                <a:tc>
                  <a:txBody>
                    <a:bodyPr/>
                    <a:lstStyle/>
                    <a:p>
                      <a:pPr marL="131445">
                        <a:lnSpc>
                          <a:spcPts val="2000"/>
                        </a:lnSpc>
                      </a:pPr>
                      <a:r>
                        <a:rPr sz="1700" b="1" spc="-15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Times New Roman"/>
                        </a:rPr>
                        <a:t>C8</a:t>
                      </a:r>
                      <a:endParaRPr sz="170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9276">
                <a:tc>
                  <a:txBody>
                    <a:bodyPr/>
                    <a:lstStyle/>
                    <a:p>
                      <a:pPr marL="31750">
                        <a:lnSpc>
                          <a:spcPts val="2010"/>
                        </a:lnSpc>
                      </a:pPr>
                      <a:r>
                        <a:rPr sz="1700" b="1" spc="-15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Times New Roman"/>
                        </a:rPr>
                        <a:t>C10</a:t>
                      </a:r>
                      <a:endParaRPr sz="170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47015">
                        <a:lnSpc>
                          <a:spcPts val="1995"/>
                        </a:lnSpc>
                        <a:spcBef>
                          <a:spcPts val="100"/>
                        </a:spcBef>
                      </a:pPr>
                      <a:r>
                        <a:rPr sz="1700" b="1" spc="-35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宋体"/>
                        </a:rPr>
                        <a:t>操作系统</a:t>
                      </a:r>
                      <a:endParaRPr sz="170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宋体"/>
                      </a:endParaRPr>
                    </a:p>
                  </a:txBody>
                  <a:tcPr marL="0" marR="0" marT="12700" marB="0"/>
                </a:tc>
                <a:tc>
                  <a:txBody>
                    <a:bodyPr/>
                    <a:lstStyle/>
                    <a:p>
                      <a:pPr marL="131445">
                        <a:lnSpc>
                          <a:spcPts val="2010"/>
                        </a:lnSpc>
                      </a:pPr>
                      <a:r>
                        <a:rPr sz="1700" b="1" spc="-10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Times New Roman"/>
                        </a:rPr>
                        <a:t>C7,</a:t>
                      </a:r>
                      <a:r>
                        <a:rPr sz="1700" b="1" spc="-70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Times New Roman"/>
                        </a:rPr>
                        <a:t> </a:t>
                      </a:r>
                      <a:r>
                        <a:rPr sz="1700" b="1" spc="-15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Times New Roman"/>
                        </a:rPr>
                        <a:t>C9</a:t>
                      </a:r>
                      <a:endParaRPr sz="170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8513">
                <a:tc>
                  <a:txBody>
                    <a:bodyPr/>
                    <a:lstStyle/>
                    <a:p>
                      <a:pPr marL="31750">
                        <a:lnSpc>
                          <a:spcPts val="2005"/>
                        </a:lnSpc>
                      </a:pPr>
                      <a:r>
                        <a:rPr sz="1700" b="1" spc="-45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Times New Roman"/>
                        </a:rPr>
                        <a:t>C11</a:t>
                      </a:r>
                      <a:endParaRPr sz="170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47015">
                        <a:lnSpc>
                          <a:spcPts val="1995"/>
                        </a:lnSpc>
                        <a:spcBef>
                          <a:spcPts val="95"/>
                        </a:spcBef>
                      </a:pPr>
                      <a:r>
                        <a:rPr sz="1700" b="1" spc="-35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宋体"/>
                        </a:rPr>
                        <a:t>编译原理</a:t>
                      </a:r>
                      <a:endParaRPr sz="170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宋体"/>
                      </a:endParaRPr>
                    </a:p>
                  </a:txBody>
                  <a:tcPr marL="0" marR="0" marT="12065" marB="0"/>
                </a:tc>
                <a:tc>
                  <a:txBody>
                    <a:bodyPr/>
                    <a:lstStyle/>
                    <a:p>
                      <a:pPr marL="131445">
                        <a:lnSpc>
                          <a:spcPts val="2005"/>
                        </a:lnSpc>
                      </a:pPr>
                      <a:r>
                        <a:rPr sz="1700" b="1" spc="-10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Times New Roman"/>
                        </a:rPr>
                        <a:t>C7,</a:t>
                      </a:r>
                      <a:r>
                        <a:rPr sz="1700" b="1" spc="-70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Times New Roman"/>
                        </a:rPr>
                        <a:t> </a:t>
                      </a:r>
                      <a:r>
                        <a:rPr sz="1700" b="1" spc="-15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Times New Roman"/>
                        </a:rPr>
                        <a:t>C9</a:t>
                      </a:r>
                      <a:endParaRPr sz="170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8513">
                <a:tc>
                  <a:txBody>
                    <a:bodyPr/>
                    <a:lstStyle/>
                    <a:p>
                      <a:pPr marL="31750">
                        <a:lnSpc>
                          <a:spcPts val="2005"/>
                        </a:lnSpc>
                      </a:pPr>
                      <a:r>
                        <a:rPr sz="1700" b="1" spc="-15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Times New Roman"/>
                        </a:rPr>
                        <a:t>C12</a:t>
                      </a:r>
                      <a:endParaRPr sz="170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47015">
                        <a:lnSpc>
                          <a:spcPts val="1995"/>
                        </a:lnSpc>
                        <a:spcBef>
                          <a:spcPts val="95"/>
                        </a:spcBef>
                      </a:pPr>
                      <a:r>
                        <a:rPr sz="1700" b="1" spc="-35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宋体"/>
                        </a:rPr>
                        <a:t>数据库</a:t>
                      </a:r>
                      <a:endParaRPr sz="170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宋体"/>
                      </a:endParaRPr>
                    </a:p>
                  </a:txBody>
                  <a:tcPr marL="0" marR="0" marT="12065" marB="0"/>
                </a:tc>
                <a:tc>
                  <a:txBody>
                    <a:bodyPr/>
                    <a:lstStyle/>
                    <a:p>
                      <a:pPr marL="131445">
                        <a:lnSpc>
                          <a:spcPts val="2005"/>
                        </a:lnSpc>
                      </a:pPr>
                      <a:r>
                        <a:rPr sz="1700" b="1" spc="-15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Times New Roman"/>
                        </a:rPr>
                        <a:t>C7</a:t>
                      </a:r>
                      <a:endParaRPr sz="170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8889">
                <a:tc>
                  <a:txBody>
                    <a:bodyPr/>
                    <a:lstStyle/>
                    <a:p>
                      <a:pPr marL="31750">
                        <a:lnSpc>
                          <a:spcPts val="2005"/>
                        </a:lnSpc>
                      </a:pPr>
                      <a:r>
                        <a:rPr sz="1700" b="1" spc="-15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Times New Roman"/>
                        </a:rPr>
                        <a:t>C13</a:t>
                      </a:r>
                      <a:endParaRPr sz="170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47015">
                        <a:lnSpc>
                          <a:spcPts val="1995"/>
                        </a:lnSpc>
                        <a:spcBef>
                          <a:spcPts val="95"/>
                        </a:spcBef>
                      </a:pPr>
                      <a:r>
                        <a:rPr sz="1700" b="1" spc="-35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宋体"/>
                        </a:rPr>
                        <a:t>计算理论</a:t>
                      </a:r>
                      <a:endParaRPr sz="170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宋体"/>
                      </a:endParaRPr>
                    </a:p>
                  </a:txBody>
                  <a:tcPr marL="0" marR="0" marT="12065" marB="0"/>
                </a:tc>
                <a:tc>
                  <a:txBody>
                    <a:bodyPr/>
                    <a:lstStyle/>
                    <a:p>
                      <a:pPr marL="131445">
                        <a:lnSpc>
                          <a:spcPts val="2005"/>
                        </a:lnSpc>
                      </a:pPr>
                      <a:r>
                        <a:rPr sz="1700" b="1" spc="-15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Times New Roman"/>
                        </a:rPr>
                        <a:t>C2</a:t>
                      </a:r>
                      <a:endParaRPr sz="170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8513">
                <a:tc>
                  <a:txBody>
                    <a:bodyPr/>
                    <a:lstStyle/>
                    <a:p>
                      <a:pPr marL="31750">
                        <a:lnSpc>
                          <a:spcPts val="2005"/>
                        </a:lnSpc>
                      </a:pPr>
                      <a:r>
                        <a:rPr sz="1700" b="1" spc="-15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Times New Roman"/>
                        </a:rPr>
                        <a:t>C14</a:t>
                      </a:r>
                      <a:endParaRPr sz="170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47015">
                        <a:lnSpc>
                          <a:spcPts val="1995"/>
                        </a:lnSpc>
                        <a:spcBef>
                          <a:spcPts val="95"/>
                        </a:spcBef>
                      </a:pPr>
                      <a:r>
                        <a:rPr sz="1700" b="1" spc="-35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宋体"/>
                        </a:rPr>
                        <a:t>计算机网络</a:t>
                      </a:r>
                      <a:endParaRPr sz="170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宋体"/>
                      </a:endParaRPr>
                    </a:p>
                  </a:txBody>
                  <a:tcPr marL="0" marR="0" marT="12065" marB="0"/>
                </a:tc>
                <a:tc>
                  <a:txBody>
                    <a:bodyPr/>
                    <a:lstStyle/>
                    <a:p>
                      <a:pPr marL="131445">
                        <a:lnSpc>
                          <a:spcPts val="2005"/>
                        </a:lnSpc>
                      </a:pPr>
                      <a:r>
                        <a:rPr sz="1700" b="1" spc="-15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Times New Roman"/>
                        </a:rPr>
                        <a:t>C10</a:t>
                      </a:r>
                      <a:endParaRPr sz="170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58270">
                <a:tc>
                  <a:txBody>
                    <a:bodyPr/>
                    <a:lstStyle/>
                    <a:p>
                      <a:pPr marL="31750">
                        <a:lnSpc>
                          <a:spcPts val="1935"/>
                        </a:lnSpc>
                      </a:pPr>
                      <a:r>
                        <a:rPr sz="1700" b="1" spc="-15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Times New Roman"/>
                        </a:rPr>
                        <a:t>C15</a:t>
                      </a:r>
                      <a:endParaRPr sz="170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47015">
                        <a:lnSpc>
                          <a:spcPts val="1839"/>
                        </a:lnSpc>
                        <a:spcBef>
                          <a:spcPts val="95"/>
                        </a:spcBef>
                      </a:pPr>
                      <a:r>
                        <a:rPr sz="1700" b="1" spc="-35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宋体"/>
                        </a:rPr>
                        <a:t>数值分析</a:t>
                      </a:r>
                      <a:endParaRPr sz="170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宋体"/>
                      </a:endParaRPr>
                    </a:p>
                  </a:txBody>
                  <a:tcPr marL="0" marR="0" marT="12065" marB="0"/>
                </a:tc>
                <a:tc>
                  <a:txBody>
                    <a:bodyPr/>
                    <a:lstStyle/>
                    <a:p>
                      <a:pPr marL="131445">
                        <a:lnSpc>
                          <a:spcPts val="1935"/>
                        </a:lnSpc>
                      </a:pPr>
                      <a:r>
                        <a:rPr sz="1700" b="1" spc="-15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Times New Roman"/>
                        </a:rPr>
                        <a:t>C6</a:t>
                      </a:r>
                      <a:endParaRPr sz="1700" dirty="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24" name="object 16">
            <a:extLst>
              <a:ext uri="{FF2B5EF4-FFF2-40B4-BE49-F238E27FC236}">
                <a16:creationId xmlns:a16="http://schemas.microsoft.com/office/drawing/2014/main" id="{DE00D04F-90D9-4277-B4F8-5D46562F06CB}"/>
              </a:ext>
            </a:extLst>
          </p:cNvPr>
          <p:cNvSpPr/>
          <p:nvPr/>
        </p:nvSpPr>
        <p:spPr>
          <a:xfrm>
            <a:off x="6882824" y="2745993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363" y="7802"/>
                </a:lnTo>
                <a:lnTo>
                  <a:pt x="62544" y="29504"/>
                </a:lnTo>
                <a:lnTo>
                  <a:pt x="29504" y="62544"/>
                </a:lnTo>
                <a:lnTo>
                  <a:pt x="7802" y="104363"/>
                </a:lnTo>
                <a:lnTo>
                  <a:pt x="0" y="152400"/>
                </a:lnTo>
                <a:lnTo>
                  <a:pt x="7802" y="200436"/>
                </a:lnTo>
                <a:lnTo>
                  <a:pt x="29504" y="242255"/>
                </a:lnTo>
                <a:lnTo>
                  <a:pt x="62544" y="275295"/>
                </a:lnTo>
                <a:lnTo>
                  <a:pt x="104363" y="296997"/>
                </a:lnTo>
                <a:lnTo>
                  <a:pt x="152400" y="304800"/>
                </a:lnTo>
                <a:lnTo>
                  <a:pt x="200436" y="296997"/>
                </a:lnTo>
                <a:lnTo>
                  <a:pt x="242255" y="275295"/>
                </a:lnTo>
                <a:lnTo>
                  <a:pt x="275295" y="242255"/>
                </a:lnTo>
                <a:lnTo>
                  <a:pt x="296997" y="200436"/>
                </a:lnTo>
                <a:lnTo>
                  <a:pt x="304800" y="152400"/>
                </a:lnTo>
                <a:lnTo>
                  <a:pt x="296997" y="104363"/>
                </a:lnTo>
                <a:lnTo>
                  <a:pt x="275295" y="62544"/>
                </a:lnTo>
                <a:lnTo>
                  <a:pt x="242255" y="29504"/>
                </a:lnTo>
                <a:lnTo>
                  <a:pt x="200436" y="7802"/>
                </a:lnTo>
                <a:lnTo>
                  <a:pt x="15240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17">
            <a:extLst>
              <a:ext uri="{FF2B5EF4-FFF2-40B4-BE49-F238E27FC236}">
                <a16:creationId xmlns:a16="http://schemas.microsoft.com/office/drawing/2014/main" id="{5CD3175A-3F61-43CB-A2DA-259934ED5ADA}"/>
              </a:ext>
            </a:extLst>
          </p:cNvPr>
          <p:cNvSpPr txBox="1"/>
          <p:nvPr/>
        </p:nvSpPr>
        <p:spPr>
          <a:xfrm>
            <a:off x="1375353" y="2064758"/>
            <a:ext cx="5041265" cy="742511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1588770" algn="l"/>
                <a:tab pos="3272790" algn="l"/>
              </a:tabLst>
            </a:pPr>
            <a:r>
              <a:rPr sz="1700" b="1" spc="-35" dirty="0">
                <a:latin typeface="楷体_GB2312" panose="02010609030101010101" pitchFamily="49" charset="-122"/>
                <a:ea typeface="楷体_GB2312" panose="02010609030101010101" pitchFamily="49" charset="-122"/>
                <a:cs typeface="宋体"/>
              </a:rPr>
              <a:t>课程</a:t>
            </a:r>
            <a:r>
              <a:rPr sz="1700" b="1" spc="-20" dirty="0">
                <a:latin typeface="楷体_GB2312" panose="02010609030101010101" pitchFamily="49" charset="-122"/>
                <a:ea typeface="楷体_GB2312" panose="02010609030101010101" pitchFamily="49" charset="-122"/>
                <a:cs typeface="宋体"/>
              </a:rPr>
              <a:t>号	</a:t>
            </a:r>
            <a:r>
              <a:rPr sz="1700" b="1" spc="-35" dirty="0">
                <a:latin typeface="楷体_GB2312" panose="02010609030101010101" pitchFamily="49" charset="-122"/>
                <a:ea typeface="楷体_GB2312" panose="02010609030101010101" pitchFamily="49" charset="-122"/>
                <a:cs typeface="宋体"/>
              </a:rPr>
              <a:t>课程名</a:t>
            </a:r>
            <a:r>
              <a:rPr sz="1700" b="1" spc="-20" dirty="0">
                <a:latin typeface="楷体_GB2312" panose="02010609030101010101" pitchFamily="49" charset="-122"/>
                <a:ea typeface="楷体_GB2312" panose="02010609030101010101" pitchFamily="49" charset="-122"/>
                <a:cs typeface="宋体"/>
              </a:rPr>
              <a:t>称	</a:t>
            </a:r>
            <a:r>
              <a:rPr sz="1700" b="1" spc="-35" dirty="0">
                <a:latin typeface="楷体_GB2312" panose="02010609030101010101" pitchFamily="49" charset="-122"/>
                <a:ea typeface="楷体_GB2312" panose="02010609030101010101" pitchFamily="49" charset="-122"/>
                <a:cs typeface="宋体"/>
              </a:rPr>
              <a:t>预修课程</a:t>
            </a:r>
            <a:endParaRPr sz="1700" dirty="0">
              <a:latin typeface="楷体_GB2312" panose="02010609030101010101" pitchFamily="49" charset="-122"/>
              <a:ea typeface="楷体_GB2312" panose="02010609030101010101" pitchFamily="49" charset="-122"/>
              <a:cs typeface="宋体"/>
            </a:endParaRPr>
          </a:p>
          <a:p>
            <a:pPr>
              <a:lnSpc>
                <a:spcPct val="100000"/>
              </a:lnSpc>
            </a:pPr>
            <a:endParaRPr sz="1700" dirty="0">
              <a:latin typeface="楷体_GB2312" panose="02010609030101010101" pitchFamily="49" charset="-122"/>
              <a:ea typeface="楷体_GB2312" panose="02010609030101010101" pitchFamily="49" charset="-122"/>
              <a:cs typeface="Times New Roman"/>
            </a:endParaRPr>
          </a:p>
          <a:p>
            <a:pPr>
              <a:lnSpc>
                <a:spcPct val="100000"/>
              </a:lnSpc>
            </a:pPr>
            <a:endParaRPr sz="1350" dirty="0">
              <a:latin typeface="楷体_GB2312" panose="02010609030101010101" pitchFamily="49" charset="-122"/>
              <a:ea typeface="楷体_GB2312" panose="02010609030101010101" pitchFamily="49" charset="-122"/>
              <a:cs typeface="Times New Roman"/>
            </a:endParaRPr>
          </a:p>
        </p:txBody>
      </p:sp>
      <p:sp>
        <p:nvSpPr>
          <p:cNvPr id="26" name="object 18">
            <a:extLst>
              <a:ext uri="{FF2B5EF4-FFF2-40B4-BE49-F238E27FC236}">
                <a16:creationId xmlns:a16="http://schemas.microsoft.com/office/drawing/2014/main" id="{8BEADF26-1C0F-4E85-91C7-73FBC9EF48ED}"/>
              </a:ext>
            </a:extLst>
          </p:cNvPr>
          <p:cNvSpPr/>
          <p:nvPr/>
        </p:nvSpPr>
        <p:spPr>
          <a:xfrm>
            <a:off x="6882824" y="3203193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363" y="7802"/>
                </a:lnTo>
                <a:lnTo>
                  <a:pt x="62544" y="29504"/>
                </a:lnTo>
                <a:lnTo>
                  <a:pt x="29504" y="62544"/>
                </a:lnTo>
                <a:lnTo>
                  <a:pt x="7802" y="104363"/>
                </a:lnTo>
                <a:lnTo>
                  <a:pt x="0" y="152400"/>
                </a:lnTo>
                <a:lnTo>
                  <a:pt x="7802" y="200436"/>
                </a:lnTo>
                <a:lnTo>
                  <a:pt x="29504" y="242255"/>
                </a:lnTo>
                <a:lnTo>
                  <a:pt x="62544" y="275295"/>
                </a:lnTo>
                <a:lnTo>
                  <a:pt x="104363" y="296997"/>
                </a:lnTo>
                <a:lnTo>
                  <a:pt x="152400" y="304800"/>
                </a:lnTo>
                <a:lnTo>
                  <a:pt x="200436" y="296997"/>
                </a:lnTo>
                <a:lnTo>
                  <a:pt x="242255" y="275295"/>
                </a:lnTo>
                <a:lnTo>
                  <a:pt x="275295" y="242255"/>
                </a:lnTo>
                <a:lnTo>
                  <a:pt x="296997" y="200436"/>
                </a:lnTo>
                <a:lnTo>
                  <a:pt x="304800" y="152400"/>
                </a:lnTo>
                <a:lnTo>
                  <a:pt x="296997" y="104363"/>
                </a:lnTo>
                <a:lnTo>
                  <a:pt x="275295" y="62544"/>
                </a:lnTo>
                <a:lnTo>
                  <a:pt x="242255" y="29504"/>
                </a:lnTo>
                <a:lnTo>
                  <a:pt x="200436" y="7802"/>
                </a:lnTo>
                <a:lnTo>
                  <a:pt x="15240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19">
            <a:extLst>
              <a:ext uri="{FF2B5EF4-FFF2-40B4-BE49-F238E27FC236}">
                <a16:creationId xmlns:a16="http://schemas.microsoft.com/office/drawing/2014/main" id="{F8F7384B-A949-454F-99F8-36300E6F27C1}"/>
              </a:ext>
            </a:extLst>
          </p:cNvPr>
          <p:cNvSpPr/>
          <p:nvPr/>
        </p:nvSpPr>
        <p:spPr>
          <a:xfrm>
            <a:off x="6882824" y="3888994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363" y="7802"/>
                </a:lnTo>
                <a:lnTo>
                  <a:pt x="62544" y="29504"/>
                </a:lnTo>
                <a:lnTo>
                  <a:pt x="29504" y="62544"/>
                </a:lnTo>
                <a:lnTo>
                  <a:pt x="7802" y="104363"/>
                </a:lnTo>
                <a:lnTo>
                  <a:pt x="0" y="152400"/>
                </a:lnTo>
                <a:lnTo>
                  <a:pt x="7802" y="200436"/>
                </a:lnTo>
                <a:lnTo>
                  <a:pt x="29504" y="242255"/>
                </a:lnTo>
                <a:lnTo>
                  <a:pt x="62544" y="275295"/>
                </a:lnTo>
                <a:lnTo>
                  <a:pt x="104363" y="296997"/>
                </a:lnTo>
                <a:lnTo>
                  <a:pt x="152400" y="304800"/>
                </a:lnTo>
                <a:lnTo>
                  <a:pt x="200436" y="296997"/>
                </a:lnTo>
                <a:lnTo>
                  <a:pt x="242255" y="275295"/>
                </a:lnTo>
                <a:lnTo>
                  <a:pt x="275295" y="242255"/>
                </a:lnTo>
                <a:lnTo>
                  <a:pt x="296997" y="200436"/>
                </a:lnTo>
                <a:lnTo>
                  <a:pt x="304800" y="152400"/>
                </a:lnTo>
                <a:lnTo>
                  <a:pt x="296997" y="104363"/>
                </a:lnTo>
                <a:lnTo>
                  <a:pt x="275295" y="62544"/>
                </a:lnTo>
                <a:lnTo>
                  <a:pt x="242255" y="29504"/>
                </a:lnTo>
                <a:lnTo>
                  <a:pt x="200436" y="7802"/>
                </a:lnTo>
                <a:lnTo>
                  <a:pt x="15240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0">
            <a:extLst>
              <a:ext uri="{FF2B5EF4-FFF2-40B4-BE49-F238E27FC236}">
                <a16:creationId xmlns:a16="http://schemas.microsoft.com/office/drawing/2014/main" id="{0A2D22DA-0AE6-468B-81FB-B7AED7DECC0F}"/>
              </a:ext>
            </a:extLst>
          </p:cNvPr>
          <p:cNvSpPr txBox="1"/>
          <p:nvPr/>
        </p:nvSpPr>
        <p:spPr>
          <a:xfrm>
            <a:off x="6918136" y="3903725"/>
            <a:ext cx="23876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 spc="-5" dirty="0">
                <a:latin typeface="Courier New"/>
                <a:cs typeface="Courier New"/>
              </a:rPr>
              <a:t>C8</a:t>
            </a:r>
            <a:endParaRPr sz="1400" dirty="0">
              <a:latin typeface="Courier New"/>
              <a:cs typeface="Courier New"/>
            </a:endParaRPr>
          </a:p>
        </p:txBody>
      </p:sp>
      <p:sp>
        <p:nvSpPr>
          <p:cNvPr id="29" name="object 21">
            <a:extLst>
              <a:ext uri="{FF2B5EF4-FFF2-40B4-BE49-F238E27FC236}">
                <a16:creationId xmlns:a16="http://schemas.microsoft.com/office/drawing/2014/main" id="{D6DC512C-A4BC-49F3-AEF8-D79F87C64DE9}"/>
              </a:ext>
            </a:extLst>
          </p:cNvPr>
          <p:cNvSpPr/>
          <p:nvPr/>
        </p:nvSpPr>
        <p:spPr>
          <a:xfrm>
            <a:off x="6882824" y="4650994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363" y="7802"/>
                </a:lnTo>
                <a:lnTo>
                  <a:pt x="62544" y="29504"/>
                </a:lnTo>
                <a:lnTo>
                  <a:pt x="29504" y="62544"/>
                </a:lnTo>
                <a:lnTo>
                  <a:pt x="7802" y="104363"/>
                </a:lnTo>
                <a:lnTo>
                  <a:pt x="0" y="152400"/>
                </a:lnTo>
                <a:lnTo>
                  <a:pt x="7802" y="200436"/>
                </a:lnTo>
                <a:lnTo>
                  <a:pt x="29504" y="242255"/>
                </a:lnTo>
                <a:lnTo>
                  <a:pt x="62544" y="275295"/>
                </a:lnTo>
                <a:lnTo>
                  <a:pt x="104363" y="296997"/>
                </a:lnTo>
                <a:lnTo>
                  <a:pt x="152400" y="304800"/>
                </a:lnTo>
                <a:lnTo>
                  <a:pt x="200436" y="296997"/>
                </a:lnTo>
                <a:lnTo>
                  <a:pt x="242255" y="275295"/>
                </a:lnTo>
                <a:lnTo>
                  <a:pt x="275295" y="242255"/>
                </a:lnTo>
                <a:lnTo>
                  <a:pt x="296997" y="200436"/>
                </a:lnTo>
                <a:lnTo>
                  <a:pt x="304800" y="152400"/>
                </a:lnTo>
                <a:lnTo>
                  <a:pt x="296997" y="104363"/>
                </a:lnTo>
                <a:lnTo>
                  <a:pt x="275295" y="62544"/>
                </a:lnTo>
                <a:lnTo>
                  <a:pt x="242255" y="29504"/>
                </a:lnTo>
                <a:lnTo>
                  <a:pt x="200436" y="7802"/>
                </a:lnTo>
                <a:lnTo>
                  <a:pt x="15240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22">
            <a:extLst>
              <a:ext uri="{FF2B5EF4-FFF2-40B4-BE49-F238E27FC236}">
                <a16:creationId xmlns:a16="http://schemas.microsoft.com/office/drawing/2014/main" id="{6B2F09F5-E283-467E-84B6-33177D81C199}"/>
              </a:ext>
            </a:extLst>
          </p:cNvPr>
          <p:cNvSpPr txBox="1"/>
          <p:nvPr/>
        </p:nvSpPr>
        <p:spPr>
          <a:xfrm>
            <a:off x="6918136" y="4665725"/>
            <a:ext cx="23876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 spc="-5" dirty="0">
                <a:latin typeface="Courier New"/>
                <a:cs typeface="Courier New"/>
              </a:rPr>
              <a:t>C4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31" name="object 23">
            <a:extLst>
              <a:ext uri="{FF2B5EF4-FFF2-40B4-BE49-F238E27FC236}">
                <a16:creationId xmlns:a16="http://schemas.microsoft.com/office/drawing/2014/main" id="{3BB311ED-8C6B-4C79-9ABA-8AE2828608E2}"/>
              </a:ext>
            </a:extLst>
          </p:cNvPr>
          <p:cNvSpPr/>
          <p:nvPr/>
        </p:nvSpPr>
        <p:spPr>
          <a:xfrm>
            <a:off x="7527389" y="3037635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363" y="7802"/>
                </a:lnTo>
                <a:lnTo>
                  <a:pt x="62544" y="29504"/>
                </a:lnTo>
                <a:lnTo>
                  <a:pt x="29504" y="62544"/>
                </a:lnTo>
                <a:lnTo>
                  <a:pt x="7802" y="104363"/>
                </a:lnTo>
                <a:lnTo>
                  <a:pt x="0" y="152400"/>
                </a:lnTo>
                <a:lnTo>
                  <a:pt x="7802" y="200436"/>
                </a:lnTo>
                <a:lnTo>
                  <a:pt x="29504" y="242255"/>
                </a:lnTo>
                <a:lnTo>
                  <a:pt x="62544" y="275295"/>
                </a:lnTo>
                <a:lnTo>
                  <a:pt x="104363" y="296997"/>
                </a:lnTo>
                <a:lnTo>
                  <a:pt x="152400" y="304800"/>
                </a:lnTo>
                <a:lnTo>
                  <a:pt x="200436" y="296997"/>
                </a:lnTo>
                <a:lnTo>
                  <a:pt x="242255" y="275295"/>
                </a:lnTo>
                <a:lnTo>
                  <a:pt x="275295" y="242255"/>
                </a:lnTo>
                <a:lnTo>
                  <a:pt x="296997" y="200436"/>
                </a:lnTo>
                <a:lnTo>
                  <a:pt x="304800" y="152400"/>
                </a:lnTo>
                <a:lnTo>
                  <a:pt x="296997" y="104363"/>
                </a:lnTo>
                <a:lnTo>
                  <a:pt x="275295" y="62544"/>
                </a:lnTo>
                <a:lnTo>
                  <a:pt x="242255" y="29504"/>
                </a:lnTo>
                <a:lnTo>
                  <a:pt x="200436" y="7802"/>
                </a:lnTo>
                <a:lnTo>
                  <a:pt x="15240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24">
            <a:extLst>
              <a:ext uri="{FF2B5EF4-FFF2-40B4-BE49-F238E27FC236}">
                <a16:creationId xmlns:a16="http://schemas.microsoft.com/office/drawing/2014/main" id="{BF763192-50E9-4807-B19B-732332719BB0}"/>
              </a:ext>
            </a:extLst>
          </p:cNvPr>
          <p:cNvSpPr txBox="1"/>
          <p:nvPr/>
        </p:nvSpPr>
        <p:spPr>
          <a:xfrm>
            <a:off x="7562701" y="3052367"/>
            <a:ext cx="23876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 spc="-5" dirty="0">
                <a:latin typeface="Courier New"/>
                <a:cs typeface="Courier New"/>
              </a:rPr>
              <a:t>C3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33" name="object 25">
            <a:extLst>
              <a:ext uri="{FF2B5EF4-FFF2-40B4-BE49-F238E27FC236}">
                <a16:creationId xmlns:a16="http://schemas.microsoft.com/office/drawing/2014/main" id="{08AE6520-B4BA-466B-A923-8B28D1C8AABB}"/>
              </a:ext>
            </a:extLst>
          </p:cNvPr>
          <p:cNvSpPr/>
          <p:nvPr/>
        </p:nvSpPr>
        <p:spPr>
          <a:xfrm>
            <a:off x="7286948" y="2932782"/>
            <a:ext cx="233172" cy="1569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26">
            <a:extLst>
              <a:ext uri="{FF2B5EF4-FFF2-40B4-BE49-F238E27FC236}">
                <a16:creationId xmlns:a16="http://schemas.microsoft.com/office/drawing/2014/main" id="{F48CBF4C-30B8-465A-8E69-AB2C1D230BF8}"/>
              </a:ext>
            </a:extLst>
          </p:cNvPr>
          <p:cNvSpPr/>
          <p:nvPr/>
        </p:nvSpPr>
        <p:spPr>
          <a:xfrm>
            <a:off x="7254681" y="3253027"/>
            <a:ext cx="233171" cy="1569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27">
            <a:extLst>
              <a:ext uri="{FF2B5EF4-FFF2-40B4-BE49-F238E27FC236}">
                <a16:creationId xmlns:a16="http://schemas.microsoft.com/office/drawing/2014/main" id="{C6C5F8F9-BDBD-4331-AE5B-0D25AF77B336}"/>
              </a:ext>
            </a:extLst>
          </p:cNvPr>
          <p:cNvSpPr/>
          <p:nvPr/>
        </p:nvSpPr>
        <p:spPr>
          <a:xfrm>
            <a:off x="7494245" y="3565282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363" y="7802"/>
                </a:lnTo>
                <a:lnTo>
                  <a:pt x="62544" y="29504"/>
                </a:lnTo>
                <a:lnTo>
                  <a:pt x="29504" y="62544"/>
                </a:lnTo>
                <a:lnTo>
                  <a:pt x="7802" y="104363"/>
                </a:lnTo>
                <a:lnTo>
                  <a:pt x="0" y="152400"/>
                </a:lnTo>
                <a:lnTo>
                  <a:pt x="7802" y="200436"/>
                </a:lnTo>
                <a:lnTo>
                  <a:pt x="29504" y="242255"/>
                </a:lnTo>
                <a:lnTo>
                  <a:pt x="62544" y="275295"/>
                </a:lnTo>
                <a:lnTo>
                  <a:pt x="104363" y="296997"/>
                </a:lnTo>
                <a:lnTo>
                  <a:pt x="152400" y="304800"/>
                </a:lnTo>
                <a:lnTo>
                  <a:pt x="200436" y="296997"/>
                </a:lnTo>
                <a:lnTo>
                  <a:pt x="242255" y="275295"/>
                </a:lnTo>
                <a:lnTo>
                  <a:pt x="275295" y="242255"/>
                </a:lnTo>
                <a:lnTo>
                  <a:pt x="296997" y="200436"/>
                </a:lnTo>
                <a:lnTo>
                  <a:pt x="304800" y="152400"/>
                </a:lnTo>
                <a:lnTo>
                  <a:pt x="296997" y="104363"/>
                </a:lnTo>
                <a:lnTo>
                  <a:pt x="275295" y="62544"/>
                </a:lnTo>
                <a:lnTo>
                  <a:pt x="242255" y="29504"/>
                </a:lnTo>
                <a:lnTo>
                  <a:pt x="200436" y="7802"/>
                </a:lnTo>
                <a:lnTo>
                  <a:pt x="15240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28">
            <a:extLst>
              <a:ext uri="{FF2B5EF4-FFF2-40B4-BE49-F238E27FC236}">
                <a16:creationId xmlns:a16="http://schemas.microsoft.com/office/drawing/2014/main" id="{D5A333C7-420B-43DC-9B10-5CDFBCB9AA58}"/>
              </a:ext>
            </a:extLst>
          </p:cNvPr>
          <p:cNvSpPr txBox="1"/>
          <p:nvPr/>
        </p:nvSpPr>
        <p:spPr>
          <a:xfrm>
            <a:off x="6944807" y="3253608"/>
            <a:ext cx="390646" cy="243656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sz="1400" b="1" spc="-5" dirty="0">
                <a:latin typeface="Courier New"/>
                <a:cs typeface="Courier New"/>
              </a:rPr>
              <a:t>C2</a:t>
            </a:r>
            <a:endParaRPr sz="1400" dirty="0">
              <a:latin typeface="Courier New"/>
              <a:cs typeface="Courier New"/>
            </a:endParaRPr>
          </a:p>
        </p:txBody>
      </p:sp>
      <p:sp>
        <p:nvSpPr>
          <p:cNvPr id="37" name="object 29">
            <a:extLst>
              <a:ext uri="{FF2B5EF4-FFF2-40B4-BE49-F238E27FC236}">
                <a16:creationId xmlns:a16="http://schemas.microsoft.com/office/drawing/2014/main" id="{9C769ABF-EB65-4DEC-9701-BEF4F4AF2EDA}"/>
              </a:ext>
            </a:extLst>
          </p:cNvPr>
          <p:cNvSpPr/>
          <p:nvPr/>
        </p:nvSpPr>
        <p:spPr>
          <a:xfrm>
            <a:off x="7260317" y="3428121"/>
            <a:ext cx="233172" cy="1569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0">
            <a:extLst>
              <a:ext uri="{FF2B5EF4-FFF2-40B4-BE49-F238E27FC236}">
                <a16:creationId xmlns:a16="http://schemas.microsoft.com/office/drawing/2014/main" id="{84936606-734B-40E6-82DA-F34EEBF24B94}"/>
              </a:ext>
            </a:extLst>
          </p:cNvPr>
          <p:cNvSpPr/>
          <p:nvPr/>
        </p:nvSpPr>
        <p:spPr>
          <a:xfrm>
            <a:off x="8223838" y="3028888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363" y="7802"/>
                </a:lnTo>
                <a:lnTo>
                  <a:pt x="62544" y="29504"/>
                </a:lnTo>
                <a:lnTo>
                  <a:pt x="29504" y="62544"/>
                </a:lnTo>
                <a:lnTo>
                  <a:pt x="7802" y="104363"/>
                </a:lnTo>
                <a:lnTo>
                  <a:pt x="0" y="152400"/>
                </a:lnTo>
                <a:lnTo>
                  <a:pt x="7802" y="200436"/>
                </a:lnTo>
                <a:lnTo>
                  <a:pt x="29504" y="242255"/>
                </a:lnTo>
                <a:lnTo>
                  <a:pt x="62544" y="275295"/>
                </a:lnTo>
                <a:lnTo>
                  <a:pt x="104363" y="296997"/>
                </a:lnTo>
                <a:lnTo>
                  <a:pt x="152400" y="304800"/>
                </a:lnTo>
                <a:lnTo>
                  <a:pt x="200436" y="296997"/>
                </a:lnTo>
                <a:lnTo>
                  <a:pt x="242255" y="275295"/>
                </a:lnTo>
                <a:lnTo>
                  <a:pt x="275295" y="242255"/>
                </a:lnTo>
                <a:lnTo>
                  <a:pt x="296997" y="200436"/>
                </a:lnTo>
                <a:lnTo>
                  <a:pt x="304800" y="152400"/>
                </a:lnTo>
                <a:lnTo>
                  <a:pt x="296997" y="104363"/>
                </a:lnTo>
                <a:lnTo>
                  <a:pt x="275295" y="62544"/>
                </a:lnTo>
                <a:lnTo>
                  <a:pt x="242255" y="29504"/>
                </a:lnTo>
                <a:lnTo>
                  <a:pt x="200436" y="7802"/>
                </a:lnTo>
                <a:lnTo>
                  <a:pt x="15240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1">
            <a:extLst>
              <a:ext uri="{FF2B5EF4-FFF2-40B4-BE49-F238E27FC236}">
                <a16:creationId xmlns:a16="http://schemas.microsoft.com/office/drawing/2014/main" id="{C4370671-9CEA-4042-93E5-97A5DD90B05F}"/>
              </a:ext>
            </a:extLst>
          </p:cNvPr>
          <p:cNvSpPr txBox="1"/>
          <p:nvPr/>
        </p:nvSpPr>
        <p:spPr>
          <a:xfrm>
            <a:off x="8259150" y="3043620"/>
            <a:ext cx="23876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 spc="-5" dirty="0">
                <a:latin typeface="Courier New"/>
                <a:cs typeface="Courier New"/>
              </a:rPr>
              <a:t>C7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40" name="object 32">
            <a:extLst>
              <a:ext uri="{FF2B5EF4-FFF2-40B4-BE49-F238E27FC236}">
                <a16:creationId xmlns:a16="http://schemas.microsoft.com/office/drawing/2014/main" id="{7A84F258-4C3C-4863-ADEC-0C40732BFD50}"/>
              </a:ext>
            </a:extLst>
          </p:cNvPr>
          <p:cNvSpPr/>
          <p:nvPr/>
        </p:nvSpPr>
        <p:spPr>
          <a:xfrm>
            <a:off x="7914466" y="3143188"/>
            <a:ext cx="309880" cy="76200"/>
          </a:xfrm>
          <a:custGeom>
            <a:avLst/>
            <a:gdLst/>
            <a:ahLst/>
            <a:cxnLst/>
            <a:rect l="l" t="t" r="r" b="b"/>
            <a:pathLst>
              <a:path w="309879" h="76200">
                <a:moveTo>
                  <a:pt x="250698" y="38099"/>
                </a:moveTo>
                <a:lnTo>
                  <a:pt x="249174" y="35051"/>
                </a:lnTo>
                <a:lnTo>
                  <a:pt x="246126" y="33527"/>
                </a:lnTo>
                <a:lnTo>
                  <a:pt x="4572" y="33527"/>
                </a:lnTo>
                <a:lnTo>
                  <a:pt x="1524" y="35051"/>
                </a:lnTo>
                <a:lnTo>
                  <a:pt x="0" y="38099"/>
                </a:lnTo>
                <a:lnTo>
                  <a:pt x="1524" y="41147"/>
                </a:lnTo>
                <a:lnTo>
                  <a:pt x="4572" y="42671"/>
                </a:lnTo>
                <a:lnTo>
                  <a:pt x="246126" y="42671"/>
                </a:lnTo>
                <a:lnTo>
                  <a:pt x="249174" y="41147"/>
                </a:lnTo>
                <a:lnTo>
                  <a:pt x="250698" y="38099"/>
                </a:lnTo>
                <a:close/>
              </a:path>
              <a:path w="309879" h="76200">
                <a:moveTo>
                  <a:pt x="309372" y="38099"/>
                </a:moveTo>
                <a:lnTo>
                  <a:pt x="233172" y="0"/>
                </a:lnTo>
                <a:lnTo>
                  <a:pt x="233172" y="33527"/>
                </a:lnTo>
                <a:lnTo>
                  <a:pt x="246126" y="33527"/>
                </a:lnTo>
                <a:lnTo>
                  <a:pt x="249174" y="35051"/>
                </a:lnTo>
                <a:lnTo>
                  <a:pt x="250698" y="38099"/>
                </a:lnTo>
                <a:lnTo>
                  <a:pt x="250698" y="67436"/>
                </a:lnTo>
                <a:lnTo>
                  <a:pt x="309372" y="38099"/>
                </a:lnTo>
                <a:close/>
              </a:path>
              <a:path w="309879" h="76200">
                <a:moveTo>
                  <a:pt x="250698" y="67436"/>
                </a:moveTo>
                <a:lnTo>
                  <a:pt x="250698" y="38099"/>
                </a:lnTo>
                <a:lnTo>
                  <a:pt x="249174" y="41147"/>
                </a:lnTo>
                <a:lnTo>
                  <a:pt x="246126" y="42671"/>
                </a:lnTo>
                <a:lnTo>
                  <a:pt x="233172" y="42671"/>
                </a:lnTo>
                <a:lnTo>
                  <a:pt x="233172" y="76199"/>
                </a:lnTo>
                <a:lnTo>
                  <a:pt x="250698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33">
            <a:extLst>
              <a:ext uri="{FF2B5EF4-FFF2-40B4-BE49-F238E27FC236}">
                <a16:creationId xmlns:a16="http://schemas.microsoft.com/office/drawing/2014/main" id="{496DACA9-EB35-4B11-8B6B-1811CE2176E2}"/>
              </a:ext>
            </a:extLst>
          </p:cNvPr>
          <p:cNvSpPr/>
          <p:nvPr/>
        </p:nvSpPr>
        <p:spPr>
          <a:xfrm>
            <a:off x="8921479" y="302948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363" y="7802"/>
                </a:lnTo>
                <a:lnTo>
                  <a:pt x="62544" y="29504"/>
                </a:lnTo>
                <a:lnTo>
                  <a:pt x="29504" y="62544"/>
                </a:lnTo>
                <a:lnTo>
                  <a:pt x="7802" y="104363"/>
                </a:lnTo>
                <a:lnTo>
                  <a:pt x="0" y="152400"/>
                </a:lnTo>
                <a:lnTo>
                  <a:pt x="7802" y="200436"/>
                </a:lnTo>
                <a:lnTo>
                  <a:pt x="29504" y="242255"/>
                </a:lnTo>
                <a:lnTo>
                  <a:pt x="62544" y="275295"/>
                </a:lnTo>
                <a:lnTo>
                  <a:pt x="104363" y="296997"/>
                </a:lnTo>
                <a:lnTo>
                  <a:pt x="152400" y="304800"/>
                </a:lnTo>
                <a:lnTo>
                  <a:pt x="200436" y="296997"/>
                </a:lnTo>
                <a:lnTo>
                  <a:pt x="242255" y="275295"/>
                </a:lnTo>
                <a:lnTo>
                  <a:pt x="275295" y="242255"/>
                </a:lnTo>
                <a:lnTo>
                  <a:pt x="296997" y="200436"/>
                </a:lnTo>
                <a:lnTo>
                  <a:pt x="304800" y="152400"/>
                </a:lnTo>
                <a:lnTo>
                  <a:pt x="296997" y="104363"/>
                </a:lnTo>
                <a:lnTo>
                  <a:pt x="275295" y="62544"/>
                </a:lnTo>
                <a:lnTo>
                  <a:pt x="242255" y="29504"/>
                </a:lnTo>
                <a:lnTo>
                  <a:pt x="200436" y="7802"/>
                </a:lnTo>
                <a:lnTo>
                  <a:pt x="15240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34">
            <a:extLst>
              <a:ext uri="{FF2B5EF4-FFF2-40B4-BE49-F238E27FC236}">
                <a16:creationId xmlns:a16="http://schemas.microsoft.com/office/drawing/2014/main" id="{F590EBCD-E271-41EB-A080-E042B05FF850}"/>
              </a:ext>
            </a:extLst>
          </p:cNvPr>
          <p:cNvSpPr txBox="1"/>
          <p:nvPr/>
        </p:nvSpPr>
        <p:spPr>
          <a:xfrm>
            <a:off x="8902689" y="3044212"/>
            <a:ext cx="34544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 spc="-5" dirty="0">
                <a:latin typeface="Courier New"/>
                <a:cs typeface="Courier New"/>
              </a:rPr>
              <a:t>C12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43" name="object 35">
            <a:extLst>
              <a:ext uri="{FF2B5EF4-FFF2-40B4-BE49-F238E27FC236}">
                <a16:creationId xmlns:a16="http://schemas.microsoft.com/office/drawing/2014/main" id="{75BDAF77-12DF-41DE-B6A2-A91620F6C79A}"/>
              </a:ext>
            </a:extLst>
          </p:cNvPr>
          <p:cNvSpPr/>
          <p:nvPr/>
        </p:nvSpPr>
        <p:spPr>
          <a:xfrm>
            <a:off x="8535907" y="3143780"/>
            <a:ext cx="386080" cy="76200"/>
          </a:xfrm>
          <a:custGeom>
            <a:avLst/>
            <a:gdLst/>
            <a:ahLst/>
            <a:cxnLst/>
            <a:rect l="l" t="t" r="r" b="b"/>
            <a:pathLst>
              <a:path w="386079" h="76200">
                <a:moveTo>
                  <a:pt x="326898" y="38099"/>
                </a:moveTo>
                <a:lnTo>
                  <a:pt x="325374" y="35051"/>
                </a:lnTo>
                <a:lnTo>
                  <a:pt x="322326" y="33527"/>
                </a:lnTo>
                <a:lnTo>
                  <a:pt x="4572" y="33527"/>
                </a:lnTo>
                <a:lnTo>
                  <a:pt x="1524" y="35051"/>
                </a:lnTo>
                <a:lnTo>
                  <a:pt x="0" y="38099"/>
                </a:lnTo>
                <a:lnTo>
                  <a:pt x="1524" y="41147"/>
                </a:lnTo>
                <a:lnTo>
                  <a:pt x="4572" y="42671"/>
                </a:lnTo>
                <a:lnTo>
                  <a:pt x="322326" y="42671"/>
                </a:lnTo>
                <a:lnTo>
                  <a:pt x="325374" y="41147"/>
                </a:lnTo>
                <a:lnTo>
                  <a:pt x="326898" y="38099"/>
                </a:lnTo>
                <a:close/>
              </a:path>
              <a:path w="386079" h="76200">
                <a:moveTo>
                  <a:pt x="385572" y="38099"/>
                </a:moveTo>
                <a:lnTo>
                  <a:pt x="309372" y="0"/>
                </a:lnTo>
                <a:lnTo>
                  <a:pt x="309372" y="33527"/>
                </a:lnTo>
                <a:lnTo>
                  <a:pt x="322326" y="33527"/>
                </a:lnTo>
                <a:lnTo>
                  <a:pt x="325374" y="35051"/>
                </a:lnTo>
                <a:lnTo>
                  <a:pt x="326898" y="38099"/>
                </a:lnTo>
                <a:lnTo>
                  <a:pt x="326898" y="67436"/>
                </a:lnTo>
                <a:lnTo>
                  <a:pt x="385572" y="38099"/>
                </a:lnTo>
                <a:close/>
              </a:path>
              <a:path w="386079" h="76200">
                <a:moveTo>
                  <a:pt x="326898" y="67436"/>
                </a:moveTo>
                <a:lnTo>
                  <a:pt x="326898" y="38099"/>
                </a:lnTo>
                <a:lnTo>
                  <a:pt x="325374" y="41147"/>
                </a:lnTo>
                <a:lnTo>
                  <a:pt x="322326" y="42671"/>
                </a:lnTo>
                <a:lnTo>
                  <a:pt x="309372" y="42671"/>
                </a:lnTo>
                <a:lnTo>
                  <a:pt x="309372" y="76199"/>
                </a:lnTo>
                <a:lnTo>
                  <a:pt x="326898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36">
            <a:extLst>
              <a:ext uri="{FF2B5EF4-FFF2-40B4-BE49-F238E27FC236}">
                <a16:creationId xmlns:a16="http://schemas.microsoft.com/office/drawing/2014/main" id="{1C1D6F01-5848-4638-AC6F-7874A3D9EA72}"/>
              </a:ext>
            </a:extLst>
          </p:cNvPr>
          <p:cNvSpPr/>
          <p:nvPr/>
        </p:nvSpPr>
        <p:spPr>
          <a:xfrm>
            <a:off x="9357801" y="3660585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363" y="7802"/>
                </a:lnTo>
                <a:lnTo>
                  <a:pt x="62544" y="29504"/>
                </a:lnTo>
                <a:lnTo>
                  <a:pt x="29504" y="62544"/>
                </a:lnTo>
                <a:lnTo>
                  <a:pt x="7802" y="104363"/>
                </a:lnTo>
                <a:lnTo>
                  <a:pt x="0" y="152400"/>
                </a:lnTo>
                <a:lnTo>
                  <a:pt x="7802" y="200436"/>
                </a:lnTo>
                <a:lnTo>
                  <a:pt x="29504" y="242255"/>
                </a:lnTo>
                <a:lnTo>
                  <a:pt x="62544" y="275295"/>
                </a:lnTo>
                <a:lnTo>
                  <a:pt x="104363" y="296997"/>
                </a:lnTo>
                <a:lnTo>
                  <a:pt x="152400" y="304800"/>
                </a:lnTo>
                <a:lnTo>
                  <a:pt x="200436" y="296997"/>
                </a:lnTo>
                <a:lnTo>
                  <a:pt x="242255" y="275295"/>
                </a:lnTo>
                <a:lnTo>
                  <a:pt x="275295" y="242255"/>
                </a:lnTo>
                <a:lnTo>
                  <a:pt x="296997" y="200436"/>
                </a:lnTo>
                <a:lnTo>
                  <a:pt x="304800" y="152400"/>
                </a:lnTo>
                <a:lnTo>
                  <a:pt x="296997" y="104363"/>
                </a:lnTo>
                <a:lnTo>
                  <a:pt x="275295" y="62544"/>
                </a:lnTo>
                <a:lnTo>
                  <a:pt x="242255" y="29504"/>
                </a:lnTo>
                <a:lnTo>
                  <a:pt x="200436" y="7802"/>
                </a:lnTo>
                <a:lnTo>
                  <a:pt x="15240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37">
            <a:extLst>
              <a:ext uri="{FF2B5EF4-FFF2-40B4-BE49-F238E27FC236}">
                <a16:creationId xmlns:a16="http://schemas.microsoft.com/office/drawing/2014/main" id="{4CE2C7E4-29E1-41EB-A83E-76F9A5872E30}"/>
              </a:ext>
            </a:extLst>
          </p:cNvPr>
          <p:cNvSpPr txBox="1"/>
          <p:nvPr/>
        </p:nvSpPr>
        <p:spPr>
          <a:xfrm>
            <a:off x="9339011" y="3675317"/>
            <a:ext cx="34544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 spc="-5" dirty="0">
                <a:latin typeface="Courier New"/>
                <a:cs typeface="Courier New"/>
              </a:rPr>
              <a:t>C14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46" name="object 38">
            <a:extLst>
              <a:ext uri="{FF2B5EF4-FFF2-40B4-BE49-F238E27FC236}">
                <a16:creationId xmlns:a16="http://schemas.microsoft.com/office/drawing/2014/main" id="{28A2C031-C970-4A60-B904-8C64AA0A8EBC}"/>
              </a:ext>
            </a:extLst>
          </p:cNvPr>
          <p:cNvSpPr/>
          <p:nvPr/>
        </p:nvSpPr>
        <p:spPr>
          <a:xfrm>
            <a:off x="8972229" y="3774885"/>
            <a:ext cx="386080" cy="76200"/>
          </a:xfrm>
          <a:custGeom>
            <a:avLst/>
            <a:gdLst/>
            <a:ahLst/>
            <a:cxnLst/>
            <a:rect l="l" t="t" r="r" b="b"/>
            <a:pathLst>
              <a:path w="386079" h="76200">
                <a:moveTo>
                  <a:pt x="326898" y="38099"/>
                </a:moveTo>
                <a:lnTo>
                  <a:pt x="325374" y="35051"/>
                </a:lnTo>
                <a:lnTo>
                  <a:pt x="322326" y="33527"/>
                </a:lnTo>
                <a:lnTo>
                  <a:pt x="4572" y="33527"/>
                </a:lnTo>
                <a:lnTo>
                  <a:pt x="1524" y="35051"/>
                </a:lnTo>
                <a:lnTo>
                  <a:pt x="0" y="38099"/>
                </a:lnTo>
                <a:lnTo>
                  <a:pt x="1524" y="41147"/>
                </a:lnTo>
                <a:lnTo>
                  <a:pt x="4572" y="42671"/>
                </a:lnTo>
                <a:lnTo>
                  <a:pt x="322326" y="42671"/>
                </a:lnTo>
                <a:lnTo>
                  <a:pt x="325374" y="41147"/>
                </a:lnTo>
                <a:lnTo>
                  <a:pt x="326898" y="38099"/>
                </a:lnTo>
                <a:close/>
              </a:path>
              <a:path w="386079" h="76200">
                <a:moveTo>
                  <a:pt x="385572" y="38099"/>
                </a:moveTo>
                <a:lnTo>
                  <a:pt x="309372" y="0"/>
                </a:lnTo>
                <a:lnTo>
                  <a:pt x="309372" y="33527"/>
                </a:lnTo>
                <a:lnTo>
                  <a:pt x="322326" y="33527"/>
                </a:lnTo>
                <a:lnTo>
                  <a:pt x="325374" y="35051"/>
                </a:lnTo>
                <a:lnTo>
                  <a:pt x="326898" y="38099"/>
                </a:lnTo>
                <a:lnTo>
                  <a:pt x="326898" y="67436"/>
                </a:lnTo>
                <a:lnTo>
                  <a:pt x="385572" y="38099"/>
                </a:lnTo>
                <a:close/>
              </a:path>
              <a:path w="386079" h="76200">
                <a:moveTo>
                  <a:pt x="326898" y="67436"/>
                </a:moveTo>
                <a:lnTo>
                  <a:pt x="326898" y="38099"/>
                </a:lnTo>
                <a:lnTo>
                  <a:pt x="325374" y="41147"/>
                </a:lnTo>
                <a:lnTo>
                  <a:pt x="322326" y="42671"/>
                </a:lnTo>
                <a:lnTo>
                  <a:pt x="309372" y="42671"/>
                </a:lnTo>
                <a:lnTo>
                  <a:pt x="309372" y="76199"/>
                </a:lnTo>
                <a:lnTo>
                  <a:pt x="326898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39">
            <a:extLst>
              <a:ext uri="{FF2B5EF4-FFF2-40B4-BE49-F238E27FC236}">
                <a16:creationId xmlns:a16="http://schemas.microsoft.com/office/drawing/2014/main" id="{D5E06EF3-0C50-4A17-8879-BB8CD56BB4B0}"/>
              </a:ext>
            </a:extLst>
          </p:cNvPr>
          <p:cNvSpPr/>
          <p:nvPr/>
        </p:nvSpPr>
        <p:spPr>
          <a:xfrm>
            <a:off x="7620842" y="3928841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363" y="7802"/>
                </a:lnTo>
                <a:lnTo>
                  <a:pt x="62544" y="29504"/>
                </a:lnTo>
                <a:lnTo>
                  <a:pt x="29504" y="62544"/>
                </a:lnTo>
                <a:lnTo>
                  <a:pt x="7802" y="104363"/>
                </a:lnTo>
                <a:lnTo>
                  <a:pt x="0" y="152400"/>
                </a:lnTo>
                <a:lnTo>
                  <a:pt x="7802" y="200436"/>
                </a:lnTo>
                <a:lnTo>
                  <a:pt x="29504" y="242255"/>
                </a:lnTo>
                <a:lnTo>
                  <a:pt x="62544" y="275295"/>
                </a:lnTo>
                <a:lnTo>
                  <a:pt x="104363" y="296997"/>
                </a:lnTo>
                <a:lnTo>
                  <a:pt x="152400" y="304800"/>
                </a:lnTo>
                <a:lnTo>
                  <a:pt x="200436" y="296997"/>
                </a:lnTo>
                <a:lnTo>
                  <a:pt x="242255" y="275295"/>
                </a:lnTo>
                <a:lnTo>
                  <a:pt x="275295" y="242255"/>
                </a:lnTo>
                <a:lnTo>
                  <a:pt x="296997" y="200436"/>
                </a:lnTo>
                <a:lnTo>
                  <a:pt x="304800" y="152400"/>
                </a:lnTo>
                <a:lnTo>
                  <a:pt x="296997" y="104363"/>
                </a:lnTo>
                <a:lnTo>
                  <a:pt x="275295" y="62544"/>
                </a:lnTo>
                <a:lnTo>
                  <a:pt x="242255" y="29504"/>
                </a:lnTo>
                <a:lnTo>
                  <a:pt x="200436" y="7802"/>
                </a:lnTo>
                <a:lnTo>
                  <a:pt x="15240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0">
            <a:extLst>
              <a:ext uri="{FF2B5EF4-FFF2-40B4-BE49-F238E27FC236}">
                <a16:creationId xmlns:a16="http://schemas.microsoft.com/office/drawing/2014/main" id="{7DEA2E3B-7D8F-4FAC-A380-EA63A42EAEE0}"/>
              </a:ext>
            </a:extLst>
          </p:cNvPr>
          <p:cNvSpPr txBox="1"/>
          <p:nvPr/>
        </p:nvSpPr>
        <p:spPr>
          <a:xfrm>
            <a:off x="7656154" y="3943572"/>
            <a:ext cx="23876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 spc="-5" dirty="0">
                <a:latin typeface="Courier New"/>
                <a:cs typeface="Courier New"/>
              </a:rPr>
              <a:t>C9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49" name="object 41">
            <a:extLst>
              <a:ext uri="{FF2B5EF4-FFF2-40B4-BE49-F238E27FC236}">
                <a16:creationId xmlns:a16="http://schemas.microsoft.com/office/drawing/2014/main" id="{29F86757-4D6F-4A6E-84EC-A9F9BF21D1DF}"/>
              </a:ext>
            </a:extLst>
          </p:cNvPr>
          <p:cNvSpPr/>
          <p:nvPr/>
        </p:nvSpPr>
        <p:spPr>
          <a:xfrm>
            <a:off x="7310714" y="3986752"/>
            <a:ext cx="309880" cy="76200"/>
          </a:xfrm>
          <a:custGeom>
            <a:avLst/>
            <a:gdLst/>
            <a:ahLst/>
            <a:cxnLst/>
            <a:rect l="l" t="t" r="r" b="b"/>
            <a:pathLst>
              <a:path w="309879" h="76200">
                <a:moveTo>
                  <a:pt x="250698" y="38099"/>
                </a:moveTo>
                <a:lnTo>
                  <a:pt x="249174" y="35051"/>
                </a:lnTo>
                <a:lnTo>
                  <a:pt x="246126" y="33527"/>
                </a:lnTo>
                <a:lnTo>
                  <a:pt x="4572" y="33527"/>
                </a:lnTo>
                <a:lnTo>
                  <a:pt x="1524" y="35051"/>
                </a:lnTo>
                <a:lnTo>
                  <a:pt x="0" y="38099"/>
                </a:lnTo>
                <a:lnTo>
                  <a:pt x="1524" y="41147"/>
                </a:lnTo>
                <a:lnTo>
                  <a:pt x="4572" y="42671"/>
                </a:lnTo>
                <a:lnTo>
                  <a:pt x="246126" y="42671"/>
                </a:lnTo>
                <a:lnTo>
                  <a:pt x="249174" y="41147"/>
                </a:lnTo>
                <a:lnTo>
                  <a:pt x="250698" y="38099"/>
                </a:lnTo>
                <a:close/>
              </a:path>
              <a:path w="309879" h="76200">
                <a:moveTo>
                  <a:pt x="309372" y="38099"/>
                </a:moveTo>
                <a:lnTo>
                  <a:pt x="233172" y="0"/>
                </a:lnTo>
                <a:lnTo>
                  <a:pt x="233172" y="33527"/>
                </a:lnTo>
                <a:lnTo>
                  <a:pt x="246126" y="33527"/>
                </a:lnTo>
                <a:lnTo>
                  <a:pt x="249174" y="35051"/>
                </a:lnTo>
                <a:lnTo>
                  <a:pt x="250698" y="38099"/>
                </a:lnTo>
                <a:lnTo>
                  <a:pt x="250698" y="67436"/>
                </a:lnTo>
                <a:lnTo>
                  <a:pt x="309372" y="38099"/>
                </a:lnTo>
                <a:close/>
              </a:path>
              <a:path w="309879" h="76200">
                <a:moveTo>
                  <a:pt x="250698" y="67436"/>
                </a:moveTo>
                <a:lnTo>
                  <a:pt x="250698" y="38099"/>
                </a:lnTo>
                <a:lnTo>
                  <a:pt x="249174" y="41147"/>
                </a:lnTo>
                <a:lnTo>
                  <a:pt x="246126" y="42671"/>
                </a:lnTo>
                <a:lnTo>
                  <a:pt x="233172" y="42671"/>
                </a:lnTo>
                <a:lnTo>
                  <a:pt x="233172" y="76199"/>
                </a:lnTo>
                <a:lnTo>
                  <a:pt x="250698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42">
            <a:extLst>
              <a:ext uri="{FF2B5EF4-FFF2-40B4-BE49-F238E27FC236}">
                <a16:creationId xmlns:a16="http://schemas.microsoft.com/office/drawing/2014/main" id="{72C103BA-26F0-4E80-9E5E-CED3033D14F0}"/>
              </a:ext>
            </a:extLst>
          </p:cNvPr>
          <p:cNvSpPr/>
          <p:nvPr/>
        </p:nvSpPr>
        <p:spPr>
          <a:xfrm>
            <a:off x="8648119" y="3624041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363" y="7802"/>
                </a:lnTo>
                <a:lnTo>
                  <a:pt x="62544" y="29504"/>
                </a:lnTo>
                <a:lnTo>
                  <a:pt x="29504" y="62544"/>
                </a:lnTo>
                <a:lnTo>
                  <a:pt x="7802" y="104363"/>
                </a:lnTo>
                <a:lnTo>
                  <a:pt x="0" y="152400"/>
                </a:lnTo>
                <a:lnTo>
                  <a:pt x="7802" y="200436"/>
                </a:lnTo>
                <a:lnTo>
                  <a:pt x="29504" y="242255"/>
                </a:lnTo>
                <a:lnTo>
                  <a:pt x="62544" y="275295"/>
                </a:lnTo>
                <a:lnTo>
                  <a:pt x="104363" y="296997"/>
                </a:lnTo>
                <a:lnTo>
                  <a:pt x="152400" y="304800"/>
                </a:lnTo>
                <a:lnTo>
                  <a:pt x="200436" y="296997"/>
                </a:lnTo>
                <a:lnTo>
                  <a:pt x="242255" y="275295"/>
                </a:lnTo>
                <a:lnTo>
                  <a:pt x="275295" y="242255"/>
                </a:lnTo>
                <a:lnTo>
                  <a:pt x="296997" y="200436"/>
                </a:lnTo>
                <a:lnTo>
                  <a:pt x="304800" y="152400"/>
                </a:lnTo>
                <a:lnTo>
                  <a:pt x="296997" y="104363"/>
                </a:lnTo>
                <a:lnTo>
                  <a:pt x="275295" y="62544"/>
                </a:lnTo>
                <a:lnTo>
                  <a:pt x="242255" y="29504"/>
                </a:lnTo>
                <a:lnTo>
                  <a:pt x="200436" y="7802"/>
                </a:lnTo>
                <a:lnTo>
                  <a:pt x="15240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43">
            <a:extLst>
              <a:ext uri="{FF2B5EF4-FFF2-40B4-BE49-F238E27FC236}">
                <a16:creationId xmlns:a16="http://schemas.microsoft.com/office/drawing/2014/main" id="{6D6C8536-F22D-4B57-A73B-EFEA44F4E8EA}"/>
              </a:ext>
            </a:extLst>
          </p:cNvPr>
          <p:cNvSpPr txBox="1"/>
          <p:nvPr/>
        </p:nvSpPr>
        <p:spPr>
          <a:xfrm>
            <a:off x="8628809" y="3677064"/>
            <a:ext cx="34544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 spc="-5" dirty="0">
                <a:latin typeface="Courier New"/>
                <a:cs typeface="Courier New"/>
              </a:rPr>
              <a:t>C10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52" name="object 44">
            <a:extLst>
              <a:ext uri="{FF2B5EF4-FFF2-40B4-BE49-F238E27FC236}">
                <a16:creationId xmlns:a16="http://schemas.microsoft.com/office/drawing/2014/main" id="{7863AE5B-819E-49BD-96F5-59E174DC04AD}"/>
              </a:ext>
            </a:extLst>
          </p:cNvPr>
          <p:cNvSpPr/>
          <p:nvPr/>
        </p:nvSpPr>
        <p:spPr>
          <a:xfrm>
            <a:off x="8338227" y="3352960"/>
            <a:ext cx="386080" cy="309880"/>
          </a:xfrm>
          <a:custGeom>
            <a:avLst/>
            <a:gdLst/>
            <a:ahLst/>
            <a:cxnLst/>
            <a:rect l="l" t="t" r="r" b="b"/>
            <a:pathLst>
              <a:path w="386079" h="309880">
                <a:moveTo>
                  <a:pt x="329111" y="257955"/>
                </a:moveTo>
                <a:lnTo>
                  <a:pt x="7620" y="762"/>
                </a:lnTo>
                <a:lnTo>
                  <a:pt x="3810" y="0"/>
                </a:lnTo>
                <a:lnTo>
                  <a:pt x="762" y="1524"/>
                </a:lnTo>
                <a:lnTo>
                  <a:pt x="0" y="5334"/>
                </a:lnTo>
                <a:lnTo>
                  <a:pt x="1524" y="8382"/>
                </a:lnTo>
                <a:lnTo>
                  <a:pt x="323086" y="265632"/>
                </a:lnTo>
                <a:lnTo>
                  <a:pt x="329111" y="257955"/>
                </a:lnTo>
                <a:close/>
              </a:path>
              <a:path w="386079" h="309880">
                <a:moveTo>
                  <a:pt x="340614" y="299885"/>
                </a:moveTo>
                <a:lnTo>
                  <a:pt x="340614" y="268986"/>
                </a:lnTo>
                <a:lnTo>
                  <a:pt x="339852" y="272796"/>
                </a:lnTo>
                <a:lnTo>
                  <a:pt x="336804" y="274320"/>
                </a:lnTo>
                <a:lnTo>
                  <a:pt x="332994" y="273558"/>
                </a:lnTo>
                <a:lnTo>
                  <a:pt x="323086" y="265632"/>
                </a:lnTo>
                <a:lnTo>
                  <a:pt x="302514" y="291846"/>
                </a:lnTo>
                <a:lnTo>
                  <a:pt x="340614" y="299885"/>
                </a:lnTo>
                <a:close/>
              </a:path>
              <a:path w="386079" h="309880">
                <a:moveTo>
                  <a:pt x="340614" y="268986"/>
                </a:moveTo>
                <a:lnTo>
                  <a:pt x="339090" y="265938"/>
                </a:lnTo>
                <a:lnTo>
                  <a:pt x="329111" y="257955"/>
                </a:lnTo>
                <a:lnTo>
                  <a:pt x="323086" y="265632"/>
                </a:lnTo>
                <a:lnTo>
                  <a:pt x="332994" y="273558"/>
                </a:lnTo>
                <a:lnTo>
                  <a:pt x="336804" y="274320"/>
                </a:lnTo>
                <a:lnTo>
                  <a:pt x="339852" y="272796"/>
                </a:lnTo>
                <a:lnTo>
                  <a:pt x="340614" y="268986"/>
                </a:lnTo>
                <a:close/>
              </a:path>
              <a:path w="386079" h="309880">
                <a:moveTo>
                  <a:pt x="385572" y="309372"/>
                </a:moveTo>
                <a:lnTo>
                  <a:pt x="349758" y="231648"/>
                </a:lnTo>
                <a:lnTo>
                  <a:pt x="329111" y="257955"/>
                </a:lnTo>
                <a:lnTo>
                  <a:pt x="339090" y="265938"/>
                </a:lnTo>
                <a:lnTo>
                  <a:pt x="340614" y="268986"/>
                </a:lnTo>
                <a:lnTo>
                  <a:pt x="340614" y="299885"/>
                </a:lnTo>
                <a:lnTo>
                  <a:pt x="385572" y="3093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45">
            <a:extLst>
              <a:ext uri="{FF2B5EF4-FFF2-40B4-BE49-F238E27FC236}">
                <a16:creationId xmlns:a16="http://schemas.microsoft.com/office/drawing/2014/main" id="{A2DD166E-8B43-4ADB-A631-8E89430CEEC2}"/>
              </a:ext>
            </a:extLst>
          </p:cNvPr>
          <p:cNvSpPr/>
          <p:nvPr/>
        </p:nvSpPr>
        <p:spPr>
          <a:xfrm>
            <a:off x="7957239" y="3810922"/>
            <a:ext cx="690880" cy="313690"/>
          </a:xfrm>
          <a:custGeom>
            <a:avLst/>
            <a:gdLst/>
            <a:ahLst/>
            <a:cxnLst/>
            <a:rect l="l" t="t" r="r" b="b"/>
            <a:pathLst>
              <a:path w="690879" h="313689">
                <a:moveTo>
                  <a:pt x="622731" y="39293"/>
                </a:moveTo>
                <a:lnTo>
                  <a:pt x="618661" y="30259"/>
                </a:lnTo>
                <a:lnTo>
                  <a:pt x="2285" y="304038"/>
                </a:lnTo>
                <a:lnTo>
                  <a:pt x="0" y="307085"/>
                </a:lnTo>
                <a:lnTo>
                  <a:pt x="0" y="310895"/>
                </a:lnTo>
                <a:lnTo>
                  <a:pt x="3047" y="313181"/>
                </a:lnTo>
                <a:lnTo>
                  <a:pt x="6857" y="313181"/>
                </a:lnTo>
                <a:lnTo>
                  <a:pt x="622731" y="39293"/>
                </a:lnTo>
                <a:close/>
              </a:path>
              <a:path w="690879" h="313689">
                <a:moveTo>
                  <a:pt x="690371" y="3809"/>
                </a:moveTo>
                <a:lnTo>
                  <a:pt x="605027" y="0"/>
                </a:lnTo>
                <a:lnTo>
                  <a:pt x="618661" y="30259"/>
                </a:lnTo>
                <a:lnTo>
                  <a:pt x="630173" y="25145"/>
                </a:lnTo>
                <a:lnTo>
                  <a:pt x="633983" y="25145"/>
                </a:lnTo>
                <a:lnTo>
                  <a:pt x="637031" y="27431"/>
                </a:lnTo>
                <a:lnTo>
                  <a:pt x="637031" y="68419"/>
                </a:lnTo>
                <a:lnTo>
                  <a:pt x="690371" y="3809"/>
                </a:lnTo>
                <a:close/>
              </a:path>
              <a:path w="690879" h="313689">
                <a:moveTo>
                  <a:pt x="637031" y="31241"/>
                </a:moveTo>
                <a:lnTo>
                  <a:pt x="637031" y="27431"/>
                </a:lnTo>
                <a:lnTo>
                  <a:pt x="633983" y="25145"/>
                </a:lnTo>
                <a:lnTo>
                  <a:pt x="630173" y="25145"/>
                </a:lnTo>
                <a:lnTo>
                  <a:pt x="618661" y="30259"/>
                </a:lnTo>
                <a:lnTo>
                  <a:pt x="622731" y="39293"/>
                </a:lnTo>
                <a:lnTo>
                  <a:pt x="633983" y="34289"/>
                </a:lnTo>
                <a:lnTo>
                  <a:pt x="637031" y="31241"/>
                </a:lnTo>
                <a:close/>
              </a:path>
              <a:path w="690879" h="313689">
                <a:moveTo>
                  <a:pt x="637031" y="68419"/>
                </a:moveTo>
                <a:lnTo>
                  <a:pt x="637031" y="31241"/>
                </a:lnTo>
                <a:lnTo>
                  <a:pt x="633983" y="34289"/>
                </a:lnTo>
                <a:lnTo>
                  <a:pt x="622731" y="39293"/>
                </a:lnTo>
                <a:lnTo>
                  <a:pt x="636269" y="69341"/>
                </a:lnTo>
                <a:lnTo>
                  <a:pt x="637031" y="684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46">
            <a:extLst>
              <a:ext uri="{FF2B5EF4-FFF2-40B4-BE49-F238E27FC236}">
                <a16:creationId xmlns:a16="http://schemas.microsoft.com/office/drawing/2014/main" id="{BDB2489F-C45A-4E94-930C-F0D6DECBB528}"/>
              </a:ext>
            </a:extLst>
          </p:cNvPr>
          <p:cNvSpPr/>
          <p:nvPr/>
        </p:nvSpPr>
        <p:spPr>
          <a:xfrm>
            <a:off x="8330887" y="4203221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363" y="7802"/>
                </a:lnTo>
                <a:lnTo>
                  <a:pt x="62544" y="29504"/>
                </a:lnTo>
                <a:lnTo>
                  <a:pt x="29504" y="62544"/>
                </a:lnTo>
                <a:lnTo>
                  <a:pt x="7802" y="104363"/>
                </a:lnTo>
                <a:lnTo>
                  <a:pt x="0" y="152400"/>
                </a:lnTo>
                <a:lnTo>
                  <a:pt x="7802" y="200436"/>
                </a:lnTo>
                <a:lnTo>
                  <a:pt x="29504" y="242255"/>
                </a:lnTo>
                <a:lnTo>
                  <a:pt x="62544" y="275295"/>
                </a:lnTo>
                <a:lnTo>
                  <a:pt x="104363" y="296997"/>
                </a:lnTo>
                <a:lnTo>
                  <a:pt x="152400" y="304800"/>
                </a:lnTo>
                <a:lnTo>
                  <a:pt x="200436" y="296997"/>
                </a:lnTo>
                <a:lnTo>
                  <a:pt x="242255" y="275295"/>
                </a:lnTo>
                <a:lnTo>
                  <a:pt x="275295" y="242255"/>
                </a:lnTo>
                <a:lnTo>
                  <a:pt x="296997" y="200436"/>
                </a:lnTo>
                <a:lnTo>
                  <a:pt x="304800" y="152400"/>
                </a:lnTo>
                <a:lnTo>
                  <a:pt x="296997" y="104363"/>
                </a:lnTo>
                <a:lnTo>
                  <a:pt x="275295" y="62544"/>
                </a:lnTo>
                <a:lnTo>
                  <a:pt x="242255" y="29504"/>
                </a:lnTo>
                <a:lnTo>
                  <a:pt x="200436" y="7802"/>
                </a:lnTo>
                <a:lnTo>
                  <a:pt x="15240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47">
            <a:extLst>
              <a:ext uri="{FF2B5EF4-FFF2-40B4-BE49-F238E27FC236}">
                <a16:creationId xmlns:a16="http://schemas.microsoft.com/office/drawing/2014/main" id="{6FA8A479-0430-4BDF-B645-B1D251AD34E6}"/>
              </a:ext>
            </a:extLst>
          </p:cNvPr>
          <p:cNvSpPr txBox="1"/>
          <p:nvPr/>
        </p:nvSpPr>
        <p:spPr>
          <a:xfrm>
            <a:off x="8312097" y="4217952"/>
            <a:ext cx="34544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 spc="-5" dirty="0">
                <a:latin typeface="Courier New"/>
                <a:cs typeface="Courier New"/>
              </a:rPr>
              <a:t>C11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56" name="object 48">
            <a:extLst>
              <a:ext uri="{FF2B5EF4-FFF2-40B4-BE49-F238E27FC236}">
                <a16:creationId xmlns:a16="http://schemas.microsoft.com/office/drawing/2014/main" id="{533EEB7D-F184-4535-9583-415BAE26428C}"/>
              </a:ext>
            </a:extLst>
          </p:cNvPr>
          <p:cNvSpPr/>
          <p:nvPr/>
        </p:nvSpPr>
        <p:spPr>
          <a:xfrm>
            <a:off x="8326315" y="3360448"/>
            <a:ext cx="180975" cy="843280"/>
          </a:xfrm>
          <a:custGeom>
            <a:avLst/>
            <a:gdLst/>
            <a:ahLst/>
            <a:cxnLst/>
            <a:rect l="l" t="t" r="r" b="b"/>
            <a:pathLst>
              <a:path w="180975" h="843279">
                <a:moveTo>
                  <a:pt x="147882" y="767246"/>
                </a:moveTo>
                <a:lnTo>
                  <a:pt x="9144" y="3810"/>
                </a:lnTo>
                <a:lnTo>
                  <a:pt x="7620" y="762"/>
                </a:lnTo>
                <a:lnTo>
                  <a:pt x="3810" y="0"/>
                </a:lnTo>
                <a:lnTo>
                  <a:pt x="762" y="1524"/>
                </a:lnTo>
                <a:lnTo>
                  <a:pt x="0" y="5334"/>
                </a:lnTo>
                <a:lnTo>
                  <a:pt x="138765" y="768920"/>
                </a:lnTo>
                <a:lnTo>
                  <a:pt x="147882" y="767246"/>
                </a:lnTo>
                <a:close/>
              </a:path>
              <a:path w="180975" h="843279">
                <a:moveTo>
                  <a:pt x="150114" y="833662"/>
                </a:moveTo>
                <a:lnTo>
                  <a:pt x="150114" y="779526"/>
                </a:lnTo>
                <a:lnTo>
                  <a:pt x="149352" y="783336"/>
                </a:lnTo>
                <a:lnTo>
                  <a:pt x="146304" y="784860"/>
                </a:lnTo>
                <a:lnTo>
                  <a:pt x="143256" y="784098"/>
                </a:lnTo>
                <a:lnTo>
                  <a:pt x="140970" y="781050"/>
                </a:lnTo>
                <a:lnTo>
                  <a:pt x="138765" y="768920"/>
                </a:lnTo>
                <a:lnTo>
                  <a:pt x="105918" y="774954"/>
                </a:lnTo>
                <a:lnTo>
                  <a:pt x="150114" y="833662"/>
                </a:lnTo>
                <a:close/>
              </a:path>
              <a:path w="180975" h="843279">
                <a:moveTo>
                  <a:pt x="150114" y="779526"/>
                </a:moveTo>
                <a:lnTo>
                  <a:pt x="147882" y="767246"/>
                </a:lnTo>
                <a:lnTo>
                  <a:pt x="138765" y="768920"/>
                </a:lnTo>
                <a:lnTo>
                  <a:pt x="140970" y="781050"/>
                </a:lnTo>
                <a:lnTo>
                  <a:pt x="143256" y="784098"/>
                </a:lnTo>
                <a:lnTo>
                  <a:pt x="146304" y="784860"/>
                </a:lnTo>
                <a:lnTo>
                  <a:pt x="149352" y="783336"/>
                </a:lnTo>
                <a:lnTo>
                  <a:pt x="150114" y="779526"/>
                </a:lnTo>
                <a:close/>
              </a:path>
              <a:path w="180975" h="843279">
                <a:moveTo>
                  <a:pt x="180594" y="761238"/>
                </a:moveTo>
                <a:lnTo>
                  <a:pt x="147882" y="767246"/>
                </a:lnTo>
                <a:lnTo>
                  <a:pt x="150114" y="779526"/>
                </a:lnTo>
                <a:lnTo>
                  <a:pt x="150114" y="833662"/>
                </a:lnTo>
                <a:lnTo>
                  <a:pt x="156972" y="842772"/>
                </a:lnTo>
                <a:lnTo>
                  <a:pt x="180594" y="76123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49">
            <a:extLst>
              <a:ext uri="{FF2B5EF4-FFF2-40B4-BE49-F238E27FC236}">
                <a16:creationId xmlns:a16="http://schemas.microsoft.com/office/drawing/2014/main" id="{25747A86-132C-495A-A3A4-0504B29A15B2}"/>
              </a:ext>
            </a:extLst>
          </p:cNvPr>
          <p:cNvSpPr/>
          <p:nvPr/>
        </p:nvSpPr>
        <p:spPr>
          <a:xfrm>
            <a:off x="7945315" y="4122448"/>
            <a:ext cx="386080" cy="163830"/>
          </a:xfrm>
          <a:custGeom>
            <a:avLst/>
            <a:gdLst/>
            <a:ahLst/>
            <a:cxnLst/>
            <a:rect l="l" t="t" r="r" b="b"/>
            <a:pathLst>
              <a:path w="386079" h="163829">
                <a:moveTo>
                  <a:pt x="316785" y="124128"/>
                </a:moveTo>
                <a:lnTo>
                  <a:pt x="6096" y="0"/>
                </a:lnTo>
                <a:lnTo>
                  <a:pt x="3048" y="0"/>
                </a:lnTo>
                <a:lnTo>
                  <a:pt x="0" y="3048"/>
                </a:lnTo>
                <a:lnTo>
                  <a:pt x="0" y="6858"/>
                </a:lnTo>
                <a:lnTo>
                  <a:pt x="3048" y="9144"/>
                </a:lnTo>
                <a:lnTo>
                  <a:pt x="313127" y="133322"/>
                </a:lnTo>
                <a:lnTo>
                  <a:pt x="316785" y="124128"/>
                </a:lnTo>
                <a:close/>
              </a:path>
              <a:path w="386079" h="163829">
                <a:moveTo>
                  <a:pt x="330708" y="161420"/>
                </a:moveTo>
                <a:lnTo>
                  <a:pt x="330708" y="134873"/>
                </a:lnTo>
                <a:lnTo>
                  <a:pt x="328422" y="137921"/>
                </a:lnTo>
                <a:lnTo>
                  <a:pt x="324612" y="137921"/>
                </a:lnTo>
                <a:lnTo>
                  <a:pt x="313127" y="133322"/>
                </a:lnTo>
                <a:lnTo>
                  <a:pt x="300990" y="163829"/>
                </a:lnTo>
                <a:lnTo>
                  <a:pt x="330708" y="161420"/>
                </a:lnTo>
                <a:close/>
              </a:path>
              <a:path w="386079" h="163829">
                <a:moveTo>
                  <a:pt x="330708" y="134873"/>
                </a:moveTo>
                <a:lnTo>
                  <a:pt x="330708" y="131826"/>
                </a:lnTo>
                <a:lnTo>
                  <a:pt x="328422" y="128777"/>
                </a:lnTo>
                <a:lnTo>
                  <a:pt x="316785" y="124128"/>
                </a:lnTo>
                <a:lnTo>
                  <a:pt x="313127" y="133322"/>
                </a:lnTo>
                <a:lnTo>
                  <a:pt x="324612" y="137921"/>
                </a:lnTo>
                <a:lnTo>
                  <a:pt x="328422" y="137921"/>
                </a:lnTo>
                <a:lnTo>
                  <a:pt x="330708" y="134873"/>
                </a:lnTo>
                <a:close/>
              </a:path>
              <a:path w="386079" h="163829">
                <a:moveTo>
                  <a:pt x="385572" y="156971"/>
                </a:moveTo>
                <a:lnTo>
                  <a:pt x="329184" y="92963"/>
                </a:lnTo>
                <a:lnTo>
                  <a:pt x="316785" y="124128"/>
                </a:lnTo>
                <a:lnTo>
                  <a:pt x="328422" y="128777"/>
                </a:lnTo>
                <a:lnTo>
                  <a:pt x="330708" y="131826"/>
                </a:lnTo>
                <a:lnTo>
                  <a:pt x="330708" y="161420"/>
                </a:lnTo>
                <a:lnTo>
                  <a:pt x="385572" y="1569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0">
            <a:extLst>
              <a:ext uri="{FF2B5EF4-FFF2-40B4-BE49-F238E27FC236}">
                <a16:creationId xmlns:a16="http://schemas.microsoft.com/office/drawing/2014/main" id="{984558B7-83D0-4412-86E3-AE0BF461D07F}"/>
              </a:ext>
            </a:extLst>
          </p:cNvPr>
          <p:cNvSpPr/>
          <p:nvPr/>
        </p:nvSpPr>
        <p:spPr>
          <a:xfrm>
            <a:off x="7633649" y="4680866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363" y="7802"/>
                </a:lnTo>
                <a:lnTo>
                  <a:pt x="62544" y="29504"/>
                </a:lnTo>
                <a:lnTo>
                  <a:pt x="29504" y="62544"/>
                </a:lnTo>
                <a:lnTo>
                  <a:pt x="7802" y="104363"/>
                </a:lnTo>
                <a:lnTo>
                  <a:pt x="0" y="152400"/>
                </a:lnTo>
                <a:lnTo>
                  <a:pt x="7802" y="200436"/>
                </a:lnTo>
                <a:lnTo>
                  <a:pt x="29504" y="242255"/>
                </a:lnTo>
                <a:lnTo>
                  <a:pt x="62544" y="275295"/>
                </a:lnTo>
                <a:lnTo>
                  <a:pt x="104363" y="296997"/>
                </a:lnTo>
                <a:lnTo>
                  <a:pt x="152400" y="304800"/>
                </a:lnTo>
                <a:lnTo>
                  <a:pt x="200436" y="296997"/>
                </a:lnTo>
                <a:lnTo>
                  <a:pt x="242255" y="275295"/>
                </a:lnTo>
                <a:lnTo>
                  <a:pt x="275295" y="242255"/>
                </a:lnTo>
                <a:lnTo>
                  <a:pt x="296997" y="200436"/>
                </a:lnTo>
                <a:lnTo>
                  <a:pt x="304800" y="152400"/>
                </a:lnTo>
                <a:lnTo>
                  <a:pt x="296997" y="104363"/>
                </a:lnTo>
                <a:lnTo>
                  <a:pt x="275295" y="62544"/>
                </a:lnTo>
                <a:lnTo>
                  <a:pt x="242255" y="29504"/>
                </a:lnTo>
                <a:lnTo>
                  <a:pt x="200436" y="7802"/>
                </a:lnTo>
                <a:lnTo>
                  <a:pt x="15240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1">
            <a:extLst>
              <a:ext uri="{FF2B5EF4-FFF2-40B4-BE49-F238E27FC236}">
                <a16:creationId xmlns:a16="http://schemas.microsoft.com/office/drawing/2014/main" id="{843A86E7-0AB6-43AB-B1D0-B1DF52BCB4DD}"/>
              </a:ext>
            </a:extLst>
          </p:cNvPr>
          <p:cNvSpPr txBox="1"/>
          <p:nvPr/>
        </p:nvSpPr>
        <p:spPr>
          <a:xfrm>
            <a:off x="7668961" y="4695597"/>
            <a:ext cx="23876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 spc="-5" dirty="0">
                <a:latin typeface="Courier New"/>
                <a:cs typeface="Courier New"/>
              </a:rPr>
              <a:t>C5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60" name="object 52">
            <a:extLst>
              <a:ext uri="{FF2B5EF4-FFF2-40B4-BE49-F238E27FC236}">
                <a16:creationId xmlns:a16="http://schemas.microsoft.com/office/drawing/2014/main" id="{EDD3D4C9-9436-4F93-80A0-2F24408833DB}"/>
              </a:ext>
            </a:extLst>
          </p:cNvPr>
          <p:cNvSpPr/>
          <p:nvPr/>
        </p:nvSpPr>
        <p:spPr>
          <a:xfrm>
            <a:off x="7247829" y="4787800"/>
            <a:ext cx="386080" cy="76200"/>
          </a:xfrm>
          <a:custGeom>
            <a:avLst/>
            <a:gdLst/>
            <a:ahLst/>
            <a:cxnLst/>
            <a:rect l="l" t="t" r="r" b="b"/>
            <a:pathLst>
              <a:path w="386079" h="76200">
                <a:moveTo>
                  <a:pt x="326898" y="38099"/>
                </a:moveTo>
                <a:lnTo>
                  <a:pt x="325374" y="35051"/>
                </a:lnTo>
                <a:lnTo>
                  <a:pt x="322326" y="33527"/>
                </a:lnTo>
                <a:lnTo>
                  <a:pt x="4572" y="33527"/>
                </a:lnTo>
                <a:lnTo>
                  <a:pt x="1524" y="35051"/>
                </a:lnTo>
                <a:lnTo>
                  <a:pt x="0" y="38099"/>
                </a:lnTo>
                <a:lnTo>
                  <a:pt x="1524" y="41147"/>
                </a:lnTo>
                <a:lnTo>
                  <a:pt x="4572" y="42671"/>
                </a:lnTo>
                <a:lnTo>
                  <a:pt x="322326" y="42671"/>
                </a:lnTo>
                <a:lnTo>
                  <a:pt x="325374" y="41147"/>
                </a:lnTo>
                <a:lnTo>
                  <a:pt x="326898" y="38099"/>
                </a:lnTo>
                <a:close/>
              </a:path>
              <a:path w="386079" h="76200">
                <a:moveTo>
                  <a:pt x="385572" y="38099"/>
                </a:moveTo>
                <a:lnTo>
                  <a:pt x="309372" y="0"/>
                </a:lnTo>
                <a:lnTo>
                  <a:pt x="309372" y="33527"/>
                </a:lnTo>
                <a:lnTo>
                  <a:pt x="322326" y="33527"/>
                </a:lnTo>
                <a:lnTo>
                  <a:pt x="325374" y="35051"/>
                </a:lnTo>
                <a:lnTo>
                  <a:pt x="326898" y="38099"/>
                </a:lnTo>
                <a:lnTo>
                  <a:pt x="326898" y="67436"/>
                </a:lnTo>
                <a:lnTo>
                  <a:pt x="385572" y="38099"/>
                </a:lnTo>
                <a:close/>
              </a:path>
              <a:path w="386079" h="76200">
                <a:moveTo>
                  <a:pt x="326898" y="67436"/>
                </a:moveTo>
                <a:lnTo>
                  <a:pt x="326898" y="38099"/>
                </a:lnTo>
                <a:lnTo>
                  <a:pt x="325374" y="41147"/>
                </a:lnTo>
                <a:lnTo>
                  <a:pt x="322326" y="42671"/>
                </a:lnTo>
                <a:lnTo>
                  <a:pt x="309372" y="42671"/>
                </a:lnTo>
                <a:lnTo>
                  <a:pt x="309372" y="76199"/>
                </a:lnTo>
                <a:lnTo>
                  <a:pt x="326898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53">
            <a:extLst>
              <a:ext uri="{FF2B5EF4-FFF2-40B4-BE49-F238E27FC236}">
                <a16:creationId xmlns:a16="http://schemas.microsoft.com/office/drawing/2014/main" id="{ABAB3BBF-F103-41B7-BDEF-B4A4D4F4ECF8}"/>
              </a:ext>
            </a:extLst>
          </p:cNvPr>
          <p:cNvSpPr/>
          <p:nvPr/>
        </p:nvSpPr>
        <p:spPr>
          <a:xfrm>
            <a:off x="8387369" y="4666135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363" y="7802"/>
                </a:lnTo>
                <a:lnTo>
                  <a:pt x="62544" y="29504"/>
                </a:lnTo>
                <a:lnTo>
                  <a:pt x="29504" y="62544"/>
                </a:lnTo>
                <a:lnTo>
                  <a:pt x="7802" y="104363"/>
                </a:lnTo>
                <a:lnTo>
                  <a:pt x="0" y="152400"/>
                </a:lnTo>
                <a:lnTo>
                  <a:pt x="7802" y="200436"/>
                </a:lnTo>
                <a:lnTo>
                  <a:pt x="29504" y="242255"/>
                </a:lnTo>
                <a:lnTo>
                  <a:pt x="62544" y="275295"/>
                </a:lnTo>
                <a:lnTo>
                  <a:pt x="104363" y="296997"/>
                </a:lnTo>
                <a:lnTo>
                  <a:pt x="152400" y="304800"/>
                </a:lnTo>
                <a:lnTo>
                  <a:pt x="200436" y="296997"/>
                </a:lnTo>
                <a:lnTo>
                  <a:pt x="242255" y="275295"/>
                </a:lnTo>
                <a:lnTo>
                  <a:pt x="275295" y="242255"/>
                </a:lnTo>
                <a:lnTo>
                  <a:pt x="296997" y="200436"/>
                </a:lnTo>
                <a:lnTo>
                  <a:pt x="304800" y="152400"/>
                </a:lnTo>
                <a:lnTo>
                  <a:pt x="296997" y="104363"/>
                </a:lnTo>
                <a:lnTo>
                  <a:pt x="275295" y="62544"/>
                </a:lnTo>
                <a:lnTo>
                  <a:pt x="242255" y="29504"/>
                </a:lnTo>
                <a:lnTo>
                  <a:pt x="200436" y="7802"/>
                </a:lnTo>
                <a:lnTo>
                  <a:pt x="15240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54">
            <a:extLst>
              <a:ext uri="{FF2B5EF4-FFF2-40B4-BE49-F238E27FC236}">
                <a16:creationId xmlns:a16="http://schemas.microsoft.com/office/drawing/2014/main" id="{8327140C-2150-4FD1-9A9E-36E0C0361E2B}"/>
              </a:ext>
            </a:extLst>
          </p:cNvPr>
          <p:cNvSpPr txBox="1"/>
          <p:nvPr/>
        </p:nvSpPr>
        <p:spPr>
          <a:xfrm>
            <a:off x="8422681" y="4680866"/>
            <a:ext cx="23876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 spc="-5" dirty="0">
                <a:latin typeface="Courier New"/>
                <a:cs typeface="Courier New"/>
              </a:rPr>
              <a:t>C6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63" name="object 55">
            <a:extLst>
              <a:ext uri="{FF2B5EF4-FFF2-40B4-BE49-F238E27FC236}">
                <a16:creationId xmlns:a16="http://schemas.microsoft.com/office/drawing/2014/main" id="{C6B00C09-FC1A-4F68-80F2-7400A481911A}"/>
              </a:ext>
            </a:extLst>
          </p:cNvPr>
          <p:cNvSpPr/>
          <p:nvPr/>
        </p:nvSpPr>
        <p:spPr>
          <a:xfrm>
            <a:off x="7987525" y="4784652"/>
            <a:ext cx="386080" cy="76200"/>
          </a:xfrm>
          <a:custGeom>
            <a:avLst/>
            <a:gdLst/>
            <a:ahLst/>
            <a:cxnLst/>
            <a:rect l="l" t="t" r="r" b="b"/>
            <a:pathLst>
              <a:path w="386079" h="76200">
                <a:moveTo>
                  <a:pt x="326898" y="38099"/>
                </a:moveTo>
                <a:lnTo>
                  <a:pt x="325374" y="35051"/>
                </a:lnTo>
                <a:lnTo>
                  <a:pt x="322326" y="33527"/>
                </a:lnTo>
                <a:lnTo>
                  <a:pt x="4572" y="33527"/>
                </a:lnTo>
                <a:lnTo>
                  <a:pt x="1524" y="35051"/>
                </a:lnTo>
                <a:lnTo>
                  <a:pt x="0" y="38099"/>
                </a:lnTo>
                <a:lnTo>
                  <a:pt x="1524" y="41147"/>
                </a:lnTo>
                <a:lnTo>
                  <a:pt x="4572" y="42671"/>
                </a:lnTo>
                <a:lnTo>
                  <a:pt x="322326" y="42671"/>
                </a:lnTo>
                <a:lnTo>
                  <a:pt x="325374" y="41147"/>
                </a:lnTo>
                <a:lnTo>
                  <a:pt x="326898" y="38099"/>
                </a:lnTo>
                <a:close/>
              </a:path>
              <a:path w="386079" h="76200">
                <a:moveTo>
                  <a:pt x="385572" y="38099"/>
                </a:moveTo>
                <a:lnTo>
                  <a:pt x="309372" y="0"/>
                </a:lnTo>
                <a:lnTo>
                  <a:pt x="309372" y="33527"/>
                </a:lnTo>
                <a:lnTo>
                  <a:pt x="322326" y="33527"/>
                </a:lnTo>
                <a:lnTo>
                  <a:pt x="325374" y="35051"/>
                </a:lnTo>
                <a:lnTo>
                  <a:pt x="326898" y="38099"/>
                </a:lnTo>
                <a:lnTo>
                  <a:pt x="326898" y="67436"/>
                </a:lnTo>
                <a:lnTo>
                  <a:pt x="385572" y="38099"/>
                </a:lnTo>
                <a:close/>
              </a:path>
              <a:path w="386079" h="76200">
                <a:moveTo>
                  <a:pt x="326898" y="67436"/>
                </a:moveTo>
                <a:lnTo>
                  <a:pt x="326898" y="38099"/>
                </a:lnTo>
                <a:lnTo>
                  <a:pt x="325374" y="41147"/>
                </a:lnTo>
                <a:lnTo>
                  <a:pt x="322326" y="42671"/>
                </a:lnTo>
                <a:lnTo>
                  <a:pt x="309372" y="42671"/>
                </a:lnTo>
                <a:lnTo>
                  <a:pt x="309372" y="76199"/>
                </a:lnTo>
                <a:lnTo>
                  <a:pt x="326898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56">
            <a:extLst>
              <a:ext uri="{FF2B5EF4-FFF2-40B4-BE49-F238E27FC236}">
                <a16:creationId xmlns:a16="http://schemas.microsoft.com/office/drawing/2014/main" id="{1DFACD94-2C8B-4D17-9556-8DCD258ECE99}"/>
              </a:ext>
            </a:extLst>
          </p:cNvPr>
          <p:cNvSpPr/>
          <p:nvPr/>
        </p:nvSpPr>
        <p:spPr>
          <a:xfrm>
            <a:off x="9306785" y="4652539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363" y="7802"/>
                </a:lnTo>
                <a:lnTo>
                  <a:pt x="62544" y="29504"/>
                </a:lnTo>
                <a:lnTo>
                  <a:pt x="29504" y="62544"/>
                </a:lnTo>
                <a:lnTo>
                  <a:pt x="7802" y="104363"/>
                </a:lnTo>
                <a:lnTo>
                  <a:pt x="0" y="152400"/>
                </a:lnTo>
                <a:lnTo>
                  <a:pt x="7802" y="200436"/>
                </a:lnTo>
                <a:lnTo>
                  <a:pt x="29504" y="242255"/>
                </a:lnTo>
                <a:lnTo>
                  <a:pt x="62544" y="275295"/>
                </a:lnTo>
                <a:lnTo>
                  <a:pt x="104363" y="296997"/>
                </a:lnTo>
                <a:lnTo>
                  <a:pt x="152400" y="304800"/>
                </a:lnTo>
                <a:lnTo>
                  <a:pt x="200436" y="296997"/>
                </a:lnTo>
                <a:lnTo>
                  <a:pt x="242255" y="275295"/>
                </a:lnTo>
                <a:lnTo>
                  <a:pt x="275295" y="242255"/>
                </a:lnTo>
                <a:lnTo>
                  <a:pt x="296997" y="200436"/>
                </a:lnTo>
                <a:lnTo>
                  <a:pt x="304800" y="152400"/>
                </a:lnTo>
                <a:lnTo>
                  <a:pt x="296997" y="104363"/>
                </a:lnTo>
                <a:lnTo>
                  <a:pt x="275295" y="62544"/>
                </a:lnTo>
                <a:lnTo>
                  <a:pt x="242255" y="29504"/>
                </a:lnTo>
                <a:lnTo>
                  <a:pt x="200436" y="7802"/>
                </a:lnTo>
                <a:lnTo>
                  <a:pt x="15240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57">
            <a:extLst>
              <a:ext uri="{FF2B5EF4-FFF2-40B4-BE49-F238E27FC236}">
                <a16:creationId xmlns:a16="http://schemas.microsoft.com/office/drawing/2014/main" id="{AD9AFCC2-5F96-45A0-B12F-D7CA0FDEDF7B}"/>
              </a:ext>
            </a:extLst>
          </p:cNvPr>
          <p:cNvSpPr txBox="1"/>
          <p:nvPr/>
        </p:nvSpPr>
        <p:spPr>
          <a:xfrm>
            <a:off x="9287995" y="4667270"/>
            <a:ext cx="34544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 spc="-5" dirty="0">
                <a:latin typeface="Courier New"/>
                <a:cs typeface="Courier New"/>
              </a:rPr>
              <a:t>C15</a:t>
            </a:r>
            <a:endParaRPr sz="1400" dirty="0">
              <a:latin typeface="Courier New"/>
              <a:cs typeface="Courier New"/>
            </a:endParaRPr>
          </a:p>
        </p:txBody>
      </p:sp>
      <p:sp>
        <p:nvSpPr>
          <p:cNvPr id="67" name="object 58">
            <a:extLst>
              <a:ext uri="{FF2B5EF4-FFF2-40B4-BE49-F238E27FC236}">
                <a16:creationId xmlns:a16="http://schemas.microsoft.com/office/drawing/2014/main" id="{FBF0CEB6-B0B0-4370-8C12-04AC6213F333}"/>
              </a:ext>
            </a:extLst>
          </p:cNvPr>
          <p:cNvSpPr/>
          <p:nvPr/>
        </p:nvSpPr>
        <p:spPr>
          <a:xfrm>
            <a:off x="8763999" y="4793687"/>
            <a:ext cx="462280" cy="76200"/>
          </a:xfrm>
          <a:custGeom>
            <a:avLst/>
            <a:gdLst/>
            <a:ahLst/>
            <a:cxnLst/>
            <a:rect l="l" t="t" r="r" b="b"/>
            <a:pathLst>
              <a:path w="462279" h="76200">
                <a:moveTo>
                  <a:pt x="403098" y="38099"/>
                </a:moveTo>
                <a:lnTo>
                  <a:pt x="401574" y="35051"/>
                </a:lnTo>
                <a:lnTo>
                  <a:pt x="398526" y="33527"/>
                </a:lnTo>
                <a:lnTo>
                  <a:pt x="4572" y="33527"/>
                </a:lnTo>
                <a:lnTo>
                  <a:pt x="1524" y="35051"/>
                </a:lnTo>
                <a:lnTo>
                  <a:pt x="0" y="38099"/>
                </a:lnTo>
                <a:lnTo>
                  <a:pt x="1524" y="41147"/>
                </a:lnTo>
                <a:lnTo>
                  <a:pt x="4572" y="42671"/>
                </a:lnTo>
                <a:lnTo>
                  <a:pt x="398526" y="42671"/>
                </a:lnTo>
                <a:lnTo>
                  <a:pt x="401574" y="41147"/>
                </a:lnTo>
                <a:lnTo>
                  <a:pt x="403098" y="38099"/>
                </a:lnTo>
                <a:close/>
              </a:path>
              <a:path w="462279" h="76200">
                <a:moveTo>
                  <a:pt x="461772" y="38099"/>
                </a:moveTo>
                <a:lnTo>
                  <a:pt x="385572" y="0"/>
                </a:lnTo>
                <a:lnTo>
                  <a:pt x="385572" y="33527"/>
                </a:lnTo>
                <a:lnTo>
                  <a:pt x="398526" y="33527"/>
                </a:lnTo>
                <a:lnTo>
                  <a:pt x="401574" y="35051"/>
                </a:lnTo>
                <a:lnTo>
                  <a:pt x="403098" y="38099"/>
                </a:lnTo>
                <a:lnTo>
                  <a:pt x="403098" y="67436"/>
                </a:lnTo>
                <a:lnTo>
                  <a:pt x="461772" y="38099"/>
                </a:lnTo>
                <a:close/>
              </a:path>
              <a:path w="462279" h="76200">
                <a:moveTo>
                  <a:pt x="403098" y="67436"/>
                </a:moveTo>
                <a:lnTo>
                  <a:pt x="403098" y="38099"/>
                </a:lnTo>
                <a:lnTo>
                  <a:pt x="401574" y="41147"/>
                </a:lnTo>
                <a:lnTo>
                  <a:pt x="398526" y="42671"/>
                </a:lnTo>
                <a:lnTo>
                  <a:pt x="385572" y="42671"/>
                </a:lnTo>
                <a:lnTo>
                  <a:pt x="385572" y="76199"/>
                </a:lnTo>
                <a:lnTo>
                  <a:pt x="403098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0">
            <a:extLst>
              <a:ext uri="{FF2B5EF4-FFF2-40B4-BE49-F238E27FC236}">
                <a16:creationId xmlns:a16="http://schemas.microsoft.com/office/drawing/2014/main" id="{706EFE8B-436C-4088-98B9-B3DAF5EB424F}"/>
              </a:ext>
            </a:extLst>
          </p:cNvPr>
          <p:cNvSpPr txBox="1"/>
          <p:nvPr/>
        </p:nvSpPr>
        <p:spPr>
          <a:xfrm>
            <a:off x="6505897" y="5467346"/>
            <a:ext cx="3821809" cy="115416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3200" b="1" spc="-105" dirty="0">
                <a:solidFill>
                  <a:srgbClr val="00339A"/>
                </a:solidFill>
                <a:latin typeface="Times New Roman"/>
                <a:cs typeface="Times New Roman"/>
              </a:rPr>
              <a:t>AOV </a:t>
            </a:r>
            <a:r>
              <a:rPr sz="2400" b="1" spc="-30" dirty="0">
                <a:solidFill>
                  <a:srgbClr val="00339A"/>
                </a:solidFill>
                <a:latin typeface="Times New Roman"/>
                <a:cs typeface="Times New Roman"/>
              </a:rPr>
              <a:t>(Activity </a:t>
            </a:r>
            <a:r>
              <a:rPr sz="2400" b="1" spc="5" dirty="0">
                <a:solidFill>
                  <a:srgbClr val="00339A"/>
                </a:solidFill>
                <a:latin typeface="Times New Roman"/>
                <a:cs typeface="Times New Roman"/>
              </a:rPr>
              <a:t>On</a:t>
            </a:r>
            <a:r>
              <a:rPr sz="2400" b="1" spc="-25" dirty="0">
                <a:solidFill>
                  <a:srgbClr val="00339A"/>
                </a:solidFill>
                <a:latin typeface="Times New Roman"/>
                <a:cs typeface="Times New Roman"/>
              </a:rPr>
              <a:t> </a:t>
            </a:r>
            <a:r>
              <a:rPr sz="2400" b="1" spc="-35" dirty="0">
                <a:solidFill>
                  <a:srgbClr val="00339A"/>
                </a:solidFill>
                <a:latin typeface="Times New Roman"/>
                <a:cs typeface="Times New Roman"/>
              </a:rPr>
              <a:t>Vertex)</a:t>
            </a:r>
            <a:endParaRPr sz="2400" dirty="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1740"/>
              </a:spcBef>
            </a:pPr>
            <a:r>
              <a:rPr sz="2800" b="1" dirty="0">
                <a:solidFill>
                  <a:srgbClr val="00339A"/>
                </a:solidFill>
                <a:latin typeface="宋体"/>
                <a:cs typeface="宋体"/>
              </a:rPr>
              <a:t>网络</a:t>
            </a:r>
            <a:endParaRPr sz="2800" dirty="0">
              <a:latin typeface="宋体"/>
              <a:cs typeface="宋体"/>
            </a:endParaRPr>
          </a:p>
        </p:txBody>
      </p:sp>
      <p:sp>
        <p:nvSpPr>
          <p:cNvPr id="69" name="object 3">
            <a:extLst>
              <a:ext uri="{FF2B5EF4-FFF2-40B4-BE49-F238E27FC236}">
                <a16:creationId xmlns:a16="http://schemas.microsoft.com/office/drawing/2014/main" id="{5ECF3D2E-CCA2-4C9B-B1FC-321B70C189B3}"/>
              </a:ext>
            </a:extLst>
          </p:cNvPr>
          <p:cNvSpPr txBox="1">
            <a:spLocks/>
          </p:cNvSpPr>
          <p:nvPr/>
        </p:nvSpPr>
        <p:spPr>
          <a:xfrm>
            <a:off x="1095910" y="1031844"/>
            <a:ext cx="9948328" cy="56682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3600" spc="-10" dirty="0">
                <a:solidFill>
                  <a:srgbClr val="7030A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例：计算机专业排课</a:t>
            </a:r>
          </a:p>
        </p:txBody>
      </p:sp>
      <p:sp>
        <p:nvSpPr>
          <p:cNvPr id="70" name="object 28">
            <a:extLst>
              <a:ext uri="{FF2B5EF4-FFF2-40B4-BE49-F238E27FC236}">
                <a16:creationId xmlns:a16="http://schemas.microsoft.com/office/drawing/2014/main" id="{AFA79131-4BA3-4884-9AEA-1E708787D194}"/>
              </a:ext>
            </a:extLst>
          </p:cNvPr>
          <p:cNvSpPr txBox="1"/>
          <p:nvPr/>
        </p:nvSpPr>
        <p:spPr>
          <a:xfrm>
            <a:off x="6918137" y="2754933"/>
            <a:ext cx="304292" cy="243656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sz="1400" b="1" spc="-5" dirty="0">
                <a:latin typeface="Courier New"/>
                <a:cs typeface="Courier New"/>
              </a:rPr>
              <a:t>C</a:t>
            </a:r>
            <a:r>
              <a:rPr lang="en-US" altLang="zh-CN" sz="1400" b="1" spc="-5" dirty="0">
                <a:latin typeface="Courier New"/>
                <a:cs typeface="Courier New"/>
              </a:rPr>
              <a:t>1</a:t>
            </a:r>
          </a:p>
        </p:txBody>
      </p:sp>
      <p:sp>
        <p:nvSpPr>
          <p:cNvPr id="71" name="object 57">
            <a:extLst>
              <a:ext uri="{FF2B5EF4-FFF2-40B4-BE49-F238E27FC236}">
                <a16:creationId xmlns:a16="http://schemas.microsoft.com/office/drawing/2014/main" id="{B452FED4-783B-4FC8-9ACC-D03F21EC5ED1}"/>
              </a:ext>
            </a:extLst>
          </p:cNvPr>
          <p:cNvSpPr txBox="1"/>
          <p:nvPr/>
        </p:nvSpPr>
        <p:spPr>
          <a:xfrm>
            <a:off x="7473925" y="3614850"/>
            <a:ext cx="345440" cy="22762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 spc="-5" dirty="0">
                <a:latin typeface="Courier New"/>
                <a:cs typeface="Courier New"/>
              </a:rPr>
              <a:t>C1</a:t>
            </a:r>
            <a:r>
              <a:rPr lang="en-US" altLang="zh-CN" sz="1400" b="1" spc="-5" dirty="0">
                <a:latin typeface="Courier New"/>
                <a:cs typeface="Courier New"/>
              </a:rPr>
              <a:t>3</a:t>
            </a:r>
            <a:endParaRPr sz="1400" dirty="0">
              <a:latin typeface="Courier New"/>
              <a:cs typeface="Courier New"/>
            </a:endParaRPr>
          </a:p>
        </p:txBody>
      </p:sp>
      <p:sp>
        <p:nvSpPr>
          <p:cNvPr id="72" name="Rectangle 4">
            <a:extLst>
              <a:ext uri="{FF2B5EF4-FFF2-40B4-BE49-F238E27FC236}">
                <a16:creationId xmlns:a16="http://schemas.microsoft.com/office/drawing/2014/main" id="{88AA4194-7B92-4220-86C4-8C1745ED8F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342" y="0"/>
            <a:ext cx="10116855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820738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228725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36713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571500" indent="-571500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altLang="zh-CN" sz="4400" b="1" dirty="0">
                <a:solidFill>
                  <a:schemeClr val="tx2"/>
                </a:solidFill>
              </a:rPr>
              <a:t>7.5 </a:t>
            </a:r>
            <a:r>
              <a:rPr lang="zh-CN" altLang="en-US" sz="4400" b="1" dirty="0">
                <a:solidFill>
                  <a:schemeClr val="tx2"/>
                </a:solidFill>
              </a:rPr>
              <a:t>拓扑排序</a:t>
            </a:r>
          </a:p>
          <a:p>
            <a:pPr marL="571500" indent="-571500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Arial" panose="020B0604020202020204" pitchFamily="34" charset="0"/>
              <a:buChar char="•"/>
            </a:pPr>
            <a:endParaRPr lang="zh-CN" altLang="en-US" sz="4400" b="1" dirty="0">
              <a:solidFill>
                <a:schemeClr val="tx2"/>
              </a:solidFill>
              <a:ea typeface="楷体_GB2312" panose="0201060903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11222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6" grpId="0" animBg="1"/>
      <p:bldP spid="27" grpId="0" animBg="1"/>
      <p:bldP spid="28" grpId="0"/>
      <p:bldP spid="29" grpId="0" animBg="1"/>
      <p:bldP spid="30" grpId="0"/>
      <p:bldP spid="31" grpId="0" animBg="1"/>
      <p:bldP spid="32" grpId="0"/>
      <p:bldP spid="33" grpId="0" animBg="1"/>
      <p:bldP spid="34" grpId="0" animBg="1"/>
      <p:bldP spid="35" grpId="0" animBg="1"/>
      <p:bldP spid="36" grpId="0"/>
      <p:bldP spid="37" grpId="0" animBg="1"/>
      <p:bldP spid="38" grpId="0" animBg="1"/>
      <p:bldP spid="39" grpId="0"/>
      <p:bldP spid="40" grpId="0" animBg="1"/>
      <p:bldP spid="41" grpId="0" animBg="1"/>
      <p:bldP spid="42" grpId="0"/>
      <p:bldP spid="43" grpId="0" animBg="1"/>
      <p:bldP spid="44" grpId="0" animBg="1"/>
      <p:bldP spid="45" grpId="0"/>
      <p:bldP spid="46" grpId="0" animBg="1"/>
      <p:bldP spid="47" grpId="0" animBg="1"/>
      <p:bldP spid="48" grpId="0"/>
      <p:bldP spid="49" grpId="0" animBg="1"/>
      <p:bldP spid="50" grpId="0" animBg="1"/>
      <p:bldP spid="51" grpId="0"/>
      <p:bldP spid="52" grpId="0" animBg="1"/>
      <p:bldP spid="53" grpId="0" animBg="1"/>
      <p:bldP spid="54" grpId="0" animBg="1"/>
      <p:bldP spid="55" grpId="0"/>
      <p:bldP spid="56" grpId="0" animBg="1"/>
      <p:bldP spid="57" grpId="0" animBg="1"/>
      <p:bldP spid="58" grpId="0" animBg="1"/>
      <p:bldP spid="59" grpId="0"/>
      <p:bldP spid="60" grpId="0" animBg="1"/>
      <p:bldP spid="61" grpId="0" animBg="1"/>
      <p:bldP spid="62" grpId="0"/>
      <p:bldP spid="63" grpId="0" animBg="1"/>
      <p:bldP spid="65" grpId="0" animBg="1"/>
      <p:bldP spid="66" grpId="0"/>
      <p:bldP spid="67" grpId="0" animBg="1"/>
      <p:bldP spid="68" grpId="0"/>
      <p:bldP spid="70" grpId="0"/>
      <p:bldP spid="7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3">
            <a:extLst>
              <a:ext uri="{FF2B5EF4-FFF2-40B4-BE49-F238E27FC236}">
                <a16:creationId xmlns:a16="http://schemas.microsoft.com/office/drawing/2014/main" id="{A90B909E-FE88-4912-94F2-D08C4A49FA3E}"/>
              </a:ext>
            </a:extLst>
          </p:cNvPr>
          <p:cNvSpPr/>
          <p:nvPr/>
        </p:nvSpPr>
        <p:spPr>
          <a:xfrm>
            <a:off x="1330909" y="2357438"/>
            <a:ext cx="859155" cy="0"/>
          </a:xfrm>
          <a:custGeom>
            <a:avLst/>
            <a:gdLst/>
            <a:ahLst/>
            <a:cxnLst/>
            <a:rect l="l" t="t" r="r" b="b"/>
            <a:pathLst>
              <a:path w="859155">
                <a:moveTo>
                  <a:pt x="0" y="0"/>
                </a:moveTo>
                <a:lnTo>
                  <a:pt x="858773" y="0"/>
                </a:lnTo>
              </a:path>
            </a:pathLst>
          </a:custGeom>
          <a:ln w="53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4">
            <a:extLst>
              <a:ext uri="{FF2B5EF4-FFF2-40B4-BE49-F238E27FC236}">
                <a16:creationId xmlns:a16="http://schemas.microsoft.com/office/drawing/2014/main" id="{14C1A93E-C44D-4F48-9E7B-B646A04585D2}"/>
              </a:ext>
            </a:extLst>
          </p:cNvPr>
          <p:cNvSpPr/>
          <p:nvPr/>
        </p:nvSpPr>
        <p:spPr>
          <a:xfrm>
            <a:off x="1330147" y="2354770"/>
            <a:ext cx="859790" cy="0"/>
          </a:xfrm>
          <a:custGeom>
            <a:avLst/>
            <a:gdLst/>
            <a:ahLst/>
            <a:cxnLst/>
            <a:rect l="l" t="t" r="r" b="b"/>
            <a:pathLst>
              <a:path w="859789">
                <a:moveTo>
                  <a:pt x="0" y="0"/>
                </a:moveTo>
                <a:lnTo>
                  <a:pt x="859536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5">
            <a:extLst>
              <a:ext uri="{FF2B5EF4-FFF2-40B4-BE49-F238E27FC236}">
                <a16:creationId xmlns:a16="http://schemas.microsoft.com/office/drawing/2014/main" id="{A8C749E9-DFA9-4368-A930-665D722E747A}"/>
              </a:ext>
            </a:extLst>
          </p:cNvPr>
          <p:cNvSpPr/>
          <p:nvPr/>
        </p:nvSpPr>
        <p:spPr>
          <a:xfrm>
            <a:off x="2189683" y="2354770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0" y="0"/>
                </a:moveTo>
                <a:lnTo>
                  <a:pt x="0" y="5334"/>
                </a:lnTo>
                <a:lnTo>
                  <a:pt x="5333" y="5334"/>
                </a:lnTo>
                <a:lnTo>
                  <a:pt x="5333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6">
            <a:extLst>
              <a:ext uri="{FF2B5EF4-FFF2-40B4-BE49-F238E27FC236}">
                <a16:creationId xmlns:a16="http://schemas.microsoft.com/office/drawing/2014/main" id="{4BCCB8B0-1D18-4B14-BC10-624E7ABB0897}"/>
              </a:ext>
            </a:extLst>
          </p:cNvPr>
          <p:cNvSpPr/>
          <p:nvPr/>
        </p:nvSpPr>
        <p:spPr>
          <a:xfrm>
            <a:off x="2189683" y="2354770"/>
            <a:ext cx="5080" cy="0"/>
          </a:xfrm>
          <a:custGeom>
            <a:avLst/>
            <a:gdLst/>
            <a:ahLst/>
            <a:cxnLst/>
            <a:rect l="l" t="t" r="r" b="b"/>
            <a:pathLst>
              <a:path w="5080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7">
            <a:extLst>
              <a:ext uri="{FF2B5EF4-FFF2-40B4-BE49-F238E27FC236}">
                <a16:creationId xmlns:a16="http://schemas.microsoft.com/office/drawing/2014/main" id="{9CC6993C-5C0A-4BFB-98C6-E676A509FDD5}"/>
              </a:ext>
            </a:extLst>
          </p:cNvPr>
          <p:cNvSpPr/>
          <p:nvPr/>
        </p:nvSpPr>
        <p:spPr>
          <a:xfrm>
            <a:off x="2189683" y="2354770"/>
            <a:ext cx="0" cy="5715"/>
          </a:xfrm>
          <a:custGeom>
            <a:avLst/>
            <a:gdLst/>
            <a:ahLst/>
            <a:cxnLst/>
            <a:rect l="l" t="t" r="r" b="b"/>
            <a:pathLst>
              <a:path h="5714">
                <a:moveTo>
                  <a:pt x="0" y="0"/>
                </a:moveTo>
                <a:lnTo>
                  <a:pt x="0" y="533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8">
            <a:extLst>
              <a:ext uri="{FF2B5EF4-FFF2-40B4-BE49-F238E27FC236}">
                <a16:creationId xmlns:a16="http://schemas.microsoft.com/office/drawing/2014/main" id="{5076E741-D6BB-4A3B-8F5F-8F72E8DCE005}"/>
              </a:ext>
            </a:extLst>
          </p:cNvPr>
          <p:cNvSpPr/>
          <p:nvPr/>
        </p:nvSpPr>
        <p:spPr>
          <a:xfrm>
            <a:off x="2195017" y="2357438"/>
            <a:ext cx="2392045" cy="0"/>
          </a:xfrm>
          <a:custGeom>
            <a:avLst/>
            <a:gdLst/>
            <a:ahLst/>
            <a:cxnLst/>
            <a:rect l="l" t="t" r="r" b="b"/>
            <a:pathLst>
              <a:path w="2392045">
                <a:moveTo>
                  <a:pt x="0" y="0"/>
                </a:moveTo>
                <a:lnTo>
                  <a:pt x="2391918" y="0"/>
                </a:lnTo>
              </a:path>
            </a:pathLst>
          </a:custGeom>
          <a:ln w="53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9">
            <a:extLst>
              <a:ext uri="{FF2B5EF4-FFF2-40B4-BE49-F238E27FC236}">
                <a16:creationId xmlns:a16="http://schemas.microsoft.com/office/drawing/2014/main" id="{E68C4F48-01E5-47D7-95D1-1E3F1209A1D3}"/>
              </a:ext>
            </a:extLst>
          </p:cNvPr>
          <p:cNvSpPr/>
          <p:nvPr/>
        </p:nvSpPr>
        <p:spPr>
          <a:xfrm>
            <a:off x="2194255" y="2354770"/>
            <a:ext cx="2392680" cy="0"/>
          </a:xfrm>
          <a:custGeom>
            <a:avLst/>
            <a:gdLst/>
            <a:ahLst/>
            <a:cxnLst/>
            <a:rect l="l" t="t" r="r" b="b"/>
            <a:pathLst>
              <a:path w="2392679">
                <a:moveTo>
                  <a:pt x="0" y="0"/>
                </a:moveTo>
                <a:lnTo>
                  <a:pt x="239268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0">
            <a:extLst>
              <a:ext uri="{FF2B5EF4-FFF2-40B4-BE49-F238E27FC236}">
                <a16:creationId xmlns:a16="http://schemas.microsoft.com/office/drawing/2014/main" id="{63FEEEED-1A13-407A-8F46-BEB6ADC3BDF7}"/>
              </a:ext>
            </a:extLst>
          </p:cNvPr>
          <p:cNvSpPr/>
          <p:nvPr/>
        </p:nvSpPr>
        <p:spPr>
          <a:xfrm>
            <a:off x="4586935" y="2354770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0" y="0"/>
                </a:moveTo>
                <a:lnTo>
                  <a:pt x="0" y="5334"/>
                </a:lnTo>
                <a:lnTo>
                  <a:pt x="5333" y="5334"/>
                </a:lnTo>
                <a:lnTo>
                  <a:pt x="5333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1">
            <a:extLst>
              <a:ext uri="{FF2B5EF4-FFF2-40B4-BE49-F238E27FC236}">
                <a16:creationId xmlns:a16="http://schemas.microsoft.com/office/drawing/2014/main" id="{43F6AF8D-1F68-46D2-B711-E34D52FD6D88}"/>
              </a:ext>
            </a:extLst>
          </p:cNvPr>
          <p:cNvSpPr/>
          <p:nvPr/>
        </p:nvSpPr>
        <p:spPr>
          <a:xfrm>
            <a:off x="4586935" y="2354770"/>
            <a:ext cx="5080" cy="0"/>
          </a:xfrm>
          <a:custGeom>
            <a:avLst/>
            <a:gdLst/>
            <a:ahLst/>
            <a:cxnLst/>
            <a:rect l="l" t="t" r="r" b="b"/>
            <a:pathLst>
              <a:path w="5079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12">
            <a:extLst>
              <a:ext uri="{FF2B5EF4-FFF2-40B4-BE49-F238E27FC236}">
                <a16:creationId xmlns:a16="http://schemas.microsoft.com/office/drawing/2014/main" id="{8591D526-E18E-4C64-8918-FA4C8C0F490B}"/>
              </a:ext>
            </a:extLst>
          </p:cNvPr>
          <p:cNvSpPr/>
          <p:nvPr/>
        </p:nvSpPr>
        <p:spPr>
          <a:xfrm>
            <a:off x="4586935" y="2354770"/>
            <a:ext cx="0" cy="5715"/>
          </a:xfrm>
          <a:custGeom>
            <a:avLst/>
            <a:gdLst/>
            <a:ahLst/>
            <a:cxnLst/>
            <a:rect l="l" t="t" r="r" b="b"/>
            <a:pathLst>
              <a:path h="5714">
                <a:moveTo>
                  <a:pt x="0" y="0"/>
                </a:moveTo>
                <a:lnTo>
                  <a:pt x="0" y="533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13">
            <a:extLst>
              <a:ext uri="{FF2B5EF4-FFF2-40B4-BE49-F238E27FC236}">
                <a16:creationId xmlns:a16="http://schemas.microsoft.com/office/drawing/2014/main" id="{683253AB-6EED-4AD9-BB93-34A45C9D1F4A}"/>
              </a:ext>
            </a:extLst>
          </p:cNvPr>
          <p:cNvSpPr/>
          <p:nvPr/>
        </p:nvSpPr>
        <p:spPr>
          <a:xfrm>
            <a:off x="4592269" y="2357438"/>
            <a:ext cx="2380615" cy="0"/>
          </a:xfrm>
          <a:custGeom>
            <a:avLst/>
            <a:gdLst/>
            <a:ahLst/>
            <a:cxnLst/>
            <a:rect l="l" t="t" r="r" b="b"/>
            <a:pathLst>
              <a:path w="2380615">
                <a:moveTo>
                  <a:pt x="0" y="0"/>
                </a:moveTo>
                <a:lnTo>
                  <a:pt x="2380488" y="0"/>
                </a:lnTo>
              </a:path>
            </a:pathLst>
          </a:custGeom>
          <a:ln w="53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4">
            <a:extLst>
              <a:ext uri="{FF2B5EF4-FFF2-40B4-BE49-F238E27FC236}">
                <a16:creationId xmlns:a16="http://schemas.microsoft.com/office/drawing/2014/main" id="{93D7292F-D67C-4BB0-9621-6DBE55E640FE}"/>
              </a:ext>
            </a:extLst>
          </p:cNvPr>
          <p:cNvSpPr/>
          <p:nvPr/>
        </p:nvSpPr>
        <p:spPr>
          <a:xfrm>
            <a:off x="4591507" y="2354770"/>
            <a:ext cx="2381250" cy="0"/>
          </a:xfrm>
          <a:custGeom>
            <a:avLst/>
            <a:gdLst/>
            <a:ahLst/>
            <a:cxnLst/>
            <a:rect l="l" t="t" r="r" b="b"/>
            <a:pathLst>
              <a:path w="2381250">
                <a:moveTo>
                  <a:pt x="0" y="0"/>
                </a:moveTo>
                <a:lnTo>
                  <a:pt x="2381249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3" name="object 15">
            <a:extLst>
              <a:ext uri="{FF2B5EF4-FFF2-40B4-BE49-F238E27FC236}">
                <a16:creationId xmlns:a16="http://schemas.microsoft.com/office/drawing/2014/main" id="{67C00760-F1F6-4848-B6A6-60227C04AB2A}"/>
              </a:ext>
            </a:extLst>
          </p:cNvPr>
          <p:cNvGraphicFramePr>
            <a:graphicFrameLocks noGrp="1"/>
          </p:cNvGraphicFramePr>
          <p:nvPr/>
        </p:nvGraphicFramePr>
        <p:xfrm>
          <a:off x="1356303" y="2368311"/>
          <a:ext cx="3952875" cy="413984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7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126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7152">
                <a:tc>
                  <a:txBody>
                    <a:bodyPr/>
                    <a:lstStyle/>
                    <a:p>
                      <a:pPr marL="31750">
                        <a:lnSpc>
                          <a:spcPts val="1845"/>
                        </a:lnSpc>
                      </a:pPr>
                      <a:r>
                        <a:rPr sz="1700" b="1" spc="-15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Times New Roman"/>
                        </a:rPr>
                        <a:t>C1</a:t>
                      </a:r>
                      <a:endParaRPr sz="170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Times New Roman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700" b="1" spc="-15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Times New Roman"/>
                        </a:rPr>
                        <a:t>C2</a:t>
                      </a:r>
                      <a:endParaRPr sz="170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47015">
                        <a:lnSpc>
                          <a:spcPts val="1980"/>
                        </a:lnSpc>
                      </a:pPr>
                      <a:r>
                        <a:rPr sz="1700" b="1" spc="-30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宋体"/>
                        </a:rPr>
                        <a:t>程序设计基础</a:t>
                      </a:r>
                      <a:endParaRPr sz="170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宋体"/>
                      </a:endParaRPr>
                    </a:p>
                    <a:p>
                      <a:pPr marL="247015">
                        <a:lnSpc>
                          <a:spcPts val="1995"/>
                        </a:lnSpc>
                        <a:spcBef>
                          <a:spcPts val="155"/>
                        </a:spcBef>
                      </a:pPr>
                      <a:r>
                        <a:rPr sz="1700" b="1" spc="-35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宋体"/>
                        </a:rPr>
                        <a:t>离散数学</a:t>
                      </a:r>
                      <a:endParaRPr sz="170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宋体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1445">
                        <a:lnSpc>
                          <a:spcPts val="1980"/>
                        </a:lnSpc>
                      </a:pPr>
                      <a:r>
                        <a:rPr sz="1700" b="1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宋体"/>
                        </a:rPr>
                        <a:t>无</a:t>
                      </a:r>
                      <a:endParaRPr sz="170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宋体"/>
                      </a:endParaRPr>
                    </a:p>
                    <a:p>
                      <a:pPr marL="131445">
                        <a:lnSpc>
                          <a:spcPts val="1995"/>
                        </a:lnSpc>
                        <a:spcBef>
                          <a:spcPts val="155"/>
                        </a:spcBef>
                      </a:pPr>
                      <a:r>
                        <a:rPr sz="1700" b="1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宋体"/>
                        </a:rPr>
                        <a:t>无</a:t>
                      </a:r>
                      <a:endParaRPr sz="170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宋体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503">
                <a:tc>
                  <a:txBody>
                    <a:bodyPr/>
                    <a:lstStyle/>
                    <a:p>
                      <a:pPr marL="31750">
                        <a:lnSpc>
                          <a:spcPts val="2005"/>
                        </a:lnSpc>
                      </a:pPr>
                      <a:r>
                        <a:rPr sz="1700" b="1" spc="-15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Times New Roman"/>
                        </a:rPr>
                        <a:t>C3</a:t>
                      </a:r>
                      <a:endParaRPr sz="170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47015">
                        <a:lnSpc>
                          <a:spcPts val="1995"/>
                        </a:lnSpc>
                        <a:spcBef>
                          <a:spcPts val="95"/>
                        </a:spcBef>
                      </a:pPr>
                      <a:r>
                        <a:rPr sz="1700" b="1" spc="-35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宋体"/>
                        </a:rPr>
                        <a:t>数据结构</a:t>
                      </a:r>
                      <a:endParaRPr sz="170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宋体"/>
                      </a:endParaRPr>
                    </a:p>
                  </a:txBody>
                  <a:tcPr marL="0" marR="0" marT="12065" marB="0"/>
                </a:tc>
                <a:tc>
                  <a:txBody>
                    <a:bodyPr/>
                    <a:lstStyle/>
                    <a:p>
                      <a:pPr marL="131445">
                        <a:lnSpc>
                          <a:spcPts val="2005"/>
                        </a:lnSpc>
                      </a:pPr>
                      <a:r>
                        <a:rPr sz="1700" b="1" spc="-10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Times New Roman"/>
                        </a:rPr>
                        <a:t>C1,</a:t>
                      </a:r>
                      <a:r>
                        <a:rPr sz="1700" b="1" spc="-70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Times New Roman"/>
                        </a:rPr>
                        <a:t> </a:t>
                      </a:r>
                      <a:r>
                        <a:rPr sz="1700" b="1" spc="-15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Times New Roman"/>
                        </a:rPr>
                        <a:t>C2</a:t>
                      </a:r>
                      <a:endParaRPr sz="170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889">
                <a:tc>
                  <a:txBody>
                    <a:bodyPr/>
                    <a:lstStyle/>
                    <a:p>
                      <a:pPr marL="31750">
                        <a:lnSpc>
                          <a:spcPts val="2005"/>
                        </a:lnSpc>
                      </a:pPr>
                      <a:r>
                        <a:rPr sz="1700" b="1" spc="-15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Times New Roman"/>
                        </a:rPr>
                        <a:t>C4</a:t>
                      </a:r>
                      <a:endParaRPr sz="170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47015">
                        <a:lnSpc>
                          <a:spcPts val="1995"/>
                        </a:lnSpc>
                        <a:spcBef>
                          <a:spcPts val="95"/>
                        </a:spcBef>
                      </a:pPr>
                      <a:r>
                        <a:rPr sz="1700" b="1" spc="-30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宋体"/>
                        </a:rPr>
                        <a:t>微积分（一）</a:t>
                      </a:r>
                      <a:endParaRPr sz="1700" dirty="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宋体"/>
                      </a:endParaRPr>
                    </a:p>
                  </a:txBody>
                  <a:tcPr marL="0" marR="0" marT="12065" marB="0"/>
                </a:tc>
                <a:tc>
                  <a:txBody>
                    <a:bodyPr/>
                    <a:lstStyle/>
                    <a:p>
                      <a:pPr marL="131445">
                        <a:lnSpc>
                          <a:spcPts val="1995"/>
                        </a:lnSpc>
                        <a:spcBef>
                          <a:spcPts val="95"/>
                        </a:spcBef>
                      </a:pPr>
                      <a:r>
                        <a:rPr sz="1700" b="1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宋体"/>
                        </a:rPr>
                        <a:t>无</a:t>
                      </a:r>
                      <a:endParaRPr sz="170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宋体"/>
                      </a:endParaRPr>
                    </a:p>
                  </a:txBody>
                  <a:tcPr marL="0" marR="0" marT="1206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513">
                <a:tc>
                  <a:txBody>
                    <a:bodyPr/>
                    <a:lstStyle/>
                    <a:p>
                      <a:pPr marL="31750">
                        <a:lnSpc>
                          <a:spcPts val="2005"/>
                        </a:lnSpc>
                      </a:pPr>
                      <a:r>
                        <a:rPr sz="1700" b="1" spc="-15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Times New Roman"/>
                        </a:rPr>
                        <a:t>C5</a:t>
                      </a:r>
                      <a:endParaRPr sz="170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47015">
                        <a:lnSpc>
                          <a:spcPts val="1995"/>
                        </a:lnSpc>
                        <a:spcBef>
                          <a:spcPts val="95"/>
                        </a:spcBef>
                      </a:pPr>
                      <a:r>
                        <a:rPr sz="1700" b="1" spc="-30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宋体"/>
                        </a:rPr>
                        <a:t>微积分（二）</a:t>
                      </a:r>
                      <a:endParaRPr sz="170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宋体"/>
                      </a:endParaRPr>
                    </a:p>
                  </a:txBody>
                  <a:tcPr marL="0" marR="0" marT="12065" marB="0"/>
                </a:tc>
                <a:tc>
                  <a:txBody>
                    <a:bodyPr/>
                    <a:lstStyle/>
                    <a:p>
                      <a:pPr marL="131445">
                        <a:lnSpc>
                          <a:spcPts val="2005"/>
                        </a:lnSpc>
                      </a:pPr>
                      <a:r>
                        <a:rPr sz="1700" b="1" spc="-15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Times New Roman"/>
                        </a:rPr>
                        <a:t>C4</a:t>
                      </a:r>
                      <a:endParaRPr sz="170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8513">
                <a:tc>
                  <a:txBody>
                    <a:bodyPr/>
                    <a:lstStyle/>
                    <a:p>
                      <a:pPr marL="31750">
                        <a:lnSpc>
                          <a:spcPts val="2005"/>
                        </a:lnSpc>
                      </a:pPr>
                      <a:r>
                        <a:rPr sz="1700" b="1" spc="-15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Times New Roman"/>
                        </a:rPr>
                        <a:t>C6</a:t>
                      </a:r>
                      <a:endParaRPr sz="170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47015">
                        <a:lnSpc>
                          <a:spcPts val="1995"/>
                        </a:lnSpc>
                        <a:spcBef>
                          <a:spcPts val="95"/>
                        </a:spcBef>
                      </a:pPr>
                      <a:r>
                        <a:rPr sz="1700" b="1" spc="-35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宋体"/>
                        </a:rPr>
                        <a:t>线性代数</a:t>
                      </a:r>
                      <a:endParaRPr sz="170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宋体"/>
                      </a:endParaRPr>
                    </a:p>
                  </a:txBody>
                  <a:tcPr marL="0" marR="0" marT="12065" marB="0"/>
                </a:tc>
                <a:tc>
                  <a:txBody>
                    <a:bodyPr/>
                    <a:lstStyle/>
                    <a:p>
                      <a:pPr marL="131445">
                        <a:lnSpc>
                          <a:spcPts val="2005"/>
                        </a:lnSpc>
                      </a:pPr>
                      <a:r>
                        <a:rPr sz="1700" b="1" spc="-15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Times New Roman"/>
                        </a:rPr>
                        <a:t>C5</a:t>
                      </a:r>
                      <a:endParaRPr sz="170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9276">
                <a:tc>
                  <a:txBody>
                    <a:bodyPr/>
                    <a:lstStyle/>
                    <a:p>
                      <a:pPr marL="31750">
                        <a:lnSpc>
                          <a:spcPts val="2005"/>
                        </a:lnSpc>
                      </a:pPr>
                      <a:r>
                        <a:rPr sz="1700" b="1" spc="-15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Times New Roman"/>
                        </a:rPr>
                        <a:t>C7</a:t>
                      </a:r>
                      <a:endParaRPr sz="170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47015">
                        <a:lnSpc>
                          <a:spcPts val="2000"/>
                        </a:lnSpc>
                        <a:spcBef>
                          <a:spcPts val="95"/>
                        </a:spcBef>
                      </a:pPr>
                      <a:r>
                        <a:rPr sz="1700" b="1" spc="-30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宋体"/>
                        </a:rPr>
                        <a:t>算法分析与</a:t>
                      </a:r>
                      <a:r>
                        <a:rPr sz="1700" b="1" spc="-45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宋体"/>
                        </a:rPr>
                        <a:t>设</a:t>
                      </a:r>
                      <a:r>
                        <a:rPr sz="1700" b="1" spc="-20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宋体"/>
                        </a:rPr>
                        <a:t>计</a:t>
                      </a:r>
                      <a:endParaRPr sz="170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宋体"/>
                      </a:endParaRPr>
                    </a:p>
                  </a:txBody>
                  <a:tcPr marL="0" marR="0" marT="12065" marB="0"/>
                </a:tc>
                <a:tc>
                  <a:txBody>
                    <a:bodyPr/>
                    <a:lstStyle/>
                    <a:p>
                      <a:pPr marL="131445">
                        <a:lnSpc>
                          <a:spcPts val="2005"/>
                        </a:lnSpc>
                      </a:pPr>
                      <a:r>
                        <a:rPr sz="1700" b="1" spc="-15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Times New Roman"/>
                        </a:rPr>
                        <a:t>C3</a:t>
                      </a:r>
                      <a:endParaRPr sz="170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8513">
                <a:tc>
                  <a:txBody>
                    <a:bodyPr/>
                    <a:lstStyle/>
                    <a:p>
                      <a:pPr marL="31750">
                        <a:lnSpc>
                          <a:spcPts val="2010"/>
                        </a:lnSpc>
                      </a:pPr>
                      <a:r>
                        <a:rPr sz="1700" b="1" spc="-15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Times New Roman"/>
                        </a:rPr>
                        <a:t>C8</a:t>
                      </a:r>
                      <a:endParaRPr sz="170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47015">
                        <a:lnSpc>
                          <a:spcPts val="1989"/>
                        </a:lnSpc>
                        <a:spcBef>
                          <a:spcPts val="100"/>
                        </a:spcBef>
                      </a:pPr>
                      <a:r>
                        <a:rPr sz="1700" b="1" spc="-30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宋体"/>
                        </a:rPr>
                        <a:t>逻辑与计算</a:t>
                      </a:r>
                      <a:r>
                        <a:rPr sz="1700" b="1" spc="-45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宋体"/>
                        </a:rPr>
                        <a:t>机</a:t>
                      </a:r>
                      <a:r>
                        <a:rPr sz="1700" b="1" spc="-35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宋体"/>
                        </a:rPr>
                        <a:t>设</a:t>
                      </a:r>
                      <a:r>
                        <a:rPr sz="1700" b="1" spc="-30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宋体"/>
                        </a:rPr>
                        <a:t>计基础</a:t>
                      </a:r>
                      <a:endParaRPr sz="170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宋体"/>
                      </a:endParaRPr>
                    </a:p>
                  </a:txBody>
                  <a:tcPr marL="0" marR="0" marT="12700" marB="0"/>
                </a:tc>
                <a:tc>
                  <a:txBody>
                    <a:bodyPr/>
                    <a:lstStyle/>
                    <a:p>
                      <a:pPr marL="131445">
                        <a:lnSpc>
                          <a:spcPts val="1989"/>
                        </a:lnSpc>
                        <a:spcBef>
                          <a:spcPts val="100"/>
                        </a:spcBef>
                      </a:pPr>
                      <a:r>
                        <a:rPr sz="1700" b="1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宋体"/>
                        </a:rPr>
                        <a:t>无</a:t>
                      </a:r>
                      <a:endParaRPr sz="170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宋体"/>
                      </a:endParaRPr>
                    </a:p>
                  </a:txBody>
                  <a:tcPr marL="0" marR="0" marT="1270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8513">
                <a:tc>
                  <a:txBody>
                    <a:bodyPr/>
                    <a:lstStyle/>
                    <a:p>
                      <a:pPr marL="31750">
                        <a:lnSpc>
                          <a:spcPts val="2000"/>
                        </a:lnSpc>
                      </a:pPr>
                      <a:r>
                        <a:rPr sz="1700" b="1" spc="-15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Times New Roman"/>
                        </a:rPr>
                        <a:t>C9</a:t>
                      </a:r>
                      <a:endParaRPr sz="170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47015">
                        <a:lnSpc>
                          <a:spcPts val="2000"/>
                        </a:lnSpc>
                        <a:spcBef>
                          <a:spcPts val="90"/>
                        </a:spcBef>
                      </a:pPr>
                      <a:r>
                        <a:rPr sz="1700" b="1" spc="-35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宋体"/>
                        </a:rPr>
                        <a:t>计算机组成</a:t>
                      </a:r>
                      <a:endParaRPr sz="1700" dirty="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宋体"/>
                      </a:endParaRPr>
                    </a:p>
                  </a:txBody>
                  <a:tcPr marL="0" marR="0" marT="11430" marB="0"/>
                </a:tc>
                <a:tc>
                  <a:txBody>
                    <a:bodyPr/>
                    <a:lstStyle/>
                    <a:p>
                      <a:pPr marL="131445">
                        <a:lnSpc>
                          <a:spcPts val="2000"/>
                        </a:lnSpc>
                      </a:pPr>
                      <a:r>
                        <a:rPr sz="1700" b="1" spc="-15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Times New Roman"/>
                        </a:rPr>
                        <a:t>C8</a:t>
                      </a:r>
                      <a:endParaRPr sz="170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9276">
                <a:tc>
                  <a:txBody>
                    <a:bodyPr/>
                    <a:lstStyle/>
                    <a:p>
                      <a:pPr marL="31750">
                        <a:lnSpc>
                          <a:spcPts val="2010"/>
                        </a:lnSpc>
                      </a:pPr>
                      <a:r>
                        <a:rPr sz="1700" b="1" spc="-15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Times New Roman"/>
                        </a:rPr>
                        <a:t>C10</a:t>
                      </a:r>
                      <a:endParaRPr sz="170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47015">
                        <a:lnSpc>
                          <a:spcPts val="1995"/>
                        </a:lnSpc>
                        <a:spcBef>
                          <a:spcPts val="100"/>
                        </a:spcBef>
                      </a:pPr>
                      <a:r>
                        <a:rPr sz="1700" b="1" spc="-35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宋体"/>
                        </a:rPr>
                        <a:t>操作系统</a:t>
                      </a:r>
                      <a:endParaRPr sz="170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宋体"/>
                      </a:endParaRPr>
                    </a:p>
                  </a:txBody>
                  <a:tcPr marL="0" marR="0" marT="12700" marB="0"/>
                </a:tc>
                <a:tc>
                  <a:txBody>
                    <a:bodyPr/>
                    <a:lstStyle/>
                    <a:p>
                      <a:pPr marL="131445">
                        <a:lnSpc>
                          <a:spcPts val="2010"/>
                        </a:lnSpc>
                      </a:pPr>
                      <a:r>
                        <a:rPr sz="1700" b="1" spc="-10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Times New Roman"/>
                        </a:rPr>
                        <a:t>C7,</a:t>
                      </a:r>
                      <a:r>
                        <a:rPr sz="1700" b="1" spc="-70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Times New Roman"/>
                        </a:rPr>
                        <a:t> </a:t>
                      </a:r>
                      <a:r>
                        <a:rPr sz="1700" b="1" spc="-15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Times New Roman"/>
                        </a:rPr>
                        <a:t>C9</a:t>
                      </a:r>
                      <a:endParaRPr sz="170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8513">
                <a:tc>
                  <a:txBody>
                    <a:bodyPr/>
                    <a:lstStyle/>
                    <a:p>
                      <a:pPr marL="31750">
                        <a:lnSpc>
                          <a:spcPts val="2005"/>
                        </a:lnSpc>
                      </a:pPr>
                      <a:r>
                        <a:rPr sz="1700" b="1" spc="-45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Times New Roman"/>
                        </a:rPr>
                        <a:t>C11</a:t>
                      </a:r>
                      <a:endParaRPr sz="170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47015">
                        <a:lnSpc>
                          <a:spcPts val="1995"/>
                        </a:lnSpc>
                        <a:spcBef>
                          <a:spcPts val="95"/>
                        </a:spcBef>
                      </a:pPr>
                      <a:r>
                        <a:rPr sz="1700" b="1" spc="-35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宋体"/>
                        </a:rPr>
                        <a:t>编译原理</a:t>
                      </a:r>
                      <a:endParaRPr sz="170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宋体"/>
                      </a:endParaRPr>
                    </a:p>
                  </a:txBody>
                  <a:tcPr marL="0" marR="0" marT="12065" marB="0"/>
                </a:tc>
                <a:tc>
                  <a:txBody>
                    <a:bodyPr/>
                    <a:lstStyle/>
                    <a:p>
                      <a:pPr marL="131445">
                        <a:lnSpc>
                          <a:spcPts val="2005"/>
                        </a:lnSpc>
                      </a:pPr>
                      <a:r>
                        <a:rPr sz="1700" b="1" spc="-10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Times New Roman"/>
                        </a:rPr>
                        <a:t>C7,</a:t>
                      </a:r>
                      <a:r>
                        <a:rPr sz="1700" b="1" spc="-70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Times New Roman"/>
                        </a:rPr>
                        <a:t> </a:t>
                      </a:r>
                      <a:r>
                        <a:rPr sz="1700" b="1" spc="-15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Times New Roman"/>
                        </a:rPr>
                        <a:t>C9</a:t>
                      </a:r>
                      <a:endParaRPr sz="170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8513">
                <a:tc>
                  <a:txBody>
                    <a:bodyPr/>
                    <a:lstStyle/>
                    <a:p>
                      <a:pPr marL="31750">
                        <a:lnSpc>
                          <a:spcPts val="2005"/>
                        </a:lnSpc>
                      </a:pPr>
                      <a:r>
                        <a:rPr sz="1700" b="1" spc="-15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Times New Roman"/>
                        </a:rPr>
                        <a:t>C12</a:t>
                      </a:r>
                      <a:endParaRPr sz="170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47015">
                        <a:lnSpc>
                          <a:spcPts val="1995"/>
                        </a:lnSpc>
                        <a:spcBef>
                          <a:spcPts val="95"/>
                        </a:spcBef>
                      </a:pPr>
                      <a:r>
                        <a:rPr sz="1700" b="1" spc="-35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宋体"/>
                        </a:rPr>
                        <a:t>数据库</a:t>
                      </a:r>
                      <a:endParaRPr sz="170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宋体"/>
                      </a:endParaRPr>
                    </a:p>
                  </a:txBody>
                  <a:tcPr marL="0" marR="0" marT="12065" marB="0"/>
                </a:tc>
                <a:tc>
                  <a:txBody>
                    <a:bodyPr/>
                    <a:lstStyle/>
                    <a:p>
                      <a:pPr marL="131445">
                        <a:lnSpc>
                          <a:spcPts val="2005"/>
                        </a:lnSpc>
                      </a:pPr>
                      <a:r>
                        <a:rPr sz="1700" b="1" spc="-15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Times New Roman"/>
                        </a:rPr>
                        <a:t>C7</a:t>
                      </a:r>
                      <a:endParaRPr sz="170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8889">
                <a:tc>
                  <a:txBody>
                    <a:bodyPr/>
                    <a:lstStyle/>
                    <a:p>
                      <a:pPr marL="31750">
                        <a:lnSpc>
                          <a:spcPts val="2005"/>
                        </a:lnSpc>
                      </a:pPr>
                      <a:r>
                        <a:rPr sz="1700" b="1" spc="-15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Times New Roman"/>
                        </a:rPr>
                        <a:t>C13</a:t>
                      </a:r>
                      <a:endParaRPr sz="170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47015">
                        <a:lnSpc>
                          <a:spcPts val="1995"/>
                        </a:lnSpc>
                        <a:spcBef>
                          <a:spcPts val="95"/>
                        </a:spcBef>
                      </a:pPr>
                      <a:r>
                        <a:rPr sz="1700" b="1" spc="-35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宋体"/>
                        </a:rPr>
                        <a:t>计算理论</a:t>
                      </a:r>
                      <a:endParaRPr sz="170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宋体"/>
                      </a:endParaRPr>
                    </a:p>
                  </a:txBody>
                  <a:tcPr marL="0" marR="0" marT="12065" marB="0"/>
                </a:tc>
                <a:tc>
                  <a:txBody>
                    <a:bodyPr/>
                    <a:lstStyle/>
                    <a:p>
                      <a:pPr marL="131445">
                        <a:lnSpc>
                          <a:spcPts val="2005"/>
                        </a:lnSpc>
                      </a:pPr>
                      <a:r>
                        <a:rPr sz="1700" b="1" spc="-15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Times New Roman"/>
                        </a:rPr>
                        <a:t>C2</a:t>
                      </a:r>
                      <a:endParaRPr sz="170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8513">
                <a:tc>
                  <a:txBody>
                    <a:bodyPr/>
                    <a:lstStyle/>
                    <a:p>
                      <a:pPr marL="31750">
                        <a:lnSpc>
                          <a:spcPts val="2005"/>
                        </a:lnSpc>
                      </a:pPr>
                      <a:r>
                        <a:rPr sz="1700" b="1" spc="-15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Times New Roman"/>
                        </a:rPr>
                        <a:t>C14</a:t>
                      </a:r>
                      <a:endParaRPr sz="170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47015">
                        <a:lnSpc>
                          <a:spcPts val="1995"/>
                        </a:lnSpc>
                        <a:spcBef>
                          <a:spcPts val="95"/>
                        </a:spcBef>
                      </a:pPr>
                      <a:r>
                        <a:rPr sz="1700" b="1" spc="-35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宋体"/>
                        </a:rPr>
                        <a:t>计算机网络</a:t>
                      </a:r>
                      <a:endParaRPr sz="170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宋体"/>
                      </a:endParaRPr>
                    </a:p>
                  </a:txBody>
                  <a:tcPr marL="0" marR="0" marT="12065" marB="0"/>
                </a:tc>
                <a:tc>
                  <a:txBody>
                    <a:bodyPr/>
                    <a:lstStyle/>
                    <a:p>
                      <a:pPr marL="131445">
                        <a:lnSpc>
                          <a:spcPts val="2005"/>
                        </a:lnSpc>
                      </a:pPr>
                      <a:r>
                        <a:rPr sz="1700" b="1" spc="-15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Times New Roman"/>
                        </a:rPr>
                        <a:t>C10</a:t>
                      </a:r>
                      <a:endParaRPr sz="170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58270">
                <a:tc>
                  <a:txBody>
                    <a:bodyPr/>
                    <a:lstStyle/>
                    <a:p>
                      <a:pPr marL="31750">
                        <a:lnSpc>
                          <a:spcPts val="1935"/>
                        </a:lnSpc>
                      </a:pPr>
                      <a:r>
                        <a:rPr sz="1700" b="1" spc="-15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Times New Roman"/>
                        </a:rPr>
                        <a:t>C15</a:t>
                      </a:r>
                      <a:endParaRPr sz="170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47015">
                        <a:lnSpc>
                          <a:spcPts val="1839"/>
                        </a:lnSpc>
                        <a:spcBef>
                          <a:spcPts val="95"/>
                        </a:spcBef>
                      </a:pPr>
                      <a:r>
                        <a:rPr sz="1700" b="1" spc="-35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宋体"/>
                        </a:rPr>
                        <a:t>数值分析</a:t>
                      </a:r>
                      <a:endParaRPr sz="170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宋体"/>
                      </a:endParaRPr>
                    </a:p>
                  </a:txBody>
                  <a:tcPr marL="0" marR="0" marT="12065" marB="0"/>
                </a:tc>
                <a:tc>
                  <a:txBody>
                    <a:bodyPr/>
                    <a:lstStyle/>
                    <a:p>
                      <a:pPr marL="131445">
                        <a:lnSpc>
                          <a:spcPts val="1935"/>
                        </a:lnSpc>
                      </a:pPr>
                      <a:r>
                        <a:rPr sz="1700" b="1" spc="-15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Times New Roman"/>
                        </a:rPr>
                        <a:t>C6</a:t>
                      </a:r>
                      <a:endParaRPr sz="1700" dirty="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24" name="object 16">
            <a:extLst>
              <a:ext uri="{FF2B5EF4-FFF2-40B4-BE49-F238E27FC236}">
                <a16:creationId xmlns:a16="http://schemas.microsoft.com/office/drawing/2014/main" id="{DE00D04F-90D9-4277-B4F8-5D46562F06CB}"/>
              </a:ext>
            </a:extLst>
          </p:cNvPr>
          <p:cNvSpPr/>
          <p:nvPr/>
        </p:nvSpPr>
        <p:spPr>
          <a:xfrm>
            <a:off x="6645382" y="4523171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363" y="7802"/>
                </a:lnTo>
                <a:lnTo>
                  <a:pt x="62544" y="29504"/>
                </a:lnTo>
                <a:lnTo>
                  <a:pt x="29504" y="62544"/>
                </a:lnTo>
                <a:lnTo>
                  <a:pt x="7802" y="104363"/>
                </a:lnTo>
                <a:lnTo>
                  <a:pt x="0" y="152400"/>
                </a:lnTo>
                <a:lnTo>
                  <a:pt x="7802" y="200436"/>
                </a:lnTo>
                <a:lnTo>
                  <a:pt x="29504" y="242255"/>
                </a:lnTo>
                <a:lnTo>
                  <a:pt x="62544" y="275295"/>
                </a:lnTo>
                <a:lnTo>
                  <a:pt x="104363" y="296997"/>
                </a:lnTo>
                <a:lnTo>
                  <a:pt x="152400" y="304800"/>
                </a:lnTo>
                <a:lnTo>
                  <a:pt x="200436" y="296997"/>
                </a:lnTo>
                <a:lnTo>
                  <a:pt x="242255" y="275295"/>
                </a:lnTo>
                <a:lnTo>
                  <a:pt x="275295" y="242255"/>
                </a:lnTo>
                <a:lnTo>
                  <a:pt x="296997" y="200436"/>
                </a:lnTo>
                <a:lnTo>
                  <a:pt x="304800" y="152400"/>
                </a:lnTo>
                <a:lnTo>
                  <a:pt x="296997" y="104363"/>
                </a:lnTo>
                <a:lnTo>
                  <a:pt x="275295" y="62544"/>
                </a:lnTo>
                <a:lnTo>
                  <a:pt x="242255" y="29504"/>
                </a:lnTo>
                <a:lnTo>
                  <a:pt x="200436" y="7802"/>
                </a:lnTo>
                <a:lnTo>
                  <a:pt x="15240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17">
            <a:extLst>
              <a:ext uri="{FF2B5EF4-FFF2-40B4-BE49-F238E27FC236}">
                <a16:creationId xmlns:a16="http://schemas.microsoft.com/office/drawing/2014/main" id="{5CD3175A-3F61-43CB-A2DA-259934ED5ADA}"/>
              </a:ext>
            </a:extLst>
          </p:cNvPr>
          <p:cNvSpPr txBox="1"/>
          <p:nvPr/>
        </p:nvSpPr>
        <p:spPr>
          <a:xfrm>
            <a:off x="1375353" y="2064758"/>
            <a:ext cx="5041265" cy="742511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1588770" algn="l"/>
                <a:tab pos="3272790" algn="l"/>
              </a:tabLst>
            </a:pPr>
            <a:r>
              <a:rPr sz="1700" b="1" spc="-35" dirty="0">
                <a:latin typeface="楷体_GB2312" panose="02010609030101010101" pitchFamily="49" charset="-122"/>
                <a:ea typeface="楷体_GB2312" panose="02010609030101010101" pitchFamily="49" charset="-122"/>
                <a:cs typeface="宋体"/>
              </a:rPr>
              <a:t>课程</a:t>
            </a:r>
            <a:r>
              <a:rPr sz="1700" b="1" spc="-20" dirty="0">
                <a:latin typeface="楷体_GB2312" panose="02010609030101010101" pitchFamily="49" charset="-122"/>
                <a:ea typeface="楷体_GB2312" panose="02010609030101010101" pitchFamily="49" charset="-122"/>
                <a:cs typeface="宋体"/>
              </a:rPr>
              <a:t>号	</a:t>
            </a:r>
            <a:r>
              <a:rPr sz="1700" b="1" spc="-35" dirty="0">
                <a:latin typeface="楷体_GB2312" panose="02010609030101010101" pitchFamily="49" charset="-122"/>
                <a:ea typeface="楷体_GB2312" panose="02010609030101010101" pitchFamily="49" charset="-122"/>
                <a:cs typeface="宋体"/>
              </a:rPr>
              <a:t>课程名</a:t>
            </a:r>
            <a:r>
              <a:rPr sz="1700" b="1" spc="-20" dirty="0">
                <a:latin typeface="楷体_GB2312" panose="02010609030101010101" pitchFamily="49" charset="-122"/>
                <a:ea typeface="楷体_GB2312" panose="02010609030101010101" pitchFamily="49" charset="-122"/>
                <a:cs typeface="宋体"/>
              </a:rPr>
              <a:t>称	</a:t>
            </a:r>
            <a:r>
              <a:rPr sz="1700" b="1" spc="-35" dirty="0">
                <a:latin typeface="楷体_GB2312" panose="02010609030101010101" pitchFamily="49" charset="-122"/>
                <a:ea typeface="楷体_GB2312" panose="02010609030101010101" pitchFamily="49" charset="-122"/>
                <a:cs typeface="宋体"/>
              </a:rPr>
              <a:t>预修课程</a:t>
            </a:r>
            <a:endParaRPr sz="1700" dirty="0">
              <a:latin typeface="楷体_GB2312" panose="02010609030101010101" pitchFamily="49" charset="-122"/>
              <a:ea typeface="楷体_GB2312" panose="02010609030101010101" pitchFamily="49" charset="-122"/>
              <a:cs typeface="宋体"/>
            </a:endParaRPr>
          </a:p>
          <a:p>
            <a:pPr>
              <a:lnSpc>
                <a:spcPct val="100000"/>
              </a:lnSpc>
            </a:pPr>
            <a:endParaRPr sz="1700" dirty="0">
              <a:latin typeface="楷体_GB2312" panose="02010609030101010101" pitchFamily="49" charset="-122"/>
              <a:ea typeface="楷体_GB2312" panose="02010609030101010101" pitchFamily="49" charset="-122"/>
              <a:cs typeface="Times New Roman"/>
            </a:endParaRPr>
          </a:p>
          <a:p>
            <a:pPr>
              <a:lnSpc>
                <a:spcPct val="100000"/>
              </a:lnSpc>
            </a:pPr>
            <a:endParaRPr sz="1350" dirty="0">
              <a:latin typeface="楷体_GB2312" panose="02010609030101010101" pitchFamily="49" charset="-122"/>
              <a:ea typeface="楷体_GB2312" panose="02010609030101010101" pitchFamily="49" charset="-122"/>
              <a:cs typeface="Times New Roman"/>
            </a:endParaRPr>
          </a:p>
        </p:txBody>
      </p:sp>
      <p:sp>
        <p:nvSpPr>
          <p:cNvPr id="26" name="object 18">
            <a:extLst>
              <a:ext uri="{FF2B5EF4-FFF2-40B4-BE49-F238E27FC236}">
                <a16:creationId xmlns:a16="http://schemas.microsoft.com/office/drawing/2014/main" id="{8BEADF26-1C0F-4E85-91C7-73FBC9EF48ED}"/>
              </a:ext>
            </a:extLst>
          </p:cNvPr>
          <p:cNvSpPr/>
          <p:nvPr/>
        </p:nvSpPr>
        <p:spPr>
          <a:xfrm>
            <a:off x="7255973" y="4529107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363" y="7802"/>
                </a:lnTo>
                <a:lnTo>
                  <a:pt x="62544" y="29504"/>
                </a:lnTo>
                <a:lnTo>
                  <a:pt x="29504" y="62544"/>
                </a:lnTo>
                <a:lnTo>
                  <a:pt x="7802" y="104363"/>
                </a:lnTo>
                <a:lnTo>
                  <a:pt x="0" y="152400"/>
                </a:lnTo>
                <a:lnTo>
                  <a:pt x="7802" y="200436"/>
                </a:lnTo>
                <a:lnTo>
                  <a:pt x="29504" y="242255"/>
                </a:lnTo>
                <a:lnTo>
                  <a:pt x="62544" y="275295"/>
                </a:lnTo>
                <a:lnTo>
                  <a:pt x="104363" y="296997"/>
                </a:lnTo>
                <a:lnTo>
                  <a:pt x="152400" y="304800"/>
                </a:lnTo>
                <a:lnTo>
                  <a:pt x="200436" y="296997"/>
                </a:lnTo>
                <a:lnTo>
                  <a:pt x="242255" y="275295"/>
                </a:lnTo>
                <a:lnTo>
                  <a:pt x="275295" y="242255"/>
                </a:lnTo>
                <a:lnTo>
                  <a:pt x="296997" y="200436"/>
                </a:lnTo>
                <a:lnTo>
                  <a:pt x="304800" y="152400"/>
                </a:lnTo>
                <a:lnTo>
                  <a:pt x="296997" y="104363"/>
                </a:lnTo>
                <a:lnTo>
                  <a:pt x="275295" y="62544"/>
                </a:lnTo>
                <a:lnTo>
                  <a:pt x="242255" y="29504"/>
                </a:lnTo>
                <a:lnTo>
                  <a:pt x="200436" y="7802"/>
                </a:lnTo>
                <a:lnTo>
                  <a:pt x="15240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19">
            <a:extLst>
              <a:ext uri="{FF2B5EF4-FFF2-40B4-BE49-F238E27FC236}">
                <a16:creationId xmlns:a16="http://schemas.microsoft.com/office/drawing/2014/main" id="{F8F7384B-A949-454F-99F8-36300E6F27C1}"/>
              </a:ext>
            </a:extLst>
          </p:cNvPr>
          <p:cNvSpPr/>
          <p:nvPr/>
        </p:nvSpPr>
        <p:spPr>
          <a:xfrm>
            <a:off x="7831759" y="4529107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363" y="7802"/>
                </a:lnTo>
                <a:lnTo>
                  <a:pt x="62544" y="29504"/>
                </a:lnTo>
                <a:lnTo>
                  <a:pt x="29504" y="62544"/>
                </a:lnTo>
                <a:lnTo>
                  <a:pt x="7802" y="104363"/>
                </a:lnTo>
                <a:lnTo>
                  <a:pt x="0" y="152400"/>
                </a:lnTo>
                <a:lnTo>
                  <a:pt x="7802" y="200436"/>
                </a:lnTo>
                <a:lnTo>
                  <a:pt x="29504" y="242255"/>
                </a:lnTo>
                <a:lnTo>
                  <a:pt x="62544" y="275295"/>
                </a:lnTo>
                <a:lnTo>
                  <a:pt x="104363" y="296997"/>
                </a:lnTo>
                <a:lnTo>
                  <a:pt x="152400" y="304800"/>
                </a:lnTo>
                <a:lnTo>
                  <a:pt x="200436" y="296997"/>
                </a:lnTo>
                <a:lnTo>
                  <a:pt x="242255" y="275295"/>
                </a:lnTo>
                <a:lnTo>
                  <a:pt x="275295" y="242255"/>
                </a:lnTo>
                <a:lnTo>
                  <a:pt x="296997" y="200436"/>
                </a:lnTo>
                <a:lnTo>
                  <a:pt x="304800" y="152400"/>
                </a:lnTo>
                <a:lnTo>
                  <a:pt x="296997" y="104363"/>
                </a:lnTo>
                <a:lnTo>
                  <a:pt x="275295" y="62544"/>
                </a:lnTo>
                <a:lnTo>
                  <a:pt x="242255" y="29504"/>
                </a:lnTo>
                <a:lnTo>
                  <a:pt x="200436" y="7802"/>
                </a:lnTo>
                <a:lnTo>
                  <a:pt x="15240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0">
            <a:extLst>
              <a:ext uri="{FF2B5EF4-FFF2-40B4-BE49-F238E27FC236}">
                <a16:creationId xmlns:a16="http://schemas.microsoft.com/office/drawing/2014/main" id="{0A2D22DA-0AE6-468B-81FB-B7AED7DECC0F}"/>
              </a:ext>
            </a:extLst>
          </p:cNvPr>
          <p:cNvSpPr txBox="1"/>
          <p:nvPr/>
        </p:nvSpPr>
        <p:spPr>
          <a:xfrm>
            <a:off x="7867071" y="4543838"/>
            <a:ext cx="23876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 spc="-5" dirty="0">
                <a:latin typeface="Courier New"/>
                <a:cs typeface="Courier New"/>
              </a:rPr>
              <a:t>C8</a:t>
            </a:r>
            <a:endParaRPr sz="1400" dirty="0">
              <a:latin typeface="Courier New"/>
              <a:cs typeface="Courier New"/>
            </a:endParaRPr>
          </a:p>
        </p:txBody>
      </p:sp>
      <p:sp>
        <p:nvSpPr>
          <p:cNvPr id="29" name="object 21">
            <a:extLst>
              <a:ext uri="{FF2B5EF4-FFF2-40B4-BE49-F238E27FC236}">
                <a16:creationId xmlns:a16="http://schemas.microsoft.com/office/drawing/2014/main" id="{D6DC512C-A4BC-49F3-AEF8-D79F87C64DE9}"/>
              </a:ext>
            </a:extLst>
          </p:cNvPr>
          <p:cNvSpPr/>
          <p:nvPr/>
        </p:nvSpPr>
        <p:spPr>
          <a:xfrm>
            <a:off x="8438686" y="4568525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363" y="7802"/>
                </a:lnTo>
                <a:lnTo>
                  <a:pt x="62544" y="29504"/>
                </a:lnTo>
                <a:lnTo>
                  <a:pt x="29504" y="62544"/>
                </a:lnTo>
                <a:lnTo>
                  <a:pt x="7802" y="104363"/>
                </a:lnTo>
                <a:lnTo>
                  <a:pt x="0" y="152400"/>
                </a:lnTo>
                <a:lnTo>
                  <a:pt x="7802" y="200436"/>
                </a:lnTo>
                <a:lnTo>
                  <a:pt x="29504" y="242255"/>
                </a:lnTo>
                <a:lnTo>
                  <a:pt x="62544" y="275295"/>
                </a:lnTo>
                <a:lnTo>
                  <a:pt x="104363" y="296997"/>
                </a:lnTo>
                <a:lnTo>
                  <a:pt x="152400" y="304800"/>
                </a:lnTo>
                <a:lnTo>
                  <a:pt x="200436" y="296997"/>
                </a:lnTo>
                <a:lnTo>
                  <a:pt x="242255" y="275295"/>
                </a:lnTo>
                <a:lnTo>
                  <a:pt x="275295" y="242255"/>
                </a:lnTo>
                <a:lnTo>
                  <a:pt x="296997" y="200436"/>
                </a:lnTo>
                <a:lnTo>
                  <a:pt x="304800" y="152400"/>
                </a:lnTo>
                <a:lnTo>
                  <a:pt x="296997" y="104363"/>
                </a:lnTo>
                <a:lnTo>
                  <a:pt x="275295" y="62544"/>
                </a:lnTo>
                <a:lnTo>
                  <a:pt x="242255" y="29504"/>
                </a:lnTo>
                <a:lnTo>
                  <a:pt x="200436" y="7802"/>
                </a:lnTo>
                <a:lnTo>
                  <a:pt x="15240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22">
            <a:extLst>
              <a:ext uri="{FF2B5EF4-FFF2-40B4-BE49-F238E27FC236}">
                <a16:creationId xmlns:a16="http://schemas.microsoft.com/office/drawing/2014/main" id="{6B2F09F5-E283-467E-84B6-33177D81C199}"/>
              </a:ext>
            </a:extLst>
          </p:cNvPr>
          <p:cNvSpPr txBox="1"/>
          <p:nvPr/>
        </p:nvSpPr>
        <p:spPr>
          <a:xfrm>
            <a:off x="8473998" y="4583256"/>
            <a:ext cx="23876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 spc="-5" dirty="0">
                <a:latin typeface="Courier New"/>
                <a:cs typeface="Courier New"/>
              </a:rPr>
              <a:t>C4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31" name="object 23">
            <a:extLst>
              <a:ext uri="{FF2B5EF4-FFF2-40B4-BE49-F238E27FC236}">
                <a16:creationId xmlns:a16="http://schemas.microsoft.com/office/drawing/2014/main" id="{3BB311ED-8C6B-4C79-9ABA-8AE2828608E2}"/>
              </a:ext>
            </a:extLst>
          </p:cNvPr>
          <p:cNvSpPr/>
          <p:nvPr/>
        </p:nvSpPr>
        <p:spPr>
          <a:xfrm>
            <a:off x="6603248" y="5037111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363" y="7802"/>
                </a:lnTo>
                <a:lnTo>
                  <a:pt x="62544" y="29504"/>
                </a:lnTo>
                <a:lnTo>
                  <a:pt x="29504" y="62544"/>
                </a:lnTo>
                <a:lnTo>
                  <a:pt x="7802" y="104363"/>
                </a:lnTo>
                <a:lnTo>
                  <a:pt x="0" y="152400"/>
                </a:lnTo>
                <a:lnTo>
                  <a:pt x="7802" y="200436"/>
                </a:lnTo>
                <a:lnTo>
                  <a:pt x="29504" y="242255"/>
                </a:lnTo>
                <a:lnTo>
                  <a:pt x="62544" y="275295"/>
                </a:lnTo>
                <a:lnTo>
                  <a:pt x="104363" y="296997"/>
                </a:lnTo>
                <a:lnTo>
                  <a:pt x="152400" y="304800"/>
                </a:lnTo>
                <a:lnTo>
                  <a:pt x="200436" y="296997"/>
                </a:lnTo>
                <a:lnTo>
                  <a:pt x="242255" y="275295"/>
                </a:lnTo>
                <a:lnTo>
                  <a:pt x="275295" y="242255"/>
                </a:lnTo>
                <a:lnTo>
                  <a:pt x="296997" y="200436"/>
                </a:lnTo>
                <a:lnTo>
                  <a:pt x="304800" y="152400"/>
                </a:lnTo>
                <a:lnTo>
                  <a:pt x="296997" y="104363"/>
                </a:lnTo>
                <a:lnTo>
                  <a:pt x="275295" y="62544"/>
                </a:lnTo>
                <a:lnTo>
                  <a:pt x="242255" y="29504"/>
                </a:lnTo>
                <a:lnTo>
                  <a:pt x="200436" y="7802"/>
                </a:lnTo>
                <a:lnTo>
                  <a:pt x="15240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24">
            <a:extLst>
              <a:ext uri="{FF2B5EF4-FFF2-40B4-BE49-F238E27FC236}">
                <a16:creationId xmlns:a16="http://schemas.microsoft.com/office/drawing/2014/main" id="{BF763192-50E9-4807-B19B-732332719BB0}"/>
              </a:ext>
            </a:extLst>
          </p:cNvPr>
          <p:cNvSpPr txBox="1"/>
          <p:nvPr/>
        </p:nvSpPr>
        <p:spPr>
          <a:xfrm>
            <a:off x="6638560" y="5051843"/>
            <a:ext cx="23876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 spc="-5" dirty="0">
                <a:latin typeface="Courier New"/>
                <a:cs typeface="Courier New"/>
              </a:rPr>
              <a:t>C3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35" name="object 27">
            <a:extLst>
              <a:ext uri="{FF2B5EF4-FFF2-40B4-BE49-F238E27FC236}">
                <a16:creationId xmlns:a16="http://schemas.microsoft.com/office/drawing/2014/main" id="{C6C5F8F9-BDBD-4331-AE5B-0D25AF77B336}"/>
              </a:ext>
            </a:extLst>
          </p:cNvPr>
          <p:cNvSpPr/>
          <p:nvPr/>
        </p:nvSpPr>
        <p:spPr>
          <a:xfrm>
            <a:off x="7235653" y="5066442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363" y="7802"/>
                </a:lnTo>
                <a:lnTo>
                  <a:pt x="62544" y="29504"/>
                </a:lnTo>
                <a:lnTo>
                  <a:pt x="29504" y="62544"/>
                </a:lnTo>
                <a:lnTo>
                  <a:pt x="7802" y="104363"/>
                </a:lnTo>
                <a:lnTo>
                  <a:pt x="0" y="152400"/>
                </a:lnTo>
                <a:lnTo>
                  <a:pt x="7802" y="200436"/>
                </a:lnTo>
                <a:lnTo>
                  <a:pt x="29504" y="242255"/>
                </a:lnTo>
                <a:lnTo>
                  <a:pt x="62544" y="275295"/>
                </a:lnTo>
                <a:lnTo>
                  <a:pt x="104363" y="296997"/>
                </a:lnTo>
                <a:lnTo>
                  <a:pt x="152400" y="304800"/>
                </a:lnTo>
                <a:lnTo>
                  <a:pt x="200436" y="296997"/>
                </a:lnTo>
                <a:lnTo>
                  <a:pt x="242255" y="275295"/>
                </a:lnTo>
                <a:lnTo>
                  <a:pt x="275295" y="242255"/>
                </a:lnTo>
                <a:lnTo>
                  <a:pt x="296997" y="200436"/>
                </a:lnTo>
                <a:lnTo>
                  <a:pt x="304800" y="152400"/>
                </a:lnTo>
                <a:lnTo>
                  <a:pt x="296997" y="104363"/>
                </a:lnTo>
                <a:lnTo>
                  <a:pt x="275295" y="62544"/>
                </a:lnTo>
                <a:lnTo>
                  <a:pt x="242255" y="29504"/>
                </a:lnTo>
                <a:lnTo>
                  <a:pt x="200436" y="7802"/>
                </a:lnTo>
                <a:lnTo>
                  <a:pt x="15240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28">
            <a:extLst>
              <a:ext uri="{FF2B5EF4-FFF2-40B4-BE49-F238E27FC236}">
                <a16:creationId xmlns:a16="http://schemas.microsoft.com/office/drawing/2014/main" id="{D5A333C7-420B-43DC-9B10-5CDFBCB9AA58}"/>
              </a:ext>
            </a:extLst>
          </p:cNvPr>
          <p:cNvSpPr txBox="1"/>
          <p:nvPr/>
        </p:nvSpPr>
        <p:spPr>
          <a:xfrm>
            <a:off x="7317956" y="4579522"/>
            <a:ext cx="390646" cy="243656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sz="1400" b="1" spc="-5" dirty="0">
                <a:latin typeface="Courier New"/>
                <a:cs typeface="Courier New"/>
              </a:rPr>
              <a:t>C2</a:t>
            </a:r>
            <a:endParaRPr sz="1400" dirty="0">
              <a:latin typeface="Courier New"/>
              <a:cs typeface="Courier New"/>
            </a:endParaRPr>
          </a:p>
        </p:txBody>
      </p:sp>
      <p:sp>
        <p:nvSpPr>
          <p:cNvPr id="38" name="object 30">
            <a:extLst>
              <a:ext uri="{FF2B5EF4-FFF2-40B4-BE49-F238E27FC236}">
                <a16:creationId xmlns:a16="http://schemas.microsoft.com/office/drawing/2014/main" id="{84936606-734B-40E6-82DA-F34EEBF24B94}"/>
              </a:ext>
            </a:extLst>
          </p:cNvPr>
          <p:cNvSpPr/>
          <p:nvPr/>
        </p:nvSpPr>
        <p:spPr>
          <a:xfrm>
            <a:off x="6627952" y="5551051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363" y="7802"/>
                </a:lnTo>
                <a:lnTo>
                  <a:pt x="62544" y="29504"/>
                </a:lnTo>
                <a:lnTo>
                  <a:pt x="29504" y="62544"/>
                </a:lnTo>
                <a:lnTo>
                  <a:pt x="7802" y="104363"/>
                </a:lnTo>
                <a:lnTo>
                  <a:pt x="0" y="152400"/>
                </a:lnTo>
                <a:lnTo>
                  <a:pt x="7802" y="200436"/>
                </a:lnTo>
                <a:lnTo>
                  <a:pt x="29504" y="242255"/>
                </a:lnTo>
                <a:lnTo>
                  <a:pt x="62544" y="275295"/>
                </a:lnTo>
                <a:lnTo>
                  <a:pt x="104363" y="296997"/>
                </a:lnTo>
                <a:lnTo>
                  <a:pt x="152400" y="304800"/>
                </a:lnTo>
                <a:lnTo>
                  <a:pt x="200436" y="296997"/>
                </a:lnTo>
                <a:lnTo>
                  <a:pt x="242255" y="275295"/>
                </a:lnTo>
                <a:lnTo>
                  <a:pt x="275295" y="242255"/>
                </a:lnTo>
                <a:lnTo>
                  <a:pt x="296997" y="200436"/>
                </a:lnTo>
                <a:lnTo>
                  <a:pt x="304800" y="152400"/>
                </a:lnTo>
                <a:lnTo>
                  <a:pt x="296997" y="104363"/>
                </a:lnTo>
                <a:lnTo>
                  <a:pt x="275295" y="62544"/>
                </a:lnTo>
                <a:lnTo>
                  <a:pt x="242255" y="29504"/>
                </a:lnTo>
                <a:lnTo>
                  <a:pt x="200436" y="7802"/>
                </a:lnTo>
                <a:lnTo>
                  <a:pt x="15240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1">
            <a:extLst>
              <a:ext uri="{FF2B5EF4-FFF2-40B4-BE49-F238E27FC236}">
                <a16:creationId xmlns:a16="http://schemas.microsoft.com/office/drawing/2014/main" id="{C4370671-9CEA-4042-93E5-97A5DD90B05F}"/>
              </a:ext>
            </a:extLst>
          </p:cNvPr>
          <p:cNvSpPr txBox="1"/>
          <p:nvPr/>
        </p:nvSpPr>
        <p:spPr>
          <a:xfrm>
            <a:off x="6663264" y="5565783"/>
            <a:ext cx="238760" cy="22762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 spc="-5" dirty="0">
                <a:latin typeface="Courier New"/>
                <a:cs typeface="Courier New"/>
              </a:rPr>
              <a:t>C7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41" name="object 33">
            <a:extLst>
              <a:ext uri="{FF2B5EF4-FFF2-40B4-BE49-F238E27FC236}">
                <a16:creationId xmlns:a16="http://schemas.microsoft.com/office/drawing/2014/main" id="{496DACA9-EB35-4B11-8B6B-1811CE2176E2}"/>
              </a:ext>
            </a:extLst>
          </p:cNvPr>
          <p:cNvSpPr/>
          <p:nvPr/>
        </p:nvSpPr>
        <p:spPr>
          <a:xfrm>
            <a:off x="6606102" y="6115026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363" y="7802"/>
                </a:lnTo>
                <a:lnTo>
                  <a:pt x="62544" y="29504"/>
                </a:lnTo>
                <a:lnTo>
                  <a:pt x="29504" y="62544"/>
                </a:lnTo>
                <a:lnTo>
                  <a:pt x="7802" y="104363"/>
                </a:lnTo>
                <a:lnTo>
                  <a:pt x="0" y="152400"/>
                </a:lnTo>
                <a:lnTo>
                  <a:pt x="7802" y="200436"/>
                </a:lnTo>
                <a:lnTo>
                  <a:pt x="29504" y="242255"/>
                </a:lnTo>
                <a:lnTo>
                  <a:pt x="62544" y="275295"/>
                </a:lnTo>
                <a:lnTo>
                  <a:pt x="104363" y="296997"/>
                </a:lnTo>
                <a:lnTo>
                  <a:pt x="152400" y="304800"/>
                </a:lnTo>
                <a:lnTo>
                  <a:pt x="200436" y="296997"/>
                </a:lnTo>
                <a:lnTo>
                  <a:pt x="242255" y="275295"/>
                </a:lnTo>
                <a:lnTo>
                  <a:pt x="275295" y="242255"/>
                </a:lnTo>
                <a:lnTo>
                  <a:pt x="296997" y="200436"/>
                </a:lnTo>
                <a:lnTo>
                  <a:pt x="304800" y="152400"/>
                </a:lnTo>
                <a:lnTo>
                  <a:pt x="296997" y="104363"/>
                </a:lnTo>
                <a:lnTo>
                  <a:pt x="275295" y="62544"/>
                </a:lnTo>
                <a:lnTo>
                  <a:pt x="242255" y="29504"/>
                </a:lnTo>
                <a:lnTo>
                  <a:pt x="200436" y="7802"/>
                </a:lnTo>
                <a:lnTo>
                  <a:pt x="15240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34">
            <a:extLst>
              <a:ext uri="{FF2B5EF4-FFF2-40B4-BE49-F238E27FC236}">
                <a16:creationId xmlns:a16="http://schemas.microsoft.com/office/drawing/2014/main" id="{F590EBCD-E271-41EB-A080-E042B05FF850}"/>
              </a:ext>
            </a:extLst>
          </p:cNvPr>
          <p:cNvSpPr txBox="1"/>
          <p:nvPr/>
        </p:nvSpPr>
        <p:spPr>
          <a:xfrm>
            <a:off x="6587312" y="6129758"/>
            <a:ext cx="34544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 spc="-5" dirty="0">
                <a:latin typeface="Courier New"/>
                <a:cs typeface="Courier New"/>
              </a:rPr>
              <a:t>C12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44" name="object 36">
            <a:extLst>
              <a:ext uri="{FF2B5EF4-FFF2-40B4-BE49-F238E27FC236}">
                <a16:creationId xmlns:a16="http://schemas.microsoft.com/office/drawing/2014/main" id="{1C1D6F01-5848-4638-AC6F-7874A3D9EA72}"/>
              </a:ext>
            </a:extLst>
          </p:cNvPr>
          <p:cNvSpPr/>
          <p:nvPr/>
        </p:nvSpPr>
        <p:spPr>
          <a:xfrm>
            <a:off x="9738801" y="3282903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363" y="7802"/>
                </a:lnTo>
                <a:lnTo>
                  <a:pt x="62544" y="29504"/>
                </a:lnTo>
                <a:lnTo>
                  <a:pt x="29504" y="62544"/>
                </a:lnTo>
                <a:lnTo>
                  <a:pt x="7802" y="104363"/>
                </a:lnTo>
                <a:lnTo>
                  <a:pt x="0" y="152400"/>
                </a:lnTo>
                <a:lnTo>
                  <a:pt x="7802" y="200436"/>
                </a:lnTo>
                <a:lnTo>
                  <a:pt x="29504" y="242255"/>
                </a:lnTo>
                <a:lnTo>
                  <a:pt x="62544" y="275295"/>
                </a:lnTo>
                <a:lnTo>
                  <a:pt x="104363" y="296997"/>
                </a:lnTo>
                <a:lnTo>
                  <a:pt x="152400" y="304800"/>
                </a:lnTo>
                <a:lnTo>
                  <a:pt x="200436" y="296997"/>
                </a:lnTo>
                <a:lnTo>
                  <a:pt x="242255" y="275295"/>
                </a:lnTo>
                <a:lnTo>
                  <a:pt x="275295" y="242255"/>
                </a:lnTo>
                <a:lnTo>
                  <a:pt x="296997" y="200436"/>
                </a:lnTo>
                <a:lnTo>
                  <a:pt x="304800" y="152400"/>
                </a:lnTo>
                <a:lnTo>
                  <a:pt x="296997" y="104363"/>
                </a:lnTo>
                <a:lnTo>
                  <a:pt x="275295" y="62544"/>
                </a:lnTo>
                <a:lnTo>
                  <a:pt x="242255" y="29504"/>
                </a:lnTo>
                <a:lnTo>
                  <a:pt x="200436" y="7802"/>
                </a:lnTo>
                <a:lnTo>
                  <a:pt x="15240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37">
            <a:extLst>
              <a:ext uri="{FF2B5EF4-FFF2-40B4-BE49-F238E27FC236}">
                <a16:creationId xmlns:a16="http://schemas.microsoft.com/office/drawing/2014/main" id="{4CE2C7E4-29E1-41EB-A83E-76F9A5872E30}"/>
              </a:ext>
            </a:extLst>
          </p:cNvPr>
          <p:cNvSpPr txBox="1"/>
          <p:nvPr/>
        </p:nvSpPr>
        <p:spPr>
          <a:xfrm>
            <a:off x="9720011" y="3297635"/>
            <a:ext cx="34544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 spc="-5" dirty="0">
                <a:latin typeface="Courier New"/>
                <a:cs typeface="Courier New"/>
              </a:rPr>
              <a:t>C14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47" name="object 39">
            <a:extLst>
              <a:ext uri="{FF2B5EF4-FFF2-40B4-BE49-F238E27FC236}">
                <a16:creationId xmlns:a16="http://schemas.microsoft.com/office/drawing/2014/main" id="{D5E06EF3-0C50-4A17-8879-BB8CD56BB4B0}"/>
              </a:ext>
            </a:extLst>
          </p:cNvPr>
          <p:cNvSpPr/>
          <p:nvPr/>
        </p:nvSpPr>
        <p:spPr>
          <a:xfrm>
            <a:off x="7867196" y="5039556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363" y="7802"/>
                </a:lnTo>
                <a:lnTo>
                  <a:pt x="62544" y="29504"/>
                </a:lnTo>
                <a:lnTo>
                  <a:pt x="29504" y="62544"/>
                </a:lnTo>
                <a:lnTo>
                  <a:pt x="7802" y="104363"/>
                </a:lnTo>
                <a:lnTo>
                  <a:pt x="0" y="152400"/>
                </a:lnTo>
                <a:lnTo>
                  <a:pt x="7802" y="200436"/>
                </a:lnTo>
                <a:lnTo>
                  <a:pt x="29504" y="242255"/>
                </a:lnTo>
                <a:lnTo>
                  <a:pt x="62544" y="275295"/>
                </a:lnTo>
                <a:lnTo>
                  <a:pt x="104363" y="296997"/>
                </a:lnTo>
                <a:lnTo>
                  <a:pt x="152400" y="304800"/>
                </a:lnTo>
                <a:lnTo>
                  <a:pt x="200436" y="296997"/>
                </a:lnTo>
                <a:lnTo>
                  <a:pt x="242255" y="275295"/>
                </a:lnTo>
                <a:lnTo>
                  <a:pt x="275295" y="242255"/>
                </a:lnTo>
                <a:lnTo>
                  <a:pt x="296997" y="200436"/>
                </a:lnTo>
                <a:lnTo>
                  <a:pt x="304800" y="152400"/>
                </a:lnTo>
                <a:lnTo>
                  <a:pt x="296997" y="104363"/>
                </a:lnTo>
                <a:lnTo>
                  <a:pt x="275295" y="62544"/>
                </a:lnTo>
                <a:lnTo>
                  <a:pt x="242255" y="29504"/>
                </a:lnTo>
                <a:lnTo>
                  <a:pt x="200436" y="7802"/>
                </a:lnTo>
                <a:lnTo>
                  <a:pt x="15240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0">
            <a:extLst>
              <a:ext uri="{FF2B5EF4-FFF2-40B4-BE49-F238E27FC236}">
                <a16:creationId xmlns:a16="http://schemas.microsoft.com/office/drawing/2014/main" id="{7DEA2E3B-7D8F-4FAC-A380-EA63A42EAEE0}"/>
              </a:ext>
            </a:extLst>
          </p:cNvPr>
          <p:cNvSpPr txBox="1"/>
          <p:nvPr/>
        </p:nvSpPr>
        <p:spPr>
          <a:xfrm>
            <a:off x="7902508" y="5054287"/>
            <a:ext cx="23876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 spc="-5" dirty="0">
                <a:latin typeface="Courier New"/>
                <a:cs typeface="Courier New"/>
              </a:rPr>
              <a:t>C9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50" name="object 42">
            <a:extLst>
              <a:ext uri="{FF2B5EF4-FFF2-40B4-BE49-F238E27FC236}">
                <a16:creationId xmlns:a16="http://schemas.microsoft.com/office/drawing/2014/main" id="{72C103BA-26F0-4E80-9E5E-CED3033D14F0}"/>
              </a:ext>
            </a:extLst>
          </p:cNvPr>
          <p:cNvSpPr/>
          <p:nvPr/>
        </p:nvSpPr>
        <p:spPr>
          <a:xfrm>
            <a:off x="7300808" y="6128043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363" y="7802"/>
                </a:lnTo>
                <a:lnTo>
                  <a:pt x="62544" y="29504"/>
                </a:lnTo>
                <a:lnTo>
                  <a:pt x="29504" y="62544"/>
                </a:lnTo>
                <a:lnTo>
                  <a:pt x="7802" y="104363"/>
                </a:lnTo>
                <a:lnTo>
                  <a:pt x="0" y="152400"/>
                </a:lnTo>
                <a:lnTo>
                  <a:pt x="7802" y="200436"/>
                </a:lnTo>
                <a:lnTo>
                  <a:pt x="29504" y="242255"/>
                </a:lnTo>
                <a:lnTo>
                  <a:pt x="62544" y="275295"/>
                </a:lnTo>
                <a:lnTo>
                  <a:pt x="104363" y="296997"/>
                </a:lnTo>
                <a:lnTo>
                  <a:pt x="152400" y="304800"/>
                </a:lnTo>
                <a:lnTo>
                  <a:pt x="200436" y="296997"/>
                </a:lnTo>
                <a:lnTo>
                  <a:pt x="242255" y="275295"/>
                </a:lnTo>
                <a:lnTo>
                  <a:pt x="275295" y="242255"/>
                </a:lnTo>
                <a:lnTo>
                  <a:pt x="296997" y="200436"/>
                </a:lnTo>
                <a:lnTo>
                  <a:pt x="304800" y="152400"/>
                </a:lnTo>
                <a:lnTo>
                  <a:pt x="296997" y="104363"/>
                </a:lnTo>
                <a:lnTo>
                  <a:pt x="275295" y="62544"/>
                </a:lnTo>
                <a:lnTo>
                  <a:pt x="242255" y="29504"/>
                </a:lnTo>
                <a:lnTo>
                  <a:pt x="200436" y="7802"/>
                </a:lnTo>
                <a:lnTo>
                  <a:pt x="15240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43">
            <a:extLst>
              <a:ext uri="{FF2B5EF4-FFF2-40B4-BE49-F238E27FC236}">
                <a16:creationId xmlns:a16="http://schemas.microsoft.com/office/drawing/2014/main" id="{6D6C8536-F22D-4B57-A73B-EFEA44F4E8EA}"/>
              </a:ext>
            </a:extLst>
          </p:cNvPr>
          <p:cNvSpPr txBox="1"/>
          <p:nvPr/>
        </p:nvSpPr>
        <p:spPr>
          <a:xfrm>
            <a:off x="7281498" y="6181066"/>
            <a:ext cx="34544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 spc="-5" dirty="0">
                <a:latin typeface="Courier New"/>
                <a:cs typeface="Courier New"/>
              </a:rPr>
              <a:t>C10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54" name="object 46">
            <a:extLst>
              <a:ext uri="{FF2B5EF4-FFF2-40B4-BE49-F238E27FC236}">
                <a16:creationId xmlns:a16="http://schemas.microsoft.com/office/drawing/2014/main" id="{BDB2489F-C45A-4E94-930C-F0D6DECBB528}"/>
              </a:ext>
            </a:extLst>
          </p:cNvPr>
          <p:cNvSpPr/>
          <p:nvPr/>
        </p:nvSpPr>
        <p:spPr>
          <a:xfrm>
            <a:off x="7927282" y="6100295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363" y="7802"/>
                </a:lnTo>
                <a:lnTo>
                  <a:pt x="62544" y="29504"/>
                </a:lnTo>
                <a:lnTo>
                  <a:pt x="29504" y="62544"/>
                </a:lnTo>
                <a:lnTo>
                  <a:pt x="7802" y="104363"/>
                </a:lnTo>
                <a:lnTo>
                  <a:pt x="0" y="152400"/>
                </a:lnTo>
                <a:lnTo>
                  <a:pt x="7802" y="200436"/>
                </a:lnTo>
                <a:lnTo>
                  <a:pt x="29504" y="242255"/>
                </a:lnTo>
                <a:lnTo>
                  <a:pt x="62544" y="275295"/>
                </a:lnTo>
                <a:lnTo>
                  <a:pt x="104363" y="296997"/>
                </a:lnTo>
                <a:lnTo>
                  <a:pt x="152400" y="304800"/>
                </a:lnTo>
                <a:lnTo>
                  <a:pt x="200436" y="296997"/>
                </a:lnTo>
                <a:lnTo>
                  <a:pt x="242255" y="275295"/>
                </a:lnTo>
                <a:lnTo>
                  <a:pt x="275295" y="242255"/>
                </a:lnTo>
                <a:lnTo>
                  <a:pt x="296997" y="200436"/>
                </a:lnTo>
                <a:lnTo>
                  <a:pt x="304800" y="152400"/>
                </a:lnTo>
                <a:lnTo>
                  <a:pt x="296997" y="104363"/>
                </a:lnTo>
                <a:lnTo>
                  <a:pt x="275295" y="62544"/>
                </a:lnTo>
                <a:lnTo>
                  <a:pt x="242255" y="29504"/>
                </a:lnTo>
                <a:lnTo>
                  <a:pt x="200436" y="7802"/>
                </a:lnTo>
                <a:lnTo>
                  <a:pt x="15240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47">
            <a:extLst>
              <a:ext uri="{FF2B5EF4-FFF2-40B4-BE49-F238E27FC236}">
                <a16:creationId xmlns:a16="http://schemas.microsoft.com/office/drawing/2014/main" id="{6FA8A479-0430-4BDF-B645-B1D251AD34E6}"/>
              </a:ext>
            </a:extLst>
          </p:cNvPr>
          <p:cNvSpPr txBox="1"/>
          <p:nvPr/>
        </p:nvSpPr>
        <p:spPr>
          <a:xfrm>
            <a:off x="7908492" y="6115026"/>
            <a:ext cx="34544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 spc="-5" dirty="0">
                <a:latin typeface="Courier New"/>
                <a:cs typeface="Courier New"/>
              </a:rPr>
              <a:t>C11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58" name="object 50">
            <a:extLst>
              <a:ext uri="{FF2B5EF4-FFF2-40B4-BE49-F238E27FC236}">
                <a16:creationId xmlns:a16="http://schemas.microsoft.com/office/drawing/2014/main" id="{984558B7-83D0-4412-86E3-AE0BF461D07F}"/>
              </a:ext>
            </a:extLst>
          </p:cNvPr>
          <p:cNvSpPr/>
          <p:nvPr/>
        </p:nvSpPr>
        <p:spPr>
          <a:xfrm>
            <a:off x="8476884" y="5024898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363" y="7802"/>
                </a:lnTo>
                <a:lnTo>
                  <a:pt x="62544" y="29504"/>
                </a:lnTo>
                <a:lnTo>
                  <a:pt x="29504" y="62544"/>
                </a:lnTo>
                <a:lnTo>
                  <a:pt x="7802" y="104363"/>
                </a:lnTo>
                <a:lnTo>
                  <a:pt x="0" y="152400"/>
                </a:lnTo>
                <a:lnTo>
                  <a:pt x="7802" y="200436"/>
                </a:lnTo>
                <a:lnTo>
                  <a:pt x="29504" y="242255"/>
                </a:lnTo>
                <a:lnTo>
                  <a:pt x="62544" y="275295"/>
                </a:lnTo>
                <a:lnTo>
                  <a:pt x="104363" y="296997"/>
                </a:lnTo>
                <a:lnTo>
                  <a:pt x="152400" y="304800"/>
                </a:lnTo>
                <a:lnTo>
                  <a:pt x="200436" y="296997"/>
                </a:lnTo>
                <a:lnTo>
                  <a:pt x="242255" y="275295"/>
                </a:lnTo>
                <a:lnTo>
                  <a:pt x="275295" y="242255"/>
                </a:lnTo>
                <a:lnTo>
                  <a:pt x="296997" y="200436"/>
                </a:lnTo>
                <a:lnTo>
                  <a:pt x="304800" y="152400"/>
                </a:lnTo>
                <a:lnTo>
                  <a:pt x="296997" y="104363"/>
                </a:lnTo>
                <a:lnTo>
                  <a:pt x="275295" y="62544"/>
                </a:lnTo>
                <a:lnTo>
                  <a:pt x="242255" y="29504"/>
                </a:lnTo>
                <a:lnTo>
                  <a:pt x="200436" y="7802"/>
                </a:lnTo>
                <a:lnTo>
                  <a:pt x="15240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1">
            <a:extLst>
              <a:ext uri="{FF2B5EF4-FFF2-40B4-BE49-F238E27FC236}">
                <a16:creationId xmlns:a16="http://schemas.microsoft.com/office/drawing/2014/main" id="{843A86E7-0AB6-43AB-B1D0-B1DF52BCB4DD}"/>
              </a:ext>
            </a:extLst>
          </p:cNvPr>
          <p:cNvSpPr txBox="1"/>
          <p:nvPr/>
        </p:nvSpPr>
        <p:spPr>
          <a:xfrm>
            <a:off x="8512196" y="5039629"/>
            <a:ext cx="23876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 spc="-5" dirty="0">
                <a:latin typeface="Courier New"/>
                <a:cs typeface="Courier New"/>
              </a:rPr>
              <a:t>C5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61" name="object 53">
            <a:extLst>
              <a:ext uri="{FF2B5EF4-FFF2-40B4-BE49-F238E27FC236}">
                <a16:creationId xmlns:a16="http://schemas.microsoft.com/office/drawing/2014/main" id="{ABAB3BBF-F103-41B7-BDEF-B4A4D4F4ECF8}"/>
              </a:ext>
            </a:extLst>
          </p:cNvPr>
          <p:cNvSpPr/>
          <p:nvPr/>
        </p:nvSpPr>
        <p:spPr>
          <a:xfrm>
            <a:off x="7286701" y="553632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363" y="7802"/>
                </a:lnTo>
                <a:lnTo>
                  <a:pt x="62544" y="29504"/>
                </a:lnTo>
                <a:lnTo>
                  <a:pt x="29504" y="62544"/>
                </a:lnTo>
                <a:lnTo>
                  <a:pt x="7802" y="104363"/>
                </a:lnTo>
                <a:lnTo>
                  <a:pt x="0" y="152400"/>
                </a:lnTo>
                <a:lnTo>
                  <a:pt x="7802" y="200436"/>
                </a:lnTo>
                <a:lnTo>
                  <a:pt x="29504" y="242255"/>
                </a:lnTo>
                <a:lnTo>
                  <a:pt x="62544" y="275295"/>
                </a:lnTo>
                <a:lnTo>
                  <a:pt x="104363" y="296997"/>
                </a:lnTo>
                <a:lnTo>
                  <a:pt x="152400" y="304800"/>
                </a:lnTo>
                <a:lnTo>
                  <a:pt x="200436" y="296997"/>
                </a:lnTo>
                <a:lnTo>
                  <a:pt x="242255" y="275295"/>
                </a:lnTo>
                <a:lnTo>
                  <a:pt x="275295" y="242255"/>
                </a:lnTo>
                <a:lnTo>
                  <a:pt x="296997" y="200436"/>
                </a:lnTo>
                <a:lnTo>
                  <a:pt x="304800" y="152400"/>
                </a:lnTo>
                <a:lnTo>
                  <a:pt x="296997" y="104363"/>
                </a:lnTo>
                <a:lnTo>
                  <a:pt x="275295" y="62544"/>
                </a:lnTo>
                <a:lnTo>
                  <a:pt x="242255" y="29504"/>
                </a:lnTo>
                <a:lnTo>
                  <a:pt x="200436" y="7802"/>
                </a:lnTo>
                <a:lnTo>
                  <a:pt x="15240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54">
            <a:extLst>
              <a:ext uri="{FF2B5EF4-FFF2-40B4-BE49-F238E27FC236}">
                <a16:creationId xmlns:a16="http://schemas.microsoft.com/office/drawing/2014/main" id="{8327140C-2150-4FD1-9A9E-36E0C0361E2B}"/>
              </a:ext>
            </a:extLst>
          </p:cNvPr>
          <p:cNvSpPr txBox="1"/>
          <p:nvPr/>
        </p:nvSpPr>
        <p:spPr>
          <a:xfrm>
            <a:off x="7322013" y="5551051"/>
            <a:ext cx="23876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 spc="-5" dirty="0">
                <a:latin typeface="Courier New"/>
                <a:cs typeface="Courier New"/>
              </a:rPr>
              <a:t>C6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65" name="object 56">
            <a:extLst>
              <a:ext uri="{FF2B5EF4-FFF2-40B4-BE49-F238E27FC236}">
                <a16:creationId xmlns:a16="http://schemas.microsoft.com/office/drawing/2014/main" id="{1DFACD94-2C8B-4D17-9556-8DCD258ECE99}"/>
              </a:ext>
            </a:extLst>
          </p:cNvPr>
          <p:cNvSpPr/>
          <p:nvPr/>
        </p:nvSpPr>
        <p:spPr>
          <a:xfrm>
            <a:off x="8638679" y="6085564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363" y="7802"/>
                </a:lnTo>
                <a:lnTo>
                  <a:pt x="62544" y="29504"/>
                </a:lnTo>
                <a:lnTo>
                  <a:pt x="29504" y="62544"/>
                </a:lnTo>
                <a:lnTo>
                  <a:pt x="7802" y="104363"/>
                </a:lnTo>
                <a:lnTo>
                  <a:pt x="0" y="152400"/>
                </a:lnTo>
                <a:lnTo>
                  <a:pt x="7802" y="200436"/>
                </a:lnTo>
                <a:lnTo>
                  <a:pt x="29504" y="242255"/>
                </a:lnTo>
                <a:lnTo>
                  <a:pt x="62544" y="275295"/>
                </a:lnTo>
                <a:lnTo>
                  <a:pt x="104363" y="296997"/>
                </a:lnTo>
                <a:lnTo>
                  <a:pt x="152400" y="304800"/>
                </a:lnTo>
                <a:lnTo>
                  <a:pt x="200436" y="296997"/>
                </a:lnTo>
                <a:lnTo>
                  <a:pt x="242255" y="275295"/>
                </a:lnTo>
                <a:lnTo>
                  <a:pt x="275295" y="242255"/>
                </a:lnTo>
                <a:lnTo>
                  <a:pt x="296997" y="200436"/>
                </a:lnTo>
                <a:lnTo>
                  <a:pt x="304800" y="152400"/>
                </a:lnTo>
                <a:lnTo>
                  <a:pt x="296997" y="104363"/>
                </a:lnTo>
                <a:lnTo>
                  <a:pt x="275295" y="62544"/>
                </a:lnTo>
                <a:lnTo>
                  <a:pt x="242255" y="29504"/>
                </a:lnTo>
                <a:lnTo>
                  <a:pt x="200436" y="7802"/>
                </a:lnTo>
                <a:lnTo>
                  <a:pt x="15240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57">
            <a:extLst>
              <a:ext uri="{FF2B5EF4-FFF2-40B4-BE49-F238E27FC236}">
                <a16:creationId xmlns:a16="http://schemas.microsoft.com/office/drawing/2014/main" id="{AD9AFCC2-5F96-45A0-B12F-D7CA0FDEDF7B}"/>
              </a:ext>
            </a:extLst>
          </p:cNvPr>
          <p:cNvSpPr txBox="1"/>
          <p:nvPr/>
        </p:nvSpPr>
        <p:spPr>
          <a:xfrm>
            <a:off x="8619889" y="6100295"/>
            <a:ext cx="34544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 spc="-5" dirty="0">
                <a:latin typeface="Courier New"/>
                <a:cs typeface="Courier New"/>
              </a:rPr>
              <a:t>C15</a:t>
            </a:r>
            <a:endParaRPr sz="1400" dirty="0">
              <a:latin typeface="Courier New"/>
              <a:cs typeface="Courier New"/>
            </a:endParaRPr>
          </a:p>
        </p:txBody>
      </p:sp>
      <p:sp>
        <p:nvSpPr>
          <p:cNvPr id="69" name="object 3">
            <a:extLst>
              <a:ext uri="{FF2B5EF4-FFF2-40B4-BE49-F238E27FC236}">
                <a16:creationId xmlns:a16="http://schemas.microsoft.com/office/drawing/2014/main" id="{5ECF3D2E-CCA2-4C9B-B1FC-321B70C189B3}"/>
              </a:ext>
            </a:extLst>
          </p:cNvPr>
          <p:cNvSpPr txBox="1">
            <a:spLocks/>
          </p:cNvSpPr>
          <p:nvPr/>
        </p:nvSpPr>
        <p:spPr>
          <a:xfrm>
            <a:off x="1095910" y="1031844"/>
            <a:ext cx="9948328" cy="56682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3600" spc="-10" dirty="0">
                <a:solidFill>
                  <a:srgbClr val="7030A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例：计算机专业排课</a:t>
            </a:r>
          </a:p>
        </p:txBody>
      </p:sp>
      <p:sp>
        <p:nvSpPr>
          <p:cNvPr id="70" name="object 28">
            <a:extLst>
              <a:ext uri="{FF2B5EF4-FFF2-40B4-BE49-F238E27FC236}">
                <a16:creationId xmlns:a16="http://schemas.microsoft.com/office/drawing/2014/main" id="{AFA79131-4BA3-4884-9AEA-1E708787D194}"/>
              </a:ext>
            </a:extLst>
          </p:cNvPr>
          <p:cNvSpPr txBox="1"/>
          <p:nvPr/>
        </p:nvSpPr>
        <p:spPr>
          <a:xfrm>
            <a:off x="6680695" y="4532111"/>
            <a:ext cx="304292" cy="243656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sz="1400" b="1" spc="-5" dirty="0">
                <a:latin typeface="Courier New"/>
                <a:cs typeface="Courier New"/>
              </a:rPr>
              <a:t>C</a:t>
            </a:r>
            <a:r>
              <a:rPr lang="en-US" altLang="zh-CN" sz="1400" b="1" spc="-5" dirty="0">
                <a:latin typeface="Courier New"/>
                <a:cs typeface="Courier New"/>
              </a:rPr>
              <a:t>1</a:t>
            </a:r>
          </a:p>
        </p:txBody>
      </p:sp>
      <p:sp>
        <p:nvSpPr>
          <p:cNvPr id="71" name="object 57">
            <a:extLst>
              <a:ext uri="{FF2B5EF4-FFF2-40B4-BE49-F238E27FC236}">
                <a16:creationId xmlns:a16="http://schemas.microsoft.com/office/drawing/2014/main" id="{B452FED4-783B-4FC8-9ACC-D03F21EC5ED1}"/>
              </a:ext>
            </a:extLst>
          </p:cNvPr>
          <p:cNvSpPr txBox="1"/>
          <p:nvPr/>
        </p:nvSpPr>
        <p:spPr>
          <a:xfrm>
            <a:off x="7215333" y="5116010"/>
            <a:ext cx="345440" cy="22762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 spc="-5" dirty="0">
                <a:latin typeface="Courier New"/>
                <a:cs typeface="Courier New"/>
              </a:rPr>
              <a:t>C1</a:t>
            </a:r>
            <a:r>
              <a:rPr lang="en-US" altLang="zh-CN" sz="1400" b="1" spc="-5" dirty="0">
                <a:latin typeface="Courier New"/>
                <a:cs typeface="Courier New"/>
              </a:rPr>
              <a:t>3</a:t>
            </a:r>
            <a:endParaRPr sz="1400" dirty="0">
              <a:latin typeface="Courier New"/>
              <a:cs typeface="Courier New"/>
            </a:endParaRPr>
          </a:p>
        </p:txBody>
      </p:sp>
      <p:sp>
        <p:nvSpPr>
          <p:cNvPr id="52" name="Rectangle 4">
            <a:extLst>
              <a:ext uri="{FF2B5EF4-FFF2-40B4-BE49-F238E27FC236}">
                <a16:creationId xmlns:a16="http://schemas.microsoft.com/office/drawing/2014/main" id="{83CA0924-F81B-4156-A304-2B2B294071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342" y="0"/>
            <a:ext cx="10116855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820738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228725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36713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571500" indent="-571500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altLang="zh-CN" sz="4400" b="1" dirty="0">
                <a:solidFill>
                  <a:schemeClr val="tx2"/>
                </a:solidFill>
              </a:rPr>
              <a:t>7.5 </a:t>
            </a:r>
            <a:r>
              <a:rPr lang="zh-CN" altLang="en-US" sz="4400" b="1" dirty="0">
                <a:solidFill>
                  <a:schemeClr val="tx2"/>
                </a:solidFill>
              </a:rPr>
              <a:t>拓扑排序</a:t>
            </a:r>
          </a:p>
          <a:p>
            <a:pPr marL="571500" indent="-571500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Arial" panose="020B0604020202020204" pitchFamily="34" charset="0"/>
              <a:buChar char="•"/>
            </a:pPr>
            <a:endParaRPr lang="zh-CN" altLang="en-US" sz="4400" b="1" dirty="0">
              <a:solidFill>
                <a:schemeClr val="tx2"/>
              </a:solidFill>
              <a:ea typeface="楷体_GB2312" panose="0201060903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18097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3">
            <a:extLst>
              <a:ext uri="{FF2B5EF4-FFF2-40B4-BE49-F238E27FC236}">
                <a16:creationId xmlns:a16="http://schemas.microsoft.com/office/drawing/2014/main" id="{A90B909E-FE88-4912-94F2-D08C4A49FA3E}"/>
              </a:ext>
            </a:extLst>
          </p:cNvPr>
          <p:cNvSpPr/>
          <p:nvPr/>
        </p:nvSpPr>
        <p:spPr>
          <a:xfrm>
            <a:off x="1330909" y="2357438"/>
            <a:ext cx="859155" cy="0"/>
          </a:xfrm>
          <a:custGeom>
            <a:avLst/>
            <a:gdLst/>
            <a:ahLst/>
            <a:cxnLst/>
            <a:rect l="l" t="t" r="r" b="b"/>
            <a:pathLst>
              <a:path w="859155">
                <a:moveTo>
                  <a:pt x="0" y="0"/>
                </a:moveTo>
                <a:lnTo>
                  <a:pt x="858773" y="0"/>
                </a:lnTo>
              </a:path>
            </a:pathLst>
          </a:custGeom>
          <a:ln w="53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4">
            <a:extLst>
              <a:ext uri="{FF2B5EF4-FFF2-40B4-BE49-F238E27FC236}">
                <a16:creationId xmlns:a16="http://schemas.microsoft.com/office/drawing/2014/main" id="{14C1A93E-C44D-4F48-9E7B-B646A04585D2}"/>
              </a:ext>
            </a:extLst>
          </p:cNvPr>
          <p:cNvSpPr/>
          <p:nvPr/>
        </p:nvSpPr>
        <p:spPr>
          <a:xfrm>
            <a:off x="1330147" y="2354770"/>
            <a:ext cx="859790" cy="0"/>
          </a:xfrm>
          <a:custGeom>
            <a:avLst/>
            <a:gdLst/>
            <a:ahLst/>
            <a:cxnLst/>
            <a:rect l="l" t="t" r="r" b="b"/>
            <a:pathLst>
              <a:path w="859789">
                <a:moveTo>
                  <a:pt x="0" y="0"/>
                </a:moveTo>
                <a:lnTo>
                  <a:pt x="859536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5">
            <a:extLst>
              <a:ext uri="{FF2B5EF4-FFF2-40B4-BE49-F238E27FC236}">
                <a16:creationId xmlns:a16="http://schemas.microsoft.com/office/drawing/2014/main" id="{A8C749E9-DFA9-4368-A930-665D722E747A}"/>
              </a:ext>
            </a:extLst>
          </p:cNvPr>
          <p:cNvSpPr/>
          <p:nvPr/>
        </p:nvSpPr>
        <p:spPr>
          <a:xfrm>
            <a:off x="2189683" y="2354770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0" y="0"/>
                </a:moveTo>
                <a:lnTo>
                  <a:pt x="0" y="5334"/>
                </a:lnTo>
                <a:lnTo>
                  <a:pt x="5333" y="5334"/>
                </a:lnTo>
                <a:lnTo>
                  <a:pt x="5333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6">
            <a:extLst>
              <a:ext uri="{FF2B5EF4-FFF2-40B4-BE49-F238E27FC236}">
                <a16:creationId xmlns:a16="http://schemas.microsoft.com/office/drawing/2014/main" id="{4BCCB8B0-1D18-4B14-BC10-624E7ABB0897}"/>
              </a:ext>
            </a:extLst>
          </p:cNvPr>
          <p:cNvSpPr/>
          <p:nvPr/>
        </p:nvSpPr>
        <p:spPr>
          <a:xfrm>
            <a:off x="2189683" y="2354770"/>
            <a:ext cx="5080" cy="0"/>
          </a:xfrm>
          <a:custGeom>
            <a:avLst/>
            <a:gdLst/>
            <a:ahLst/>
            <a:cxnLst/>
            <a:rect l="l" t="t" r="r" b="b"/>
            <a:pathLst>
              <a:path w="5080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7">
            <a:extLst>
              <a:ext uri="{FF2B5EF4-FFF2-40B4-BE49-F238E27FC236}">
                <a16:creationId xmlns:a16="http://schemas.microsoft.com/office/drawing/2014/main" id="{9CC6993C-5C0A-4BFB-98C6-E676A509FDD5}"/>
              </a:ext>
            </a:extLst>
          </p:cNvPr>
          <p:cNvSpPr/>
          <p:nvPr/>
        </p:nvSpPr>
        <p:spPr>
          <a:xfrm>
            <a:off x="2189683" y="2354770"/>
            <a:ext cx="0" cy="5715"/>
          </a:xfrm>
          <a:custGeom>
            <a:avLst/>
            <a:gdLst/>
            <a:ahLst/>
            <a:cxnLst/>
            <a:rect l="l" t="t" r="r" b="b"/>
            <a:pathLst>
              <a:path h="5714">
                <a:moveTo>
                  <a:pt x="0" y="0"/>
                </a:moveTo>
                <a:lnTo>
                  <a:pt x="0" y="533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8">
            <a:extLst>
              <a:ext uri="{FF2B5EF4-FFF2-40B4-BE49-F238E27FC236}">
                <a16:creationId xmlns:a16="http://schemas.microsoft.com/office/drawing/2014/main" id="{5076E741-D6BB-4A3B-8F5F-8F72E8DCE005}"/>
              </a:ext>
            </a:extLst>
          </p:cNvPr>
          <p:cNvSpPr/>
          <p:nvPr/>
        </p:nvSpPr>
        <p:spPr>
          <a:xfrm>
            <a:off x="2195017" y="2357438"/>
            <a:ext cx="2392045" cy="0"/>
          </a:xfrm>
          <a:custGeom>
            <a:avLst/>
            <a:gdLst/>
            <a:ahLst/>
            <a:cxnLst/>
            <a:rect l="l" t="t" r="r" b="b"/>
            <a:pathLst>
              <a:path w="2392045">
                <a:moveTo>
                  <a:pt x="0" y="0"/>
                </a:moveTo>
                <a:lnTo>
                  <a:pt x="2391918" y="0"/>
                </a:lnTo>
              </a:path>
            </a:pathLst>
          </a:custGeom>
          <a:ln w="53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9">
            <a:extLst>
              <a:ext uri="{FF2B5EF4-FFF2-40B4-BE49-F238E27FC236}">
                <a16:creationId xmlns:a16="http://schemas.microsoft.com/office/drawing/2014/main" id="{E68C4F48-01E5-47D7-95D1-1E3F1209A1D3}"/>
              </a:ext>
            </a:extLst>
          </p:cNvPr>
          <p:cNvSpPr/>
          <p:nvPr/>
        </p:nvSpPr>
        <p:spPr>
          <a:xfrm>
            <a:off x="2194255" y="2354770"/>
            <a:ext cx="2392680" cy="0"/>
          </a:xfrm>
          <a:custGeom>
            <a:avLst/>
            <a:gdLst/>
            <a:ahLst/>
            <a:cxnLst/>
            <a:rect l="l" t="t" r="r" b="b"/>
            <a:pathLst>
              <a:path w="2392679">
                <a:moveTo>
                  <a:pt x="0" y="0"/>
                </a:moveTo>
                <a:lnTo>
                  <a:pt x="239268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0">
            <a:extLst>
              <a:ext uri="{FF2B5EF4-FFF2-40B4-BE49-F238E27FC236}">
                <a16:creationId xmlns:a16="http://schemas.microsoft.com/office/drawing/2014/main" id="{63FEEEED-1A13-407A-8F46-BEB6ADC3BDF7}"/>
              </a:ext>
            </a:extLst>
          </p:cNvPr>
          <p:cNvSpPr/>
          <p:nvPr/>
        </p:nvSpPr>
        <p:spPr>
          <a:xfrm>
            <a:off x="4586935" y="2354770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0" y="0"/>
                </a:moveTo>
                <a:lnTo>
                  <a:pt x="0" y="5334"/>
                </a:lnTo>
                <a:lnTo>
                  <a:pt x="5333" y="5334"/>
                </a:lnTo>
                <a:lnTo>
                  <a:pt x="5333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1">
            <a:extLst>
              <a:ext uri="{FF2B5EF4-FFF2-40B4-BE49-F238E27FC236}">
                <a16:creationId xmlns:a16="http://schemas.microsoft.com/office/drawing/2014/main" id="{43F6AF8D-1F68-46D2-B711-E34D52FD6D88}"/>
              </a:ext>
            </a:extLst>
          </p:cNvPr>
          <p:cNvSpPr/>
          <p:nvPr/>
        </p:nvSpPr>
        <p:spPr>
          <a:xfrm>
            <a:off x="4586935" y="2354770"/>
            <a:ext cx="5080" cy="0"/>
          </a:xfrm>
          <a:custGeom>
            <a:avLst/>
            <a:gdLst/>
            <a:ahLst/>
            <a:cxnLst/>
            <a:rect l="l" t="t" r="r" b="b"/>
            <a:pathLst>
              <a:path w="5079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12">
            <a:extLst>
              <a:ext uri="{FF2B5EF4-FFF2-40B4-BE49-F238E27FC236}">
                <a16:creationId xmlns:a16="http://schemas.microsoft.com/office/drawing/2014/main" id="{8591D526-E18E-4C64-8918-FA4C8C0F490B}"/>
              </a:ext>
            </a:extLst>
          </p:cNvPr>
          <p:cNvSpPr/>
          <p:nvPr/>
        </p:nvSpPr>
        <p:spPr>
          <a:xfrm>
            <a:off x="4586935" y="2354770"/>
            <a:ext cx="0" cy="5715"/>
          </a:xfrm>
          <a:custGeom>
            <a:avLst/>
            <a:gdLst/>
            <a:ahLst/>
            <a:cxnLst/>
            <a:rect l="l" t="t" r="r" b="b"/>
            <a:pathLst>
              <a:path h="5714">
                <a:moveTo>
                  <a:pt x="0" y="0"/>
                </a:moveTo>
                <a:lnTo>
                  <a:pt x="0" y="533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13">
            <a:extLst>
              <a:ext uri="{FF2B5EF4-FFF2-40B4-BE49-F238E27FC236}">
                <a16:creationId xmlns:a16="http://schemas.microsoft.com/office/drawing/2014/main" id="{683253AB-6EED-4AD9-BB93-34A45C9D1F4A}"/>
              </a:ext>
            </a:extLst>
          </p:cNvPr>
          <p:cNvSpPr/>
          <p:nvPr/>
        </p:nvSpPr>
        <p:spPr>
          <a:xfrm>
            <a:off x="4592269" y="2357438"/>
            <a:ext cx="2380615" cy="0"/>
          </a:xfrm>
          <a:custGeom>
            <a:avLst/>
            <a:gdLst/>
            <a:ahLst/>
            <a:cxnLst/>
            <a:rect l="l" t="t" r="r" b="b"/>
            <a:pathLst>
              <a:path w="2380615">
                <a:moveTo>
                  <a:pt x="0" y="0"/>
                </a:moveTo>
                <a:lnTo>
                  <a:pt x="2380488" y="0"/>
                </a:lnTo>
              </a:path>
            </a:pathLst>
          </a:custGeom>
          <a:ln w="53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4">
            <a:extLst>
              <a:ext uri="{FF2B5EF4-FFF2-40B4-BE49-F238E27FC236}">
                <a16:creationId xmlns:a16="http://schemas.microsoft.com/office/drawing/2014/main" id="{93D7292F-D67C-4BB0-9621-6DBE55E640FE}"/>
              </a:ext>
            </a:extLst>
          </p:cNvPr>
          <p:cNvSpPr/>
          <p:nvPr/>
        </p:nvSpPr>
        <p:spPr>
          <a:xfrm>
            <a:off x="4591507" y="2354770"/>
            <a:ext cx="2381250" cy="0"/>
          </a:xfrm>
          <a:custGeom>
            <a:avLst/>
            <a:gdLst/>
            <a:ahLst/>
            <a:cxnLst/>
            <a:rect l="l" t="t" r="r" b="b"/>
            <a:pathLst>
              <a:path w="2381250">
                <a:moveTo>
                  <a:pt x="0" y="0"/>
                </a:moveTo>
                <a:lnTo>
                  <a:pt x="2381249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3" name="object 15">
            <a:extLst>
              <a:ext uri="{FF2B5EF4-FFF2-40B4-BE49-F238E27FC236}">
                <a16:creationId xmlns:a16="http://schemas.microsoft.com/office/drawing/2014/main" id="{67C00760-F1F6-4848-B6A6-60227C04AB2A}"/>
              </a:ext>
            </a:extLst>
          </p:cNvPr>
          <p:cNvGraphicFramePr>
            <a:graphicFrameLocks noGrp="1"/>
          </p:cNvGraphicFramePr>
          <p:nvPr/>
        </p:nvGraphicFramePr>
        <p:xfrm>
          <a:off x="1356303" y="2368311"/>
          <a:ext cx="3952875" cy="413984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7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126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7152">
                <a:tc>
                  <a:txBody>
                    <a:bodyPr/>
                    <a:lstStyle/>
                    <a:p>
                      <a:pPr marL="31750">
                        <a:lnSpc>
                          <a:spcPts val="1845"/>
                        </a:lnSpc>
                      </a:pPr>
                      <a:r>
                        <a:rPr sz="1700" b="1" spc="-15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Times New Roman"/>
                        </a:rPr>
                        <a:t>C1</a:t>
                      </a:r>
                      <a:endParaRPr sz="170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Times New Roman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700" b="1" spc="-15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Times New Roman"/>
                        </a:rPr>
                        <a:t>C2</a:t>
                      </a:r>
                      <a:endParaRPr sz="170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47015">
                        <a:lnSpc>
                          <a:spcPts val="1980"/>
                        </a:lnSpc>
                      </a:pPr>
                      <a:r>
                        <a:rPr sz="1700" b="1" spc="-30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宋体"/>
                        </a:rPr>
                        <a:t>程序设计基础</a:t>
                      </a:r>
                      <a:endParaRPr sz="170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宋体"/>
                      </a:endParaRPr>
                    </a:p>
                    <a:p>
                      <a:pPr marL="247015">
                        <a:lnSpc>
                          <a:spcPts val="1995"/>
                        </a:lnSpc>
                        <a:spcBef>
                          <a:spcPts val="155"/>
                        </a:spcBef>
                      </a:pPr>
                      <a:r>
                        <a:rPr sz="1700" b="1" spc="-35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宋体"/>
                        </a:rPr>
                        <a:t>离散数学</a:t>
                      </a:r>
                      <a:endParaRPr sz="170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宋体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1445">
                        <a:lnSpc>
                          <a:spcPts val="1980"/>
                        </a:lnSpc>
                      </a:pPr>
                      <a:r>
                        <a:rPr sz="1700" b="1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宋体"/>
                        </a:rPr>
                        <a:t>无</a:t>
                      </a:r>
                      <a:endParaRPr sz="170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宋体"/>
                      </a:endParaRPr>
                    </a:p>
                    <a:p>
                      <a:pPr marL="131445">
                        <a:lnSpc>
                          <a:spcPts val="1995"/>
                        </a:lnSpc>
                        <a:spcBef>
                          <a:spcPts val="155"/>
                        </a:spcBef>
                      </a:pPr>
                      <a:r>
                        <a:rPr sz="1700" b="1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宋体"/>
                        </a:rPr>
                        <a:t>无</a:t>
                      </a:r>
                      <a:endParaRPr sz="170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宋体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503">
                <a:tc>
                  <a:txBody>
                    <a:bodyPr/>
                    <a:lstStyle/>
                    <a:p>
                      <a:pPr marL="31750">
                        <a:lnSpc>
                          <a:spcPts val="2005"/>
                        </a:lnSpc>
                      </a:pPr>
                      <a:r>
                        <a:rPr sz="1700" b="1" spc="-15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Times New Roman"/>
                        </a:rPr>
                        <a:t>C3</a:t>
                      </a:r>
                      <a:endParaRPr sz="170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47015">
                        <a:lnSpc>
                          <a:spcPts val="1995"/>
                        </a:lnSpc>
                        <a:spcBef>
                          <a:spcPts val="95"/>
                        </a:spcBef>
                      </a:pPr>
                      <a:r>
                        <a:rPr sz="1700" b="1" spc="-35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宋体"/>
                        </a:rPr>
                        <a:t>数据结构</a:t>
                      </a:r>
                      <a:endParaRPr sz="170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宋体"/>
                      </a:endParaRPr>
                    </a:p>
                  </a:txBody>
                  <a:tcPr marL="0" marR="0" marT="12065" marB="0"/>
                </a:tc>
                <a:tc>
                  <a:txBody>
                    <a:bodyPr/>
                    <a:lstStyle/>
                    <a:p>
                      <a:pPr marL="131445">
                        <a:lnSpc>
                          <a:spcPts val="2005"/>
                        </a:lnSpc>
                      </a:pPr>
                      <a:r>
                        <a:rPr sz="1700" b="1" spc="-10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Times New Roman"/>
                        </a:rPr>
                        <a:t>C1,</a:t>
                      </a:r>
                      <a:r>
                        <a:rPr sz="1700" b="1" spc="-70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Times New Roman"/>
                        </a:rPr>
                        <a:t> </a:t>
                      </a:r>
                      <a:r>
                        <a:rPr sz="1700" b="1" spc="-15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Times New Roman"/>
                        </a:rPr>
                        <a:t>C2</a:t>
                      </a:r>
                      <a:endParaRPr sz="170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889">
                <a:tc>
                  <a:txBody>
                    <a:bodyPr/>
                    <a:lstStyle/>
                    <a:p>
                      <a:pPr marL="31750">
                        <a:lnSpc>
                          <a:spcPts val="2005"/>
                        </a:lnSpc>
                      </a:pPr>
                      <a:r>
                        <a:rPr sz="1700" b="1" spc="-15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Times New Roman"/>
                        </a:rPr>
                        <a:t>C4</a:t>
                      </a:r>
                      <a:endParaRPr sz="170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47015">
                        <a:lnSpc>
                          <a:spcPts val="1995"/>
                        </a:lnSpc>
                        <a:spcBef>
                          <a:spcPts val="95"/>
                        </a:spcBef>
                      </a:pPr>
                      <a:r>
                        <a:rPr sz="1700" b="1" spc="-30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宋体"/>
                        </a:rPr>
                        <a:t>微积分（一）</a:t>
                      </a:r>
                      <a:endParaRPr sz="1700" dirty="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宋体"/>
                      </a:endParaRPr>
                    </a:p>
                  </a:txBody>
                  <a:tcPr marL="0" marR="0" marT="12065" marB="0"/>
                </a:tc>
                <a:tc>
                  <a:txBody>
                    <a:bodyPr/>
                    <a:lstStyle/>
                    <a:p>
                      <a:pPr marL="131445">
                        <a:lnSpc>
                          <a:spcPts val="1995"/>
                        </a:lnSpc>
                        <a:spcBef>
                          <a:spcPts val="95"/>
                        </a:spcBef>
                      </a:pPr>
                      <a:r>
                        <a:rPr sz="1700" b="1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宋体"/>
                        </a:rPr>
                        <a:t>无</a:t>
                      </a:r>
                      <a:endParaRPr sz="170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宋体"/>
                      </a:endParaRPr>
                    </a:p>
                  </a:txBody>
                  <a:tcPr marL="0" marR="0" marT="1206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513">
                <a:tc>
                  <a:txBody>
                    <a:bodyPr/>
                    <a:lstStyle/>
                    <a:p>
                      <a:pPr marL="31750">
                        <a:lnSpc>
                          <a:spcPts val="2005"/>
                        </a:lnSpc>
                      </a:pPr>
                      <a:r>
                        <a:rPr sz="1700" b="1" spc="-15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Times New Roman"/>
                        </a:rPr>
                        <a:t>C5</a:t>
                      </a:r>
                      <a:endParaRPr sz="170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47015">
                        <a:lnSpc>
                          <a:spcPts val="1995"/>
                        </a:lnSpc>
                        <a:spcBef>
                          <a:spcPts val="95"/>
                        </a:spcBef>
                      </a:pPr>
                      <a:r>
                        <a:rPr sz="1700" b="1" spc="-30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宋体"/>
                        </a:rPr>
                        <a:t>微积分（二）</a:t>
                      </a:r>
                      <a:endParaRPr sz="170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宋体"/>
                      </a:endParaRPr>
                    </a:p>
                  </a:txBody>
                  <a:tcPr marL="0" marR="0" marT="12065" marB="0"/>
                </a:tc>
                <a:tc>
                  <a:txBody>
                    <a:bodyPr/>
                    <a:lstStyle/>
                    <a:p>
                      <a:pPr marL="131445">
                        <a:lnSpc>
                          <a:spcPts val="2005"/>
                        </a:lnSpc>
                      </a:pPr>
                      <a:r>
                        <a:rPr sz="1700" b="1" spc="-15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Times New Roman"/>
                        </a:rPr>
                        <a:t>C4</a:t>
                      </a:r>
                      <a:endParaRPr sz="170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8513">
                <a:tc>
                  <a:txBody>
                    <a:bodyPr/>
                    <a:lstStyle/>
                    <a:p>
                      <a:pPr marL="31750">
                        <a:lnSpc>
                          <a:spcPts val="2005"/>
                        </a:lnSpc>
                      </a:pPr>
                      <a:r>
                        <a:rPr sz="1700" b="1" spc="-15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Times New Roman"/>
                        </a:rPr>
                        <a:t>C6</a:t>
                      </a:r>
                      <a:endParaRPr sz="170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47015">
                        <a:lnSpc>
                          <a:spcPts val="1995"/>
                        </a:lnSpc>
                        <a:spcBef>
                          <a:spcPts val="95"/>
                        </a:spcBef>
                      </a:pPr>
                      <a:r>
                        <a:rPr sz="1700" b="1" spc="-35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宋体"/>
                        </a:rPr>
                        <a:t>线性代数</a:t>
                      </a:r>
                      <a:endParaRPr sz="170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宋体"/>
                      </a:endParaRPr>
                    </a:p>
                  </a:txBody>
                  <a:tcPr marL="0" marR="0" marT="12065" marB="0"/>
                </a:tc>
                <a:tc>
                  <a:txBody>
                    <a:bodyPr/>
                    <a:lstStyle/>
                    <a:p>
                      <a:pPr marL="131445">
                        <a:lnSpc>
                          <a:spcPts val="2005"/>
                        </a:lnSpc>
                      </a:pPr>
                      <a:r>
                        <a:rPr sz="1700" b="1" spc="-15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Times New Roman"/>
                        </a:rPr>
                        <a:t>C5</a:t>
                      </a:r>
                      <a:endParaRPr sz="170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9276">
                <a:tc>
                  <a:txBody>
                    <a:bodyPr/>
                    <a:lstStyle/>
                    <a:p>
                      <a:pPr marL="31750">
                        <a:lnSpc>
                          <a:spcPts val="2005"/>
                        </a:lnSpc>
                      </a:pPr>
                      <a:r>
                        <a:rPr sz="1700" b="1" spc="-15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Times New Roman"/>
                        </a:rPr>
                        <a:t>C7</a:t>
                      </a:r>
                      <a:endParaRPr sz="170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47015">
                        <a:lnSpc>
                          <a:spcPts val="2000"/>
                        </a:lnSpc>
                        <a:spcBef>
                          <a:spcPts val="95"/>
                        </a:spcBef>
                      </a:pPr>
                      <a:r>
                        <a:rPr sz="1700" b="1" spc="-30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宋体"/>
                        </a:rPr>
                        <a:t>算法分析与</a:t>
                      </a:r>
                      <a:r>
                        <a:rPr sz="1700" b="1" spc="-45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宋体"/>
                        </a:rPr>
                        <a:t>设</a:t>
                      </a:r>
                      <a:r>
                        <a:rPr sz="1700" b="1" spc="-20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宋体"/>
                        </a:rPr>
                        <a:t>计</a:t>
                      </a:r>
                      <a:endParaRPr sz="170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宋体"/>
                      </a:endParaRPr>
                    </a:p>
                  </a:txBody>
                  <a:tcPr marL="0" marR="0" marT="12065" marB="0"/>
                </a:tc>
                <a:tc>
                  <a:txBody>
                    <a:bodyPr/>
                    <a:lstStyle/>
                    <a:p>
                      <a:pPr marL="131445">
                        <a:lnSpc>
                          <a:spcPts val="2005"/>
                        </a:lnSpc>
                      </a:pPr>
                      <a:r>
                        <a:rPr sz="1700" b="1" spc="-15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Times New Roman"/>
                        </a:rPr>
                        <a:t>C3</a:t>
                      </a:r>
                      <a:endParaRPr sz="170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8513">
                <a:tc>
                  <a:txBody>
                    <a:bodyPr/>
                    <a:lstStyle/>
                    <a:p>
                      <a:pPr marL="31750">
                        <a:lnSpc>
                          <a:spcPts val="2010"/>
                        </a:lnSpc>
                      </a:pPr>
                      <a:r>
                        <a:rPr sz="1700" b="1" spc="-15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Times New Roman"/>
                        </a:rPr>
                        <a:t>C8</a:t>
                      </a:r>
                      <a:endParaRPr sz="170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47015">
                        <a:lnSpc>
                          <a:spcPts val="1989"/>
                        </a:lnSpc>
                        <a:spcBef>
                          <a:spcPts val="100"/>
                        </a:spcBef>
                      </a:pPr>
                      <a:r>
                        <a:rPr sz="1700" b="1" spc="-30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宋体"/>
                        </a:rPr>
                        <a:t>逻辑与计算</a:t>
                      </a:r>
                      <a:r>
                        <a:rPr sz="1700" b="1" spc="-45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宋体"/>
                        </a:rPr>
                        <a:t>机</a:t>
                      </a:r>
                      <a:r>
                        <a:rPr sz="1700" b="1" spc="-35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宋体"/>
                        </a:rPr>
                        <a:t>设</a:t>
                      </a:r>
                      <a:r>
                        <a:rPr sz="1700" b="1" spc="-30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宋体"/>
                        </a:rPr>
                        <a:t>计基础</a:t>
                      </a:r>
                      <a:endParaRPr sz="170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宋体"/>
                      </a:endParaRPr>
                    </a:p>
                  </a:txBody>
                  <a:tcPr marL="0" marR="0" marT="12700" marB="0"/>
                </a:tc>
                <a:tc>
                  <a:txBody>
                    <a:bodyPr/>
                    <a:lstStyle/>
                    <a:p>
                      <a:pPr marL="131445">
                        <a:lnSpc>
                          <a:spcPts val="1989"/>
                        </a:lnSpc>
                        <a:spcBef>
                          <a:spcPts val="100"/>
                        </a:spcBef>
                      </a:pPr>
                      <a:r>
                        <a:rPr sz="1700" b="1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宋体"/>
                        </a:rPr>
                        <a:t>无</a:t>
                      </a:r>
                      <a:endParaRPr sz="170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宋体"/>
                      </a:endParaRPr>
                    </a:p>
                  </a:txBody>
                  <a:tcPr marL="0" marR="0" marT="1270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8513">
                <a:tc>
                  <a:txBody>
                    <a:bodyPr/>
                    <a:lstStyle/>
                    <a:p>
                      <a:pPr marL="31750">
                        <a:lnSpc>
                          <a:spcPts val="2000"/>
                        </a:lnSpc>
                      </a:pPr>
                      <a:r>
                        <a:rPr sz="1700" b="1" spc="-15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Times New Roman"/>
                        </a:rPr>
                        <a:t>C9</a:t>
                      </a:r>
                      <a:endParaRPr sz="170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47015">
                        <a:lnSpc>
                          <a:spcPts val="2000"/>
                        </a:lnSpc>
                        <a:spcBef>
                          <a:spcPts val="90"/>
                        </a:spcBef>
                      </a:pPr>
                      <a:r>
                        <a:rPr sz="1700" b="1" spc="-35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宋体"/>
                        </a:rPr>
                        <a:t>计算机组成</a:t>
                      </a:r>
                      <a:endParaRPr sz="1700" dirty="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宋体"/>
                      </a:endParaRPr>
                    </a:p>
                  </a:txBody>
                  <a:tcPr marL="0" marR="0" marT="11430" marB="0"/>
                </a:tc>
                <a:tc>
                  <a:txBody>
                    <a:bodyPr/>
                    <a:lstStyle/>
                    <a:p>
                      <a:pPr marL="131445">
                        <a:lnSpc>
                          <a:spcPts val="2000"/>
                        </a:lnSpc>
                      </a:pPr>
                      <a:r>
                        <a:rPr sz="1700" b="1" spc="-15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Times New Roman"/>
                        </a:rPr>
                        <a:t>C8</a:t>
                      </a:r>
                      <a:endParaRPr sz="170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9276">
                <a:tc>
                  <a:txBody>
                    <a:bodyPr/>
                    <a:lstStyle/>
                    <a:p>
                      <a:pPr marL="31750">
                        <a:lnSpc>
                          <a:spcPts val="2010"/>
                        </a:lnSpc>
                      </a:pPr>
                      <a:r>
                        <a:rPr sz="1700" b="1" spc="-15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Times New Roman"/>
                        </a:rPr>
                        <a:t>C10</a:t>
                      </a:r>
                      <a:endParaRPr sz="170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47015">
                        <a:lnSpc>
                          <a:spcPts val="1995"/>
                        </a:lnSpc>
                        <a:spcBef>
                          <a:spcPts val="100"/>
                        </a:spcBef>
                      </a:pPr>
                      <a:r>
                        <a:rPr sz="1700" b="1" spc="-35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宋体"/>
                        </a:rPr>
                        <a:t>操作系统</a:t>
                      </a:r>
                      <a:endParaRPr sz="170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宋体"/>
                      </a:endParaRPr>
                    </a:p>
                  </a:txBody>
                  <a:tcPr marL="0" marR="0" marT="12700" marB="0"/>
                </a:tc>
                <a:tc>
                  <a:txBody>
                    <a:bodyPr/>
                    <a:lstStyle/>
                    <a:p>
                      <a:pPr marL="131445">
                        <a:lnSpc>
                          <a:spcPts val="2010"/>
                        </a:lnSpc>
                      </a:pPr>
                      <a:r>
                        <a:rPr sz="1700" b="1" spc="-10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Times New Roman"/>
                        </a:rPr>
                        <a:t>C7,</a:t>
                      </a:r>
                      <a:r>
                        <a:rPr sz="1700" b="1" spc="-70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Times New Roman"/>
                        </a:rPr>
                        <a:t> </a:t>
                      </a:r>
                      <a:r>
                        <a:rPr sz="1700" b="1" spc="-15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Times New Roman"/>
                        </a:rPr>
                        <a:t>C9</a:t>
                      </a:r>
                      <a:endParaRPr sz="170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8513">
                <a:tc>
                  <a:txBody>
                    <a:bodyPr/>
                    <a:lstStyle/>
                    <a:p>
                      <a:pPr marL="31750">
                        <a:lnSpc>
                          <a:spcPts val="2005"/>
                        </a:lnSpc>
                      </a:pPr>
                      <a:r>
                        <a:rPr sz="1700" b="1" spc="-45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Times New Roman"/>
                        </a:rPr>
                        <a:t>C11</a:t>
                      </a:r>
                      <a:endParaRPr sz="170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47015">
                        <a:lnSpc>
                          <a:spcPts val="1995"/>
                        </a:lnSpc>
                        <a:spcBef>
                          <a:spcPts val="95"/>
                        </a:spcBef>
                      </a:pPr>
                      <a:r>
                        <a:rPr sz="1700" b="1" spc="-35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宋体"/>
                        </a:rPr>
                        <a:t>编译原理</a:t>
                      </a:r>
                      <a:endParaRPr sz="170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宋体"/>
                      </a:endParaRPr>
                    </a:p>
                  </a:txBody>
                  <a:tcPr marL="0" marR="0" marT="12065" marB="0"/>
                </a:tc>
                <a:tc>
                  <a:txBody>
                    <a:bodyPr/>
                    <a:lstStyle/>
                    <a:p>
                      <a:pPr marL="131445">
                        <a:lnSpc>
                          <a:spcPts val="2005"/>
                        </a:lnSpc>
                      </a:pPr>
                      <a:r>
                        <a:rPr sz="1700" b="1" spc="-10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Times New Roman"/>
                        </a:rPr>
                        <a:t>C7,</a:t>
                      </a:r>
                      <a:r>
                        <a:rPr sz="1700" b="1" spc="-70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Times New Roman"/>
                        </a:rPr>
                        <a:t> </a:t>
                      </a:r>
                      <a:r>
                        <a:rPr sz="1700" b="1" spc="-15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Times New Roman"/>
                        </a:rPr>
                        <a:t>C9</a:t>
                      </a:r>
                      <a:endParaRPr sz="170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8513">
                <a:tc>
                  <a:txBody>
                    <a:bodyPr/>
                    <a:lstStyle/>
                    <a:p>
                      <a:pPr marL="31750">
                        <a:lnSpc>
                          <a:spcPts val="2005"/>
                        </a:lnSpc>
                      </a:pPr>
                      <a:r>
                        <a:rPr sz="1700" b="1" spc="-15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Times New Roman"/>
                        </a:rPr>
                        <a:t>C12</a:t>
                      </a:r>
                      <a:endParaRPr sz="170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47015">
                        <a:lnSpc>
                          <a:spcPts val="1995"/>
                        </a:lnSpc>
                        <a:spcBef>
                          <a:spcPts val="95"/>
                        </a:spcBef>
                      </a:pPr>
                      <a:r>
                        <a:rPr sz="1700" b="1" spc="-35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宋体"/>
                        </a:rPr>
                        <a:t>数据库</a:t>
                      </a:r>
                      <a:endParaRPr sz="170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宋体"/>
                      </a:endParaRPr>
                    </a:p>
                  </a:txBody>
                  <a:tcPr marL="0" marR="0" marT="12065" marB="0"/>
                </a:tc>
                <a:tc>
                  <a:txBody>
                    <a:bodyPr/>
                    <a:lstStyle/>
                    <a:p>
                      <a:pPr marL="131445">
                        <a:lnSpc>
                          <a:spcPts val="2005"/>
                        </a:lnSpc>
                      </a:pPr>
                      <a:r>
                        <a:rPr sz="1700" b="1" spc="-15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Times New Roman"/>
                        </a:rPr>
                        <a:t>C7</a:t>
                      </a:r>
                      <a:endParaRPr sz="170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8889">
                <a:tc>
                  <a:txBody>
                    <a:bodyPr/>
                    <a:lstStyle/>
                    <a:p>
                      <a:pPr marL="31750">
                        <a:lnSpc>
                          <a:spcPts val="2005"/>
                        </a:lnSpc>
                      </a:pPr>
                      <a:r>
                        <a:rPr sz="1700" b="1" spc="-15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Times New Roman"/>
                        </a:rPr>
                        <a:t>C13</a:t>
                      </a:r>
                      <a:endParaRPr sz="170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47015">
                        <a:lnSpc>
                          <a:spcPts val="1995"/>
                        </a:lnSpc>
                        <a:spcBef>
                          <a:spcPts val="95"/>
                        </a:spcBef>
                      </a:pPr>
                      <a:r>
                        <a:rPr sz="1700" b="1" spc="-35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宋体"/>
                        </a:rPr>
                        <a:t>计算理论</a:t>
                      </a:r>
                      <a:endParaRPr sz="170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宋体"/>
                      </a:endParaRPr>
                    </a:p>
                  </a:txBody>
                  <a:tcPr marL="0" marR="0" marT="12065" marB="0"/>
                </a:tc>
                <a:tc>
                  <a:txBody>
                    <a:bodyPr/>
                    <a:lstStyle/>
                    <a:p>
                      <a:pPr marL="131445">
                        <a:lnSpc>
                          <a:spcPts val="2005"/>
                        </a:lnSpc>
                      </a:pPr>
                      <a:r>
                        <a:rPr sz="1700" b="1" spc="-15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Times New Roman"/>
                        </a:rPr>
                        <a:t>C2</a:t>
                      </a:r>
                      <a:endParaRPr sz="170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8513">
                <a:tc>
                  <a:txBody>
                    <a:bodyPr/>
                    <a:lstStyle/>
                    <a:p>
                      <a:pPr marL="31750">
                        <a:lnSpc>
                          <a:spcPts val="2005"/>
                        </a:lnSpc>
                      </a:pPr>
                      <a:r>
                        <a:rPr sz="1700" b="1" spc="-15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Times New Roman"/>
                        </a:rPr>
                        <a:t>C14</a:t>
                      </a:r>
                      <a:endParaRPr sz="170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47015">
                        <a:lnSpc>
                          <a:spcPts val="1995"/>
                        </a:lnSpc>
                        <a:spcBef>
                          <a:spcPts val="95"/>
                        </a:spcBef>
                      </a:pPr>
                      <a:r>
                        <a:rPr sz="1700" b="1" spc="-35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宋体"/>
                        </a:rPr>
                        <a:t>计算机网络</a:t>
                      </a:r>
                      <a:endParaRPr sz="170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宋体"/>
                      </a:endParaRPr>
                    </a:p>
                  </a:txBody>
                  <a:tcPr marL="0" marR="0" marT="12065" marB="0"/>
                </a:tc>
                <a:tc>
                  <a:txBody>
                    <a:bodyPr/>
                    <a:lstStyle/>
                    <a:p>
                      <a:pPr marL="131445">
                        <a:lnSpc>
                          <a:spcPts val="2005"/>
                        </a:lnSpc>
                      </a:pPr>
                      <a:r>
                        <a:rPr sz="1700" b="1" spc="-15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Times New Roman"/>
                        </a:rPr>
                        <a:t>C10</a:t>
                      </a:r>
                      <a:endParaRPr sz="170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58270">
                <a:tc>
                  <a:txBody>
                    <a:bodyPr/>
                    <a:lstStyle/>
                    <a:p>
                      <a:pPr marL="31750">
                        <a:lnSpc>
                          <a:spcPts val="1935"/>
                        </a:lnSpc>
                      </a:pPr>
                      <a:r>
                        <a:rPr sz="1700" b="1" spc="-15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Times New Roman"/>
                        </a:rPr>
                        <a:t>C15</a:t>
                      </a:r>
                      <a:endParaRPr sz="170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47015">
                        <a:lnSpc>
                          <a:spcPts val="1839"/>
                        </a:lnSpc>
                        <a:spcBef>
                          <a:spcPts val="95"/>
                        </a:spcBef>
                      </a:pPr>
                      <a:r>
                        <a:rPr sz="1700" b="1" spc="-35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宋体"/>
                        </a:rPr>
                        <a:t>数值分析</a:t>
                      </a:r>
                      <a:endParaRPr sz="170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宋体"/>
                      </a:endParaRPr>
                    </a:p>
                  </a:txBody>
                  <a:tcPr marL="0" marR="0" marT="12065" marB="0"/>
                </a:tc>
                <a:tc>
                  <a:txBody>
                    <a:bodyPr/>
                    <a:lstStyle/>
                    <a:p>
                      <a:pPr marL="131445">
                        <a:lnSpc>
                          <a:spcPts val="1935"/>
                        </a:lnSpc>
                      </a:pPr>
                      <a:r>
                        <a:rPr sz="1700" b="1" spc="-15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Times New Roman"/>
                        </a:rPr>
                        <a:t>C6</a:t>
                      </a:r>
                      <a:endParaRPr sz="1700" dirty="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24" name="object 16">
            <a:extLst>
              <a:ext uri="{FF2B5EF4-FFF2-40B4-BE49-F238E27FC236}">
                <a16:creationId xmlns:a16="http://schemas.microsoft.com/office/drawing/2014/main" id="{DE00D04F-90D9-4277-B4F8-5D46562F06CB}"/>
              </a:ext>
            </a:extLst>
          </p:cNvPr>
          <p:cNvSpPr/>
          <p:nvPr/>
        </p:nvSpPr>
        <p:spPr>
          <a:xfrm>
            <a:off x="7369282" y="2935671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363" y="7802"/>
                </a:lnTo>
                <a:lnTo>
                  <a:pt x="62544" y="29504"/>
                </a:lnTo>
                <a:lnTo>
                  <a:pt x="29504" y="62544"/>
                </a:lnTo>
                <a:lnTo>
                  <a:pt x="7802" y="104363"/>
                </a:lnTo>
                <a:lnTo>
                  <a:pt x="0" y="152400"/>
                </a:lnTo>
                <a:lnTo>
                  <a:pt x="7802" y="200436"/>
                </a:lnTo>
                <a:lnTo>
                  <a:pt x="29504" y="242255"/>
                </a:lnTo>
                <a:lnTo>
                  <a:pt x="62544" y="275295"/>
                </a:lnTo>
                <a:lnTo>
                  <a:pt x="104363" y="296997"/>
                </a:lnTo>
                <a:lnTo>
                  <a:pt x="152400" y="304800"/>
                </a:lnTo>
                <a:lnTo>
                  <a:pt x="200436" y="296997"/>
                </a:lnTo>
                <a:lnTo>
                  <a:pt x="242255" y="275295"/>
                </a:lnTo>
                <a:lnTo>
                  <a:pt x="275295" y="242255"/>
                </a:lnTo>
                <a:lnTo>
                  <a:pt x="296997" y="200436"/>
                </a:lnTo>
                <a:lnTo>
                  <a:pt x="304800" y="152400"/>
                </a:lnTo>
                <a:lnTo>
                  <a:pt x="296997" y="104363"/>
                </a:lnTo>
                <a:lnTo>
                  <a:pt x="275295" y="62544"/>
                </a:lnTo>
                <a:lnTo>
                  <a:pt x="242255" y="29504"/>
                </a:lnTo>
                <a:lnTo>
                  <a:pt x="200436" y="7802"/>
                </a:lnTo>
                <a:lnTo>
                  <a:pt x="15240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17">
            <a:extLst>
              <a:ext uri="{FF2B5EF4-FFF2-40B4-BE49-F238E27FC236}">
                <a16:creationId xmlns:a16="http://schemas.microsoft.com/office/drawing/2014/main" id="{5CD3175A-3F61-43CB-A2DA-259934ED5ADA}"/>
              </a:ext>
            </a:extLst>
          </p:cNvPr>
          <p:cNvSpPr txBox="1"/>
          <p:nvPr/>
        </p:nvSpPr>
        <p:spPr>
          <a:xfrm>
            <a:off x="1375353" y="2064758"/>
            <a:ext cx="5041265" cy="742511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1588770" algn="l"/>
                <a:tab pos="3272790" algn="l"/>
              </a:tabLst>
            </a:pPr>
            <a:r>
              <a:rPr sz="1700" b="1" spc="-35" dirty="0">
                <a:latin typeface="楷体_GB2312" panose="02010609030101010101" pitchFamily="49" charset="-122"/>
                <a:ea typeface="楷体_GB2312" panose="02010609030101010101" pitchFamily="49" charset="-122"/>
                <a:cs typeface="宋体"/>
              </a:rPr>
              <a:t>课程</a:t>
            </a:r>
            <a:r>
              <a:rPr sz="1700" b="1" spc="-20" dirty="0">
                <a:latin typeface="楷体_GB2312" panose="02010609030101010101" pitchFamily="49" charset="-122"/>
                <a:ea typeface="楷体_GB2312" panose="02010609030101010101" pitchFamily="49" charset="-122"/>
                <a:cs typeface="宋体"/>
              </a:rPr>
              <a:t>号	</a:t>
            </a:r>
            <a:r>
              <a:rPr sz="1700" b="1" spc="-35" dirty="0">
                <a:latin typeface="楷体_GB2312" panose="02010609030101010101" pitchFamily="49" charset="-122"/>
                <a:ea typeface="楷体_GB2312" panose="02010609030101010101" pitchFamily="49" charset="-122"/>
                <a:cs typeface="宋体"/>
              </a:rPr>
              <a:t>课程名</a:t>
            </a:r>
            <a:r>
              <a:rPr sz="1700" b="1" spc="-20" dirty="0">
                <a:latin typeface="楷体_GB2312" panose="02010609030101010101" pitchFamily="49" charset="-122"/>
                <a:ea typeface="楷体_GB2312" panose="02010609030101010101" pitchFamily="49" charset="-122"/>
                <a:cs typeface="宋体"/>
              </a:rPr>
              <a:t>称	</a:t>
            </a:r>
            <a:r>
              <a:rPr sz="1700" b="1" spc="-35" dirty="0">
                <a:latin typeface="楷体_GB2312" panose="02010609030101010101" pitchFamily="49" charset="-122"/>
                <a:ea typeface="楷体_GB2312" panose="02010609030101010101" pitchFamily="49" charset="-122"/>
                <a:cs typeface="宋体"/>
              </a:rPr>
              <a:t>预修课程</a:t>
            </a:r>
            <a:endParaRPr sz="1700" dirty="0">
              <a:latin typeface="楷体_GB2312" panose="02010609030101010101" pitchFamily="49" charset="-122"/>
              <a:ea typeface="楷体_GB2312" panose="02010609030101010101" pitchFamily="49" charset="-122"/>
              <a:cs typeface="宋体"/>
            </a:endParaRPr>
          </a:p>
          <a:p>
            <a:pPr>
              <a:lnSpc>
                <a:spcPct val="100000"/>
              </a:lnSpc>
            </a:pPr>
            <a:endParaRPr sz="1700" dirty="0">
              <a:latin typeface="楷体_GB2312" panose="02010609030101010101" pitchFamily="49" charset="-122"/>
              <a:ea typeface="楷体_GB2312" panose="02010609030101010101" pitchFamily="49" charset="-122"/>
              <a:cs typeface="Times New Roman"/>
            </a:endParaRPr>
          </a:p>
          <a:p>
            <a:pPr>
              <a:lnSpc>
                <a:spcPct val="100000"/>
              </a:lnSpc>
            </a:pPr>
            <a:endParaRPr sz="1350" dirty="0">
              <a:latin typeface="楷体_GB2312" panose="02010609030101010101" pitchFamily="49" charset="-122"/>
              <a:ea typeface="楷体_GB2312" panose="02010609030101010101" pitchFamily="49" charset="-122"/>
              <a:cs typeface="Times New Roman"/>
            </a:endParaRPr>
          </a:p>
        </p:txBody>
      </p:sp>
      <p:sp>
        <p:nvSpPr>
          <p:cNvPr id="26" name="object 18">
            <a:extLst>
              <a:ext uri="{FF2B5EF4-FFF2-40B4-BE49-F238E27FC236}">
                <a16:creationId xmlns:a16="http://schemas.microsoft.com/office/drawing/2014/main" id="{8BEADF26-1C0F-4E85-91C7-73FBC9EF48ED}"/>
              </a:ext>
            </a:extLst>
          </p:cNvPr>
          <p:cNvSpPr/>
          <p:nvPr/>
        </p:nvSpPr>
        <p:spPr>
          <a:xfrm>
            <a:off x="7979873" y="2941607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363" y="7802"/>
                </a:lnTo>
                <a:lnTo>
                  <a:pt x="62544" y="29504"/>
                </a:lnTo>
                <a:lnTo>
                  <a:pt x="29504" y="62544"/>
                </a:lnTo>
                <a:lnTo>
                  <a:pt x="7802" y="104363"/>
                </a:lnTo>
                <a:lnTo>
                  <a:pt x="0" y="152400"/>
                </a:lnTo>
                <a:lnTo>
                  <a:pt x="7802" y="200436"/>
                </a:lnTo>
                <a:lnTo>
                  <a:pt x="29504" y="242255"/>
                </a:lnTo>
                <a:lnTo>
                  <a:pt x="62544" y="275295"/>
                </a:lnTo>
                <a:lnTo>
                  <a:pt x="104363" y="296997"/>
                </a:lnTo>
                <a:lnTo>
                  <a:pt x="152400" y="304800"/>
                </a:lnTo>
                <a:lnTo>
                  <a:pt x="200436" y="296997"/>
                </a:lnTo>
                <a:lnTo>
                  <a:pt x="242255" y="275295"/>
                </a:lnTo>
                <a:lnTo>
                  <a:pt x="275295" y="242255"/>
                </a:lnTo>
                <a:lnTo>
                  <a:pt x="296997" y="200436"/>
                </a:lnTo>
                <a:lnTo>
                  <a:pt x="304800" y="152400"/>
                </a:lnTo>
                <a:lnTo>
                  <a:pt x="296997" y="104363"/>
                </a:lnTo>
                <a:lnTo>
                  <a:pt x="275295" y="62544"/>
                </a:lnTo>
                <a:lnTo>
                  <a:pt x="242255" y="29504"/>
                </a:lnTo>
                <a:lnTo>
                  <a:pt x="200436" y="7802"/>
                </a:lnTo>
                <a:lnTo>
                  <a:pt x="15240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19">
            <a:extLst>
              <a:ext uri="{FF2B5EF4-FFF2-40B4-BE49-F238E27FC236}">
                <a16:creationId xmlns:a16="http://schemas.microsoft.com/office/drawing/2014/main" id="{F8F7384B-A949-454F-99F8-36300E6F27C1}"/>
              </a:ext>
            </a:extLst>
          </p:cNvPr>
          <p:cNvSpPr/>
          <p:nvPr/>
        </p:nvSpPr>
        <p:spPr>
          <a:xfrm>
            <a:off x="8555659" y="2941607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363" y="7802"/>
                </a:lnTo>
                <a:lnTo>
                  <a:pt x="62544" y="29504"/>
                </a:lnTo>
                <a:lnTo>
                  <a:pt x="29504" y="62544"/>
                </a:lnTo>
                <a:lnTo>
                  <a:pt x="7802" y="104363"/>
                </a:lnTo>
                <a:lnTo>
                  <a:pt x="0" y="152400"/>
                </a:lnTo>
                <a:lnTo>
                  <a:pt x="7802" y="200436"/>
                </a:lnTo>
                <a:lnTo>
                  <a:pt x="29504" y="242255"/>
                </a:lnTo>
                <a:lnTo>
                  <a:pt x="62544" y="275295"/>
                </a:lnTo>
                <a:lnTo>
                  <a:pt x="104363" y="296997"/>
                </a:lnTo>
                <a:lnTo>
                  <a:pt x="152400" y="304800"/>
                </a:lnTo>
                <a:lnTo>
                  <a:pt x="200436" y="296997"/>
                </a:lnTo>
                <a:lnTo>
                  <a:pt x="242255" y="275295"/>
                </a:lnTo>
                <a:lnTo>
                  <a:pt x="275295" y="242255"/>
                </a:lnTo>
                <a:lnTo>
                  <a:pt x="296997" y="200436"/>
                </a:lnTo>
                <a:lnTo>
                  <a:pt x="304800" y="152400"/>
                </a:lnTo>
                <a:lnTo>
                  <a:pt x="296997" y="104363"/>
                </a:lnTo>
                <a:lnTo>
                  <a:pt x="275295" y="62544"/>
                </a:lnTo>
                <a:lnTo>
                  <a:pt x="242255" y="29504"/>
                </a:lnTo>
                <a:lnTo>
                  <a:pt x="200436" y="7802"/>
                </a:lnTo>
                <a:lnTo>
                  <a:pt x="15240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0">
            <a:extLst>
              <a:ext uri="{FF2B5EF4-FFF2-40B4-BE49-F238E27FC236}">
                <a16:creationId xmlns:a16="http://schemas.microsoft.com/office/drawing/2014/main" id="{0A2D22DA-0AE6-468B-81FB-B7AED7DECC0F}"/>
              </a:ext>
            </a:extLst>
          </p:cNvPr>
          <p:cNvSpPr txBox="1"/>
          <p:nvPr/>
        </p:nvSpPr>
        <p:spPr>
          <a:xfrm>
            <a:off x="8590971" y="2956338"/>
            <a:ext cx="23876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 spc="-5" dirty="0">
                <a:latin typeface="Courier New"/>
                <a:cs typeface="Courier New"/>
              </a:rPr>
              <a:t>C8</a:t>
            </a:r>
            <a:endParaRPr sz="1400" dirty="0">
              <a:latin typeface="Courier New"/>
              <a:cs typeface="Courier New"/>
            </a:endParaRPr>
          </a:p>
        </p:txBody>
      </p:sp>
      <p:sp>
        <p:nvSpPr>
          <p:cNvPr id="29" name="object 21">
            <a:extLst>
              <a:ext uri="{FF2B5EF4-FFF2-40B4-BE49-F238E27FC236}">
                <a16:creationId xmlns:a16="http://schemas.microsoft.com/office/drawing/2014/main" id="{D6DC512C-A4BC-49F3-AEF8-D79F87C64DE9}"/>
              </a:ext>
            </a:extLst>
          </p:cNvPr>
          <p:cNvSpPr/>
          <p:nvPr/>
        </p:nvSpPr>
        <p:spPr>
          <a:xfrm>
            <a:off x="9162586" y="2981025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363" y="7802"/>
                </a:lnTo>
                <a:lnTo>
                  <a:pt x="62544" y="29504"/>
                </a:lnTo>
                <a:lnTo>
                  <a:pt x="29504" y="62544"/>
                </a:lnTo>
                <a:lnTo>
                  <a:pt x="7802" y="104363"/>
                </a:lnTo>
                <a:lnTo>
                  <a:pt x="0" y="152400"/>
                </a:lnTo>
                <a:lnTo>
                  <a:pt x="7802" y="200436"/>
                </a:lnTo>
                <a:lnTo>
                  <a:pt x="29504" y="242255"/>
                </a:lnTo>
                <a:lnTo>
                  <a:pt x="62544" y="275295"/>
                </a:lnTo>
                <a:lnTo>
                  <a:pt x="104363" y="296997"/>
                </a:lnTo>
                <a:lnTo>
                  <a:pt x="152400" y="304800"/>
                </a:lnTo>
                <a:lnTo>
                  <a:pt x="200436" y="296997"/>
                </a:lnTo>
                <a:lnTo>
                  <a:pt x="242255" y="275295"/>
                </a:lnTo>
                <a:lnTo>
                  <a:pt x="275295" y="242255"/>
                </a:lnTo>
                <a:lnTo>
                  <a:pt x="296997" y="200436"/>
                </a:lnTo>
                <a:lnTo>
                  <a:pt x="304800" y="152400"/>
                </a:lnTo>
                <a:lnTo>
                  <a:pt x="296997" y="104363"/>
                </a:lnTo>
                <a:lnTo>
                  <a:pt x="275295" y="62544"/>
                </a:lnTo>
                <a:lnTo>
                  <a:pt x="242255" y="29504"/>
                </a:lnTo>
                <a:lnTo>
                  <a:pt x="200436" y="7802"/>
                </a:lnTo>
                <a:lnTo>
                  <a:pt x="15240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22">
            <a:extLst>
              <a:ext uri="{FF2B5EF4-FFF2-40B4-BE49-F238E27FC236}">
                <a16:creationId xmlns:a16="http://schemas.microsoft.com/office/drawing/2014/main" id="{6B2F09F5-E283-467E-84B6-33177D81C199}"/>
              </a:ext>
            </a:extLst>
          </p:cNvPr>
          <p:cNvSpPr txBox="1"/>
          <p:nvPr/>
        </p:nvSpPr>
        <p:spPr>
          <a:xfrm>
            <a:off x="9197898" y="2995756"/>
            <a:ext cx="23876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 spc="-5" dirty="0">
                <a:latin typeface="Courier New"/>
                <a:cs typeface="Courier New"/>
              </a:rPr>
              <a:t>C4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31" name="object 23">
            <a:extLst>
              <a:ext uri="{FF2B5EF4-FFF2-40B4-BE49-F238E27FC236}">
                <a16:creationId xmlns:a16="http://schemas.microsoft.com/office/drawing/2014/main" id="{3BB311ED-8C6B-4C79-9ABA-8AE2828608E2}"/>
              </a:ext>
            </a:extLst>
          </p:cNvPr>
          <p:cNvSpPr/>
          <p:nvPr/>
        </p:nvSpPr>
        <p:spPr>
          <a:xfrm>
            <a:off x="7327148" y="3449611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363" y="7802"/>
                </a:lnTo>
                <a:lnTo>
                  <a:pt x="62544" y="29504"/>
                </a:lnTo>
                <a:lnTo>
                  <a:pt x="29504" y="62544"/>
                </a:lnTo>
                <a:lnTo>
                  <a:pt x="7802" y="104363"/>
                </a:lnTo>
                <a:lnTo>
                  <a:pt x="0" y="152400"/>
                </a:lnTo>
                <a:lnTo>
                  <a:pt x="7802" y="200436"/>
                </a:lnTo>
                <a:lnTo>
                  <a:pt x="29504" y="242255"/>
                </a:lnTo>
                <a:lnTo>
                  <a:pt x="62544" y="275295"/>
                </a:lnTo>
                <a:lnTo>
                  <a:pt x="104363" y="296997"/>
                </a:lnTo>
                <a:lnTo>
                  <a:pt x="152400" y="304800"/>
                </a:lnTo>
                <a:lnTo>
                  <a:pt x="200436" y="296997"/>
                </a:lnTo>
                <a:lnTo>
                  <a:pt x="242255" y="275295"/>
                </a:lnTo>
                <a:lnTo>
                  <a:pt x="275295" y="242255"/>
                </a:lnTo>
                <a:lnTo>
                  <a:pt x="296997" y="200436"/>
                </a:lnTo>
                <a:lnTo>
                  <a:pt x="304800" y="152400"/>
                </a:lnTo>
                <a:lnTo>
                  <a:pt x="296997" y="104363"/>
                </a:lnTo>
                <a:lnTo>
                  <a:pt x="275295" y="62544"/>
                </a:lnTo>
                <a:lnTo>
                  <a:pt x="242255" y="29504"/>
                </a:lnTo>
                <a:lnTo>
                  <a:pt x="200436" y="7802"/>
                </a:lnTo>
                <a:lnTo>
                  <a:pt x="15240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24">
            <a:extLst>
              <a:ext uri="{FF2B5EF4-FFF2-40B4-BE49-F238E27FC236}">
                <a16:creationId xmlns:a16="http://schemas.microsoft.com/office/drawing/2014/main" id="{BF763192-50E9-4807-B19B-732332719BB0}"/>
              </a:ext>
            </a:extLst>
          </p:cNvPr>
          <p:cNvSpPr txBox="1"/>
          <p:nvPr/>
        </p:nvSpPr>
        <p:spPr>
          <a:xfrm>
            <a:off x="7362460" y="3464343"/>
            <a:ext cx="23876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 spc="-5" dirty="0">
                <a:latin typeface="Courier New"/>
                <a:cs typeface="Courier New"/>
              </a:rPr>
              <a:t>C3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35" name="object 27">
            <a:extLst>
              <a:ext uri="{FF2B5EF4-FFF2-40B4-BE49-F238E27FC236}">
                <a16:creationId xmlns:a16="http://schemas.microsoft.com/office/drawing/2014/main" id="{C6C5F8F9-BDBD-4331-AE5B-0D25AF77B336}"/>
              </a:ext>
            </a:extLst>
          </p:cNvPr>
          <p:cNvSpPr/>
          <p:nvPr/>
        </p:nvSpPr>
        <p:spPr>
          <a:xfrm>
            <a:off x="7959553" y="3478942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363" y="7802"/>
                </a:lnTo>
                <a:lnTo>
                  <a:pt x="62544" y="29504"/>
                </a:lnTo>
                <a:lnTo>
                  <a:pt x="29504" y="62544"/>
                </a:lnTo>
                <a:lnTo>
                  <a:pt x="7802" y="104363"/>
                </a:lnTo>
                <a:lnTo>
                  <a:pt x="0" y="152400"/>
                </a:lnTo>
                <a:lnTo>
                  <a:pt x="7802" y="200436"/>
                </a:lnTo>
                <a:lnTo>
                  <a:pt x="29504" y="242255"/>
                </a:lnTo>
                <a:lnTo>
                  <a:pt x="62544" y="275295"/>
                </a:lnTo>
                <a:lnTo>
                  <a:pt x="104363" y="296997"/>
                </a:lnTo>
                <a:lnTo>
                  <a:pt x="152400" y="304800"/>
                </a:lnTo>
                <a:lnTo>
                  <a:pt x="200436" y="296997"/>
                </a:lnTo>
                <a:lnTo>
                  <a:pt x="242255" y="275295"/>
                </a:lnTo>
                <a:lnTo>
                  <a:pt x="275295" y="242255"/>
                </a:lnTo>
                <a:lnTo>
                  <a:pt x="296997" y="200436"/>
                </a:lnTo>
                <a:lnTo>
                  <a:pt x="304800" y="152400"/>
                </a:lnTo>
                <a:lnTo>
                  <a:pt x="296997" y="104363"/>
                </a:lnTo>
                <a:lnTo>
                  <a:pt x="275295" y="62544"/>
                </a:lnTo>
                <a:lnTo>
                  <a:pt x="242255" y="29504"/>
                </a:lnTo>
                <a:lnTo>
                  <a:pt x="200436" y="7802"/>
                </a:lnTo>
                <a:lnTo>
                  <a:pt x="15240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28">
            <a:extLst>
              <a:ext uri="{FF2B5EF4-FFF2-40B4-BE49-F238E27FC236}">
                <a16:creationId xmlns:a16="http://schemas.microsoft.com/office/drawing/2014/main" id="{D5A333C7-420B-43DC-9B10-5CDFBCB9AA58}"/>
              </a:ext>
            </a:extLst>
          </p:cNvPr>
          <p:cNvSpPr txBox="1"/>
          <p:nvPr/>
        </p:nvSpPr>
        <p:spPr>
          <a:xfrm>
            <a:off x="8041856" y="2992022"/>
            <a:ext cx="390646" cy="243656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sz="1400" b="1" spc="-5" dirty="0">
                <a:latin typeface="Courier New"/>
                <a:cs typeface="Courier New"/>
              </a:rPr>
              <a:t>C2</a:t>
            </a:r>
            <a:endParaRPr sz="1400" dirty="0">
              <a:latin typeface="Courier New"/>
              <a:cs typeface="Courier New"/>
            </a:endParaRPr>
          </a:p>
        </p:txBody>
      </p:sp>
      <p:sp>
        <p:nvSpPr>
          <p:cNvPr id="38" name="object 30">
            <a:extLst>
              <a:ext uri="{FF2B5EF4-FFF2-40B4-BE49-F238E27FC236}">
                <a16:creationId xmlns:a16="http://schemas.microsoft.com/office/drawing/2014/main" id="{84936606-734B-40E6-82DA-F34EEBF24B94}"/>
              </a:ext>
            </a:extLst>
          </p:cNvPr>
          <p:cNvSpPr/>
          <p:nvPr/>
        </p:nvSpPr>
        <p:spPr>
          <a:xfrm>
            <a:off x="7351852" y="3963551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363" y="7802"/>
                </a:lnTo>
                <a:lnTo>
                  <a:pt x="62544" y="29504"/>
                </a:lnTo>
                <a:lnTo>
                  <a:pt x="29504" y="62544"/>
                </a:lnTo>
                <a:lnTo>
                  <a:pt x="7802" y="104363"/>
                </a:lnTo>
                <a:lnTo>
                  <a:pt x="0" y="152400"/>
                </a:lnTo>
                <a:lnTo>
                  <a:pt x="7802" y="200436"/>
                </a:lnTo>
                <a:lnTo>
                  <a:pt x="29504" y="242255"/>
                </a:lnTo>
                <a:lnTo>
                  <a:pt x="62544" y="275295"/>
                </a:lnTo>
                <a:lnTo>
                  <a:pt x="104363" y="296997"/>
                </a:lnTo>
                <a:lnTo>
                  <a:pt x="152400" y="304800"/>
                </a:lnTo>
                <a:lnTo>
                  <a:pt x="200436" y="296997"/>
                </a:lnTo>
                <a:lnTo>
                  <a:pt x="242255" y="275295"/>
                </a:lnTo>
                <a:lnTo>
                  <a:pt x="275295" y="242255"/>
                </a:lnTo>
                <a:lnTo>
                  <a:pt x="296997" y="200436"/>
                </a:lnTo>
                <a:lnTo>
                  <a:pt x="304800" y="152400"/>
                </a:lnTo>
                <a:lnTo>
                  <a:pt x="296997" y="104363"/>
                </a:lnTo>
                <a:lnTo>
                  <a:pt x="275295" y="62544"/>
                </a:lnTo>
                <a:lnTo>
                  <a:pt x="242255" y="29504"/>
                </a:lnTo>
                <a:lnTo>
                  <a:pt x="200436" y="7802"/>
                </a:lnTo>
                <a:lnTo>
                  <a:pt x="15240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1">
            <a:extLst>
              <a:ext uri="{FF2B5EF4-FFF2-40B4-BE49-F238E27FC236}">
                <a16:creationId xmlns:a16="http://schemas.microsoft.com/office/drawing/2014/main" id="{C4370671-9CEA-4042-93E5-97A5DD90B05F}"/>
              </a:ext>
            </a:extLst>
          </p:cNvPr>
          <p:cNvSpPr txBox="1"/>
          <p:nvPr/>
        </p:nvSpPr>
        <p:spPr>
          <a:xfrm>
            <a:off x="7387164" y="3978283"/>
            <a:ext cx="238760" cy="22762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 spc="-5" dirty="0">
                <a:latin typeface="Courier New"/>
                <a:cs typeface="Courier New"/>
              </a:rPr>
              <a:t>C7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41" name="object 33">
            <a:extLst>
              <a:ext uri="{FF2B5EF4-FFF2-40B4-BE49-F238E27FC236}">
                <a16:creationId xmlns:a16="http://schemas.microsoft.com/office/drawing/2014/main" id="{496DACA9-EB35-4B11-8B6B-1811CE2176E2}"/>
              </a:ext>
            </a:extLst>
          </p:cNvPr>
          <p:cNvSpPr/>
          <p:nvPr/>
        </p:nvSpPr>
        <p:spPr>
          <a:xfrm>
            <a:off x="7330002" y="4527526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363" y="7802"/>
                </a:lnTo>
                <a:lnTo>
                  <a:pt x="62544" y="29504"/>
                </a:lnTo>
                <a:lnTo>
                  <a:pt x="29504" y="62544"/>
                </a:lnTo>
                <a:lnTo>
                  <a:pt x="7802" y="104363"/>
                </a:lnTo>
                <a:lnTo>
                  <a:pt x="0" y="152400"/>
                </a:lnTo>
                <a:lnTo>
                  <a:pt x="7802" y="200436"/>
                </a:lnTo>
                <a:lnTo>
                  <a:pt x="29504" y="242255"/>
                </a:lnTo>
                <a:lnTo>
                  <a:pt x="62544" y="275295"/>
                </a:lnTo>
                <a:lnTo>
                  <a:pt x="104363" y="296997"/>
                </a:lnTo>
                <a:lnTo>
                  <a:pt x="152400" y="304800"/>
                </a:lnTo>
                <a:lnTo>
                  <a:pt x="200436" y="296997"/>
                </a:lnTo>
                <a:lnTo>
                  <a:pt x="242255" y="275295"/>
                </a:lnTo>
                <a:lnTo>
                  <a:pt x="275295" y="242255"/>
                </a:lnTo>
                <a:lnTo>
                  <a:pt x="296997" y="200436"/>
                </a:lnTo>
                <a:lnTo>
                  <a:pt x="304800" y="152400"/>
                </a:lnTo>
                <a:lnTo>
                  <a:pt x="296997" y="104363"/>
                </a:lnTo>
                <a:lnTo>
                  <a:pt x="275295" y="62544"/>
                </a:lnTo>
                <a:lnTo>
                  <a:pt x="242255" y="29504"/>
                </a:lnTo>
                <a:lnTo>
                  <a:pt x="200436" y="7802"/>
                </a:lnTo>
                <a:lnTo>
                  <a:pt x="15240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34">
            <a:extLst>
              <a:ext uri="{FF2B5EF4-FFF2-40B4-BE49-F238E27FC236}">
                <a16:creationId xmlns:a16="http://schemas.microsoft.com/office/drawing/2014/main" id="{F590EBCD-E271-41EB-A080-E042B05FF850}"/>
              </a:ext>
            </a:extLst>
          </p:cNvPr>
          <p:cNvSpPr txBox="1"/>
          <p:nvPr/>
        </p:nvSpPr>
        <p:spPr>
          <a:xfrm>
            <a:off x="7311212" y="4542258"/>
            <a:ext cx="34544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 spc="-5" dirty="0">
                <a:latin typeface="Courier New"/>
                <a:cs typeface="Courier New"/>
              </a:rPr>
              <a:t>C12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44" name="object 36">
            <a:extLst>
              <a:ext uri="{FF2B5EF4-FFF2-40B4-BE49-F238E27FC236}">
                <a16:creationId xmlns:a16="http://schemas.microsoft.com/office/drawing/2014/main" id="{1C1D6F01-5848-4638-AC6F-7874A3D9EA72}"/>
              </a:ext>
            </a:extLst>
          </p:cNvPr>
          <p:cNvSpPr/>
          <p:nvPr/>
        </p:nvSpPr>
        <p:spPr>
          <a:xfrm>
            <a:off x="7347432" y="4920813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363" y="7802"/>
                </a:lnTo>
                <a:lnTo>
                  <a:pt x="62544" y="29504"/>
                </a:lnTo>
                <a:lnTo>
                  <a:pt x="29504" y="62544"/>
                </a:lnTo>
                <a:lnTo>
                  <a:pt x="7802" y="104363"/>
                </a:lnTo>
                <a:lnTo>
                  <a:pt x="0" y="152400"/>
                </a:lnTo>
                <a:lnTo>
                  <a:pt x="7802" y="200436"/>
                </a:lnTo>
                <a:lnTo>
                  <a:pt x="29504" y="242255"/>
                </a:lnTo>
                <a:lnTo>
                  <a:pt x="62544" y="275295"/>
                </a:lnTo>
                <a:lnTo>
                  <a:pt x="104363" y="296997"/>
                </a:lnTo>
                <a:lnTo>
                  <a:pt x="152400" y="304800"/>
                </a:lnTo>
                <a:lnTo>
                  <a:pt x="200436" y="296997"/>
                </a:lnTo>
                <a:lnTo>
                  <a:pt x="242255" y="275295"/>
                </a:lnTo>
                <a:lnTo>
                  <a:pt x="275295" y="242255"/>
                </a:lnTo>
                <a:lnTo>
                  <a:pt x="296997" y="200436"/>
                </a:lnTo>
                <a:lnTo>
                  <a:pt x="304800" y="152400"/>
                </a:lnTo>
                <a:lnTo>
                  <a:pt x="296997" y="104363"/>
                </a:lnTo>
                <a:lnTo>
                  <a:pt x="275295" y="62544"/>
                </a:lnTo>
                <a:lnTo>
                  <a:pt x="242255" y="29504"/>
                </a:lnTo>
                <a:lnTo>
                  <a:pt x="200436" y="7802"/>
                </a:lnTo>
                <a:lnTo>
                  <a:pt x="15240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37">
            <a:extLst>
              <a:ext uri="{FF2B5EF4-FFF2-40B4-BE49-F238E27FC236}">
                <a16:creationId xmlns:a16="http://schemas.microsoft.com/office/drawing/2014/main" id="{4CE2C7E4-29E1-41EB-A83E-76F9A5872E30}"/>
              </a:ext>
            </a:extLst>
          </p:cNvPr>
          <p:cNvSpPr txBox="1"/>
          <p:nvPr/>
        </p:nvSpPr>
        <p:spPr>
          <a:xfrm>
            <a:off x="7328642" y="4935545"/>
            <a:ext cx="34544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 spc="-5" dirty="0">
                <a:latin typeface="Courier New"/>
                <a:cs typeface="Courier New"/>
              </a:rPr>
              <a:t>C14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47" name="object 39">
            <a:extLst>
              <a:ext uri="{FF2B5EF4-FFF2-40B4-BE49-F238E27FC236}">
                <a16:creationId xmlns:a16="http://schemas.microsoft.com/office/drawing/2014/main" id="{D5E06EF3-0C50-4A17-8879-BB8CD56BB4B0}"/>
              </a:ext>
            </a:extLst>
          </p:cNvPr>
          <p:cNvSpPr/>
          <p:nvPr/>
        </p:nvSpPr>
        <p:spPr>
          <a:xfrm>
            <a:off x="8591096" y="3452056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363" y="7802"/>
                </a:lnTo>
                <a:lnTo>
                  <a:pt x="62544" y="29504"/>
                </a:lnTo>
                <a:lnTo>
                  <a:pt x="29504" y="62544"/>
                </a:lnTo>
                <a:lnTo>
                  <a:pt x="7802" y="104363"/>
                </a:lnTo>
                <a:lnTo>
                  <a:pt x="0" y="152400"/>
                </a:lnTo>
                <a:lnTo>
                  <a:pt x="7802" y="200436"/>
                </a:lnTo>
                <a:lnTo>
                  <a:pt x="29504" y="242255"/>
                </a:lnTo>
                <a:lnTo>
                  <a:pt x="62544" y="275295"/>
                </a:lnTo>
                <a:lnTo>
                  <a:pt x="104363" y="296997"/>
                </a:lnTo>
                <a:lnTo>
                  <a:pt x="152400" y="304800"/>
                </a:lnTo>
                <a:lnTo>
                  <a:pt x="200436" y="296997"/>
                </a:lnTo>
                <a:lnTo>
                  <a:pt x="242255" y="275295"/>
                </a:lnTo>
                <a:lnTo>
                  <a:pt x="275295" y="242255"/>
                </a:lnTo>
                <a:lnTo>
                  <a:pt x="296997" y="200436"/>
                </a:lnTo>
                <a:lnTo>
                  <a:pt x="304800" y="152400"/>
                </a:lnTo>
                <a:lnTo>
                  <a:pt x="296997" y="104363"/>
                </a:lnTo>
                <a:lnTo>
                  <a:pt x="275295" y="62544"/>
                </a:lnTo>
                <a:lnTo>
                  <a:pt x="242255" y="29504"/>
                </a:lnTo>
                <a:lnTo>
                  <a:pt x="200436" y="7802"/>
                </a:lnTo>
                <a:lnTo>
                  <a:pt x="15240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0">
            <a:extLst>
              <a:ext uri="{FF2B5EF4-FFF2-40B4-BE49-F238E27FC236}">
                <a16:creationId xmlns:a16="http://schemas.microsoft.com/office/drawing/2014/main" id="{7DEA2E3B-7D8F-4FAC-A380-EA63A42EAEE0}"/>
              </a:ext>
            </a:extLst>
          </p:cNvPr>
          <p:cNvSpPr txBox="1"/>
          <p:nvPr/>
        </p:nvSpPr>
        <p:spPr>
          <a:xfrm>
            <a:off x="8626408" y="3466787"/>
            <a:ext cx="23876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 spc="-5" dirty="0">
                <a:latin typeface="Courier New"/>
                <a:cs typeface="Courier New"/>
              </a:rPr>
              <a:t>C9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50" name="object 42">
            <a:extLst>
              <a:ext uri="{FF2B5EF4-FFF2-40B4-BE49-F238E27FC236}">
                <a16:creationId xmlns:a16="http://schemas.microsoft.com/office/drawing/2014/main" id="{72C103BA-26F0-4E80-9E5E-CED3033D14F0}"/>
              </a:ext>
            </a:extLst>
          </p:cNvPr>
          <p:cNvSpPr/>
          <p:nvPr/>
        </p:nvSpPr>
        <p:spPr>
          <a:xfrm>
            <a:off x="8024708" y="4540543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363" y="7802"/>
                </a:lnTo>
                <a:lnTo>
                  <a:pt x="62544" y="29504"/>
                </a:lnTo>
                <a:lnTo>
                  <a:pt x="29504" y="62544"/>
                </a:lnTo>
                <a:lnTo>
                  <a:pt x="7802" y="104363"/>
                </a:lnTo>
                <a:lnTo>
                  <a:pt x="0" y="152400"/>
                </a:lnTo>
                <a:lnTo>
                  <a:pt x="7802" y="200436"/>
                </a:lnTo>
                <a:lnTo>
                  <a:pt x="29504" y="242255"/>
                </a:lnTo>
                <a:lnTo>
                  <a:pt x="62544" y="275295"/>
                </a:lnTo>
                <a:lnTo>
                  <a:pt x="104363" y="296997"/>
                </a:lnTo>
                <a:lnTo>
                  <a:pt x="152400" y="304800"/>
                </a:lnTo>
                <a:lnTo>
                  <a:pt x="200436" y="296997"/>
                </a:lnTo>
                <a:lnTo>
                  <a:pt x="242255" y="275295"/>
                </a:lnTo>
                <a:lnTo>
                  <a:pt x="275295" y="242255"/>
                </a:lnTo>
                <a:lnTo>
                  <a:pt x="296997" y="200436"/>
                </a:lnTo>
                <a:lnTo>
                  <a:pt x="304800" y="152400"/>
                </a:lnTo>
                <a:lnTo>
                  <a:pt x="296997" y="104363"/>
                </a:lnTo>
                <a:lnTo>
                  <a:pt x="275295" y="62544"/>
                </a:lnTo>
                <a:lnTo>
                  <a:pt x="242255" y="29504"/>
                </a:lnTo>
                <a:lnTo>
                  <a:pt x="200436" y="7802"/>
                </a:lnTo>
                <a:lnTo>
                  <a:pt x="15240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43">
            <a:extLst>
              <a:ext uri="{FF2B5EF4-FFF2-40B4-BE49-F238E27FC236}">
                <a16:creationId xmlns:a16="http://schemas.microsoft.com/office/drawing/2014/main" id="{6D6C8536-F22D-4B57-A73B-EFEA44F4E8EA}"/>
              </a:ext>
            </a:extLst>
          </p:cNvPr>
          <p:cNvSpPr txBox="1"/>
          <p:nvPr/>
        </p:nvSpPr>
        <p:spPr>
          <a:xfrm>
            <a:off x="8005398" y="4593566"/>
            <a:ext cx="34544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 spc="-5" dirty="0">
                <a:latin typeface="Courier New"/>
                <a:cs typeface="Courier New"/>
              </a:rPr>
              <a:t>C10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54" name="object 46">
            <a:extLst>
              <a:ext uri="{FF2B5EF4-FFF2-40B4-BE49-F238E27FC236}">
                <a16:creationId xmlns:a16="http://schemas.microsoft.com/office/drawing/2014/main" id="{BDB2489F-C45A-4E94-930C-F0D6DECBB528}"/>
              </a:ext>
            </a:extLst>
          </p:cNvPr>
          <p:cNvSpPr/>
          <p:nvPr/>
        </p:nvSpPr>
        <p:spPr>
          <a:xfrm>
            <a:off x="8651182" y="4512795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363" y="7802"/>
                </a:lnTo>
                <a:lnTo>
                  <a:pt x="62544" y="29504"/>
                </a:lnTo>
                <a:lnTo>
                  <a:pt x="29504" y="62544"/>
                </a:lnTo>
                <a:lnTo>
                  <a:pt x="7802" y="104363"/>
                </a:lnTo>
                <a:lnTo>
                  <a:pt x="0" y="152400"/>
                </a:lnTo>
                <a:lnTo>
                  <a:pt x="7802" y="200436"/>
                </a:lnTo>
                <a:lnTo>
                  <a:pt x="29504" y="242255"/>
                </a:lnTo>
                <a:lnTo>
                  <a:pt x="62544" y="275295"/>
                </a:lnTo>
                <a:lnTo>
                  <a:pt x="104363" y="296997"/>
                </a:lnTo>
                <a:lnTo>
                  <a:pt x="152400" y="304800"/>
                </a:lnTo>
                <a:lnTo>
                  <a:pt x="200436" y="296997"/>
                </a:lnTo>
                <a:lnTo>
                  <a:pt x="242255" y="275295"/>
                </a:lnTo>
                <a:lnTo>
                  <a:pt x="275295" y="242255"/>
                </a:lnTo>
                <a:lnTo>
                  <a:pt x="296997" y="200436"/>
                </a:lnTo>
                <a:lnTo>
                  <a:pt x="304800" y="152400"/>
                </a:lnTo>
                <a:lnTo>
                  <a:pt x="296997" y="104363"/>
                </a:lnTo>
                <a:lnTo>
                  <a:pt x="275295" y="62544"/>
                </a:lnTo>
                <a:lnTo>
                  <a:pt x="242255" y="29504"/>
                </a:lnTo>
                <a:lnTo>
                  <a:pt x="200436" y="7802"/>
                </a:lnTo>
                <a:lnTo>
                  <a:pt x="15240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47">
            <a:extLst>
              <a:ext uri="{FF2B5EF4-FFF2-40B4-BE49-F238E27FC236}">
                <a16:creationId xmlns:a16="http://schemas.microsoft.com/office/drawing/2014/main" id="{6FA8A479-0430-4BDF-B645-B1D251AD34E6}"/>
              </a:ext>
            </a:extLst>
          </p:cNvPr>
          <p:cNvSpPr txBox="1"/>
          <p:nvPr/>
        </p:nvSpPr>
        <p:spPr>
          <a:xfrm>
            <a:off x="8632392" y="4527526"/>
            <a:ext cx="34544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 spc="-5" dirty="0">
                <a:latin typeface="Courier New"/>
                <a:cs typeface="Courier New"/>
              </a:rPr>
              <a:t>C11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58" name="object 50">
            <a:extLst>
              <a:ext uri="{FF2B5EF4-FFF2-40B4-BE49-F238E27FC236}">
                <a16:creationId xmlns:a16="http://schemas.microsoft.com/office/drawing/2014/main" id="{984558B7-83D0-4412-86E3-AE0BF461D07F}"/>
              </a:ext>
            </a:extLst>
          </p:cNvPr>
          <p:cNvSpPr/>
          <p:nvPr/>
        </p:nvSpPr>
        <p:spPr>
          <a:xfrm>
            <a:off x="9200784" y="3437398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363" y="7802"/>
                </a:lnTo>
                <a:lnTo>
                  <a:pt x="62544" y="29504"/>
                </a:lnTo>
                <a:lnTo>
                  <a:pt x="29504" y="62544"/>
                </a:lnTo>
                <a:lnTo>
                  <a:pt x="7802" y="104363"/>
                </a:lnTo>
                <a:lnTo>
                  <a:pt x="0" y="152400"/>
                </a:lnTo>
                <a:lnTo>
                  <a:pt x="7802" y="200436"/>
                </a:lnTo>
                <a:lnTo>
                  <a:pt x="29504" y="242255"/>
                </a:lnTo>
                <a:lnTo>
                  <a:pt x="62544" y="275295"/>
                </a:lnTo>
                <a:lnTo>
                  <a:pt x="104363" y="296997"/>
                </a:lnTo>
                <a:lnTo>
                  <a:pt x="152400" y="304800"/>
                </a:lnTo>
                <a:lnTo>
                  <a:pt x="200436" y="296997"/>
                </a:lnTo>
                <a:lnTo>
                  <a:pt x="242255" y="275295"/>
                </a:lnTo>
                <a:lnTo>
                  <a:pt x="275295" y="242255"/>
                </a:lnTo>
                <a:lnTo>
                  <a:pt x="296997" y="200436"/>
                </a:lnTo>
                <a:lnTo>
                  <a:pt x="304800" y="152400"/>
                </a:lnTo>
                <a:lnTo>
                  <a:pt x="296997" y="104363"/>
                </a:lnTo>
                <a:lnTo>
                  <a:pt x="275295" y="62544"/>
                </a:lnTo>
                <a:lnTo>
                  <a:pt x="242255" y="29504"/>
                </a:lnTo>
                <a:lnTo>
                  <a:pt x="200436" y="7802"/>
                </a:lnTo>
                <a:lnTo>
                  <a:pt x="15240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1">
            <a:extLst>
              <a:ext uri="{FF2B5EF4-FFF2-40B4-BE49-F238E27FC236}">
                <a16:creationId xmlns:a16="http://schemas.microsoft.com/office/drawing/2014/main" id="{843A86E7-0AB6-43AB-B1D0-B1DF52BCB4DD}"/>
              </a:ext>
            </a:extLst>
          </p:cNvPr>
          <p:cNvSpPr txBox="1"/>
          <p:nvPr/>
        </p:nvSpPr>
        <p:spPr>
          <a:xfrm>
            <a:off x="9236096" y="3452129"/>
            <a:ext cx="23876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 spc="-5" dirty="0">
                <a:latin typeface="Courier New"/>
                <a:cs typeface="Courier New"/>
              </a:rPr>
              <a:t>C5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61" name="object 53">
            <a:extLst>
              <a:ext uri="{FF2B5EF4-FFF2-40B4-BE49-F238E27FC236}">
                <a16:creationId xmlns:a16="http://schemas.microsoft.com/office/drawing/2014/main" id="{ABAB3BBF-F103-41B7-BDEF-B4A4D4F4ECF8}"/>
              </a:ext>
            </a:extLst>
          </p:cNvPr>
          <p:cNvSpPr/>
          <p:nvPr/>
        </p:nvSpPr>
        <p:spPr>
          <a:xfrm>
            <a:off x="8010601" y="394882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363" y="7802"/>
                </a:lnTo>
                <a:lnTo>
                  <a:pt x="62544" y="29504"/>
                </a:lnTo>
                <a:lnTo>
                  <a:pt x="29504" y="62544"/>
                </a:lnTo>
                <a:lnTo>
                  <a:pt x="7802" y="104363"/>
                </a:lnTo>
                <a:lnTo>
                  <a:pt x="0" y="152400"/>
                </a:lnTo>
                <a:lnTo>
                  <a:pt x="7802" y="200436"/>
                </a:lnTo>
                <a:lnTo>
                  <a:pt x="29504" y="242255"/>
                </a:lnTo>
                <a:lnTo>
                  <a:pt x="62544" y="275295"/>
                </a:lnTo>
                <a:lnTo>
                  <a:pt x="104363" y="296997"/>
                </a:lnTo>
                <a:lnTo>
                  <a:pt x="152400" y="304800"/>
                </a:lnTo>
                <a:lnTo>
                  <a:pt x="200436" y="296997"/>
                </a:lnTo>
                <a:lnTo>
                  <a:pt x="242255" y="275295"/>
                </a:lnTo>
                <a:lnTo>
                  <a:pt x="275295" y="242255"/>
                </a:lnTo>
                <a:lnTo>
                  <a:pt x="296997" y="200436"/>
                </a:lnTo>
                <a:lnTo>
                  <a:pt x="304800" y="152400"/>
                </a:lnTo>
                <a:lnTo>
                  <a:pt x="296997" y="104363"/>
                </a:lnTo>
                <a:lnTo>
                  <a:pt x="275295" y="62544"/>
                </a:lnTo>
                <a:lnTo>
                  <a:pt x="242255" y="29504"/>
                </a:lnTo>
                <a:lnTo>
                  <a:pt x="200436" y="7802"/>
                </a:lnTo>
                <a:lnTo>
                  <a:pt x="15240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54">
            <a:extLst>
              <a:ext uri="{FF2B5EF4-FFF2-40B4-BE49-F238E27FC236}">
                <a16:creationId xmlns:a16="http://schemas.microsoft.com/office/drawing/2014/main" id="{8327140C-2150-4FD1-9A9E-36E0C0361E2B}"/>
              </a:ext>
            </a:extLst>
          </p:cNvPr>
          <p:cNvSpPr txBox="1"/>
          <p:nvPr/>
        </p:nvSpPr>
        <p:spPr>
          <a:xfrm>
            <a:off x="8045913" y="3963551"/>
            <a:ext cx="23876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 spc="-5" dirty="0">
                <a:latin typeface="Courier New"/>
                <a:cs typeface="Courier New"/>
              </a:rPr>
              <a:t>C6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65" name="object 56">
            <a:extLst>
              <a:ext uri="{FF2B5EF4-FFF2-40B4-BE49-F238E27FC236}">
                <a16:creationId xmlns:a16="http://schemas.microsoft.com/office/drawing/2014/main" id="{1DFACD94-2C8B-4D17-9556-8DCD258ECE99}"/>
              </a:ext>
            </a:extLst>
          </p:cNvPr>
          <p:cNvSpPr/>
          <p:nvPr/>
        </p:nvSpPr>
        <p:spPr>
          <a:xfrm>
            <a:off x="9362579" y="4498064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363" y="7802"/>
                </a:lnTo>
                <a:lnTo>
                  <a:pt x="62544" y="29504"/>
                </a:lnTo>
                <a:lnTo>
                  <a:pt x="29504" y="62544"/>
                </a:lnTo>
                <a:lnTo>
                  <a:pt x="7802" y="104363"/>
                </a:lnTo>
                <a:lnTo>
                  <a:pt x="0" y="152400"/>
                </a:lnTo>
                <a:lnTo>
                  <a:pt x="7802" y="200436"/>
                </a:lnTo>
                <a:lnTo>
                  <a:pt x="29504" y="242255"/>
                </a:lnTo>
                <a:lnTo>
                  <a:pt x="62544" y="275295"/>
                </a:lnTo>
                <a:lnTo>
                  <a:pt x="104363" y="296997"/>
                </a:lnTo>
                <a:lnTo>
                  <a:pt x="152400" y="304800"/>
                </a:lnTo>
                <a:lnTo>
                  <a:pt x="200436" y="296997"/>
                </a:lnTo>
                <a:lnTo>
                  <a:pt x="242255" y="275295"/>
                </a:lnTo>
                <a:lnTo>
                  <a:pt x="275295" y="242255"/>
                </a:lnTo>
                <a:lnTo>
                  <a:pt x="296997" y="200436"/>
                </a:lnTo>
                <a:lnTo>
                  <a:pt x="304800" y="152400"/>
                </a:lnTo>
                <a:lnTo>
                  <a:pt x="296997" y="104363"/>
                </a:lnTo>
                <a:lnTo>
                  <a:pt x="275295" y="62544"/>
                </a:lnTo>
                <a:lnTo>
                  <a:pt x="242255" y="29504"/>
                </a:lnTo>
                <a:lnTo>
                  <a:pt x="200436" y="7802"/>
                </a:lnTo>
                <a:lnTo>
                  <a:pt x="15240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57">
            <a:extLst>
              <a:ext uri="{FF2B5EF4-FFF2-40B4-BE49-F238E27FC236}">
                <a16:creationId xmlns:a16="http://schemas.microsoft.com/office/drawing/2014/main" id="{AD9AFCC2-5F96-45A0-B12F-D7CA0FDEDF7B}"/>
              </a:ext>
            </a:extLst>
          </p:cNvPr>
          <p:cNvSpPr txBox="1"/>
          <p:nvPr/>
        </p:nvSpPr>
        <p:spPr>
          <a:xfrm>
            <a:off x="9343789" y="4512795"/>
            <a:ext cx="34544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 spc="-5" dirty="0">
                <a:latin typeface="Courier New"/>
                <a:cs typeface="Courier New"/>
              </a:rPr>
              <a:t>C15</a:t>
            </a:r>
            <a:endParaRPr sz="1400" dirty="0">
              <a:latin typeface="Courier New"/>
              <a:cs typeface="Courier New"/>
            </a:endParaRPr>
          </a:p>
        </p:txBody>
      </p:sp>
      <p:sp>
        <p:nvSpPr>
          <p:cNvPr id="69" name="object 3">
            <a:extLst>
              <a:ext uri="{FF2B5EF4-FFF2-40B4-BE49-F238E27FC236}">
                <a16:creationId xmlns:a16="http://schemas.microsoft.com/office/drawing/2014/main" id="{5ECF3D2E-CCA2-4C9B-B1FC-321B70C189B3}"/>
              </a:ext>
            </a:extLst>
          </p:cNvPr>
          <p:cNvSpPr txBox="1">
            <a:spLocks/>
          </p:cNvSpPr>
          <p:nvPr/>
        </p:nvSpPr>
        <p:spPr>
          <a:xfrm>
            <a:off x="1095910" y="1031844"/>
            <a:ext cx="9948328" cy="56682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3600" spc="-10" dirty="0">
                <a:solidFill>
                  <a:srgbClr val="7030A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例：计算机专业排课</a:t>
            </a:r>
          </a:p>
        </p:txBody>
      </p:sp>
      <p:sp>
        <p:nvSpPr>
          <p:cNvPr id="70" name="object 28">
            <a:extLst>
              <a:ext uri="{FF2B5EF4-FFF2-40B4-BE49-F238E27FC236}">
                <a16:creationId xmlns:a16="http://schemas.microsoft.com/office/drawing/2014/main" id="{AFA79131-4BA3-4884-9AEA-1E708787D194}"/>
              </a:ext>
            </a:extLst>
          </p:cNvPr>
          <p:cNvSpPr txBox="1"/>
          <p:nvPr/>
        </p:nvSpPr>
        <p:spPr>
          <a:xfrm>
            <a:off x="7404595" y="2944611"/>
            <a:ext cx="304292" cy="243656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sz="1400" b="1" spc="-5" dirty="0">
                <a:latin typeface="Courier New"/>
                <a:cs typeface="Courier New"/>
              </a:rPr>
              <a:t>C</a:t>
            </a:r>
            <a:r>
              <a:rPr lang="en-US" altLang="zh-CN" sz="1400" b="1" spc="-5" dirty="0">
                <a:latin typeface="Courier New"/>
                <a:cs typeface="Courier New"/>
              </a:rPr>
              <a:t>1</a:t>
            </a:r>
          </a:p>
        </p:txBody>
      </p:sp>
      <p:sp>
        <p:nvSpPr>
          <p:cNvPr id="71" name="object 57">
            <a:extLst>
              <a:ext uri="{FF2B5EF4-FFF2-40B4-BE49-F238E27FC236}">
                <a16:creationId xmlns:a16="http://schemas.microsoft.com/office/drawing/2014/main" id="{B452FED4-783B-4FC8-9ACC-D03F21EC5ED1}"/>
              </a:ext>
            </a:extLst>
          </p:cNvPr>
          <p:cNvSpPr txBox="1"/>
          <p:nvPr/>
        </p:nvSpPr>
        <p:spPr>
          <a:xfrm>
            <a:off x="7939233" y="3528510"/>
            <a:ext cx="345440" cy="22762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 spc="-5" dirty="0">
                <a:latin typeface="Courier New"/>
                <a:cs typeface="Courier New"/>
              </a:rPr>
              <a:t>C1</a:t>
            </a:r>
            <a:r>
              <a:rPr lang="en-US" altLang="zh-CN" sz="1400" b="1" spc="-5" dirty="0">
                <a:latin typeface="Courier New"/>
                <a:cs typeface="Courier New"/>
              </a:rPr>
              <a:t>3</a:t>
            </a:r>
            <a:endParaRPr sz="1400" dirty="0">
              <a:latin typeface="Courier New"/>
              <a:cs typeface="Courier New"/>
            </a:endParaRPr>
          </a:p>
        </p:txBody>
      </p:sp>
      <p:sp>
        <p:nvSpPr>
          <p:cNvPr id="53" name="Rectangle 4">
            <a:extLst>
              <a:ext uri="{FF2B5EF4-FFF2-40B4-BE49-F238E27FC236}">
                <a16:creationId xmlns:a16="http://schemas.microsoft.com/office/drawing/2014/main" id="{238CDB45-4EF0-429A-8B51-DDF000A0E4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342" y="0"/>
            <a:ext cx="10116855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820738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228725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36713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571500" indent="-571500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altLang="zh-CN" sz="4400" b="1" dirty="0">
                <a:solidFill>
                  <a:schemeClr val="tx2"/>
                </a:solidFill>
              </a:rPr>
              <a:t>7.5 </a:t>
            </a:r>
            <a:r>
              <a:rPr lang="zh-CN" altLang="en-US" sz="4400" b="1" dirty="0">
                <a:solidFill>
                  <a:schemeClr val="tx2"/>
                </a:solidFill>
              </a:rPr>
              <a:t>拓扑排序</a:t>
            </a:r>
          </a:p>
          <a:p>
            <a:pPr marL="571500" indent="-571500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Arial" panose="020B0604020202020204" pitchFamily="34" charset="0"/>
              <a:buChar char="•"/>
            </a:pPr>
            <a:endParaRPr lang="zh-CN" altLang="en-US" sz="4400" b="1" dirty="0">
              <a:solidFill>
                <a:schemeClr val="tx2"/>
              </a:solidFill>
              <a:ea typeface="楷体_GB2312" panose="0201060903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436753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3">
            <a:extLst>
              <a:ext uri="{FF2B5EF4-FFF2-40B4-BE49-F238E27FC236}">
                <a16:creationId xmlns:a16="http://schemas.microsoft.com/office/drawing/2014/main" id="{F1AF7EBB-0054-4933-9DFC-5E15AA625439}"/>
              </a:ext>
            </a:extLst>
          </p:cNvPr>
          <p:cNvSpPr txBox="1">
            <a:spLocks/>
          </p:cNvSpPr>
          <p:nvPr/>
        </p:nvSpPr>
        <p:spPr>
          <a:xfrm>
            <a:off x="1095910" y="1031844"/>
            <a:ext cx="9948328" cy="56682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3600" spc="-10" dirty="0">
                <a:solidFill>
                  <a:srgbClr val="7030A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算法</a:t>
            </a:r>
          </a:p>
        </p:txBody>
      </p:sp>
      <p:sp>
        <p:nvSpPr>
          <p:cNvPr id="15" name="Rectangle 4">
            <a:extLst>
              <a:ext uri="{FF2B5EF4-FFF2-40B4-BE49-F238E27FC236}">
                <a16:creationId xmlns:a16="http://schemas.microsoft.com/office/drawing/2014/main" id="{FCE68DA7-818E-478A-83CA-8E1662CE67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342" y="0"/>
            <a:ext cx="10116855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820738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228725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36713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571500" indent="-571500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altLang="zh-CN" sz="4400" b="1" dirty="0">
                <a:solidFill>
                  <a:schemeClr val="tx2"/>
                </a:solidFill>
              </a:rPr>
              <a:t>7.5 </a:t>
            </a:r>
            <a:r>
              <a:rPr lang="zh-CN" altLang="en-US" sz="4400" b="1" dirty="0">
                <a:solidFill>
                  <a:schemeClr val="tx2"/>
                </a:solidFill>
              </a:rPr>
              <a:t>拓扑排序</a:t>
            </a:r>
          </a:p>
        </p:txBody>
      </p:sp>
      <p:sp>
        <p:nvSpPr>
          <p:cNvPr id="16" name="object 12">
            <a:extLst>
              <a:ext uri="{FF2B5EF4-FFF2-40B4-BE49-F238E27FC236}">
                <a16:creationId xmlns:a16="http://schemas.microsoft.com/office/drawing/2014/main" id="{E137F6C8-D047-490D-B0B3-142E8D0C9927}"/>
              </a:ext>
            </a:extLst>
          </p:cNvPr>
          <p:cNvSpPr txBox="1"/>
          <p:nvPr/>
        </p:nvSpPr>
        <p:spPr>
          <a:xfrm>
            <a:off x="4130935" y="5817361"/>
            <a:ext cx="17576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FF9A33"/>
                </a:solidFill>
                <a:latin typeface="Wingdings"/>
                <a:cs typeface="Wingdings"/>
              </a:rPr>
              <a:t></a:t>
            </a:r>
            <a:r>
              <a:rPr sz="3600" dirty="0">
                <a:solidFill>
                  <a:srgbClr val="FF9A33"/>
                </a:solidFill>
                <a:latin typeface="Times New Roman"/>
                <a:cs typeface="Times New Roman"/>
              </a:rPr>
              <a:t> </a:t>
            </a:r>
            <a:r>
              <a:rPr sz="2000" b="1" i="1" spc="-5" dirty="0">
                <a:latin typeface="Times New Roman"/>
                <a:cs typeface="Times New Roman"/>
              </a:rPr>
              <a:t>T </a:t>
            </a:r>
            <a:r>
              <a:rPr sz="2000" b="1" spc="-5" dirty="0">
                <a:latin typeface="Times New Roman"/>
                <a:cs typeface="Times New Roman"/>
              </a:rPr>
              <a:t>= O( |V|</a:t>
            </a:r>
            <a:r>
              <a:rPr sz="1950" b="1" spc="-7" baseline="25641" dirty="0">
                <a:latin typeface="Times New Roman"/>
                <a:cs typeface="Times New Roman"/>
              </a:rPr>
              <a:t>2</a:t>
            </a:r>
            <a:r>
              <a:rPr sz="1950" b="1" spc="292" baseline="25641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)</a:t>
            </a:r>
            <a:endParaRPr sz="2000" dirty="0">
              <a:latin typeface="Times New Roman"/>
              <a:cs typeface="Times New Roman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A4388CED-9878-4425-BCB0-37C0865FD2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3433" y="1100428"/>
            <a:ext cx="8561905" cy="4657143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0C2DB2CE-7494-439D-8310-2AB90E5C88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4536" y="2270033"/>
            <a:ext cx="5351701" cy="1158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651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3">
            <a:extLst>
              <a:ext uri="{FF2B5EF4-FFF2-40B4-BE49-F238E27FC236}">
                <a16:creationId xmlns:a16="http://schemas.microsoft.com/office/drawing/2014/main" id="{F1AF7EBB-0054-4933-9DFC-5E15AA625439}"/>
              </a:ext>
            </a:extLst>
          </p:cNvPr>
          <p:cNvSpPr txBox="1">
            <a:spLocks/>
          </p:cNvSpPr>
          <p:nvPr/>
        </p:nvSpPr>
        <p:spPr>
          <a:xfrm>
            <a:off x="1095910" y="1031844"/>
            <a:ext cx="9948328" cy="56682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3600" spc="-10" dirty="0">
                <a:solidFill>
                  <a:srgbClr val="7030A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算法</a:t>
            </a:r>
          </a:p>
        </p:txBody>
      </p:sp>
      <p:sp>
        <p:nvSpPr>
          <p:cNvPr id="15" name="Rectangle 4">
            <a:extLst>
              <a:ext uri="{FF2B5EF4-FFF2-40B4-BE49-F238E27FC236}">
                <a16:creationId xmlns:a16="http://schemas.microsoft.com/office/drawing/2014/main" id="{FCE68DA7-818E-478A-83CA-8E1662CE67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342" y="0"/>
            <a:ext cx="10116855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820738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228725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36713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571500" indent="-571500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altLang="zh-CN" sz="4400" b="1" dirty="0">
                <a:solidFill>
                  <a:schemeClr val="tx2"/>
                </a:solidFill>
              </a:rPr>
              <a:t>7.5 </a:t>
            </a:r>
            <a:r>
              <a:rPr lang="zh-CN" altLang="en-US" sz="4400" b="1" dirty="0">
                <a:solidFill>
                  <a:schemeClr val="tx2"/>
                </a:solidFill>
              </a:rPr>
              <a:t>拓扑排序</a:t>
            </a:r>
          </a:p>
        </p:txBody>
      </p:sp>
      <p:sp>
        <p:nvSpPr>
          <p:cNvPr id="17" name="object 8">
            <a:extLst>
              <a:ext uri="{FF2B5EF4-FFF2-40B4-BE49-F238E27FC236}">
                <a16:creationId xmlns:a16="http://schemas.microsoft.com/office/drawing/2014/main" id="{8DA23D2A-93E9-4278-8C61-CACDB184FA16}"/>
              </a:ext>
            </a:extLst>
          </p:cNvPr>
          <p:cNvSpPr txBox="1"/>
          <p:nvPr/>
        </p:nvSpPr>
        <p:spPr>
          <a:xfrm>
            <a:off x="1311534" y="1742185"/>
            <a:ext cx="8645265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CC6500"/>
              </a:buClr>
              <a:buSzPct val="6666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3000" b="1" spc="-5" dirty="0">
                <a:latin typeface="楷体_GB2312" panose="02010609030101010101" pitchFamily="49" charset="-122"/>
                <a:ea typeface="楷体_GB2312" panose="02010609030101010101" pitchFamily="49" charset="-122"/>
                <a:cs typeface="宋体"/>
              </a:rPr>
              <a:t>随时将入度变</a:t>
            </a:r>
            <a:r>
              <a:rPr sz="3000" b="1" spc="-10" dirty="0">
                <a:latin typeface="楷体_GB2312" panose="02010609030101010101" pitchFamily="49" charset="-122"/>
                <a:ea typeface="楷体_GB2312" panose="02010609030101010101" pitchFamily="49" charset="-122"/>
                <a:cs typeface="宋体"/>
              </a:rPr>
              <a:t>为</a:t>
            </a:r>
            <a:r>
              <a:rPr sz="3000" b="1" spc="-5" dirty="0">
                <a:latin typeface="楷体_GB2312" panose="02010609030101010101" pitchFamily="49" charset="-122"/>
                <a:ea typeface="楷体_GB2312" panose="02010609030101010101" pitchFamily="49" charset="-122"/>
                <a:cs typeface="Arial"/>
              </a:rPr>
              <a:t>0</a:t>
            </a:r>
            <a:r>
              <a:rPr sz="3000" b="1" spc="-5" dirty="0">
                <a:latin typeface="楷体_GB2312" panose="02010609030101010101" pitchFamily="49" charset="-122"/>
                <a:ea typeface="楷体_GB2312" panose="02010609030101010101" pitchFamily="49" charset="-122"/>
                <a:cs typeface="宋体"/>
              </a:rPr>
              <a:t>的顶点放到一个容器里</a:t>
            </a:r>
            <a:endParaRPr sz="1600" dirty="0">
              <a:latin typeface="楷体_GB2312" panose="02010609030101010101" pitchFamily="49" charset="-122"/>
              <a:ea typeface="楷体_GB2312" panose="02010609030101010101" pitchFamily="49" charset="-122"/>
              <a:cs typeface="Courier New"/>
            </a:endParaRPr>
          </a:p>
        </p:txBody>
      </p:sp>
      <p:sp>
        <p:nvSpPr>
          <p:cNvPr id="20" name="object 11">
            <a:extLst>
              <a:ext uri="{FF2B5EF4-FFF2-40B4-BE49-F238E27FC236}">
                <a16:creationId xmlns:a16="http://schemas.microsoft.com/office/drawing/2014/main" id="{142ADC6E-B9CB-404C-92DA-A4A27F9D96AE}"/>
              </a:ext>
            </a:extLst>
          </p:cNvPr>
          <p:cNvSpPr txBox="1"/>
          <p:nvPr/>
        </p:nvSpPr>
        <p:spPr>
          <a:xfrm>
            <a:off x="7264401" y="3234310"/>
            <a:ext cx="2718213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FF9A33"/>
                </a:solidFill>
                <a:latin typeface="Wingdings"/>
                <a:cs typeface="Wingdings"/>
              </a:rPr>
              <a:t></a:t>
            </a:r>
            <a:r>
              <a:rPr sz="3600" dirty="0">
                <a:solidFill>
                  <a:srgbClr val="FF9A33"/>
                </a:solidFill>
                <a:latin typeface="Times New Roman"/>
                <a:cs typeface="Times New Roman"/>
              </a:rPr>
              <a:t> </a:t>
            </a:r>
            <a:r>
              <a:rPr sz="2000" b="1" i="1" spc="-5" dirty="0">
                <a:latin typeface="Times New Roman"/>
                <a:cs typeface="Times New Roman"/>
              </a:rPr>
              <a:t>T </a:t>
            </a:r>
            <a:r>
              <a:rPr sz="2000" b="1" spc="-5" dirty="0">
                <a:latin typeface="Times New Roman"/>
                <a:cs typeface="Times New Roman"/>
              </a:rPr>
              <a:t>= O( |V| + |E|</a:t>
            </a:r>
            <a:r>
              <a:rPr sz="2000" b="1" spc="40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1" name="object 12">
            <a:extLst>
              <a:ext uri="{FF2B5EF4-FFF2-40B4-BE49-F238E27FC236}">
                <a16:creationId xmlns:a16="http://schemas.microsoft.com/office/drawing/2014/main" id="{A094607F-3C30-4957-82F2-2FFE7DC3FFFA}"/>
              </a:ext>
            </a:extLst>
          </p:cNvPr>
          <p:cNvSpPr txBox="1"/>
          <p:nvPr/>
        </p:nvSpPr>
        <p:spPr>
          <a:xfrm>
            <a:off x="6866609" y="4475746"/>
            <a:ext cx="3779838" cy="732508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 algn="just">
              <a:lnSpc>
                <a:spcPct val="95000"/>
              </a:lnSpc>
              <a:spcBef>
                <a:spcPts val="240"/>
              </a:spcBef>
            </a:pPr>
            <a:r>
              <a:rPr sz="2400" b="1" dirty="0" err="1">
                <a:latin typeface="楷体_GB2312" panose="02010609030101010101" pitchFamily="49" charset="-122"/>
                <a:ea typeface="楷体_GB2312" panose="02010609030101010101" pitchFamily="49" charset="-122"/>
                <a:cs typeface="宋体"/>
              </a:rPr>
              <a:t>此算法可以用来检测有向图是否</a:t>
            </a:r>
            <a:r>
              <a:rPr sz="2400" b="1" spc="-45" dirty="0" err="1">
                <a:latin typeface="楷体_GB2312" panose="02010609030101010101" pitchFamily="49" charset="-122"/>
                <a:ea typeface="楷体_GB2312" panose="02010609030101010101" pitchFamily="49" charset="-122"/>
                <a:cs typeface="Times New Roman"/>
              </a:rPr>
              <a:t>DAG</a:t>
            </a:r>
            <a:endParaRPr sz="2400" dirty="0">
              <a:latin typeface="楷体_GB2312" panose="02010609030101010101" pitchFamily="49" charset="-122"/>
              <a:ea typeface="楷体_GB2312" panose="02010609030101010101" pitchFamily="49" charset="-122"/>
              <a:cs typeface="Times New Roman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893D01D1-00FB-40AC-8204-73FE136B61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035" y="2286009"/>
            <a:ext cx="5459228" cy="4571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789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3">
            <a:extLst>
              <a:ext uri="{FF2B5EF4-FFF2-40B4-BE49-F238E27FC236}">
                <a16:creationId xmlns:a16="http://schemas.microsoft.com/office/drawing/2014/main" id="{66079C5C-85C3-4DB5-94D4-C4669B1E3CBB}"/>
              </a:ext>
            </a:extLst>
          </p:cNvPr>
          <p:cNvSpPr txBox="1"/>
          <p:nvPr/>
        </p:nvSpPr>
        <p:spPr>
          <a:xfrm>
            <a:off x="824334" y="440147"/>
            <a:ext cx="10274883" cy="534697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890" marR="429895" algn="just">
              <a:spcBef>
                <a:spcPts val="95"/>
              </a:spcBef>
              <a:spcAft>
                <a:spcPts val="0"/>
              </a:spcAft>
              <a:tabLst>
                <a:tab pos="355600" algn="l"/>
              </a:tabLst>
            </a:pPr>
            <a:r>
              <a:rPr lang="en-US" sz="1800" b="1" kern="1200" dirty="0">
                <a:solidFill>
                  <a:srgbClr val="000000"/>
                </a:solidFill>
                <a:effectLst/>
                <a:latin typeface="楷体" panose="02010609060101010101" pitchFamily="49" charset="-122"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b="1" dirty="0">
                <a:solidFill>
                  <a:srgbClr val="000000"/>
                </a:solidFill>
                <a:latin typeface="等线" panose="02010600030101010101" pitchFamily="2" charset="-122"/>
                <a:ea typeface="楷体" panose="02010609060101010101" pitchFamily="49" charset="-122"/>
                <a:cs typeface="Times New Roman" panose="02020603050405020304" pitchFamily="18" charset="0"/>
              </a:rPr>
              <a:t>.</a:t>
            </a:r>
            <a:r>
              <a:rPr lang="zh-CN" altLang="en-US" b="1" dirty="0">
                <a:solidFill>
                  <a:srgbClr val="000000"/>
                </a:solidFill>
                <a:latin typeface="等线" panose="02010600030101010101" pitchFamily="2" charset="-122"/>
                <a:ea typeface="楷体" panose="02010609060101010101" pitchFamily="49" charset="-122"/>
                <a:cs typeface="Times New Roman" panose="02020603050405020304" pitchFamily="18" charset="0"/>
              </a:rPr>
              <a:t> 下列关于最小生成树的叙述中，正确的是</a:t>
            </a:r>
            <a:r>
              <a:rPr lang="en-US" altLang="zh-CN" b="1" dirty="0">
                <a:solidFill>
                  <a:srgbClr val="000000"/>
                </a:solidFill>
                <a:latin typeface="等线" panose="02010600030101010101" pitchFamily="2" charset="-122"/>
                <a:ea typeface="楷体" panose="02010609060101010101" pitchFamily="49" charset="-122"/>
                <a:cs typeface="Times New Roman" panose="02020603050405020304" pitchFamily="18" charset="0"/>
              </a:rPr>
              <a:t>(     )</a:t>
            </a:r>
            <a:r>
              <a:rPr lang="zh-CN" altLang="en-US" b="1" dirty="0">
                <a:solidFill>
                  <a:srgbClr val="000000"/>
                </a:solidFill>
                <a:latin typeface="等线" panose="02010600030101010101" pitchFamily="2" charset="-122"/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</a:p>
          <a:p>
            <a:pPr marL="8890" marR="429895" algn="just">
              <a:spcBef>
                <a:spcPts val="95"/>
              </a:spcBef>
              <a:spcAft>
                <a:spcPts val="0"/>
              </a:spcAft>
              <a:tabLst>
                <a:tab pos="355600" algn="l"/>
              </a:tabLst>
            </a:pPr>
            <a:r>
              <a:rPr lang="en-US" altLang="zh-CN" b="1" dirty="0">
                <a:solidFill>
                  <a:srgbClr val="000000"/>
                </a:solidFill>
                <a:latin typeface="等线" panose="02010600030101010101" pitchFamily="2" charset="-122"/>
                <a:ea typeface="楷体" panose="02010609060101010101" pitchFamily="49" charset="-122"/>
                <a:cs typeface="Times New Roman" panose="02020603050405020304" pitchFamily="18" charset="0"/>
              </a:rPr>
              <a:t>A. </a:t>
            </a:r>
            <a:r>
              <a:rPr lang="zh-CN" altLang="en-US" b="1" dirty="0">
                <a:solidFill>
                  <a:srgbClr val="000000"/>
                </a:solidFill>
                <a:latin typeface="等线" panose="02010600030101010101" pitchFamily="2" charset="-122"/>
                <a:ea typeface="楷体" panose="02010609060101010101" pitchFamily="49" charset="-122"/>
                <a:cs typeface="Times New Roman" panose="02020603050405020304" pitchFamily="18" charset="0"/>
              </a:rPr>
              <a:t>普里姆（</a:t>
            </a:r>
            <a:r>
              <a:rPr lang="en-US" altLang="zh-CN" b="1" dirty="0">
                <a:solidFill>
                  <a:srgbClr val="000000"/>
                </a:solidFill>
                <a:latin typeface="等线" panose="02010600030101010101" pitchFamily="2" charset="-122"/>
                <a:ea typeface="楷体" panose="02010609060101010101" pitchFamily="49" charset="-122"/>
                <a:cs typeface="Times New Roman" panose="02020603050405020304" pitchFamily="18" charset="0"/>
              </a:rPr>
              <a:t>Prim</a:t>
            </a:r>
            <a:r>
              <a:rPr lang="zh-CN" altLang="en-US" b="1" dirty="0">
                <a:solidFill>
                  <a:srgbClr val="000000"/>
                </a:solidFill>
                <a:latin typeface="等线" panose="02010600030101010101" pitchFamily="2" charset="-122"/>
                <a:ea typeface="楷体" panose="02010609060101010101" pitchFamily="49" charset="-122"/>
                <a:cs typeface="Times New Roman" panose="02020603050405020304" pitchFamily="18" charset="0"/>
              </a:rPr>
              <a:t>）算法和克鲁斯卡尔（</a:t>
            </a:r>
            <a:r>
              <a:rPr lang="en-US" altLang="zh-CN" b="1" dirty="0">
                <a:solidFill>
                  <a:srgbClr val="000000"/>
                </a:solidFill>
                <a:latin typeface="等线" panose="02010600030101010101" pitchFamily="2" charset="-122"/>
                <a:ea typeface="楷体" panose="02010609060101010101" pitchFamily="49" charset="-122"/>
                <a:cs typeface="Times New Roman" panose="02020603050405020304" pitchFamily="18" charset="0"/>
              </a:rPr>
              <a:t>Kruskal</a:t>
            </a:r>
            <a:r>
              <a:rPr lang="zh-CN" altLang="en-US" b="1" dirty="0">
                <a:solidFill>
                  <a:srgbClr val="000000"/>
                </a:solidFill>
                <a:latin typeface="等线" panose="02010600030101010101" pitchFamily="2" charset="-122"/>
                <a:ea typeface="楷体" panose="02010609060101010101" pitchFamily="49" charset="-122"/>
                <a:cs typeface="Times New Roman" panose="02020603050405020304" pitchFamily="18" charset="0"/>
              </a:rPr>
              <a:t>）算法的时间复杂度相同。</a:t>
            </a:r>
          </a:p>
          <a:p>
            <a:pPr marL="8890" marR="429895" algn="just">
              <a:spcBef>
                <a:spcPts val="95"/>
              </a:spcBef>
              <a:spcAft>
                <a:spcPts val="0"/>
              </a:spcAft>
              <a:tabLst>
                <a:tab pos="355600" algn="l"/>
              </a:tabLst>
            </a:pPr>
            <a:r>
              <a:rPr lang="en-US" altLang="zh-CN" b="1" dirty="0">
                <a:solidFill>
                  <a:srgbClr val="000000"/>
                </a:solidFill>
                <a:latin typeface="等线" panose="02010600030101010101" pitchFamily="2" charset="-122"/>
                <a:ea typeface="楷体" panose="02010609060101010101" pitchFamily="49" charset="-122"/>
                <a:cs typeface="Times New Roman" panose="02020603050405020304" pitchFamily="18" charset="0"/>
              </a:rPr>
              <a:t>B. </a:t>
            </a:r>
            <a:r>
              <a:rPr lang="zh-CN" altLang="en-US" b="1" dirty="0">
                <a:solidFill>
                  <a:srgbClr val="000000"/>
                </a:solidFill>
                <a:latin typeface="等线" panose="02010600030101010101" pitchFamily="2" charset="-122"/>
                <a:ea typeface="楷体" panose="02010609060101010101" pitchFamily="49" charset="-122"/>
                <a:cs typeface="Times New Roman" panose="02020603050405020304" pitchFamily="18" charset="0"/>
              </a:rPr>
              <a:t>克鲁斯卡尔（</a:t>
            </a:r>
            <a:r>
              <a:rPr lang="en-US" altLang="zh-CN" b="1" dirty="0">
                <a:solidFill>
                  <a:srgbClr val="000000"/>
                </a:solidFill>
                <a:latin typeface="等线" panose="02010600030101010101" pitchFamily="2" charset="-122"/>
                <a:ea typeface="楷体" panose="02010609060101010101" pitchFamily="49" charset="-122"/>
                <a:cs typeface="Times New Roman" panose="02020603050405020304" pitchFamily="18" charset="0"/>
              </a:rPr>
              <a:t>Kruskal</a:t>
            </a:r>
            <a:r>
              <a:rPr lang="zh-CN" altLang="en-US" b="1" dirty="0">
                <a:solidFill>
                  <a:srgbClr val="000000"/>
                </a:solidFill>
                <a:latin typeface="等线" panose="02010600030101010101" pitchFamily="2" charset="-122"/>
                <a:ea typeface="楷体" panose="02010609060101010101" pitchFamily="49" charset="-122"/>
                <a:cs typeface="Times New Roman" panose="02020603050405020304" pitchFamily="18" charset="0"/>
              </a:rPr>
              <a:t>）算法与图中的边数无关，因此适合求解顶点多边少的稀疏图。</a:t>
            </a:r>
          </a:p>
          <a:p>
            <a:pPr marL="8890" marR="429895" algn="just">
              <a:spcBef>
                <a:spcPts val="95"/>
              </a:spcBef>
              <a:spcAft>
                <a:spcPts val="0"/>
              </a:spcAft>
              <a:tabLst>
                <a:tab pos="355600" algn="l"/>
              </a:tabLst>
            </a:pPr>
            <a:r>
              <a:rPr lang="en-US" altLang="zh-CN" b="1" dirty="0">
                <a:solidFill>
                  <a:srgbClr val="000000"/>
                </a:solidFill>
                <a:latin typeface="等线" panose="02010600030101010101" pitchFamily="2" charset="-122"/>
                <a:ea typeface="楷体" panose="02010609060101010101" pitchFamily="49" charset="-122"/>
                <a:cs typeface="Times New Roman" panose="02020603050405020304" pitchFamily="18" charset="0"/>
              </a:rPr>
              <a:t>C. </a:t>
            </a:r>
            <a:r>
              <a:rPr lang="zh-CN" altLang="en-US" b="1" dirty="0">
                <a:solidFill>
                  <a:srgbClr val="000000"/>
                </a:solidFill>
                <a:latin typeface="等线" panose="02010600030101010101" pitchFamily="2" charset="-122"/>
                <a:ea typeface="楷体" panose="02010609060101010101" pitchFamily="49" charset="-122"/>
                <a:cs typeface="Times New Roman" panose="02020603050405020304" pitchFamily="18" charset="0"/>
              </a:rPr>
              <a:t>最小生成树不唯一，但总代价唯一。</a:t>
            </a:r>
          </a:p>
          <a:p>
            <a:pPr marL="8890" marR="429895" algn="just">
              <a:spcBef>
                <a:spcPts val="95"/>
              </a:spcBef>
              <a:spcAft>
                <a:spcPts val="0"/>
              </a:spcAft>
              <a:tabLst>
                <a:tab pos="355600" algn="l"/>
              </a:tabLst>
            </a:pPr>
            <a:r>
              <a:rPr lang="en-US" altLang="zh-CN" b="1" dirty="0">
                <a:solidFill>
                  <a:srgbClr val="000000"/>
                </a:solidFill>
                <a:latin typeface="等线" panose="02010600030101010101" pitchFamily="2" charset="-122"/>
                <a:ea typeface="楷体" panose="02010609060101010101" pitchFamily="49" charset="-122"/>
                <a:cs typeface="Times New Roman" panose="02020603050405020304" pitchFamily="18" charset="0"/>
              </a:rPr>
              <a:t>D. </a:t>
            </a:r>
            <a:r>
              <a:rPr lang="zh-CN" altLang="en-US" b="1" dirty="0">
                <a:solidFill>
                  <a:srgbClr val="000000"/>
                </a:solidFill>
                <a:latin typeface="等线" panose="02010600030101010101" pitchFamily="2" charset="-122"/>
                <a:ea typeface="楷体" panose="02010609060101010101" pitchFamily="49" charset="-122"/>
                <a:cs typeface="Times New Roman" panose="02020603050405020304" pitchFamily="18" charset="0"/>
              </a:rPr>
              <a:t>所有权值最小的边一定会出现在所有的最小生成树中。</a:t>
            </a:r>
          </a:p>
          <a:p>
            <a:pPr marL="8890" marR="429895" algn="just">
              <a:spcBef>
                <a:spcPts val="95"/>
              </a:spcBef>
              <a:spcAft>
                <a:spcPts val="0"/>
              </a:spcAft>
              <a:tabLst>
                <a:tab pos="355600" algn="l"/>
              </a:tabLst>
            </a:pPr>
            <a:r>
              <a:rPr lang="en-US" altLang="zh-CN" b="1" dirty="0">
                <a:solidFill>
                  <a:srgbClr val="000000"/>
                </a:solidFill>
                <a:latin typeface="等线" panose="02010600030101010101" pitchFamily="2" charset="-122"/>
                <a:ea typeface="楷体" panose="02010609060101010101" pitchFamily="49" charset="-122"/>
                <a:cs typeface="Times New Roman" panose="02020603050405020304" pitchFamily="18" charset="0"/>
              </a:rPr>
              <a:t>E. </a:t>
            </a:r>
            <a:r>
              <a:rPr lang="zh-CN" altLang="en-US" b="1" dirty="0">
                <a:solidFill>
                  <a:srgbClr val="000000"/>
                </a:solidFill>
                <a:latin typeface="等线" panose="02010600030101010101" pitchFamily="2" charset="-122"/>
                <a:ea typeface="楷体" panose="02010609060101010101" pitchFamily="49" charset="-122"/>
                <a:cs typeface="Times New Roman" panose="02020603050405020304" pitchFamily="18" charset="0"/>
              </a:rPr>
              <a:t>使用普里姆（</a:t>
            </a:r>
            <a:r>
              <a:rPr lang="en-US" altLang="zh-CN" b="1" dirty="0">
                <a:solidFill>
                  <a:srgbClr val="000000"/>
                </a:solidFill>
                <a:latin typeface="等线" panose="02010600030101010101" pitchFamily="2" charset="-122"/>
                <a:ea typeface="楷体" panose="02010609060101010101" pitchFamily="49" charset="-122"/>
                <a:cs typeface="Times New Roman" panose="02020603050405020304" pitchFamily="18" charset="0"/>
              </a:rPr>
              <a:t>Prim</a:t>
            </a:r>
            <a:r>
              <a:rPr lang="zh-CN" altLang="en-US" b="1" dirty="0">
                <a:solidFill>
                  <a:srgbClr val="000000"/>
                </a:solidFill>
                <a:latin typeface="等线" panose="02010600030101010101" pitchFamily="2" charset="-122"/>
                <a:ea typeface="楷体" panose="02010609060101010101" pitchFamily="49" charset="-122"/>
                <a:cs typeface="Times New Roman" panose="02020603050405020304" pitchFamily="18" charset="0"/>
              </a:rPr>
              <a:t>）算法从不同顶点开始得到的最小生成树一定相同。</a:t>
            </a:r>
          </a:p>
          <a:p>
            <a:pPr marL="8890" marR="429895" algn="just">
              <a:spcBef>
                <a:spcPts val="95"/>
              </a:spcBef>
              <a:spcAft>
                <a:spcPts val="0"/>
              </a:spcAft>
              <a:tabLst>
                <a:tab pos="355600" algn="l"/>
              </a:tabLst>
            </a:pPr>
            <a:r>
              <a:rPr lang="en-US" altLang="zh-CN" b="1" dirty="0">
                <a:solidFill>
                  <a:srgbClr val="000000"/>
                </a:solidFill>
                <a:latin typeface="等线" panose="02010600030101010101" pitchFamily="2" charset="-122"/>
                <a:ea typeface="楷体" panose="02010609060101010101" pitchFamily="49" charset="-122"/>
                <a:cs typeface="Times New Roman" panose="02020603050405020304" pitchFamily="18" charset="0"/>
              </a:rPr>
              <a:t>F. </a:t>
            </a:r>
            <a:r>
              <a:rPr lang="zh-CN" altLang="en-US" b="1" dirty="0">
                <a:solidFill>
                  <a:srgbClr val="000000"/>
                </a:solidFill>
                <a:latin typeface="等线" panose="02010600030101010101" pitchFamily="2" charset="-122"/>
                <a:ea typeface="楷体" panose="02010609060101010101" pitchFamily="49" charset="-122"/>
                <a:cs typeface="Times New Roman" panose="02020603050405020304" pitchFamily="18" charset="0"/>
              </a:rPr>
              <a:t>使用普里姆（</a:t>
            </a:r>
            <a:r>
              <a:rPr lang="en-US" altLang="zh-CN" b="1" dirty="0">
                <a:solidFill>
                  <a:srgbClr val="000000"/>
                </a:solidFill>
                <a:latin typeface="等线" panose="02010600030101010101" pitchFamily="2" charset="-122"/>
                <a:ea typeface="楷体" panose="02010609060101010101" pitchFamily="49" charset="-122"/>
                <a:cs typeface="Times New Roman" panose="02020603050405020304" pitchFamily="18" charset="0"/>
              </a:rPr>
              <a:t>Prim</a:t>
            </a:r>
            <a:r>
              <a:rPr lang="zh-CN" altLang="en-US" b="1" dirty="0">
                <a:solidFill>
                  <a:srgbClr val="000000"/>
                </a:solidFill>
                <a:latin typeface="等线" panose="02010600030101010101" pitchFamily="2" charset="-122"/>
                <a:ea typeface="楷体" panose="02010609060101010101" pitchFamily="49" charset="-122"/>
                <a:cs typeface="Times New Roman" panose="02020603050405020304" pitchFamily="18" charset="0"/>
              </a:rPr>
              <a:t>）算法和克鲁斯卡尔（</a:t>
            </a:r>
            <a:r>
              <a:rPr lang="en-US" altLang="zh-CN" b="1" dirty="0">
                <a:solidFill>
                  <a:srgbClr val="000000"/>
                </a:solidFill>
                <a:latin typeface="等线" panose="02010600030101010101" pitchFamily="2" charset="-122"/>
                <a:ea typeface="楷体" panose="02010609060101010101" pitchFamily="49" charset="-122"/>
                <a:cs typeface="Times New Roman" panose="02020603050405020304" pitchFamily="18" charset="0"/>
              </a:rPr>
              <a:t>Kruskal</a:t>
            </a:r>
            <a:r>
              <a:rPr lang="zh-CN" altLang="en-US" b="1" dirty="0">
                <a:solidFill>
                  <a:srgbClr val="000000"/>
                </a:solidFill>
                <a:latin typeface="等线" panose="02010600030101010101" pitchFamily="2" charset="-122"/>
                <a:ea typeface="楷体" panose="02010609060101010101" pitchFamily="49" charset="-122"/>
                <a:cs typeface="Times New Roman" panose="02020603050405020304" pitchFamily="18" charset="0"/>
              </a:rPr>
              <a:t>）算法得到的最小生成树总不相同。</a:t>
            </a:r>
            <a:endParaRPr lang="en-US" altLang="zh-CN" b="1" dirty="0">
              <a:solidFill>
                <a:srgbClr val="000000"/>
              </a:solidFill>
              <a:latin typeface="等线" panose="02010600030101010101" pitchFamily="2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8890" marR="429895" algn="just">
              <a:spcBef>
                <a:spcPts val="95"/>
              </a:spcBef>
              <a:spcAft>
                <a:spcPts val="0"/>
              </a:spcAft>
              <a:tabLst>
                <a:tab pos="355600" algn="l"/>
              </a:tabLst>
            </a:pPr>
            <a:endParaRPr lang="zh-CN" sz="105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8890" marR="429895" algn="just">
              <a:spcBef>
                <a:spcPts val="95"/>
              </a:spcBef>
              <a:spcAft>
                <a:spcPts val="0"/>
              </a:spcAft>
              <a:tabLst>
                <a:tab pos="355600" algn="l"/>
              </a:tabLst>
            </a:pPr>
            <a:r>
              <a:rPr lang="en-US" sz="1800" b="1" kern="1200" dirty="0">
                <a:solidFill>
                  <a:srgbClr val="000000"/>
                </a:solidFill>
                <a:effectLst/>
                <a:latin typeface="楷体" panose="02010609060101010101" pitchFamily="49" charset="-122"/>
                <a:ea typeface="等线" panose="02010600030101010101" pitchFamily="2" charset="-122"/>
                <a:cs typeface="Times New Roman" panose="02020603050405020304" pitchFamily="18" charset="0"/>
              </a:rPr>
              <a:t>2.</a:t>
            </a:r>
            <a:r>
              <a:rPr lang="zh-CN" altLang="en-US" sz="1800" b="1" kern="12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楷体" panose="02010609060101010101" pitchFamily="49" charset="-122"/>
                <a:cs typeface="Times New Roman" panose="02020603050405020304" pitchFamily="18" charset="0"/>
              </a:rPr>
              <a:t> 对右图的有向图进行拓扑排序，得到的拓扑序列可能是 </a:t>
            </a:r>
            <a:r>
              <a:rPr lang="en-US" altLang="zh-CN" sz="1800" b="1" kern="12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楷体" panose="02010609060101010101" pitchFamily="49" charset="-122"/>
                <a:cs typeface="Times New Roman" panose="02020603050405020304" pitchFamily="18" charset="0"/>
              </a:rPr>
              <a:t>(     )</a:t>
            </a:r>
            <a:r>
              <a:rPr lang="zh-CN" altLang="en-US" sz="1800" b="1" kern="12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</a:p>
          <a:p>
            <a:pPr marL="351790" marR="429895" indent="-342900" algn="just">
              <a:spcBef>
                <a:spcPts val="95"/>
              </a:spcBef>
              <a:spcAft>
                <a:spcPts val="0"/>
              </a:spcAft>
              <a:buAutoNum type="alphaUcPeriod"/>
              <a:tabLst>
                <a:tab pos="355600" algn="l"/>
              </a:tabLst>
            </a:pPr>
            <a:r>
              <a:rPr lang="en-US" altLang="zh-CN" sz="1800" b="1" kern="12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楷体" panose="02010609060101010101" pitchFamily="49" charset="-122"/>
                <a:cs typeface="Times New Roman" panose="02020603050405020304" pitchFamily="18" charset="0"/>
              </a:rPr>
              <a:t>3,1,2,6,4,5   B. 3,1,2,4,6,5  C. 3,1,4,2,5,6   D. 3,1,4,2,6,5</a:t>
            </a:r>
          </a:p>
          <a:p>
            <a:pPr marL="237490" marR="429895" indent="-228600" algn="just">
              <a:spcBef>
                <a:spcPts val="95"/>
              </a:spcBef>
              <a:spcAft>
                <a:spcPts val="0"/>
              </a:spcAft>
              <a:buAutoNum type="alphaUcPeriod"/>
              <a:tabLst>
                <a:tab pos="355600" algn="l"/>
              </a:tabLst>
            </a:pPr>
            <a:endParaRPr lang="zh-CN" sz="105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sz="1800" b="1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3. 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下列关于图的叙述中，正确的是（）</a:t>
            </a:r>
            <a:endParaRPr lang="zh-CN" sz="105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sz="1800" b="1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A. </a:t>
            </a:r>
            <a:r>
              <a:rPr lang="zh-CN" altLang="en-US" sz="1800" b="1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回路是简单路径</a:t>
            </a:r>
            <a:endParaRPr lang="en-US" altLang="zh-CN" sz="1800" b="1" kern="1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/>
            <a:r>
              <a:rPr lang="en-US" sz="1800" b="1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sz="1800" b="1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B. </a:t>
            </a:r>
            <a:r>
              <a:rPr lang="zh-CN" altLang="en-US" sz="1800" b="1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存储稀疏图，用邻接矩阵比邻接表更省空间</a:t>
            </a:r>
            <a:endParaRPr lang="en-US" altLang="zh-CN" sz="1800" b="1" kern="1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/>
            <a:r>
              <a:rPr lang="en-US" sz="1800" b="1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C. 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若有向图中存在拓扑序列，则改图不存在回路。</a:t>
            </a:r>
            <a:endParaRPr lang="en-US" altLang="zh-CN" b="1" dirty="0">
              <a:solidFill>
                <a:srgbClr val="00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/>
            <a:endParaRPr lang="en-US" altLang="zh-CN" sz="1050" b="1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4. 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求右图所带权图的最小生成树时，可能是</a:t>
            </a:r>
            <a:r>
              <a:rPr lang="zh-CN" altLang="en-US" b="1" dirty="0">
                <a:solidFill>
                  <a:srgbClr val="000000"/>
                </a:solidFill>
                <a:latin typeface="等线" panose="02010600030101010101" pitchFamily="2" charset="-122"/>
                <a:ea typeface="楷体" panose="02010609060101010101" pitchFamily="49" charset="-122"/>
                <a:cs typeface="Times New Roman" panose="02020603050405020304" pitchFamily="18" charset="0"/>
              </a:rPr>
              <a:t>克鲁斯卡尔（</a:t>
            </a:r>
            <a:r>
              <a:rPr lang="en-US" altLang="zh-CN" b="1" dirty="0">
                <a:solidFill>
                  <a:srgbClr val="000000"/>
                </a:solidFill>
                <a:latin typeface="等线" panose="02010600030101010101" pitchFamily="2" charset="-122"/>
                <a:ea typeface="楷体" panose="02010609060101010101" pitchFamily="49" charset="-122"/>
                <a:cs typeface="Times New Roman" panose="02020603050405020304" pitchFamily="18" charset="0"/>
              </a:rPr>
              <a:t>Kruskal</a:t>
            </a:r>
            <a:r>
              <a:rPr lang="zh-CN" altLang="en-US" b="1" dirty="0">
                <a:solidFill>
                  <a:srgbClr val="000000"/>
                </a:solidFill>
                <a:latin typeface="等线" panose="02010600030101010101" pitchFamily="2" charset="-122"/>
                <a:ea typeface="楷体" panose="02010609060101010101" pitchFamily="49" charset="-122"/>
                <a:cs typeface="Times New Roman" panose="02020603050405020304" pitchFamily="18" charset="0"/>
              </a:rPr>
              <a:t>）算法第二次选中，但不是普里姆（</a:t>
            </a:r>
            <a:r>
              <a:rPr lang="en-US" altLang="zh-CN" b="1" dirty="0">
                <a:solidFill>
                  <a:srgbClr val="000000"/>
                </a:solidFill>
                <a:latin typeface="等线" panose="02010600030101010101" pitchFamily="2" charset="-122"/>
                <a:ea typeface="楷体" panose="02010609060101010101" pitchFamily="49" charset="-122"/>
                <a:cs typeface="Times New Roman" panose="02020603050405020304" pitchFamily="18" charset="0"/>
              </a:rPr>
              <a:t>Prim</a:t>
            </a:r>
            <a:r>
              <a:rPr lang="zh-CN" altLang="en-US" b="1" dirty="0">
                <a:solidFill>
                  <a:srgbClr val="000000"/>
                </a:solidFill>
                <a:latin typeface="等线" panose="02010600030101010101" pitchFamily="2" charset="-122"/>
                <a:ea typeface="楷体" panose="02010609060101010101" pitchFamily="49" charset="-122"/>
                <a:cs typeface="Times New Roman" panose="02020603050405020304" pitchFamily="18" charset="0"/>
              </a:rPr>
              <a:t>）算法（从</a:t>
            </a:r>
            <a:r>
              <a:rPr lang="en-US" altLang="zh-CN" b="1" dirty="0">
                <a:solidFill>
                  <a:srgbClr val="000000"/>
                </a:solidFill>
                <a:latin typeface="等线" panose="02010600030101010101" pitchFamily="2" charset="-122"/>
                <a:ea typeface="楷体" panose="02010609060101010101" pitchFamily="49" charset="-122"/>
                <a:cs typeface="Times New Roman" panose="02020603050405020304" pitchFamily="18" charset="0"/>
              </a:rPr>
              <a:t>V4</a:t>
            </a:r>
            <a:r>
              <a:rPr lang="zh-CN" altLang="en-US" b="1" dirty="0">
                <a:solidFill>
                  <a:srgbClr val="000000"/>
                </a:solidFill>
                <a:latin typeface="等线" panose="02010600030101010101" pitchFamily="2" charset="-122"/>
                <a:ea typeface="楷体" panose="02010609060101010101" pitchFamily="49" charset="-122"/>
                <a:cs typeface="Times New Roman" panose="02020603050405020304" pitchFamily="18" charset="0"/>
              </a:rPr>
              <a:t>开始）第二次选中的边是（）</a:t>
            </a:r>
            <a:endParaRPr lang="en-US" altLang="zh-CN" b="1" dirty="0">
              <a:solidFill>
                <a:srgbClr val="000000"/>
              </a:solidFill>
              <a:latin typeface="等线" panose="02010600030101010101" pitchFamily="2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b="1" dirty="0">
                <a:solidFill>
                  <a:srgbClr val="000000"/>
                </a:solidFill>
                <a:latin typeface="等线" panose="02010600030101010101" pitchFamily="2" charset="-122"/>
                <a:ea typeface="楷体" panose="02010609060101010101" pitchFamily="49" charset="-122"/>
                <a:cs typeface="Times New Roman" panose="02020603050405020304" pitchFamily="18" charset="0"/>
              </a:rPr>
              <a:t>A </a:t>
            </a:r>
            <a:r>
              <a:rPr lang="zh-CN" altLang="en-US" b="1" dirty="0">
                <a:solidFill>
                  <a:srgbClr val="000000"/>
                </a:solidFill>
                <a:latin typeface="等线" panose="02010600030101010101" pitchFamily="2" charset="-122"/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b="1" dirty="0">
                <a:solidFill>
                  <a:srgbClr val="000000"/>
                </a:solidFill>
                <a:latin typeface="等线" panose="02010600030101010101" pitchFamily="2" charset="-122"/>
                <a:ea typeface="楷体" panose="02010609060101010101" pitchFamily="49" charset="-122"/>
                <a:cs typeface="Times New Roman" panose="02020603050405020304" pitchFamily="18" charset="0"/>
              </a:rPr>
              <a:t>V1</a:t>
            </a:r>
            <a:r>
              <a:rPr lang="zh-CN" altLang="en-US" b="1" dirty="0">
                <a:solidFill>
                  <a:srgbClr val="000000"/>
                </a:solidFill>
                <a:latin typeface="等线" panose="02010600030101010101" pitchFamily="2" charset="-122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b="1" dirty="0">
                <a:solidFill>
                  <a:srgbClr val="000000"/>
                </a:solidFill>
                <a:latin typeface="等线" panose="02010600030101010101" pitchFamily="2" charset="-122"/>
                <a:ea typeface="楷体" panose="02010609060101010101" pitchFamily="49" charset="-122"/>
                <a:cs typeface="Times New Roman" panose="02020603050405020304" pitchFamily="18" charset="0"/>
              </a:rPr>
              <a:t>V3</a:t>
            </a:r>
            <a:r>
              <a:rPr lang="zh-CN" altLang="en-US" b="1" dirty="0">
                <a:solidFill>
                  <a:srgbClr val="000000"/>
                </a:solidFill>
                <a:latin typeface="等线" panose="02010600030101010101" pitchFamily="2" charset="-122"/>
                <a:ea typeface="楷体" panose="02010609060101010101" pitchFamily="49" charset="-122"/>
                <a:cs typeface="Times New Roman" panose="02020603050405020304" pitchFamily="18" charset="0"/>
              </a:rPr>
              <a:t>）  </a:t>
            </a:r>
            <a:r>
              <a:rPr lang="en-US" altLang="zh-CN" b="1" dirty="0">
                <a:solidFill>
                  <a:srgbClr val="000000"/>
                </a:solidFill>
                <a:latin typeface="等线" panose="02010600030101010101" pitchFamily="2" charset="-122"/>
                <a:ea typeface="楷体" panose="02010609060101010101" pitchFamily="49" charset="-122"/>
                <a:cs typeface="Times New Roman" panose="02020603050405020304" pitchFamily="18" charset="0"/>
              </a:rPr>
              <a:t>B </a:t>
            </a:r>
            <a:r>
              <a:rPr lang="zh-CN" altLang="en-US" b="1" dirty="0">
                <a:solidFill>
                  <a:srgbClr val="000000"/>
                </a:solidFill>
                <a:latin typeface="等线" panose="02010600030101010101" pitchFamily="2" charset="-122"/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b="1" dirty="0">
                <a:solidFill>
                  <a:srgbClr val="000000"/>
                </a:solidFill>
                <a:latin typeface="等线" panose="02010600030101010101" pitchFamily="2" charset="-122"/>
                <a:ea typeface="楷体" panose="02010609060101010101" pitchFamily="49" charset="-122"/>
                <a:cs typeface="Times New Roman" panose="02020603050405020304" pitchFamily="18" charset="0"/>
              </a:rPr>
              <a:t>V1</a:t>
            </a:r>
            <a:r>
              <a:rPr lang="zh-CN" altLang="en-US" b="1" dirty="0">
                <a:solidFill>
                  <a:srgbClr val="000000"/>
                </a:solidFill>
                <a:latin typeface="等线" panose="02010600030101010101" pitchFamily="2" charset="-122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b="1" dirty="0">
                <a:solidFill>
                  <a:srgbClr val="000000"/>
                </a:solidFill>
                <a:latin typeface="等线" panose="02010600030101010101" pitchFamily="2" charset="-122"/>
                <a:ea typeface="楷体" panose="02010609060101010101" pitchFamily="49" charset="-122"/>
                <a:cs typeface="Times New Roman" panose="02020603050405020304" pitchFamily="18" charset="0"/>
              </a:rPr>
              <a:t>V4</a:t>
            </a:r>
            <a:r>
              <a:rPr lang="zh-CN" altLang="en-US" b="1" dirty="0">
                <a:solidFill>
                  <a:srgbClr val="000000"/>
                </a:solidFill>
                <a:latin typeface="等线" panose="02010600030101010101" pitchFamily="2" charset="-122"/>
                <a:ea typeface="楷体" panose="02010609060101010101" pitchFamily="49" charset="-122"/>
                <a:cs typeface="Times New Roman" panose="02020603050405020304" pitchFamily="18" charset="0"/>
              </a:rPr>
              <a:t>）   </a:t>
            </a:r>
            <a:r>
              <a:rPr lang="en-US" altLang="zh-CN" b="1" dirty="0">
                <a:solidFill>
                  <a:srgbClr val="000000"/>
                </a:solidFill>
                <a:latin typeface="等线" panose="02010600030101010101" pitchFamily="2" charset="-122"/>
                <a:ea typeface="楷体" panose="02010609060101010101" pitchFamily="49" charset="-122"/>
                <a:cs typeface="Times New Roman" panose="02020603050405020304" pitchFamily="18" charset="0"/>
              </a:rPr>
              <a:t>C </a:t>
            </a:r>
            <a:r>
              <a:rPr lang="zh-CN" altLang="en-US" b="1" dirty="0">
                <a:solidFill>
                  <a:srgbClr val="000000"/>
                </a:solidFill>
                <a:latin typeface="等线" panose="02010600030101010101" pitchFamily="2" charset="-122"/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b="1" dirty="0">
                <a:solidFill>
                  <a:srgbClr val="000000"/>
                </a:solidFill>
                <a:latin typeface="等线" panose="02010600030101010101" pitchFamily="2" charset="-122"/>
                <a:ea typeface="楷体" panose="02010609060101010101" pitchFamily="49" charset="-122"/>
                <a:cs typeface="Times New Roman" panose="02020603050405020304" pitchFamily="18" charset="0"/>
              </a:rPr>
              <a:t>V2</a:t>
            </a:r>
            <a:r>
              <a:rPr lang="zh-CN" altLang="en-US" b="1" dirty="0">
                <a:solidFill>
                  <a:srgbClr val="000000"/>
                </a:solidFill>
                <a:latin typeface="等线" panose="02010600030101010101" pitchFamily="2" charset="-122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b="1" dirty="0">
                <a:solidFill>
                  <a:srgbClr val="000000"/>
                </a:solidFill>
                <a:latin typeface="等线" panose="02010600030101010101" pitchFamily="2" charset="-122"/>
                <a:ea typeface="楷体" panose="02010609060101010101" pitchFamily="49" charset="-122"/>
                <a:cs typeface="Times New Roman" panose="02020603050405020304" pitchFamily="18" charset="0"/>
              </a:rPr>
              <a:t>V3</a:t>
            </a:r>
            <a:r>
              <a:rPr lang="zh-CN" altLang="en-US" b="1" dirty="0">
                <a:solidFill>
                  <a:srgbClr val="000000"/>
                </a:solidFill>
                <a:latin typeface="等线" panose="02010600030101010101" pitchFamily="2" charset="-122"/>
                <a:ea typeface="楷体" panose="02010609060101010101" pitchFamily="49" charset="-122"/>
                <a:cs typeface="Times New Roman" panose="02020603050405020304" pitchFamily="18" charset="0"/>
              </a:rPr>
              <a:t>）  </a:t>
            </a:r>
            <a:r>
              <a:rPr lang="en-US" altLang="zh-CN" b="1" dirty="0">
                <a:solidFill>
                  <a:srgbClr val="000000"/>
                </a:solidFill>
                <a:latin typeface="等线" panose="02010600030101010101" pitchFamily="2" charset="-122"/>
                <a:ea typeface="楷体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lang="zh-CN" altLang="en-US" b="1" dirty="0">
                <a:solidFill>
                  <a:srgbClr val="000000"/>
                </a:solidFill>
                <a:latin typeface="等线" panose="02010600030101010101" pitchFamily="2" charset="-122"/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b="1" dirty="0">
                <a:solidFill>
                  <a:srgbClr val="000000"/>
                </a:solidFill>
                <a:latin typeface="等线" panose="02010600030101010101" pitchFamily="2" charset="-122"/>
                <a:ea typeface="楷体" panose="02010609060101010101" pitchFamily="49" charset="-122"/>
                <a:cs typeface="Times New Roman" panose="02020603050405020304" pitchFamily="18" charset="0"/>
              </a:rPr>
              <a:t>V3</a:t>
            </a:r>
            <a:r>
              <a:rPr lang="zh-CN" altLang="en-US" b="1" dirty="0">
                <a:solidFill>
                  <a:srgbClr val="000000"/>
                </a:solidFill>
                <a:latin typeface="等线" panose="02010600030101010101" pitchFamily="2" charset="-122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b="1" dirty="0">
                <a:solidFill>
                  <a:srgbClr val="000000"/>
                </a:solidFill>
                <a:latin typeface="等线" panose="02010600030101010101" pitchFamily="2" charset="-122"/>
                <a:ea typeface="楷体" panose="02010609060101010101" pitchFamily="49" charset="-122"/>
                <a:cs typeface="Times New Roman" panose="02020603050405020304" pitchFamily="18" charset="0"/>
              </a:rPr>
              <a:t>V4</a:t>
            </a:r>
            <a:r>
              <a:rPr lang="zh-CN" altLang="en-US" b="1" dirty="0">
                <a:solidFill>
                  <a:srgbClr val="000000"/>
                </a:solidFill>
                <a:latin typeface="等线" panose="02010600030101010101" pitchFamily="2" charset="-122"/>
                <a:ea typeface="楷体" panose="02010609060101010101" pitchFamily="49" charset="-122"/>
                <a:cs typeface="Times New Roman" panose="02020603050405020304" pitchFamily="18" charset="0"/>
              </a:rPr>
              <a:t>）</a:t>
            </a:r>
            <a:endParaRPr lang="zh-CN" altLang="en-US" b="1" dirty="0">
              <a:solidFill>
                <a:srgbClr val="00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8890" marR="429895" algn="just">
              <a:spcBef>
                <a:spcPts val="95"/>
              </a:spcBef>
              <a:spcAft>
                <a:spcPts val="0"/>
              </a:spcAft>
              <a:tabLst>
                <a:tab pos="355600" algn="l"/>
              </a:tabLst>
            </a:pPr>
            <a:endParaRPr lang="en-US" altLang="zh-CN" b="1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721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3">
            <a:extLst>
              <a:ext uri="{FF2B5EF4-FFF2-40B4-BE49-F238E27FC236}">
                <a16:creationId xmlns:a16="http://schemas.microsoft.com/office/drawing/2014/main" id="{F1AF7EBB-0054-4933-9DFC-5E15AA625439}"/>
              </a:ext>
            </a:extLst>
          </p:cNvPr>
          <p:cNvSpPr txBox="1">
            <a:spLocks/>
          </p:cNvSpPr>
          <p:nvPr/>
        </p:nvSpPr>
        <p:spPr>
          <a:xfrm>
            <a:off x="1095910" y="1031844"/>
            <a:ext cx="9948328" cy="56682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3600" spc="-10" dirty="0">
                <a:solidFill>
                  <a:srgbClr val="7030A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拓扑排序</a:t>
            </a:r>
          </a:p>
        </p:txBody>
      </p:sp>
      <p:sp>
        <p:nvSpPr>
          <p:cNvPr id="79" name="object 3">
            <a:extLst>
              <a:ext uri="{FF2B5EF4-FFF2-40B4-BE49-F238E27FC236}">
                <a16:creationId xmlns:a16="http://schemas.microsoft.com/office/drawing/2014/main" id="{DC653316-1782-4EA8-84B5-0D43B513FEC7}"/>
              </a:ext>
            </a:extLst>
          </p:cNvPr>
          <p:cNvSpPr txBox="1"/>
          <p:nvPr/>
        </p:nvSpPr>
        <p:spPr>
          <a:xfrm>
            <a:off x="1095910" y="1792310"/>
            <a:ext cx="10549990" cy="3193182"/>
          </a:xfrm>
          <a:prstGeom prst="rect">
            <a:avLst/>
          </a:prstGeom>
        </p:spPr>
        <p:txBody>
          <a:bodyPr vert="horz" wrap="square" lIns="0" tIns="2413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900"/>
              </a:spcBef>
              <a:buClr>
                <a:srgbClr val="CC6500"/>
              </a:buClr>
              <a:buSzPct val="6666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lang="zh-CN" altLang="en-US" sz="3200" b="1" spc="-15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宋体"/>
              </a:rPr>
              <a:t>拓扑序</a:t>
            </a:r>
            <a:r>
              <a:rPr lang="zh-CN" altLang="en-US" sz="3200" b="1" spc="-15" dirty="0">
                <a:latin typeface="等线" panose="02010600030101010101" pitchFamily="2" charset="-122"/>
                <a:ea typeface="等线" panose="02010600030101010101" pitchFamily="2" charset="-122"/>
                <a:cs typeface="宋体"/>
              </a:rPr>
              <a:t>：如果图中从</a:t>
            </a:r>
            <a:r>
              <a:rPr lang="en-US" altLang="zh-CN" sz="3200" b="1" spc="-15" dirty="0">
                <a:latin typeface="等线" panose="02010600030101010101" pitchFamily="2" charset="-122"/>
                <a:ea typeface="等线" panose="02010600030101010101" pitchFamily="2" charset="-122"/>
                <a:cs typeface="宋体"/>
              </a:rPr>
              <a:t>V</a:t>
            </a:r>
            <a:r>
              <a:rPr lang="zh-CN" altLang="en-US" sz="3200" b="1" spc="-15" dirty="0">
                <a:latin typeface="等线" panose="02010600030101010101" pitchFamily="2" charset="-122"/>
                <a:ea typeface="等线" panose="02010600030101010101" pitchFamily="2" charset="-122"/>
                <a:cs typeface="宋体"/>
              </a:rPr>
              <a:t>到</a:t>
            </a:r>
            <a:r>
              <a:rPr lang="en-US" altLang="zh-CN" sz="3200" b="1" spc="-15" dirty="0">
                <a:latin typeface="等线" panose="02010600030101010101" pitchFamily="2" charset="-122"/>
                <a:ea typeface="等线" panose="02010600030101010101" pitchFamily="2" charset="-122"/>
                <a:cs typeface="宋体"/>
              </a:rPr>
              <a:t>W</a:t>
            </a:r>
            <a:r>
              <a:rPr lang="zh-CN" altLang="en-US" sz="3200" b="1" spc="-15" dirty="0">
                <a:latin typeface="等线" panose="02010600030101010101" pitchFamily="2" charset="-122"/>
                <a:ea typeface="等线" panose="02010600030101010101" pitchFamily="2" charset="-122"/>
                <a:cs typeface="宋体"/>
              </a:rPr>
              <a:t>有一条有向路径，则</a:t>
            </a:r>
            <a:r>
              <a:rPr lang="en-US" altLang="zh-CN" sz="3200" b="1" spc="-15" dirty="0">
                <a:latin typeface="等线" panose="02010600030101010101" pitchFamily="2" charset="-122"/>
                <a:ea typeface="等线" panose="02010600030101010101" pitchFamily="2" charset="-122"/>
                <a:cs typeface="宋体"/>
              </a:rPr>
              <a:t>V</a:t>
            </a:r>
            <a:r>
              <a:rPr lang="zh-CN" altLang="en-US" sz="3200" b="1" spc="-15" dirty="0">
                <a:latin typeface="等线" panose="02010600030101010101" pitchFamily="2" charset="-122"/>
                <a:ea typeface="等线" panose="02010600030101010101" pitchFamily="2" charset="-122"/>
                <a:cs typeface="宋体"/>
              </a:rPr>
              <a:t>一定排在</a:t>
            </a:r>
            <a:r>
              <a:rPr lang="en-US" altLang="zh-CN" sz="3200" b="1" spc="-15" dirty="0">
                <a:latin typeface="等线" panose="02010600030101010101" pitchFamily="2" charset="-122"/>
                <a:ea typeface="等线" panose="02010600030101010101" pitchFamily="2" charset="-122"/>
                <a:cs typeface="宋体"/>
              </a:rPr>
              <a:t>W</a:t>
            </a:r>
            <a:r>
              <a:rPr lang="zh-CN" altLang="en-US" sz="3200" b="1" spc="-15" dirty="0">
                <a:latin typeface="等线" panose="02010600030101010101" pitchFamily="2" charset="-122"/>
                <a:ea typeface="等线" panose="02010600030101010101" pitchFamily="2" charset="-122"/>
                <a:cs typeface="宋体"/>
              </a:rPr>
              <a:t>之前。满足此条件的顶点序列称为一个拓扑序。</a:t>
            </a:r>
          </a:p>
          <a:p>
            <a:pPr marL="355600" indent="-342900">
              <a:lnSpc>
                <a:spcPct val="100000"/>
              </a:lnSpc>
              <a:spcBef>
                <a:spcPts val="1900"/>
              </a:spcBef>
              <a:buClr>
                <a:srgbClr val="CC6500"/>
              </a:buClr>
              <a:buSzPct val="6666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lang="zh-CN" altLang="en-US" sz="3200" b="1" spc="-15" dirty="0">
                <a:latin typeface="等线" panose="02010600030101010101" pitchFamily="2" charset="-122"/>
                <a:ea typeface="等线" panose="02010600030101010101" pitchFamily="2" charset="-122"/>
                <a:cs typeface="宋体"/>
              </a:rPr>
              <a:t>获得一个拓扑序的过程就是</a:t>
            </a:r>
            <a:r>
              <a:rPr lang="zh-CN" altLang="en-US" sz="3200" b="1" spc="-15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宋体"/>
              </a:rPr>
              <a:t>拓扑排序。</a:t>
            </a:r>
          </a:p>
          <a:p>
            <a:pPr marL="355600" indent="-342900">
              <a:lnSpc>
                <a:spcPct val="100000"/>
              </a:lnSpc>
              <a:spcBef>
                <a:spcPts val="1900"/>
              </a:spcBef>
              <a:buClr>
                <a:srgbClr val="CC6500"/>
              </a:buClr>
              <a:buSzPct val="6666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lang="en-US" altLang="zh-CN" sz="3200" b="1" spc="-15" dirty="0">
                <a:latin typeface="等线" panose="02010600030101010101" pitchFamily="2" charset="-122"/>
                <a:ea typeface="等线" panose="02010600030101010101" pitchFamily="2" charset="-122"/>
                <a:cs typeface="宋体"/>
              </a:rPr>
              <a:t>AOV</a:t>
            </a:r>
            <a:r>
              <a:rPr lang="zh-CN" altLang="en-US" sz="3200" b="1" spc="-15" dirty="0">
                <a:latin typeface="等线" panose="02010600030101010101" pitchFamily="2" charset="-122"/>
                <a:ea typeface="等线" panose="02010600030101010101" pitchFamily="2" charset="-122"/>
                <a:cs typeface="宋体"/>
              </a:rPr>
              <a:t>如果有</a:t>
            </a:r>
            <a:r>
              <a:rPr lang="zh-CN" altLang="en-US" sz="3200" b="1" spc="-15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宋体"/>
              </a:rPr>
              <a:t>合理</a:t>
            </a:r>
            <a:r>
              <a:rPr lang="zh-CN" altLang="en-US" sz="3200" b="1" spc="-15" dirty="0">
                <a:latin typeface="等线" panose="02010600030101010101" pitchFamily="2" charset="-122"/>
                <a:ea typeface="等线" panose="02010600030101010101" pitchFamily="2" charset="-122"/>
                <a:cs typeface="宋体"/>
              </a:rPr>
              <a:t>的拓扑序，则必定是</a:t>
            </a:r>
            <a:r>
              <a:rPr lang="zh-CN" altLang="en-US" sz="3200" b="1" spc="-15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宋体"/>
              </a:rPr>
              <a:t>有向无环图</a:t>
            </a:r>
            <a:r>
              <a:rPr lang="zh-CN" altLang="en-US" sz="3200" b="1" spc="-15" dirty="0">
                <a:latin typeface="等线" panose="02010600030101010101" pitchFamily="2" charset="-122"/>
                <a:ea typeface="等线" panose="02010600030101010101" pitchFamily="2" charset="-122"/>
                <a:cs typeface="宋体"/>
              </a:rPr>
              <a:t>（</a:t>
            </a:r>
            <a:r>
              <a:rPr lang="en-US" altLang="zh-CN" sz="3200" b="1" spc="-15" dirty="0">
                <a:latin typeface="等线" panose="02010600030101010101" pitchFamily="2" charset="-122"/>
                <a:ea typeface="等线" panose="02010600030101010101" pitchFamily="2" charset="-122"/>
                <a:cs typeface="宋体"/>
              </a:rPr>
              <a:t>Directed Acyclic Graph, DAG</a:t>
            </a:r>
            <a:r>
              <a:rPr lang="zh-CN" altLang="en-US" sz="3200" b="1" spc="-15" dirty="0">
                <a:latin typeface="等线" panose="02010600030101010101" pitchFamily="2" charset="-122"/>
                <a:ea typeface="等线" panose="02010600030101010101" pitchFamily="2" charset="-122"/>
                <a:cs typeface="宋体"/>
              </a:rPr>
              <a:t>）</a:t>
            </a:r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E9EFD578-23EC-403F-A998-8B9D3C2FFDB6}"/>
              </a:ext>
            </a:extLst>
          </p:cNvPr>
          <p:cNvSpPr/>
          <p:nvPr/>
        </p:nvSpPr>
        <p:spPr>
          <a:xfrm>
            <a:off x="3797439" y="5179136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266700" y="0"/>
                </a:moveTo>
                <a:lnTo>
                  <a:pt x="218820" y="4304"/>
                </a:lnTo>
                <a:lnTo>
                  <a:pt x="173731" y="16711"/>
                </a:lnTo>
                <a:lnTo>
                  <a:pt x="132192" y="36463"/>
                </a:lnTo>
                <a:lnTo>
                  <a:pt x="94962" y="62799"/>
                </a:lnTo>
                <a:lnTo>
                  <a:pt x="62799" y="94962"/>
                </a:lnTo>
                <a:lnTo>
                  <a:pt x="36463" y="132192"/>
                </a:lnTo>
                <a:lnTo>
                  <a:pt x="16711" y="173731"/>
                </a:lnTo>
                <a:lnTo>
                  <a:pt x="4304" y="218820"/>
                </a:lnTo>
                <a:lnTo>
                  <a:pt x="0" y="266700"/>
                </a:lnTo>
                <a:lnTo>
                  <a:pt x="4304" y="314579"/>
                </a:lnTo>
                <a:lnTo>
                  <a:pt x="16711" y="359668"/>
                </a:lnTo>
                <a:lnTo>
                  <a:pt x="36463" y="401207"/>
                </a:lnTo>
                <a:lnTo>
                  <a:pt x="62799" y="438437"/>
                </a:lnTo>
                <a:lnTo>
                  <a:pt x="94962" y="470600"/>
                </a:lnTo>
                <a:lnTo>
                  <a:pt x="132192" y="496936"/>
                </a:lnTo>
                <a:lnTo>
                  <a:pt x="173731" y="516688"/>
                </a:lnTo>
                <a:lnTo>
                  <a:pt x="218820" y="529095"/>
                </a:lnTo>
                <a:lnTo>
                  <a:pt x="266700" y="533400"/>
                </a:lnTo>
                <a:lnTo>
                  <a:pt x="314579" y="529095"/>
                </a:lnTo>
                <a:lnTo>
                  <a:pt x="359668" y="516688"/>
                </a:lnTo>
                <a:lnTo>
                  <a:pt x="401207" y="496936"/>
                </a:lnTo>
                <a:lnTo>
                  <a:pt x="438437" y="470600"/>
                </a:lnTo>
                <a:lnTo>
                  <a:pt x="470600" y="438437"/>
                </a:lnTo>
                <a:lnTo>
                  <a:pt x="496936" y="401207"/>
                </a:lnTo>
                <a:lnTo>
                  <a:pt x="516688" y="359668"/>
                </a:lnTo>
                <a:lnTo>
                  <a:pt x="529095" y="314579"/>
                </a:lnTo>
                <a:lnTo>
                  <a:pt x="533400" y="266700"/>
                </a:lnTo>
                <a:lnTo>
                  <a:pt x="529095" y="218820"/>
                </a:lnTo>
                <a:lnTo>
                  <a:pt x="516688" y="173731"/>
                </a:lnTo>
                <a:lnTo>
                  <a:pt x="496936" y="132192"/>
                </a:lnTo>
                <a:lnTo>
                  <a:pt x="470600" y="94962"/>
                </a:lnTo>
                <a:lnTo>
                  <a:pt x="438437" y="62799"/>
                </a:lnTo>
                <a:lnTo>
                  <a:pt x="401207" y="36463"/>
                </a:lnTo>
                <a:lnTo>
                  <a:pt x="359668" y="16711"/>
                </a:lnTo>
                <a:lnTo>
                  <a:pt x="314579" y="4304"/>
                </a:lnTo>
                <a:lnTo>
                  <a:pt x="26670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5">
            <a:extLst>
              <a:ext uri="{FF2B5EF4-FFF2-40B4-BE49-F238E27FC236}">
                <a16:creationId xmlns:a16="http://schemas.microsoft.com/office/drawing/2014/main" id="{B495E32D-7F21-4A00-AA24-3219BB28BC08}"/>
              </a:ext>
            </a:extLst>
          </p:cNvPr>
          <p:cNvSpPr txBox="1"/>
          <p:nvPr/>
        </p:nvSpPr>
        <p:spPr>
          <a:xfrm>
            <a:off x="3960755" y="5215966"/>
            <a:ext cx="20827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Courier New"/>
                <a:cs typeface="Courier New"/>
              </a:rPr>
              <a:t>V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0" name="object 6">
            <a:extLst>
              <a:ext uri="{FF2B5EF4-FFF2-40B4-BE49-F238E27FC236}">
                <a16:creationId xmlns:a16="http://schemas.microsoft.com/office/drawing/2014/main" id="{021FECB8-A69B-4651-9A31-2893F84CC54D}"/>
              </a:ext>
            </a:extLst>
          </p:cNvPr>
          <p:cNvSpPr/>
          <p:nvPr/>
        </p:nvSpPr>
        <p:spPr>
          <a:xfrm>
            <a:off x="4326267" y="5369636"/>
            <a:ext cx="614680" cy="76200"/>
          </a:xfrm>
          <a:custGeom>
            <a:avLst/>
            <a:gdLst/>
            <a:ahLst/>
            <a:cxnLst/>
            <a:rect l="l" t="t" r="r" b="b"/>
            <a:pathLst>
              <a:path w="614679" h="76200">
                <a:moveTo>
                  <a:pt x="555498" y="38099"/>
                </a:moveTo>
                <a:lnTo>
                  <a:pt x="553974" y="35051"/>
                </a:lnTo>
                <a:lnTo>
                  <a:pt x="550926" y="33527"/>
                </a:lnTo>
                <a:lnTo>
                  <a:pt x="4572" y="33527"/>
                </a:lnTo>
                <a:lnTo>
                  <a:pt x="1524" y="35051"/>
                </a:lnTo>
                <a:lnTo>
                  <a:pt x="0" y="38099"/>
                </a:lnTo>
                <a:lnTo>
                  <a:pt x="1524" y="41147"/>
                </a:lnTo>
                <a:lnTo>
                  <a:pt x="4572" y="42671"/>
                </a:lnTo>
                <a:lnTo>
                  <a:pt x="550926" y="42671"/>
                </a:lnTo>
                <a:lnTo>
                  <a:pt x="553974" y="41147"/>
                </a:lnTo>
                <a:lnTo>
                  <a:pt x="555498" y="38099"/>
                </a:lnTo>
                <a:close/>
              </a:path>
              <a:path w="614679" h="76200">
                <a:moveTo>
                  <a:pt x="614172" y="38099"/>
                </a:moveTo>
                <a:lnTo>
                  <a:pt x="537972" y="0"/>
                </a:lnTo>
                <a:lnTo>
                  <a:pt x="537972" y="33527"/>
                </a:lnTo>
                <a:lnTo>
                  <a:pt x="550926" y="33527"/>
                </a:lnTo>
                <a:lnTo>
                  <a:pt x="553974" y="35051"/>
                </a:lnTo>
                <a:lnTo>
                  <a:pt x="555498" y="38099"/>
                </a:lnTo>
                <a:lnTo>
                  <a:pt x="555498" y="67436"/>
                </a:lnTo>
                <a:lnTo>
                  <a:pt x="614172" y="38099"/>
                </a:lnTo>
                <a:close/>
              </a:path>
              <a:path w="614679" h="76200">
                <a:moveTo>
                  <a:pt x="555498" y="67436"/>
                </a:moveTo>
                <a:lnTo>
                  <a:pt x="555498" y="38099"/>
                </a:lnTo>
                <a:lnTo>
                  <a:pt x="553974" y="41147"/>
                </a:lnTo>
                <a:lnTo>
                  <a:pt x="550926" y="42671"/>
                </a:lnTo>
                <a:lnTo>
                  <a:pt x="537972" y="42671"/>
                </a:lnTo>
                <a:lnTo>
                  <a:pt x="537972" y="76199"/>
                </a:lnTo>
                <a:lnTo>
                  <a:pt x="555498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7">
            <a:extLst>
              <a:ext uri="{FF2B5EF4-FFF2-40B4-BE49-F238E27FC236}">
                <a16:creationId xmlns:a16="http://schemas.microsoft.com/office/drawing/2014/main" id="{F9790A12-9B3D-4ED1-B575-9896F512CC88}"/>
              </a:ext>
            </a:extLst>
          </p:cNvPr>
          <p:cNvSpPr/>
          <p:nvPr/>
        </p:nvSpPr>
        <p:spPr>
          <a:xfrm>
            <a:off x="3183267" y="5369636"/>
            <a:ext cx="614680" cy="76200"/>
          </a:xfrm>
          <a:custGeom>
            <a:avLst/>
            <a:gdLst/>
            <a:ahLst/>
            <a:cxnLst/>
            <a:rect l="l" t="t" r="r" b="b"/>
            <a:pathLst>
              <a:path w="614679" h="76200">
                <a:moveTo>
                  <a:pt x="555498" y="38099"/>
                </a:moveTo>
                <a:lnTo>
                  <a:pt x="553974" y="35051"/>
                </a:lnTo>
                <a:lnTo>
                  <a:pt x="550926" y="33527"/>
                </a:lnTo>
                <a:lnTo>
                  <a:pt x="4572" y="33527"/>
                </a:lnTo>
                <a:lnTo>
                  <a:pt x="1524" y="35051"/>
                </a:lnTo>
                <a:lnTo>
                  <a:pt x="0" y="38099"/>
                </a:lnTo>
                <a:lnTo>
                  <a:pt x="1524" y="41147"/>
                </a:lnTo>
                <a:lnTo>
                  <a:pt x="4572" y="42671"/>
                </a:lnTo>
                <a:lnTo>
                  <a:pt x="550926" y="42671"/>
                </a:lnTo>
                <a:lnTo>
                  <a:pt x="553974" y="41147"/>
                </a:lnTo>
                <a:lnTo>
                  <a:pt x="555498" y="38099"/>
                </a:lnTo>
                <a:close/>
              </a:path>
              <a:path w="614679" h="76200">
                <a:moveTo>
                  <a:pt x="614172" y="38099"/>
                </a:moveTo>
                <a:lnTo>
                  <a:pt x="537972" y="0"/>
                </a:lnTo>
                <a:lnTo>
                  <a:pt x="537972" y="33527"/>
                </a:lnTo>
                <a:lnTo>
                  <a:pt x="550926" y="33527"/>
                </a:lnTo>
                <a:lnTo>
                  <a:pt x="553974" y="35051"/>
                </a:lnTo>
                <a:lnTo>
                  <a:pt x="555498" y="38099"/>
                </a:lnTo>
                <a:lnTo>
                  <a:pt x="555498" y="67436"/>
                </a:lnTo>
                <a:lnTo>
                  <a:pt x="614172" y="38099"/>
                </a:lnTo>
                <a:close/>
              </a:path>
              <a:path w="614679" h="76200">
                <a:moveTo>
                  <a:pt x="555498" y="67436"/>
                </a:moveTo>
                <a:lnTo>
                  <a:pt x="555498" y="38099"/>
                </a:lnTo>
                <a:lnTo>
                  <a:pt x="553974" y="41147"/>
                </a:lnTo>
                <a:lnTo>
                  <a:pt x="550926" y="42671"/>
                </a:lnTo>
                <a:lnTo>
                  <a:pt x="537972" y="42671"/>
                </a:lnTo>
                <a:lnTo>
                  <a:pt x="537972" y="76199"/>
                </a:lnTo>
                <a:lnTo>
                  <a:pt x="555498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8">
            <a:extLst>
              <a:ext uri="{FF2B5EF4-FFF2-40B4-BE49-F238E27FC236}">
                <a16:creationId xmlns:a16="http://schemas.microsoft.com/office/drawing/2014/main" id="{1CDD33DD-4F44-472F-A13A-07E83F718102}"/>
              </a:ext>
            </a:extLst>
          </p:cNvPr>
          <p:cNvSpPr/>
          <p:nvPr/>
        </p:nvSpPr>
        <p:spPr>
          <a:xfrm>
            <a:off x="2572143" y="5401640"/>
            <a:ext cx="2981325" cy="860425"/>
          </a:xfrm>
          <a:custGeom>
            <a:avLst/>
            <a:gdLst/>
            <a:ahLst/>
            <a:cxnLst/>
            <a:rect l="l" t="t" r="r" b="b"/>
            <a:pathLst>
              <a:path w="2981325" h="860425">
                <a:moveTo>
                  <a:pt x="2659380" y="19811"/>
                </a:moveTo>
                <a:lnTo>
                  <a:pt x="2654808" y="18287"/>
                </a:lnTo>
                <a:lnTo>
                  <a:pt x="2612136" y="0"/>
                </a:lnTo>
                <a:lnTo>
                  <a:pt x="2606802" y="12192"/>
                </a:lnTo>
                <a:lnTo>
                  <a:pt x="2628900" y="20574"/>
                </a:lnTo>
                <a:lnTo>
                  <a:pt x="2650236" y="29718"/>
                </a:lnTo>
                <a:lnTo>
                  <a:pt x="2654046" y="31242"/>
                </a:lnTo>
                <a:lnTo>
                  <a:pt x="2659380" y="19811"/>
                </a:lnTo>
                <a:close/>
              </a:path>
              <a:path w="2981325" h="860425">
                <a:moveTo>
                  <a:pt x="2705100" y="41148"/>
                </a:moveTo>
                <a:lnTo>
                  <a:pt x="2695194" y="36575"/>
                </a:lnTo>
                <a:lnTo>
                  <a:pt x="2693670" y="35813"/>
                </a:lnTo>
                <a:lnTo>
                  <a:pt x="2688336" y="47243"/>
                </a:lnTo>
                <a:lnTo>
                  <a:pt x="2689860" y="48006"/>
                </a:lnTo>
                <a:lnTo>
                  <a:pt x="2699766" y="52577"/>
                </a:lnTo>
                <a:lnTo>
                  <a:pt x="2705100" y="41148"/>
                </a:lnTo>
                <a:close/>
              </a:path>
              <a:path w="2981325" h="860425">
                <a:moveTo>
                  <a:pt x="2783586" y="83819"/>
                </a:moveTo>
                <a:lnTo>
                  <a:pt x="2769108" y="74675"/>
                </a:lnTo>
                <a:lnTo>
                  <a:pt x="2751582" y="65531"/>
                </a:lnTo>
                <a:lnTo>
                  <a:pt x="2739390" y="58673"/>
                </a:lnTo>
                <a:lnTo>
                  <a:pt x="2733294" y="70103"/>
                </a:lnTo>
                <a:lnTo>
                  <a:pt x="2745486" y="76199"/>
                </a:lnTo>
                <a:lnTo>
                  <a:pt x="2763012" y="86105"/>
                </a:lnTo>
                <a:lnTo>
                  <a:pt x="2777490" y="94488"/>
                </a:lnTo>
                <a:lnTo>
                  <a:pt x="2783586" y="83819"/>
                </a:lnTo>
                <a:close/>
              </a:path>
              <a:path w="2981325" h="860425">
                <a:moveTo>
                  <a:pt x="2827020" y="112013"/>
                </a:moveTo>
                <a:lnTo>
                  <a:pt x="2817114" y="105155"/>
                </a:lnTo>
                <a:lnTo>
                  <a:pt x="2816352" y="104393"/>
                </a:lnTo>
                <a:lnTo>
                  <a:pt x="2809494" y="115061"/>
                </a:lnTo>
                <a:lnTo>
                  <a:pt x="2810256" y="115823"/>
                </a:lnTo>
                <a:lnTo>
                  <a:pt x="2819400" y="121919"/>
                </a:lnTo>
                <a:lnTo>
                  <a:pt x="2827020" y="112013"/>
                </a:lnTo>
                <a:close/>
              </a:path>
              <a:path w="2981325" h="860425">
                <a:moveTo>
                  <a:pt x="2896362" y="169163"/>
                </a:moveTo>
                <a:lnTo>
                  <a:pt x="2884932" y="157733"/>
                </a:lnTo>
                <a:lnTo>
                  <a:pt x="2872740" y="147065"/>
                </a:lnTo>
                <a:lnTo>
                  <a:pt x="2859786" y="136397"/>
                </a:lnTo>
                <a:lnTo>
                  <a:pt x="2857500" y="134873"/>
                </a:lnTo>
                <a:lnTo>
                  <a:pt x="2849880" y="144779"/>
                </a:lnTo>
                <a:lnTo>
                  <a:pt x="2852166" y="146303"/>
                </a:lnTo>
                <a:lnTo>
                  <a:pt x="2876550" y="167639"/>
                </a:lnTo>
                <a:lnTo>
                  <a:pt x="2887218" y="178307"/>
                </a:lnTo>
                <a:lnTo>
                  <a:pt x="2896362" y="169163"/>
                </a:lnTo>
                <a:close/>
              </a:path>
              <a:path w="2981325" h="860425">
                <a:moveTo>
                  <a:pt x="2930652" y="207264"/>
                </a:moveTo>
                <a:lnTo>
                  <a:pt x="2926080" y="201929"/>
                </a:lnTo>
                <a:lnTo>
                  <a:pt x="2922270" y="197357"/>
                </a:lnTo>
                <a:lnTo>
                  <a:pt x="2912364" y="205740"/>
                </a:lnTo>
                <a:lnTo>
                  <a:pt x="2916174" y="210311"/>
                </a:lnTo>
                <a:lnTo>
                  <a:pt x="2920746" y="215646"/>
                </a:lnTo>
                <a:lnTo>
                  <a:pt x="2930652" y="207264"/>
                </a:lnTo>
                <a:close/>
              </a:path>
              <a:path w="2981325" h="860425">
                <a:moveTo>
                  <a:pt x="2972562" y="288036"/>
                </a:moveTo>
                <a:lnTo>
                  <a:pt x="2971038" y="282702"/>
                </a:lnTo>
                <a:lnTo>
                  <a:pt x="2967228" y="270510"/>
                </a:lnTo>
                <a:lnTo>
                  <a:pt x="2956560" y="247650"/>
                </a:lnTo>
                <a:lnTo>
                  <a:pt x="2951988" y="240029"/>
                </a:lnTo>
                <a:lnTo>
                  <a:pt x="2941320" y="246126"/>
                </a:lnTo>
                <a:lnTo>
                  <a:pt x="2950464" y="264414"/>
                </a:lnTo>
                <a:lnTo>
                  <a:pt x="2955036" y="275844"/>
                </a:lnTo>
                <a:lnTo>
                  <a:pt x="2959608" y="286512"/>
                </a:lnTo>
                <a:lnTo>
                  <a:pt x="2960370" y="291084"/>
                </a:lnTo>
                <a:lnTo>
                  <a:pt x="2972562" y="288036"/>
                </a:lnTo>
                <a:close/>
              </a:path>
              <a:path w="2981325" h="860425">
                <a:moveTo>
                  <a:pt x="2980944" y="339089"/>
                </a:moveTo>
                <a:lnTo>
                  <a:pt x="2980944" y="329945"/>
                </a:lnTo>
                <a:lnTo>
                  <a:pt x="2980182" y="326136"/>
                </a:lnTo>
                <a:lnTo>
                  <a:pt x="2967990" y="327660"/>
                </a:lnTo>
                <a:lnTo>
                  <a:pt x="2967990" y="339852"/>
                </a:lnTo>
                <a:lnTo>
                  <a:pt x="2980944" y="339089"/>
                </a:lnTo>
                <a:close/>
              </a:path>
              <a:path w="2981325" h="860425">
                <a:moveTo>
                  <a:pt x="2977134" y="378714"/>
                </a:moveTo>
                <a:lnTo>
                  <a:pt x="2964942" y="376428"/>
                </a:lnTo>
                <a:lnTo>
                  <a:pt x="2964180" y="380238"/>
                </a:lnTo>
                <a:lnTo>
                  <a:pt x="2961132" y="393192"/>
                </a:lnTo>
                <a:lnTo>
                  <a:pt x="2951988" y="417576"/>
                </a:lnTo>
                <a:lnTo>
                  <a:pt x="2949702" y="422909"/>
                </a:lnTo>
                <a:lnTo>
                  <a:pt x="2961132" y="428244"/>
                </a:lnTo>
                <a:lnTo>
                  <a:pt x="2963418" y="422148"/>
                </a:lnTo>
                <a:lnTo>
                  <a:pt x="2968752" y="409194"/>
                </a:lnTo>
                <a:lnTo>
                  <a:pt x="2973324" y="396240"/>
                </a:lnTo>
                <a:lnTo>
                  <a:pt x="2976372" y="382524"/>
                </a:lnTo>
                <a:lnTo>
                  <a:pt x="2977134" y="378714"/>
                </a:lnTo>
                <a:close/>
              </a:path>
              <a:path w="2981325" h="860425">
                <a:moveTo>
                  <a:pt x="2941320" y="462534"/>
                </a:moveTo>
                <a:lnTo>
                  <a:pt x="2930652" y="454914"/>
                </a:lnTo>
                <a:lnTo>
                  <a:pt x="2923794" y="465581"/>
                </a:lnTo>
                <a:lnTo>
                  <a:pt x="2933700" y="472440"/>
                </a:lnTo>
                <a:lnTo>
                  <a:pt x="2941320" y="462534"/>
                </a:lnTo>
                <a:close/>
              </a:path>
              <a:path w="2981325" h="860425">
                <a:moveTo>
                  <a:pt x="2909316" y="502158"/>
                </a:moveTo>
                <a:lnTo>
                  <a:pt x="2900172" y="493776"/>
                </a:lnTo>
                <a:lnTo>
                  <a:pt x="2880360" y="513588"/>
                </a:lnTo>
                <a:lnTo>
                  <a:pt x="2867406" y="525018"/>
                </a:lnTo>
                <a:lnTo>
                  <a:pt x="2863596" y="528066"/>
                </a:lnTo>
                <a:lnTo>
                  <a:pt x="2871978" y="537972"/>
                </a:lnTo>
                <a:lnTo>
                  <a:pt x="2875788" y="534162"/>
                </a:lnTo>
                <a:lnTo>
                  <a:pt x="2888742" y="522731"/>
                </a:lnTo>
                <a:lnTo>
                  <a:pt x="2901696" y="510540"/>
                </a:lnTo>
                <a:lnTo>
                  <a:pt x="2909316" y="502158"/>
                </a:lnTo>
                <a:close/>
              </a:path>
              <a:path w="2981325" h="860425">
                <a:moveTo>
                  <a:pt x="2841498" y="562356"/>
                </a:moveTo>
                <a:lnTo>
                  <a:pt x="2833878" y="551688"/>
                </a:lnTo>
                <a:lnTo>
                  <a:pt x="2824734" y="558546"/>
                </a:lnTo>
                <a:lnTo>
                  <a:pt x="2823972" y="559308"/>
                </a:lnTo>
                <a:lnTo>
                  <a:pt x="2831592" y="569976"/>
                </a:lnTo>
                <a:lnTo>
                  <a:pt x="2832354" y="569214"/>
                </a:lnTo>
                <a:lnTo>
                  <a:pt x="2841498" y="562356"/>
                </a:lnTo>
                <a:close/>
              </a:path>
              <a:path w="2981325" h="860425">
                <a:moveTo>
                  <a:pt x="2799588" y="591312"/>
                </a:moveTo>
                <a:lnTo>
                  <a:pt x="2792730" y="580644"/>
                </a:lnTo>
                <a:lnTo>
                  <a:pt x="2791968" y="580644"/>
                </a:lnTo>
                <a:lnTo>
                  <a:pt x="2756916" y="601980"/>
                </a:lnTo>
                <a:lnTo>
                  <a:pt x="2749296" y="605790"/>
                </a:lnTo>
                <a:lnTo>
                  <a:pt x="2755392" y="617220"/>
                </a:lnTo>
                <a:lnTo>
                  <a:pt x="2763012" y="612648"/>
                </a:lnTo>
                <a:lnTo>
                  <a:pt x="2798826" y="591312"/>
                </a:lnTo>
                <a:lnTo>
                  <a:pt x="2799588" y="591312"/>
                </a:lnTo>
                <a:close/>
              </a:path>
              <a:path w="2981325" h="860425">
                <a:moveTo>
                  <a:pt x="2721864" y="635508"/>
                </a:moveTo>
                <a:lnTo>
                  <a:pt x="2715768" y="624078"/>
                </a:lnTo>
                <a:lnTo>
                  <a:pt x="2704338" y="629412"/>
                </a:lnTo>
                <a:lnTo>
                  <a:pt x="2710434" y="640842"/>
                </a:lnTo>
                <a:lnTo>
                  <a:pt x="2721864" y="635508"/>
                </a:lnTo>
                <a:close/>
              </a:path>
              <a:path w="2981325" h="860425">
                <a:moveTo>
                  <a:pt x="2675382" y="656844"/>
                </a:moveTo>
                <a:lnTo>
                  <a:pt x="2670048" y="645414"/>
                </a:lnTo>
                <a:lnTo>
                  <a:pt x="2633472" y="662178"/>
                </a:lnTo>
                <a:lnTo>
                  <a:pt x="2623566" y="665226"/>
                </a:lnTo>
                <a:lnTo>
                  <a:pt x="2628900" y="677418"/>
                </a:lnTo>
                <a:lnTo>
                  <a:pt x="2638044" y="673608"/>
                </a:lnTo>
                <a:lnTo>
                  <a:pt x="2675382" y="656844"/>
                </a:lnTo>
                <a:close/>
              </a:path>
              <a:path w="2981325" h="860425">
                <a:moveTo>
                  <a:pt x="2593086" y="691134"/>
                </a:moveTo>
                <a:lnTo>
                  <a:pt x="2588514" y="679704"/>
                </a:lnTo>
                <a:lnTo>
                  <a:pt x="2586990" y="680466"/>
                </a:lnTo>
                <a:lnTo>
                  <a:pt x="2577084" y="684276"/>
                </a:lnTo>
                <a:lnTo>
                  <a:pt x="2580894" y="695706"/>
                </a:lnTo>
                <a:lnTo>
                  <a:pt x="2591562" y="691896"/>
                </a:lnTo>
                <a:lnTo>
                  <a:pt x="2593086" y="691134"/>
                </a:lnTo>
                <a:close/>
              </a:path>
              <a:path w="2981325" h="860425">
                <a:moveTo>
                  <a:pt x="2545080" y="708660"/>
                </a:moveTo>
                <a:lnTo>
                  <a:pt x="2541270" y="697230"/>
                </a:lnTo>
                <a:lnTo>
                  <a:pt x="2538222" y="697992"/>
                </a:lnTo>
                <a:lnTo>
                  <a:pt x="2493264" y="712470"/>
                </a:lnTo>
                <a:lnTo>
                  <a:pt x="2497074" y="724662"/>
                </a:lnTo>
                <a:lnTo>
                  <a:pt x="2542032" y="710184"/>
                </a:lnTo>
                <a:lnTo>
                  <a:pt x="2545080" y="708660"/>
                </a:lnTo>
                <a:close/>
              </a:path>
              <a:path w="2981325" h="860425">
                <a:moveTo>
                  <a:pt x="2460498" y="736092"/>
                </a:moveTo>
                <a:lnTo>
                  <a:pt x="2456688" y="723900"/>
                </a:lnTo>
                <a:lnTo>
                  <a:pt x="2444496" y="727710"/>
                </a:lnTo>
                <a:lnTo>
                  <a:pt x="2448306" y="739902"/>
                </a:lnTo>
                <a:lnTo>
                  <a:pt x="2460498" y="736092"/>
                </a:lnTo>
                <a:close/>
              </a:path>
              <a:path w="2981325" h="860425">
                <a:moveTo>
                  <a:pt x="2410968" y="749808"/>
                </a:moveTo>
                <a:lnTo>
                  <a:pt x="2407920" y="737616"/>
                </a:lnTo>
                <a:lnTo>
                  <a:pt x="2376678" y="745998"/>
                </a:lnTo>
                <a:lnTo>
                  <a:pt x="2359152" y="750570"/>
                </a:lnTo>
                <a:lnTo>
                  <a:pt x="2362200" y="762762"/>
                </a:lnTo>
                <a:lnTo>
                  <a:pt x="2380488" y="758190"/>
                </a:lnTo>
                <a:lnTo>
                  <a:pt x="2410968" y="749808"/>
                </a:lnTo>
                <a:close/>
              </a:path>
              <a:path w="2981325" h="860425">
                <a:moveTo>
                  <a:pt x="2324862" y="771906"/>
                </a:moveTo>
                <a:lnTo>
                  <a:pt x="2321814" y="759714"/>
                </a:lnTo>
                <a:lnTo>
                  <a:pt x="2318766" y="760476"/>
                </a:lnTo>
                <a:lnTo>
                  <a:pt x="2309622" y="762000"/>
                </a:lnTo>
                <a:lnTo>
                  <a:pt x="2312670" y="774954"/>
                </a:lnTo>
                <a:lnTo>
                  <a:pt x="2324862" y="771906"/>
                </a:lnTo>
                <a:close/>
              </a:path>
              <a:path w="2981325" h="860425">
                <a:moveTo>
                  <a:pt x="2275332" y="782574"/>
                </a:moveTo>
                <a:lnTo>
                  <a:pt x="2272284" y="770382"/>
                </a:lnTo>
                <a:lnTo>
                  <a:pt x="2258568" y="773430"/>
                </a:lnTo>
                <a:lnTo>
                  <a:pt x="2222754" y="780288"/>
                </a:lnTo>
                <a:lnTo>
                  <a:pt x="2225040" y="793242"/>
                </a:lnTo>
                <a:lnTo>
                  <a:pt x="2261616" y="785622"/>
                </a:lnTo>
                <a:lnTo>
                  <a:pt x="2275332" y="782574"/>
                </a:lnTo>
                <a:close/>
              </a:path>
              <a:path w="2981325" h="860425">
                <a:moveTo>
                  <a:pt x="2187702" y="800100"/>
                </a:moveTo>
                <a:lnTo>
                  <a:pt x="2185416" y="787908"/>
                </a:lnTo>
                <a:lnTo>
                  <a:pt x="2173224" y="790194"/>
                </a:lnTo>
                <a:lnTo>
                  <a:pt x="2175510" y="802386"/>
                </a:lnTo>
                <a:lnTo>
                  <a:pt x="2187702" y="800100"/>
                </a:lnTo>
                <a:close/>
              </a:path>
              <a:path w="2981325" h="860425">
                <a:moveTo>
                  <a:pt x="2137410" y="809244"/>
                </a:moveTo>
                <a:lnTo>
                  <a:pt x="2135886" y="796290"/>
                </a:lnTo>
                <a:lnTo>
                  <a:pt x="2132838" y="797052"/>
                </a:lnTo>
                <a:lnTo>
                  <a:pt x="2085594" y="804672"/>
                </a:lnTo>
                <a:lnTo>
                  <a:pt x="2087118" y="816863"/>
                </a:lnTo>
                <a:lnTo>
                  <a:pt x="2135124" y="809244"/>
                </a:lnTo>
                <a:lnTo>
                  <a:pt x="2137410" y="809244"/>
                </a:lnTo>
                <a:close/>
              </a:path>
              <a:path w="2981325" h="860425">
                <a:moveTo>
                  <a:pt x="2049780" y="822197"/>
                </a:moveTo>
                <a:lnTo>
                  <a:pt x="2048256" y="810006"/>
                </a:lnTo>
                <a:lnTo>
                  <a:pt x="2035302" y="811530"/>
                </a:lnTo>
                <a:lnTo>
                  <a:pt x="2036826" y="824484"/>
                </a:lnTo>
                <a:lnTo>
                  <a:pt x="2049780" y="822197"/>
                </a:lnTo>
                <a:close/>
              </a:path>
              <a:path w="2981325" h="860425">
                <a:moveTo>
                  <a:pt x="1999488" y="829056"/>
                </a:moveTo>
                <a:lnTo>
                  <a:pt x="1997964" y="816863"/>
                </a:lnTo>
                <a:lnTo>
                  <a:pt x="1946910" y="822960"/>
                </a:lnTo>
                <a:lnTo>
                  <a:pt x="1948434" y="835152"/>
                </a:lnTo>
                <a:lnTo>
                  <a:pt x="1999488" y="829056"/>
                </a:lnTo>
                <a:close/>
              </a:path>
              <a:path w="2981325" h="860425">
                <a:moveTo>
                  <a:pt x="1910334" y="838962"/>
                </a:moveTo>
                <a:lnTo>
                  <a:pt x="1909572" y="826769"/>
                </a:lnTo>
                <a:lnTo>
                  <a:pt x="1896618" y="827532"/>
                </a:lnTo>
                <a:lnTo>
                  <a:pt x="1898142" y="840486"/>
                </a:lnTo>
                <a:lnTo>
                  <a:pt x="1910334" y="838962"/>
                </a:lnTo>
                <a:close/>
              </a:path>
              <a:path w="2981325" h="860425">
                <a:moveTo>
                  <a:pt x="1860042" y="844296"/>
                </a:moveTo>
                <a:lnTo>
                  <a:pt x="1859280" y="831341"/>
                </a:lnTo>
                <a:lnTo>
                  <a:pt x="1808226" y="835913"/>
                </a:lnTo>
                <a:lnTo>
                  <a:pt x="1808988" y="848106"/>
                </a:lnTo>
                <a:lnTo>
                  <a:pt x="1860042" y="844296"/>
                </a:lnTo>
                <a:close/>
              </a:path>
              <a:path w="2981325" h="860425">
                <a:moveTo>
                  <a:pt x="1770888" y="851154"/>
                </a:moveTo>
                <a:lnTo>
                  <a:pt x="1770126" y="838200"/>
                </a:lnTo>
                <a:lnTo>
                  <a:pt x="1757934" y="838962"/>
                </a:lnTo>
                <a:lnTo>
                  <a:pt x="1758696" y="851916"/>
                </a:lnTo>
                <a:lnTo>
                  <a:pt x="1770888" y="851154"/>
                </a:lnTo>
                <a:close/>
              </a:path>
              <a:path w="2981325" h="860425">
                <a:moveTo>
                  <a:pt x="1720596" y="854202"/>
                </a:moveTo>
                <a:lnTo>
                  <a:pt x="1719834" y="841247"/>
                </a:lnTo>
                <a:lnTo>
                  <a:pt x="1716024" y="841247"/>
                </a:lnTo>
                <a:lnTo>
                  <a:pt x="1668780" y="843534"/>
                </a:lnTo>
                <a:lnTo>
                  <a:pt x="1669542" y="856488"/>
                </a:lnTo>
                <a:lnTo>
                  <a:pt x="1716024" y="854238"/>
                </a:lnTo>
                <a:lnTo>
                  <a:pt x="1720596" y="854202"/>
                </a:lnTo>
                <a:close/>
              </a:path>
              <a:path w="2981325" h="860425">
                <a:moveTo>
                  <a:pt x="1631442" y="858012"/>
                </a:moveTo>
                <a:lnTo>
                  <a:pt x="1631442" y="845058"/>
                </a:lnTo>
                <a:lnTo>
                  <a:pt x="1618488" y="845819"/>
                </a:lnTo>
                <a:lnTo>
                  <a:pt x="1618488" y="858012"/>
                </a:lnTo>
                <a:lnTo>
                  <a:pt x="1631442" y="858012"/>
                </a:lnTo>
                <a:close/>
              </a:path>
              <a:path w="2981325" h="860425">
                <a:moveTo>
                  <a:pt x="1580388" y="858774"/>
                </a:moveTo>
                <a:lnTo>
                  <a:pt x="1580388" y="846582"/>
                </a:lnTo>
                <a:lnTo>
                  <a:pt x="1566672" y="846582"/>
                </a:lnTo>
                <a:lnTo>
                  <a:pt x="1529334" y="847344"/>
                </a:lnTo>
                <a:lnTo>
                  <a:pt x="1530096" y="859536"/>
                </a:lnTo>
                <a:lnTo>
                  <a:pt x="1566672" y="859536"/>
                </a:lnTo>
                <a:lnTo>
                  <a:pt x="1580388" y="858774"/>
                </a:lnTo>
                <a:close/>
              </a:path>
              <a:path w="2981325" h="860425">
                <a:moveTo>
                  <a:pt x="1491996" y="860297"/>
                </a:moveTo>
                <a:lnTo>
                  <a:pt x="1491234" y="847344"/>
                </a:lnTo>
                <a:lnTo>
                  <a:pt x="1479042" y="847344"/>
                </a:lnTo>
                <a:lnTo>
                  <a:pt x="1479042" y="860297"/>
                </a:lnTo>
                <a:lnTo>
                  <a:pt x="1491996" y="860297"/>
                </a:lnTo>
                <a:close/>
              </a:path>
              <a:path w="2981325" h="860425">
                <a:moveTo>
                  <a:pt x="1440942" y="859536"/>
                </a:moveTo>
                <a:lnTo>
                  <a:pt x="1440942" y="847344"/>
                </a:lnTo>
                <a:lnTo>
                  <a:pt x="1414272" y="846582"/>
                </a:lnTo>
                <a:lnTo>
                  <a:pt x="1389888" y="845819"/>
                </a:lnTo>
                <a:lnTo>
                  <a:pt x="1389888" y="858774"/>
                </a:lnTo>
                <a:lnTo>
                  <a:pt x="1414272" y="859536"/>
                </a:lnTo>
                <a:lnTo>
                  <a:pt x="1440942" y="859536"/>
                </a:lnTo>
                <a:close/>
              </a:path>
              <a:path w="2981325" h="860425">
                <a:moveTo>
                  <a:pt x="1351788" y="858012"/>
                </a:moveTo>
                <a:lnTo>
                  <a:pt x="1351788" y="845058"/>
                </a:lnTo>
                <a:lnTo>
                  <a:pt x="1339596" y="845058"/>
                </a:lnTo>
                <a:lnTo>
                  <a:pt x="1338834" y="857250"/>
                </a:lnTo>
                <a:lnTo>
                  <a:pt x="1351788" y="858012"/>
                </a:lnTo>
                <a:close/>
              </a:path>
              <a:path w="2981325" h="860425">
                <a:moveTo>
                  <a:pt x="1301496" y="843534"/>
                </a:moveTo>
                <a:lnTo>
                  <a:pt x="1264158" y="841205"/>
                </a:lnTo>
                <a:lnTo>
                  <a:pt x="1251204" y="840486"/>
                </a:lnTo>
                <a:lnTo>
                  <a:pt x="1250442" y="853440"/>
                </a:lnTo>
                <a:lnTo>
                  <a:pt x="1264920" y="854233"/>
                </a:lnTo>
                <a:lnTo>
                  <a:pt x="1300734" y="855726"/>
                </a:lnTo>
                <a:lnTo>
                  <a:pt x="1301496" y="843534"/>
                </a:lnTo>
                <a:close/>
              </a:path>
              <a:path w="2981325" h="860425">
                <a:moveTo>
                  <a:pt x="1213104" y="838200"/>
                </a:moveTo>
                <a:lnTo>
                  <a:pt x="1200150" y="837438"/>
                </a:lnTo>
                <a:lnTo>
                  <a:pt x="1199388" y="850391"/>
                </a:lnTo>
                <a:lnTo>
                  <a:pt x="1212342" y="851154"/>
                </a:lnTo>
                <a:lnTo>
                  <a:pt x="1213104" y="838200"/>
                </a:lnTo>
                <a:close/>
              </a:path>
              <a:path w="2981325" h="860425">
                <a:moveTo>
                  <a:pt x="1162050" y="834390"/>
                </a:moveTo>
                <a:lnTo>
                  <a:pt x="1120140" y="831342"/>
                </a:lnTo>
                <a:lnTo>
                  <a:pt x="1111758" y="830580"/>
                </a:lnTo>
                <a:lnTo>
                  <a:pt x="1110234" y="843534"/>
                </a:lnTo>
                <a:lnTo>
                  <a:pt x="1118616" y="844296"/>
                </a:lnTo>
                <a:lnTo>
                  <a:pt x="1161288" y="847344"/>
                </a:lnTo>
                <a:lnTo>
                  <a:pt x="1162050" y="834390"/>
                </a:lnTo>
                <a:close/>
              </a:path>
              <a:path w="2981325" h="860425">
                <a:moveTo>
                  <a:pt x="1073658" y="826770"/>
                </a:moveTo>
                <a:lnTo>
                  <a:pt x="1061466" y="825246"/>
                </a:lnTo>
                <a:lnTo>
                  <a:pt x="1059942" y="838200"/>
                </a:lnTo>
                <a:lnTo>
                  <a:pt x="1072896" y="839724"/>
                </a:lnTo>
                <a:lnTo>
                  <a:pt x="1073658" y="826770"/>
                </a:lnTo>
                <a:close/>
              </a:path>
              <a:path w="2981325" h="860425">
                <a:moveTo>
                  <a:pt x="1023366" y="821436"/>
                </a:moveTo>
                <a:lnTo>
                  <a:pt x="980694" y="816102"/>
                </a:lnTo>
                <a:lnTo>
                  <a:pt x="973074" y="815340"/>
                </a:lnTo>
                <a:lnTo>
                  <a:pt x="971550" y="828294"/>
                </a:lnTo>
                <a:lnTo>
                  <a:pt x="979169" y="829056"/>
                </a:lnTo>
                <a:lnTo>
                  <a:pt x="1021842" y="834390"/>
                </a:lnTo>
                <a:lnTo>
                  <a:pt x="1023366" y="821436"/>
                </a:lnTo>
                <a:close/>
              </a:path>
              <a:path w="2981325" h="860425">
                <a:moveTo>
                  <a:pt x="935736" y="810006"/>
                </a:moveTo>
                <a:lnTo>
                  <a:pt x="922782" y="808482"/>
                </a:lnTo>
                <a:lnTo>
                  <a:pt x="921258" y="821436"/>
                </a:lnTo>
                <a:lnTo>
                  <a:pt x="933450" y="822960"/>
                </a:lnTo>
                <a:lnTo>
                  <a:pt x="935736" y="810006"/>
                </a:lnTo>
                <a:close/>
              </a:path>
              <a:path w="2981325" h="860425">
                <a:moveTo>
                  <a:pt x="885444" y="803148"/>
                </a:moveTo>
                <a:lnTo>
                  <a:pt x="848106" y="797052"/>
                </a:lnTo>
                <a:lnTo>
                  <a:pt x="835152" y="794766"/>
                </a:lnTo>
                <a:lnTo>
                  <a:pt x="832866" y="807720"/>
                </a:lnTo>
                <a:lnTo>
                  <a:pt x="845819" y="810006"/>
                </a:lnTo>
                <a:lnTo>
                  <a:pt x="883158" y="815340"/>
                </a:lnTo>
                <a:lnTo>
                  <a:pt x="885444" y="803148"/>
                </a:lnTo>
                <a:close/>
              </a:path>
              <a:path w="2981325" h="860425">
                <a:moveTo>
                  <a:pt x="797813" y="787908"/>
                </a:moveTo>
                <a:lnTo>
                  <a:pt x="784860" y="786384"/>
                </a:lnTo>
                <a:lnTo>
                  <a:pt x="783336" y="798576"/>
                </a:lnTo>
                <a:lnTo>
                  <a:pt x="795528" y="800862"/>
                </a:lnTo>
                <a:lnTo>
                  <a:pt x="797813" y="787908"/>
                </a:lnTo>
                <a:close/>
              </a:path>
              <a:path w="2981325" h="860425">
                <a:moveTo>
                  <a:pt x="748284" y="778764"/>
                </a:moveTo>
                <a:lnTo>
                  <a:pt x="721613" y="773430"/>
                </a:lnTo>
                <a:lnTo>
                  <a:pt x="697992" y="768096"/>
                </a:lnTo>
                <a:lnTo>
                  <a:pt x="695706" y="781050"/>
                </a:lnTo>
                <a:lnTo>
                  <a:pt x="719328" y="785622"/>
                </a:lnTo>
                <a:lnTo>
                  <a:pt x="745236" y="790956"/>
                </a:lnTo>
                <a:lnTo>
                  <a:pt x="748284" y="778764"/>
                </a:lnTo>
                <a:close/>
              </a:path>
              <a:path w="2981325" h="860425">
                <a:moveTo>
                  <a:pt x="661416" y="760476"/>
                </a:moveTo>
                <a:lnTo>
                  <a:pt x="649224" y="757428"/>
                </a:lnTo>
                <a:lnTo>
                  <a:pt x="646176" y="769620"/>
                </a:lnTo>
                <a:lnTo>
                  <a:pt x="658368" y="772668"/>
                </a:lnTo>
                <a:lnTo>
                  <a:pt x="661416" y="760476"/>
                </a:lnTo>
                <a:close/>
              </a:path>
              <a:path w="2981325" h="860425">
                <a:moveTo>
                  <a:pt x="611886" y="748284"/>
                </a:moveTo>
                <a:lnTo>
                  <a:pt x="603504" y="745998"/>
                </a:lnTo>
                <a:lnTo>
                  <a:pt x="563118" y="734568"/>
                </a:lnTo>
                <a:lnTo>
                  <a:pt x="560069" y="747522"/>
                </a:lnTo>
                <a:lnTo>
                  <a:pt x="600456" y="758190"/>
                </a:lnTo>
                <a:lnTo>
                  <a:pt x="608838" y="760476"/>
                </a:lnTo>
                <a:lnTo>
                  <a:pt x="611886" y="748284"/>
                </a:lnTo>
                <a:close/>
              </a:path>
              <a:path w="2981325" h="860425">
                <a:moveTo>
                  <a:pt x="526542" y="724662"/>
                </a:moveTo>
                <a:lnTo>
                  <a:pt x="514350" y="720852"/>
                </a:lnTo>
                <a:lnTo>
                  <a:pt x="510540" y="733044"/>
                </a:lnTo>
                <a:lnTo>
                  <a:pt x="522731" y="736854"/>
                </a:lnTo>
                <a:lnTo>
                  <a:pt x="526542" y="724662"/>
                </a:lnTo>
                <a:close/>
              </a:path>
              <a:path w="2981325" h="860425">
                <a:moveTo>
                  <a:pt x="478536" y="709422"/>
                </a:moveTo>
                <a:lnTo>
                  <a:pt x="442722" y="697992"/>
                </a:lnTo>
                <a:lnTo>
                  <a:pt x="430530" y="693420"/>
                </a:lnTo>
                <a:lnTo>
                  <a:pt x="425958" y="705612"/>
                </a:lnTo>
                <a:lnTo>
                  <a:pt x="438912" y="710184"/>
                </a:lnTo>
                <a:lnTo>
                  <a:pt x="473963" y="721614"/>
                </a:lnTo>
                <a:lnTo>
                  <a:pt x="478536" y="709422"/>
                </a:lnTo>
                <a:close/>
              </a:path>
              <a:path w="2981325" h="860425">
                <a:moveTo>
                  <a:pt x="394716" y="680466"/>
                </a:moveTo>
                <a:lnTo>
                  <a:pt x="393954" y="680466"/>
                </a:lnTo>
                <a:lnTo>
                  <a:pt x="382524" y="675894"/>
                </a:lnTo>
                <a:lnTo>
                  <a:pt x="377952" y="687324"/>
                </a:lnTo>
                <a:lnTo>
                  <a:pt x="389381" y="691896"/>
                </a:lnTo>
                <a:lnTo>
                  <a:pt x="390144" y="692658"/>
                </a:lnTo>
                <a:lnTo>
                  <a:pt x="394716" y="680466"/>
                </a:lnTo>
                <a:close/>
              </a:path>
              <a:path w="2981325" h="860425">
                <a:moveTo>
                  <a:pt x="347472" y="661416"/>
                </a:moveTo>
                <a:lnTo>
                  <a:pt x="303275" y="642366"/>
                </a:lnTo>
                <a:lnTo>
                  <a:pt x="300990" y="641604"/>
                </a:lnTo>
                <a:lnTo>
                  <a:pt x="295656" y="653034"/>
                </a:lnTo>
                <a:lnTo>
                  <a:pt x="298704" y="653796"/>
                </a:lnTo>
                <a:lnTo>
                  <a:pt x="342900" y="673608"/>
                </a:lnTo>
                <a:lnTo>
                  <a:pt x="347472" y="661416"/>
                </a:lnTo>
                <a:close/>
              </a:path>
              <a:path w="2981325" h="860425">
                <a:moveTo>
                  <a:pt x="266700" y="624840"/>
                </a:moveTo>
                <a:lnTo>
                  <a:pt x="262128" y="622554"/>
                </a:lnTo>
                <a:lnTo>
                  <a:pt x="256031" y="618744"/>
                </a:lnTo>
                <a:lnTo>
                  <a:pt x="249936" y="630174"/>
                </a:lnTo>
                <a:lnTo>
                  <a:pt x="256794" y="633984"/>
                </a:lnTo>
                <a:lnTo>
                  <a:pt x="261366" y="636270"/>
                </a:lnTo>
                <a:lnTo>
                  <a:pt x="266700" y="624840"/>
                </a:lnTo>
                <a:close/>
              </a:path>
              <a:path w="2981325" h="860425">
                <a:moveTo>
                  <a:pt x="222504" y="601218"/>
                </a:moveTo>
                <a:lnTo>
                  <a:pt x="188213" y="580644"/>
                </a:lnTo>
                <a:lnTo>
                  <a:pt x="179831" y="574548"/>
                </a:lnTo>
                <a:lnTo>
                  <a:pt x="172974" y="585216"/>
                </a:lnTo>
                <a:lnTo>
                  <a:pt x="182118" y="591312"/>
                </a:lnTo>
                <a:lnTo>
                  <a:pt x="216408" y="611886"/>
                </a:lnTo>
                <a:lnTo>
                  <a:pt x="222504" y="601218"/>
                </a:lnTo>
                <a:close/>
              </a:path>
              <a:path w="2981325" h="860425">
                <a:moveTo>
                  <a:pt x="148590" y="553212"/>
                </a:moveTo>
                <a:lnTo>
                  <a:pt x="140969" y="547878"/>
                </a:lnTo>
                <a:lnTo>
                  <a:pt x="138684" y="545592"/>
                </a:lnTo>
                <a:lnTo>
                  <a:pt x="131063" y="555498"/>
                </a:lnTo>
                <a:lnTo>
                  <a:pt x="133350" y="557784"/>
                </a:lnTo>
                <a:lnTo>
                  <a:pt x="140969" y="563880"/>
                </a:lnTo>
                <a:lnTo>
                  <a:pt x="148590" y="553212"/>
                </a:lnTo>
                <a:close/>
              </a:path>
              <a:path w="2981325" h="860425">
                <a:moveTo>
                  <a:pt x="109728" y="521970"/>
                </a:moveTo>
                <a:lnTo>
                  <a:pt x="100584" y="513588"/>
                </a:lnTo>
                <a:lnTo>
                  <a:pt x="88392" y="501396"/>
                </a:lnTo>
                <a:lnTo>
                  <a:pt x="77724" y="489966"/>
                </a:lnTo>
                <a:lnTo>
                  <a:pt x="74675" y="486156"/>
                </a:lnTo>
                <a:lnTo>
                  <a:pt x="64769" y="494538"/>
                </a:lnTo>
                <a:lnTo>
                  <a:pt x="67818" y="498348"/>
                </a:lnTo>
                <a:lnTo>
                  <a:pt x="79248" y="510540"/>
                </a:lnTo>
                <a:lnTo>
                  <a:pt x="92202" y="522732"/>
                </a:lnTo>
                <a:lnTo>
                  <a:pt x="101346" y="531114"/>
                </a:lnTo>
                <a:lnTo>
                  <a:pt x="109728" y="521970"/>
                </a:lnTo>
                <a:close/>
              </a:path>
              <a:path w="2981325" h="860425">
                <a:moveTo>
                  <a:pt x="51054" y="457200"/>
                </a:moveTo>
                <a:lnTo>
                  <a:pt x="49530" y="454152"/>
                </a:lnTo>
                <a:lnTo>
                  <a:pt x="44196" y="446532"/>
                </a:lnTo>
                <a:lnTo>
                  <a:pt x="33528" y="453390"/>
                </a:lnTo>
                <a:lnTo>
                  <a:pt x="38862" y="461772"/>
                </a:lnTo>
                <a:lnTo>
                  <a:pt x="41148" y="464058"/>
                </a:lnTo>
                <a:lnTo>
                  <a:pt x="51054" y="457200"/>
                </a:lnTo>
                <a:close/>
              </a:path>
              <a:path w="2981325" h="860425">
                <a:moveTo>
                  <a:pt x="27431" y="413766"/>
                </a:moveTo>
                <a:lnTo>
                  <a:pt x="23622" y="404622"/>
                </a:lnTo>
                <a:lnTo>
                  <a:pt x="19812" y="392430"/>
                </a:lnTo>
                <a:lnTo>
                  <a:pt x="16763" y="380238"/>
                </a:lnTo>
                <a:lnTo>
                  <a:pt x="14478" y="367284"/>
                </a:lnTo>
                <a:lnTo>
                  <a:pt x="14478" y="366522"/>
                </a:lnTo>
                <a:lnTo>
                  <a:pt x="1524" y="368046"/>
                </a:lnTo>
                <a:lnTo>
                  <a:pt x="1524" y="369570"/>
                </a:lnTo>
                <a:lnTo>
                  <a:pt x="4572" y="383286"/>
                </a:lnTo>
                <a:lnTo>
                  <a:pt x="7619" y="396240"/>
                </a:lnTo>
                <a:lnTo>
                  <a:pt x="12192" y="409956"/>
                </a:lnTo>
                <a:lnTo>
                  <a:pt x="16002" y="418338"/>
                </a:lnTo>
                <a:lnTo>
                  <a:pt x="27431" y="413766"/>
                </a:lnTo>
                <a:close/>
              </a:path>
              <a:path w="2981325" h="860425">
                <a:moveTo>
                  <a:pt x="14478" y="317754"/>
                </a:moveTo>
                <a:lnTo>
                  <a:pt x="1524" y="315468"/>
                </a:lnTo>
                <a:lnTo>
                  <a:pt x="1524" y="318516"/>
                </a:lnTo>
                <a:lnTo>
                  <a:pt x="0" y="328422"/>
                </a:lnTo>
                <a:lnTo>
                  <a:pt x="12954" y="329946"/>
                </a:lnTo>
                <a:lnTo>
                  <a:pt x="13716" y="320040"/>
                </a:lnTo>
                <a:lnTo>
                  <a:pt x="14478" y="317754"/>
                </a:lnTo>
                <a:close/>
              </a:path>
              <a:path w="2981325" h="860425">
                <a:moveTo>
                  <a:pt x="44958" y="237744"/>
                </a:moveTo>
                <a:lnTo>
                  <a:pt x="34290" y="230886"/>
                </a:lnTo>
                <a:lnTo>
                  <a:pt x="30480" y="236982"/>
                </a:lnTo>
                <a:lnTo>
                  <a:pt x="23622" y="248412"/>
                </a:lnTo>
                <a:lnTo>
                  <a:pt x="18287" y="259842"/>
                </a:lnTo>
                <a:lnTo>
                  <a:pt x="13716" y="272034"/>
                </a:lnTo>
                <a:lnTo>
                  <a:pt x="11430" y="277368"/>
                </a:lnTo>
                <a:lnTo>
                  <a:pt x="22860" y="281940"/>
                </a:lnTo>
                <a:lnTo>
                  <a:pt x="25146" y="275844"/>
                </a:lnTo>
                <a:lnTo>
                  <a:pt x="29718" y="265176"/>
                </a:lnTo>
                <a:lnTo>
                  <a:pt x="35052" y="254508"/>
                </a:lnTo>
                <a:lnTo>
                  <a:pt x="41148" y="243078"/>
                </a:lnTo>
                <a:lnTo>
                  <a:pt x="44958" y="237744"/>
                </a:lnTo>
                <a:close/>
              </a:path>
              <a:path w="2981325" h="860425">
                <a:moveTo>
                  <a:pt x="74675" y="198120"/>
                </a:moveTo>
                <a:lnTo>
                  <a:pt x="65531" y="189738"/>
                </a:lnTo>
                <a:lnTo>
                  <a:pt x="62484" y="192024"/>
                </a:lnTo>
                <a:lnTo>
                  <a:pt x="57150" y="199644"/>
                </a:lnTo>
                <a:lnTo>
                  <a:pt x="67056" y="207264"/>
                </a:lnTo>
                <a:lnTo>
                  <a:pt x="72390" y="200406"/>
                </a:lnTo>
                <a:lnTo>
                  <a:pt x="74675" y="198120"/>
                </a:lnTo>
                <a:close/>
              </a:path>
              <a:path w="2981325" h="860425">
                <a:moveTo>
                  <a:pt x="139446" y="138684"/>
                </a:moveTo>
                <a:lnTo>
                  <a:pt x="131063" y="128778"/>
                </a:lnTo>
                <a:lnTo>
                  <a:pt x="118872" y="137922"/>
                </a:lnTo>
                <a:lnTo>
                  <a:pt x="94487" y="159258"/>
                </a:lnTo>
                <a:lnTo>
                  <a:pt x="92202" y="161544"/>
                </a:lnTo>
                <a:lnTo>
                  <a:pt x="100584" y="170688"/>
                </a:lnTo>
                <a:lnTo>
                  <a:pt x="103631" y="168402"/>
                </a:lnTo>
                <a:lnTo>
                  <a:pt x="115062" y="158496"/>
                </a:lnTo>
                <a:lnTo>
                  <a:pt x="127254" y="147828"/>
                </a:lnTo>
                <a:lnTo>
                  <a:pt x="139446" y="138684"/>
                </a:lnTo>
                <a:close/>
              </a:path>
              <a:path w="2981325" h="860425">
                <a:moveTo>
                  <a:pt x="179831" y="109728"/>
                </a:moveTo>
                <a:lnTo>
                  <a:pt x="172974" y="99060"/>
                </a:lnTo>
                <a:lnTo>
                  <a:pt x="162306" y="105918"/>
                </a:lnTo>
                <a:lnTo>
                  <a:pt x="169925" y="116586"/>
                </a:lnTo>
                <a:lnTo>
                  <a:pt x="179831" y="109728"/>
                </a:lnTo>
                <a:close/>
              </a:path>
              <a:path w="2981325" h="860425">
                <a:moveTo>
                  <a:pt x="252843" y="66949"/>
                </a:moveTo>
                <a:lnTo>
                  <a:pt x="247611" y="55336"/>
                </a:lnTo>
                <a:lnTo>
                  <a:pt x="243078" y="57150"/>
                </a:lnTo>
                <a:lnTo>
                  <a:pt x="225552" y="67056"/>
                </a:lnTo>
                <a:lnTo>
                  <a:pt x="208787" y="76962"/>
                </a:lnTo>
                <a:lnTo>
                  <a:pt x="205740" y="78486"/>
                </a:lnTo>
                <a:lnTo>
                  <a:pt x="212598" y="89154"/>
                </a:lnTo>
                <a:lnTo>
                  <a:pt x="214884" y="87630"/>
                </a:lnTo>
                <a:lnTo>
                  <a:pt x="231648" y="78486"/>
                </a:lnTo>
                <a:lnTo>
                  <a:pt x="249174" y="68580"/>
                </a:lnTo>
                <a:lnTo>
                  <a:pt x="252843" y="66949"/>
                </a:lnTo>
                <a:close/>
              </a:path>
              <a:path w="2981325" h="860425">
                <a:moveTo>
                  <a:pt x="365760" y="8382"/>
                </a:moveTo>
                <a:lnTo>
                  <a:pt x="234696" y="26670"/>
                </a:lnTo>
                <a:lnTo>
                  <a:pt x="247611" y="55336"/>
                </a:lnTo>
                <a:lnTo>
                  <a:pt x="250698" y="54102"/>
                </a:lnTo>
                <a:lnTo>
                  <a:pt x="256031" y="65532"/>
                </a:lnTo>
                <a:lnTo>
                  <a:pt x="256031" y="74025"/>
                </a:lnTo>
                <a:lnTo>
                  <a:pt x="265938" y="96012"/>
                </a:lnTo>
                <a:lnTo>
                  <a:pt x="365760" y="8382"/>
                </a:lnTo>
                <a:close/>
              </a:path>
              <a:path w="2981325" h="860425">
                <a:moveTo>
                  <a:pt x="256031" y="65532"/>
                </a:moveTo>
                <a:lnTo>
                  <a:pt x="250698" y="54102"/>
                </a:lnTo>
                <a:lnTo>
                  <a:pt x="247611" y="55336"/>
                </a:lnTo>
                <a:lnTo>
                  <a:pt x="252843" y="66949"/>
                </a:lnTo>
                <a:lnTo>
                  <a:pt x="256031" y="65532"/>
                </a:lnTo>
                <a:close/>
              </a:path>
              <a:path w="2981325" h="860425">
                <a:moveTo>
                  <a:pt x="256031" y="74025"/>
                </a:moveTo>
                <a:lnTo>
                  <a:pt x="256031" y="65532"/>
                </a:lnTo>
                <a:lnTo>
                  <a:pt x="252843" y="66949"/>
                </a:lnTo>
                <a:lnTo>
                  <a:pt x="256031" y="740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9">
            <a:extLst>
              <a:ext uri="{FF2B5EF4-FFF2-40B4-BE49-F238E27FC236}">
                <a16:creationId xmlns:a16="http://schemas.microsoft.com/office/drawing/2014/main" id="{AA1E3383-E4F6-4599-AB17-2D5ADD1E36EB}"/>
              </a:ext>
            </a:extLst>
          </p:cNvPr>
          <p:cNvSpPr txBox="1"/>
          <p:nvPr/>
        </p:nvSpPr>
        <p:spPr>
          <a:xfrm>
            <a:off x="6167640" y="5607126"/>
            <a:ext cx="3311265" cy="3750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1900"/>
              </a:lnSpc>
              <a:spcBef>
                <a:spcPts val="100"/>
              </a:spcBef>
            </a:pPr>
            <a:r>
              <a:rPr sz="2400" b="1" spc="-5" dirty="0" err="1">
                <a:latin typeface="楷体_GB2312" panose="02010609030101010101" pitchFamily="49" charset="-122"/>
                <a:ea typeface="楷体_GB2312" panose="02010609030101010101" pitchFamily="49" charset="-122"/>
                <a:cs typeface="Courier New"/>
              </a:rPr>
              <a:t>V</a:t>
            </a:r>
            <a:r>
              <a:rPr sz="2400" b="1" dirty="0" err="1">
                <a:latin typeface="楷体_GB2312" panose="02010609030101010101" pitchFamily="49" charset="-122"/>
                <a:ea typeface="楷体_GB2312" panose="02010609030101010101" pitchFamily="49" charset="-122"/>
                <a:cs typeface="宋体"/>
              </a:rPr>
              <a:t>必须在</a:t>
            </a:r>
            <a:r>
              <a:rPr sz="2400" b="1" spc="-5" dirty="0" err="1">
                <a:latin typeface="楷体_GB2312" panose="02010609030101010101" pitchFamily="49" charset="-122"/>
                <a:ea typeface="楷体_GB2312" panose="02010609030101010101" pitchFamily="49" charset="-122"/>
                <a:cs typeface="Courier New"/>
              </a:rPr>
              <a:t>V</a:t>
            </a:r>
            <a:r>
              <a:rPr sz="2400" b="1" dirty="0" err="1">
                <a:latin typeface="楷体_GB2312" panose="02010609030101010101" pitchFamily="49" charset="-122"/>
                <a:ea typeface="楷体_GB2312" panose="02010609030101010101" pitchFamily="49" charset="-122"/>
                <a:cs typeface="宋体"/>
              </a:rPr>
              <a:t>开始之前结束</a:t>
            </a:r>
            <a:endParaRPr sz="2400" dirty="0">
              <a:latin typeface="楷体_GB2312" panose="02010609030101010101" pitchFamily="49" charset="-122"/>
              <a:ea typeface="楷体_GB2312" panose="02010609030101010101" pitchFamily="49" charset="-122"/>
              <a:cs typeface="宋体"/>
            </a:endParaRPr>
          </a:p>
        </p:txBody>
      </p:sp>
      <p:sp>
        <p:nvSpPr>
          <p:cNvPr id="14" name="object 10">
            <a:extLst>
              <a:ext uri="{FF2B5EF4-FFF2-40B4-BE49-F238E27FC236}">
                <a16:creationId xmlns:a16="http://schemas.microsoft.com/office/drawing/2014/main" id="{A91DA49C-D31D-449B-93EB-A19C0186F592}"/>
              </a:ext>
            </a:extLst>
          </p:cNvPr>
          <p:cNvSpPr/>
          <p:nvPr/>
        </p:nvSpPr>
        <p:spPr>
          <a:xfrm>
            <a:off x="3613225" y="5826156"/>
            <a:ext cx="899160" cy="898525"/>
          </a:xfrm>
          <a:custGeom>
            <a:avLst/>
            <a:gdLst/>
            <a:ahLst/>
            <a:cxnLst/>
            <a:rect l="l" t="t" r="r" b="b"/>
            <a:pathLst>
              <a:path w="899160" h="898525">
                <a:moveTo>
                  <a:pt x="899160" y="448817"/>
                </a:moveTo>
                <a:lnTo>
                  <a:pt x="896874" y="403097"/>
                </a:lnTo>
                <a:lnTo>
                  <a:pt x="885345" y="336002"/>
                </a:lnTo>
                <a:lnTo>
                  <a:pt x="871926" y="292491"/>
                </a:lnTo>
                <a:lnTo>
                  <a:pt x="853908" y="250777"/>
                </a:lnTo>
                <a:lnTo>
                  <a:pt x="831631" y="211175"/>
                </a:lnTo>
                <a:lnTo>
                  <a:pt x="805434" y="173990"/>
                </a:lnTo>
                <a:lnTo>
                  <a:pt x="775667" y="139551"/>
                </a:lnTo>
                <a:lnTo>
                  <a:pt x="742659" y="108156"/>
                </a:lnTo>
                <a:lnTo>
                  <a:pt x="706755" y="80121"/>
                </a:lnTo>
                <a:lnTo>
                  <a:pt x="668296" y="55761"/>
                </a:lnTo>
                <a:lnTo>
                  <a:pt x="627621" y="35386"/>
                </a:lnTo>
                <a:lnTo>
                  <a:pt x="585071" y="19310"/>
                </a:lnTo>
                <a:lnTo>
                  <a:pt x="540988" y="7845"/>
                </a:lnTo>
                <a:lnTo>
                  <a:pt x="495710" y="1304"/>
                </a:lnTo>
                <a:lnTo>
                  <a:pt x="450831" y="35"/>
                </a:lnTo>
                <a:lnTo>
                  <a:pt x="425958" y="0"/>
                </a:lnTo>
                <a:lnTo>
                  <a:pt x="403860" y="1523"/>
                </a:lnTo>
                <a:lnTo>
                  <a:pt x="356655" y="8091"/>
                </a:lnTo>
                <a:lnTo>
                  <a:pt x="310822" y="20053"/>
                </a:lnTo>
                <a:lnTo>
                  <a:pt x="266726" y="37044"/>
                </a:lnTo>
                <a:lnTo>
                  <a:pt x="224731" y="58698"/>
                </a:lnTo>
                <a:lnTo>
                  <a:pt x="185202" y="84649"/>
                </a:lnTo>
                <a:lnTo>
                  <a:pt x="148504" y="114533"/>
                </a:lnTo>
                <a:lnTo>
                  <a:pt x="115001" y="147983"/>
                </a:lnTo>
                <a:lnTo>
                  <a:pt x="85059" y="184633"/>
                </a:lnTo>
                <a:lnTo>
                  <a:pt x="59042" y="224119"/>
                </a:lnTo>
                <a:lnTo>
                  <a:pt x="37315" y="266073"/>
                </a:lnTo>
                <a:lnTo>
                  <a:pt x="20244" y="310132"/>
                </a:lnTo>
                <a:lnTo>
                  <a:pt x="8191" y="355928"/>
                </a:lnTo>
                <a:lnTo>
                  <a:pt x="1524" y="403097"/>
                </a:lnTo>
                <a:lnTo>
                  <a:pt x="0" y="425195"/>
                </a:lnTo>
                <a:lnTo>
                  <a:pt x="0" y="471677"/>
                </a:lnTo>
                <a:lnTo>
                  <a:pt x="8024" y="540283"/>
                </a:lnTo>
                <a:lnTo>
                  <a:pt x="19421" y="584617"/>
                </a:lnTo>
                <a:lnTo>
                  <a:pt x="35408" y="627240"/>
                </a:lnTo>
                <a:lnTo>
                  <a:pt x="55675" y="667854"/>
                </a:lnTo>
                <a:lnTo>
                  <a:pt x="79915" y="706158"/>
                </a:lnTo>
                <a:lnTo>
                  <a:pt x="91666" y="721191"/>
                </a:lnTo>
                <a:lnTo>
                  <a:pt x="91666" y="453733"/>
                </a:lnTo>
                <a:lnTo>
                  <a:pt x="93192" y="414951"/>
                </a:lnTo>
                <a:lnTo>
                  <a:pt x="99052" y="375496"/>
                </a:lnTo>
                <a:lnTo>
                  <a:pt x="109461" y="335586"/>
                </a:lnTo>
                <a:lnTo>
                  <a:pt x="124632" y="295438"/>
                </a:lnTo>
                <a:lnTo>
                  <a:pt x="144780" y="255269"/>
                </a:lnTo>
                <a:lnTo>
                  <a:pt x="160782" y="231647"/>
                </a:lnTo>
                <a:lnTo>
                  <a:pt x="220980" y="291936"/>
                </a:lnTo>
                <a:lnTo>
                  <a:pt x="220980" y="169925"/>
                </a:lnTo>
                <a:lnTo>
                  <a:pt x="285226" y="128942"/>
                </a:lnTo>
                <a:lnTo>
                  <a:pt x="326084" y="111718"/>
                </a:lnTo>
                <a:lnTo>
                  <a:pt x="367557" y="99784"/>
                </a:lnTo>
                <a:lnTo>
                  <a:pt x="409266" y="92954"/>
                </a:lnTo>
                <a:lnTo>
                  <a:pt x="450831" y="91046"/>
                </a:lnTo>
                <a:lnTo>
                  <a:pt x="491873" y="93875"/>
                </a:lnTo>
                <a:lnTo>
                  <a:pt x="532013" y="101259"/>
                </a:lnTo>
                <a:lnTo>
                  <a:pt x="570870" y="113013"/>
                </a:lnTo>
                <a:lnTo>
                  <a:pt x="608066" y="128954"/>
                </a:lnTo>
                <a:lnTo>
                  <a:pt x="643221" y="148898"/>
                </a:lnTo>
                <a:lnTo>
                  <a:pt x="675954" y="172662"/>
                </a:lnTo>
                <a:lnTo>
                  <a:pt x="705888" y="200061"/>
                </a:lnTo>
                <a:lnTo>
                  <a:pt x="732642" y="230913"/>
                </a:lnTo>
                <a:lnTo>
                  <a:pt x="755837" y="265034"/>
                </a:lnTo>
                <a:lnTo>
                  <a:pt x="775093" y="302239"/>
                </a:lnTo>
                <a:lnTo>
                  <a:pt x="790031" y="342346"/>
                </a:lnTo>
                <a:lnTo>
                  <a:pt x="800271" y="385171"/>
                </a:lnTo>
                <a:lnTo>
                  <a:pt x="805438" y="430628"/>
                </a:lnTo>
                <a:lnTo>
                  <a:pt x="806196" y="448817"/>
                </a:lnTo>
                <a:lnTo>
                  <a:pt x="806196" y="721939"/>
                </a:lnTo>
                <a:lnTo>
                  <a:pt x="827886" y="692245"/>
                </a:lnTo>
                <a:lnTo>
                  <a:pt x="851593" y="651424"/>
                </a:lnTo>
                <a:lnTo>
                  <a:pt x="870741" y="608310"/>
                </a:lnTo>
                <a:lnTo>
                  <a:pt x="884945" y="563262"/>
                </a:lnTo>
                <a:lnTo>
                  <a:pt x="893826" y="516635"/>
                </a:lnTo>
                <a:lnTo>
                  <a:pt x="898398" y="471677"/>
                </a:lnTo>
                <a:lnTo>
                  <a:pt x="899160" y="448817"/>
                </a:lnTo>
                <a:close/>
              </a:path>
              <a:path w="899160" h="898525">
                <a:moveTo>
                  <a:pt x="665226" y="843076"/>
                </a:moveTo>
                <a:lnTo>
                  <a:pt x="665226" y="736853"/>
                </a:lnTo>
                <a:lnTo>
                  <a:pt x="641604" y="752855"/>
                </a:lnTo>
                <a:lnTo>
                  <a:pt x="601410" y="773241"/>
                </a:lnTo>
                <a:lnTo>
                  <a:pt x="561268" y="788601"/>
                </a:lnTo>
                <a:lnTo>
                  <a:pt x="521392" y="799152"/>
                </a:lnTo>
                <a:lnTo>
                  <a:pt x="481995" y="805112"/>
                </a:lnTo>
                <a:lnTo>
                  <a:pt x="443293" y="806699"/>
                </a:lnTo>
                <a:lnTo>
                  <a:pt x="405500" y="804131"/>
                </a:lnTo>
                <a:lnTo>
                  <a:pt x="333493" y="787398"/>
                </a:lnTo>
                <a:lnTo>
                  <a:pt x="267689" y="756655"/>
                </a:lnTo>
                <a:lnTo>
                  <a:pt x="209801" y="713643"/>
                </a:lnTo>
                <a:lnTo>
                  <a:pt x="161542" y="660104"/>
                </a:lnTo>
                <a:lnTo>
                  <a:pt x="124624" y="597779"/>
                </a:lnTo>
                <a:lnTo>
                  <a:pt x="100761" y="528408"/>
                </a:lnTo>
                <a:lnTo>
                  <a:pt x="91666" y="453733"/>
                </a:lnTo>
                <a:lnTo>
                  <a:pt x="91666" y="721191"/>
                </a:lnTo>
                <a:lnTo>
                  <a:pt x="139079" y="774644"/>
                </a:lnTo>
                <a:lnTo>
                  <a:pt x="173386" y="804227"/>
                </a:lnTo>
                <a:lnTo>
                  <a:pt x="210432" y="830304"/>
                </a:lnTo>
                <a:lnTo>
                  <a:pt x="249909" y="852576"/>
                </a:lnTo>
                <a:lnTo>
                  <a:pt x="291508" y="870745"/>
                </a:lnTo>
                <a:lnTo>
                  <a:pt x="334922" y="884510"/>
                </a:lnTo>
                <a:lnTo>
                  <a:pt x="379841" y="893574"/>
                </a:lnTo>
                <a:lnTo>
                  <a:pt x="425958" y="897635"/>
                </a:lnTo>
                <a:lnTo>
                  <a:pt x="449580" y="898397"/>
                </a:lnTo>
                <a:lnTo>
                  <a:pt x="472440" y="897635"/>
                </a:lnTo>
                <a:lnTo>
                  <a:pt x="519973" y="893496"/>
                </a:lnTo>
                <a:lnTo>
                  <a:pt x="566390" y="883854"/>
                </a:lnTo>
                <a:lnTo>
                  <a:pt x="611306" y="869065"/>
                </a:lnTo>
                <a:lnTo>
                  <a:pt x="654340" y="849487"/>
                </a:lnTo>
                <a:lnTo>
                  <a:pt x="665226" y="843076"/>
                </a:lnTo>
                <a:close/>
              </a:path>
              <a:path w="899160" h="898525">
                <a:moveTo>
                  <a:pt x="806196" y="721939"/>
                </a:moveTo>
                <a:lnTo>
                  <a:pt x="806196" y="448817"/>
                </a:lnTo>
                <a:lnTo>
                  <a:pt x="804672" y="480821"/>
                </a:lnTo>
                <a:lnTo>
                  <a:pt x="798324" y="526258"/>
                </a:lnTo>
                <a:lnTo>
                  <a:pt x="786893" y="570233"/>
                </a:lnTo>
                <a:lnTo>
                  <a:pt x="769683" y="612174"/>
                </a:lnTo>
                <a:lnTo>
                  <a:pt x="745998" y="651509"/>
                </a:lnTo>
                <a:lnTo>
                  <a:pt x="727710" y="675893"/>
                </a:lnTo>
                <a:lnTo>
                  <a:pt x="220980" y="169925"/>
                </a:lnTo>
                <a:lnTo>
                  <a:pt x="220980" y="291936"/>
                </a:lnTo>
                <a:lnTo>
                  <a:pt x="665226" y="736853"/>
                </a:lnTo>
                <a:lnTo>
                  <a:pt x="665226" y="843076"/>
                </a:lnTo>
                <a:lnTo>
                  <a:pt x="695109" y="825477"/>
                </a:lnTo>
                <a:lnTo>
                  <a:pt x="733231" y="797391"/>
                </a:lnTo>
                <a:lnTo>
                  <a:pt x="768322" y="765585"/>
                </a:lnTo>
                <a:lnTo>
                  <a:pt x="800002" y="730418"/>
                </a:lnTo>
                <a:lnTo>
                  <a:pt x="806196" y="7219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Rectangle 4">
            <a:extLst>
              <a:ext uri="{FF2B5EF4-FFF2-40B4-BE49-F238E27FC236}">
                <a16:creationId xmlns:a16="http://schemas.microsoft.com/office/drawing/2014/main" id="{441FB3D6-FEDB-4150-9B9C-11954CCCCB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342" y="0"/>
            <a:ext cx="10116855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820738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228725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36713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571500" indent="-571500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altLang="zh-CN" sz="4400" b="1" dirty="0">
                <a:solidFill>
                  <a:schemeClr val="tx2"/>
                </a:solidFill>
              </a:rPr>
              <a:t>7.5 </a:t>
            </a:r>
            <a:r>
              <a:rPr lang="zh-CN" altLang="en-US" sz="4400" b="1" dirty="0">
                <a:solidFill>
                  <a:schemeClr val="tx2"/>
                </a:solidFill>
              </a:rPr>
              <a:t>拓扑排序</a:t>
            </a:r>
          </a:p>
          <a:p>
            <a:pPr marL="571500" indent="-571500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Arial" panose="020B0604020202020204" pitchFamily="34" charset="0"/>
              <a:buChar char="•"/>
            </a:pPr>
            <a:endParaRPr lang="zh-CN" altLang="en-US" sz="4400" b="1" dirty="0">
              <a:solidFill>
                <a:schemeClr val="tx2"/>
              </a:solidFill>
              <a:ea typeface="楷体_GB2312" panose="0201060903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39583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 animBg="1"/>
      <p:bldP spid="11" grpId="0" animBg="1"/>
      <p:bldP spid="12" grpId="0" animBg="1"/>
      <p:bldP spid="13" grpId="0"/>
      <p:bldP spid="1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3">
            <a:extLst>
              <a:ext uri="{FF2B5EF4-FFF2-40B4-BE49-F238E27FC236}">
                <a16:creationId xmlns:a16="http://schemas.microsoft.com/office/drawing/2014/main" id="{A90B909E-FE88-4912-94F2-D08C4A49FA3E}"/>
              </a:ext>
            </a:extLst>
          </p:cNvPr>
          <p:cNvSpPr/>
          <p:nvPr/>
        </p:nvSpPr>
        <p:spPr>
          <a:xfrm>
            <a:off x="1330909" y="2357438"/>
            <a:ext cx="859155" cy="0"/>
          </a:xfrm>
          <a:custGeom>
            <a:avLst/>
            <a:gdLst/>
            <a:ahLst/>
            <a:cxnLst/>
            <a:rect l="l" t="t" r="r" b="b"/>
            <a:pathLst>
              <a:path w="859155">
                <a:moveTo>
                  <a:pt x="0" y="0"/>
                </a:moveTo>
                <a:lnTo>
                  <a:pt x="858773" y="0"/>
                </a:lnTo>
              </a:path>
            </a:pathLst>
          </a:custGeom>
          <a:ln w="53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4">
            <a:extLst>
              <a:ext uri="{FF2B5EF4-FFF2-40B4-BE49-F238E27FC236}">
                <a16:creationId xmlns:a16="http://schemas.microsoft.com/office/drawing/2014/main" id="{14C1A93E-C44D-4F48-9E7B-B646A04585D2}"/>
              </a:ext>
            </a:extLst>
          </p:cNvPr>
          <p:cNvSpPr/>
          <p:nvPr/>
        </p:nvSpPr>
        <p:spPr>
          <a:xfrm>
            <a:off x="1330147" y="2354770"/>
            <a:ext cx="859790" cy="0"/>
          </a:xfrm>
          <a:custGeom>
            <a:avLst/>
            <a:gdLst/>
            <a:ahLst/>
            <a:cxnLst/>
            <a:rect l="l" t="t" r="r" b="b"/>
            <a:pathLst>
              <a:path w="859789">
                <a:moveTo>
                  <a:pt x="0" y="0"/>
                </a:moveTo>
                <a:lnTo>
                  <a:pt x="859536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5">
            <a:extLst>
              <a:ext uri="{FF2B5EF4-FFF2-40B4-BE49-F238E27FC236}">
                <a16:creationId xmlns:a16="http://schemas.microsoft.com/office/drawing/2014/main" id="{A8C749E9-DFA9-4368-A930-665D722E747A}"/>
              </a:ext>
            </a:extLst>
          </p:cNvPr>
          <p:cNvSpPr/>
          <p:nvPr/>
        </p:nvSpPr>
        <p:spPr>
          <a:xfrm>
            <a:off x="2189683" y="2354770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0" y="0"/>
                </a:moveTo>
                <a:lnTo>
                  <a:pt x="0" y="5334"/>
                </a:lnTo>
                <a:lnTo>
                  <a:pt x="5333" y="5334"/>
                </a:lnTo>
                <a:lnTo>
                  <a:pt x="5333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6">
            <a:extLst>
              <a:ext uri="{FF2B5EF4-FFF2-40B4-BE49-F238E27FC236}">
                <a16:creationId xmlns:a16="http://schemas.microsoft.com/office/drawing/2014/main" id="{4BCCB8B0-1D18-4B14-BC10-624E7ABB0897}"/>
              </a:ext>
            </a:extLst>
          </p:cNvPr>
          <p:cNvSpPr/>
          <p:nvPr/>
        </p:nvSpPr>
        <p:spPr>
          <a:xfrm>
            <a:off x="2189683" y="2354770"/>
            <a:ext cx="5080" cy="0"/>
          </a:xfrm>
          <a:custGeom>
            <a:avLst/>
            <a:gdLst/>
            <a:ahLst/>
            <a:cxnLst/>
            <a:rect l="l" t="t" r="r" b="b"/>
            <a:pathLst>
              <a:path w="5080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7">
            <a:extLst>
              <a:ext uri="{FF2B5EF4-FFF2-40B4-BE49-F238E27FC236}">
                <a16:creationId xmlns:a16="http://schemas.microsoft.com/office/drawing/2014/main" id="{9CC6993C-5C0A-4BFB-98C6-E676A509FDD5}"/>
              </a:ext>
            </a:extLst>
          </p:cNvPr>
          <p:cNvSpPr/>
          <p:nvPr/>
        </p:nvSpPr>
        <p:spPr>
          <a:xfrm>
            <a:off x="2189683" y="2354770"/>
            <a:ext cx="0" cy="5715"/>
          </a:xfrm>
          <a:custGeom>
            <a:avLst/>
            <a:gdLst/>
            <a:ahLst/>
            <a:cxnLst/>
            <a:rect l="l" t="t" r="r" b="b"/>
            <a:pathLst>
              <a:path h="5714">
                <a:moveTo>
                  <a:pt x="0" y="0"/>
                </a:moveTo>
                <a:lnTo>
                  <a:pt x="0" y="533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8">
            <a:extLst>
              <a:ext uri="{FF2B5EF4-FFF2-40B4-BE49-F238E27FC236}">
                <a16:creationId xmlns:a16="http://schemas.microsoft.com/office/drawing/2014/main" id="{5076E741-D6BB-4A3B-8F5F-8F72E8DCE005}"/>
              </a:ext>
            </a:extLst>
          </p:cNvPr>
          <p:cNvSpPr/>
          <p:nvPr/>
        </p:nvSpPr>
        <p:spPr>
          <a:xfrm>
            <a:off x="2195017" y="2357438"/>
            <a:ext cx="2392045" cy="0"/>
          </a:xfrm>
          <a:custGeom>
            <a:avLst/>
            <a:gdLst/>
            <a:ahLst/>
            <a:cxnLst/>
            <a:rect l="l" t="t" r="r" b="b"/>
            <a:pathLst>
              <a:path w="2392045">
                <a:moveTo>
                  <a:pt x="0" y="0"/>
                </a:moveTo>
                <a:lnTo>
                  <a:pt x="2391918" y="0"/>
                </a:lnTo>
              </a:path>
            </a:pathLst>
          </a:custGeom>
          <a:ln w="53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9">
            <a:extLst>
              <a:ext uri="{FF2B5EF4-FFF2-40B4-BE49-F238E27FC236}">
                <a16:creationId xmlns:a16="http://schemas.microsoft.com/office/drawing/2014/main" id="{E68C4F48-01E5-47D7-95D1-1E3F1209A1D3}"/>
              </a:ext>
            </a:extLst>
          </p:cNvPr>
          <p:cNvSpPr/>
          <p:nvPr/>
        </p:nvSpPr>
        <p:spPr>
          <a:xfrm>
            <a:off x="2194255" y="2354770"/>
            <a:ext cx="2392680" cy="0"/>
          </a:xfrm>
          <a:custGeom>
            <a:avLst/>
            <a:gdLst/>
            <a:ahLst/>
            <a:cxnLst/>
            <a:rect l="l" t="t" r="r" b="b"/>
            <a:pathLst>
              <a:path w="2392679">
                <a:moveTo>
                  <a:pt x="0" y="0"/>
                </a:moveTo>
                <a:lnTo>
                  <a:pt x="239268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0">
            <a:extLst>
              <a:ext uri="{FF2B5EF4-FFF2-40B4-BE49-F238E27FC236}">
                <a16:creationId xmlns:a16="http://schemas.microsoft.com/office/drawing/2014/main" id="{63FEEEED-1A13-407A-8F46-BEB6ADC3BDF7}"/>
              </a:ext>
            </a:extLst>
          </p:cNvPr>
          <p:cNvSpPr/>
          <p:nvPr/>
        </p:nvSpPr>
        <p:spPr>
          <a:xfrm>
            <a:off x="4586935" y="2354770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0" y="0"/>
                </a:moveTo>
                <a:lnTo>
                  <a:pt x="0" y="5334"/>
                </a:lnTo>
                <a:lnTo>
                  <a:pt x="5333" y="5334"/>
                </a:lnTo>
                <a:lnTo>
                  <a:pt x="5333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1">
            <a:extLst>
              <a:ext uri="{FF2B5EF4-FFF2-40B4-BE49-F238E27FC236}">
                <a16:creationId xmlns:a16="http://schemas.microsoft.com/office/drawing/2014/main" id="{43F6AF8D-1F68-46D2-B711-E34D52FD6D88}"/>
              </a:ext>
            </a:extLst>
          </p:cNvPr>
          <p:cNvSpPr/>
          <p:nvPr/>
        </p:nvSpPr>
        <p:spPr>
          <a:xfrm>
            <a:off x="4586935" y="2354770"/>
            <a:ext cx="5080" cy="0"/>
          </a:xfrm>
          <a:custGeom>
            <a:avLst/>
            <a:gdLst/>
            <a:ahLst/>
            <a:cxnLst/>
            <a:rect l="l" t="t" r="r" b="b"/>
            <a:pathLst>
              <a:path w="5079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12">
            <a:extLst>
              <a:ext uri="{FF2B5EF4-FFF2-40B4-BE49-F238E27FC236}">
                <a16:creationId xmlns:a16="http://schemas.microsoft.com/office/drawing/2014/main" id="{8591D526-E18E-4C64-8918-FA4C8C0F490B}"/>
              </a:ext>
            </a:extLst>
          </p:cNvPr>
          <p:cNvSpPr/>
          <p:nvPr/>
        </p:nvSpPr>
        <p:spPr>
          <a:xfrm>
            <a:off x="4586935" y="2354770"/>
            <a:ext cx="0" cy="5715"/>
          </a:xfrm>
          <a:custGeom>
            <a:avLst/>
            <a:gdLst/>
            <a:ahLst/>
            <a:cxnLst/>
            <a:rect l="l" t="t" r="r" b="b"/>
            <a:pathLst>
              <a:path h="5714">
                <a:moveTo>
                  <a:pt x="0" y="0"/>
                </a:moveTo>
                <a:lnTo>
                  <a:pt x="0" y="533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13">
            <a:extLst>
              <a:ext uri="{FF2B5EF4-FFF2-40B4-BE49-F238E27FC236}">
                <a16:creationId xmlns:a16="http://schemas.microsoft.com/office/drawing/2014/main" id="{683253AB-6EED-4AD9-BB93-34A45C9D1F4A}"/>
              </a:ext>
            </a:extLst>
          </p:cNvPr>
          <p:cNvSpPr/>
          <p:nvPr/>
        </p:nvSpPr>
        <p:spPr>
          <a:xfrm>
            <a:off x="4592269" y="2357438"/>
            <a:ext cx="2380615" cy="0"/>
          </a:xfrm>
          <a:custGeom>
            <a:avLst/>
            <a:gdLst/>
            <a:ahLst/>
            <a:cxnLst/>
            <a:rect l="l" t="t" r="r" b="b"/>
            <a:pathLst>
              <a:path w="2380615">
                <a:moveTo>
                  <a:pt x="0" y="0"/>
                </a:moveTo>
                <a:lnTo>
                  <a:pt x="2380488" y="0"/>
                </a:lnTo>
              </a:path>
            </a:pathLst>
          </a:custGeom>
          <a:ln w="53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4">
            <a:extLst>
              <a:ext uri="{FF2B5EF4-FFF2-40B4-BE49-F238E27FC236}">
                <a16:creationId xmlns:a16="http://schemas.microsoft.com/office/drawing/2014/main" id="{93D7292F-D67C-4BB0-9621-6DBE55E640FE}"/>
              </a:ext>
            </a:extLst>
          </p:cNvPr>
          <p:cNvSpPr/>
          <p:nvPr/>
        </p:nvSpPr>
        <p:spPr>
          <a:xfrm>
            <a:off x="4591507" y="2354770"/>
            <a:ext cx="2381250" cy="0"/>
          </a:xfrm>
          <a:custGeom>
            <a:avLst/>
            <a:gdLst/>
            <a:ahLst/>
            <a:cxnLst/>
            <a:rect l="l" t="t" r="r" b="b"/>
            <a:pathLst>
              <a:path w="2381250">
                <a:moveTo>
                  <a:pt x="0" y="0"/>
                </a:moveTo>
                <a:lnTo>
                  <a:pt x="2381249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3" name="object 15">
            <a:extLst>
              <a:ext uri="{FF2B5EF4-FFF2-40B4-BE49-F238E27FC236}">
                <a16:creationId xmlns:a16="http://schemas.microsoft.com/office/drawing/2014/main" id="{67C00760-F1F6-4848-B6A6-60227C04AB2A}"/>
              </a:ext>
            </a:extLst>
          </p:cNvPr>
          <p:cNvGraphicFramePr>
            <a:graphicFrameLocks noGrp="1"/>
          </p:cNvGraphicFramePr>
          <p:nvPr/>
        </p:nvGraphicFramePr>
        <p:xfrm>
          <a:off x="1356303" y="2368311"/>
          <a:ext cx="3952875" cy="413984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7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126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7152">
                <a:tc>
                  <a:txBody>
                    <a:bodyPr/>
                    <a:lstStyle/>
                    <a:p>
                      <a:pPr marL="31750">
                        <a:lnSpc>
                          <a:spcPts val="1845"/>
                        </a:lnSpc>
                      </a:pPr>
                      <a:r>
                        <a:rPr sz="1700" b="1" spc="-15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Times New Roman"/>
                        </a:rPr>
                        <a:t>C1</a:t>
                      </a:r>
                      <a:endParaRPr sz="170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Times New Roman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700" b="1" spc="-15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Times New Roman"/>
                        </a:rPr>
                        <a:t>C2</a:t>
                      </a:r>
                      <a:endParaRPr sz="170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47015">
                        <a:lnSpc>
                          <a:spcPts val="1980"/>
                        </a:lnSpc>
                      </a:pPr>
                      <a:r>
                        <a:rPr sz="1700" b="1" spc="-30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宋体"/>
                        </a:rPr>
                        <a:t>程序设计基础</a:t>
                      </a:r>
                      <a:endParaRPr sz="170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宋体"/>
                      </a:endParaRPr>
                    </a:p>
                    <a:p>
                      <a:pPr marL="247015">
                        <a:lnSpc>
                          <a:spcPts val="1995"/>
                        </a:lnSpc>
                        <a:spcBef>
                          <a:spcPts val="155"/>
                        </a:spcBef>
                      </a:pPr>
                      <a:r>
                        <a:rPr sz="1700" b="1" spc="-35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宋体"/>
                        </a:rPr>
                        <a:t>离散数学</a:t>
                      </a:r>
                      <a:endParaRPr sz="170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宋体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1445">
                        <a:lnSpc>
                          <a:spcPts val="1980"/>
                        </a:lnSpc>
                      </a:pPr>
                      <a:r>
                        <a:rPr sz="1700" b="1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宋体"/>
                        </a:rPr>
                        <a:t>无</a:t>
                      </a:r>
                      <a:endParaRPr sz="170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宋体"/>
                      </a:endParaRPr>
                    </a:p>
                    <a:p>
                      <a:pPr marL="131445">
                        <a:lnSpc>
                          <a:spcPts val="1995"/>
                        </a:lnSpc>
                        <a:spcBef>
                          <a:spcPts val="155"/>
                        </a:spcBef>
                      </a:pPr>
                      <a:r>
                        <a:rPr sz="1700" b="1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宋体"/>
                        </a:rPr>
                        <a:t>无</a:t>
                      </a:r>
                      <a:endParaRPr sz="170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宋体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503">
                <a:tc>
                  <a:txBody>
                    <a:bodyPr/>
                    <a:lstStyle/>
                    <a:p>
                      <a:pPr marL="31750">
                        <a:lnSpc>
                          <a:spcPts val="2005"/>
                        </a:lnSpc>
                      </a:pPr>
                      <a:r>
                        <a:rPr sz="1700" b="1" spc="-15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Times New Roman"/>
                        </a:rPr>
                        <a:t>C3</a:t>
                      </a:r>
                      <a:endParaRPr sz="170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47015">
                        <a:lnSpc>
                          <a:spcPts val="1995"/>
                        </a:lnSpc>
                        <a:spcBef>
                          <a:spcPts val="95"/>
                        </a:spcBef>
                      </a:pPr>
                      <a:r>
                        <a:rPr sz="1700" b="1" spc="-35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宋体"/>
                        </a:rPr>
                        <a:t>数据结构</a:t>
                      </a:r>
                      <a:endParaRPr sz="170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宋体"/>
                      </a:endParaRPr>
                    </a:p>
                  </a:txBody>
                  <a:tcPr marL="0" marR="0" marT="12065" marB="0"/>
                </a:tc>
                <a:tc>
                  <a:txBody>
                    <a:bodyPr/>
                    <a:lstStyle/>
                    <a:p>
                      <a:pPr marL="131445">
                        <a:lnSpc>
                          <a:spcPts val="2005"/>
                        </a:lnSpc>
                      </a:pPr>
                      <a:r>
                        <a:rPr sz="1700" b="1" spc="-10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Times New Roman"/>
                        </a:rPr>
                        <a:t>C1,</a:t>
                      </a:r>
                      <a:r>
                        <a:rPr sz="1700" b="1" spc="-70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Times New Roman"/>
                        </a:rPr>
                        <a:t> </a:t>
                      </a:r>
                      <a:r>
                        <a:rPr sz="1700" b="1" spc="-15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Times New Roman"/>
                        </a:rPr>
                        <a:t>C2</a:t>
                      </a:r>
                      <a:endParaRPr sz="170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889">
                <a:tc>
                  <a:txBody>
                    <a:bodyPr/>
                    <a:lstStyle/>
                    <a:p>
                      <a:pPr marL="31750">
                        <a:lnSpc>
                          <a:spcPts val="2005"/>
                        </a:lnSpc>
                      </a:pPr>
                      <a:r>
                        <a:rPr sz="1700" b="1" spc="-15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Times New Roman"/>
                        </a:rPr>
                        <a:t>C4</a:t>
                      </a:r>
                      <a:endParaRPr sz="170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47015">
                        <a:lnSpc>
                          <a:spcPts val="1995"/>
                        </a:lnSpc>
                        <a:spcBef>
                          <a:spcPts val="95"/>
                        </a:spcBef>
                      </a:pPr>
                      <a:r>
                        <a:rPr sz="1700" b="1" spc="-30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宋体"/>
                        </a:rPr>
                        <a:t>微积分（一）</a:t>
                      </a:r>
                      <a:endParaRPr sz="1700" dirty="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宋体"/>
                      </a:endParaRPr>
                    </a:p>
                  </a:txBody>
                  <a:tcPr marL="0" marR="0" marT="12065" marB="0"/>
                </a:tc>
                <a:tc>
                  <a:txBody>
                    <a:bodyPr/>
                    <a:lstStyle/>
                    <a:p>
                      <a:pPr marL="131445">
                        <a:lnSpc>
                          <a:spcPts val="1995"/>
                        </a:lnSpc>
                        <a:spcBef>
                          <a:spcPts val="95"/>
                        </a:spcBef>
                      </a:pPr>
                      <a:r>
                        <a:rPr sz="1700" b="1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宋体"/>
                        </a:rPr>
                        <a:t>无</a:t>
                      </a:r>
                      <a:endParaRPr sz="170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宋体"/>
                      </a:endParaRPr>
                    </a:p>
                  </a:txBody>
                  <a:tcPr marL="0" marR="0" marT="1206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513">
                <a:tc>
                  <a:txBody>
                    <a:bodyPr/>
                    <a:lstStyle/>
                    <a:p>
                      <a:pPr marL="31750">
                        <a:lnSpc>
                          <a:spcPts val="2005"/>
                        </a:lnSpc>
                      </a:pPr>
                      <a:r>
                        <a:rPr sz="1700" b="1" spc="-15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Times New Roman"/>
                        </a:rPr>
                        <a:t>C5</a:t>
                      </a:r>
                      <a:endParaRPr sz="170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47015">
                        <a:lnSpc>
                          <a:spcPts val="1995"/>
                        </a:lnSpc>
                        <a:spcBef>
                          <a:spcPts val="95"/>
                        </a:spcBef>
                      </a:pPr>
                      <a:r>
                        <a:rPr sz="1700" b="1" spc="-30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宋体"/>
                        </a:rPr>
                        <a:t>微积分（二）</a:t>
                      </a:r>
                      <a:endParaRPr sz="170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宋体"/>
                      </a:endParaRPr>
                    </a:p>
                  </a:txBody>
                  <a:tcPr marL="0" marR="0" marT="12065" marB="0"/>
                </a:tc>
                <a:tc>
                  <a:txBody>
                    <a:bodyPr/>
                    <a:lstStyle/>
                    <a:p>
                      <a:pPr marL="131445">
                        <a:lnSpc>
                          <a:spcPts val="2005"/>
                        </a:lnSpc>
                      </a:pPr>
                      <a:r>
                        <a:rPr sz="1700" b="1" spc="-15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Times New Roman"/>
                        </a:rPr>
                        <a:t>C4</a:t>
                      </a:r>
                      <a:endParaRPr sz="170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8513">
                <a:tc>
                  <a:txBody>
                    <a:bodyPr/>
                    <a:lstStyle/>
                    <a:p>
                      <a:pPr marL="31750">
                        <a:lnSpc>
                          <a:spcPts val="2005"/>
                        </a:lnSpc>
                      </a:pPr>
                      <a:r>
                        <a:rPr sz="1700" b="1" spc="-15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Times New Roman"/>
                        </a:rPr>
                        <a:t>C6</a:t>
                      </a:r>
                      <a:endParaRPr sz="170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47015">
                        <a:lnSpc>
                          <a:spcPts val="1995"/>
                        </a:lnSpc>
                        <a:spcBef>
                          <a:spcPts val="95"/>
                        </a:spcBef>
                      </a:pPr>
                      <a:r>
                        <a:rPr sz="1700" b="1" spc="-35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宋体"/>
                        </a:rPr>
                        <a:t>线性代数</a:t>
                      </a:r>
                      <a:endParaRPr sz="170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宋体"/>
                      </a:endParaRPr>
                    </a:p>
                  </a:txBody>
                  <a:tcPr marL="0" marR="0" marT="12065" marB="0"/>
                </a:tc>
                <a:tc>
                  <a:txBody>
                    <a:bodyPr/>
                    <a:lstStyle/>
                    <a:p>
                      <a:pPr marL="131445">
                        <a:lnSpc>
                          <a:spcPts val="2005"/>
                        </a:lnSpc>
                      </a:pPr>
                      <a:r>
                        <a:rPr sz="1700" b="1" spc="-15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Times New Roman"/>
                        </a:rPr>
                        <a:t>C5</a:t>
                      </a:r>
                      <a:endParaRPr sz="170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9276">
                <a:tc>
                  <a:txBody>
                    <a:bodyPr/>
                    <a:lstStyle/>
                    <a:p>
                      <a:pPr marL="31750">
                        <a:lnSpc>
                          <a:spcPts val="2005"/>
                        </a:lnSpc>
                      </a:pPr>
                      <a:r>
                        <a:rPr sz="1700" b="1" spc="-15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Times New Roman"/>
                        </a:rPr>
                        <a:t>C7</a:t>
                      </a:r>
                      <a:endParaRPr sz="170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47015">
                        <a:lnSpc>
                          <a:spcPts val="2000"/>
                        </a:lnSpc>
                        <a:spcBef>
                          <a:spcPts val="95"/>
                        </a:spcBef>
                      </a:pPr>
                      <a:r>
                        <a:rPr sz="1700" b="1" spc="-30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宋体"/>
                        </a:rPr>
                        <a:t>算法分析与</a:t>
                      </a:r>
                      <a:r>
                        <a:rPr sz="1700" b="1" spc="-45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宋体"/>
                        </a:rPr>
                        <a:t>设</a:t>
                      </a:r>
                      <a:r>
                        <a:rPr sz="1700" b="1" spc="-20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宋体"/>
                        </a:rPr>
                        <a:t>计</a:t>
                      </a:r>
                      <a:endParaRPr sz="170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宋体"/>
                      </a:endParaRPr>
                    </a:p>
                  </a:txBody>
                  <a:tcPr marL="0" marR="0" marT="12065" marB="0"/>
                </a:tc>
                <a:tc>
                  <a:txBody>
                    <a:bodyPr/>
                    <a:lstStyle/>
                    <a:p>
                      <a:pPr marL="131445">
                        <a:lnSpc>
                          <a:spcPts val="2005"/>
                        </a:lnSpc>
                      </a:pPr>
                      <a:r>
                        <a:rPr sz="1700" b="1" spc="-15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Times New Roman"/>
                        </a:rPr>
                        <a:t>C3</a:t>
                      </a:r>
                      <a:endParaRPr sz="170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8513">
                <a:tc>
                  <a:txBody>
                    <a:bodyPr/>
                    <a:lstStyle/>
                    <a:p>
                      <a:pPr marL="31750">
                        <a:lnSpc>
                          <a:spcPts val="2010"/>
                        </a:lnSpc>
                      </a:pPr>
                      <a:r>
                        <a:rPr sz="1700" b="1" spc="-15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Times New Roman"/>
                        </a:rPr>
                        <a:t>C8</a:t>
                      </a:r>
                      <a:endParaRPr sz="170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47015">
                        <a:lnSpc>
                          <a:spcPts val="1989"/>
                        </a:lnSpc>
                        <a:spcBef>
                          <a:spcPts val="100"/>
                        </a:spcBef>
                      </a:pPr>
                      <a:r>
                        <a:rPr sz="1700" b="1" spc="-30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宋体"/>
                        </a:rPr>
                        <a:t>逻辑与计算</a:t>
                      </a:r>
                      <a:r>
                        <a:rPr sz="1700" b="1" spc="-45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宋体"/>
                        </a:rPr>
                        <a:t>机</a:t>
                      </a:r>
                      <a:r>
                        <a:rPr sz="1700" b="1" spc="-35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宋体"/>
                        </a:rPr>
                        <a:t>设</a:t>
                      </a:r>
                      <a:r>
                        <a:rPr sz="1700" b="1" spc="-30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宋体"/>
                        </a:rPr>
                        <a:t>计基础</a:t>
                      </a:r>
                      <a:endParaRPr sz="170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宋体"/>
                      </a:endParaRPr>
                    </a:p>
                  </a:txBody>
                  <a:tcPr marL="0" marR="0" marT="12700" marB="0"/>
                </a:tc>
                <a:tc>
                  <a:txBody>
                    <a:bodyPr/>
                    <a:lstStyle/>
                    <a:p>
                      <a:pPr marL="131445">
                        <a:lnSpc>
                          <a:spcPts val="1989"/>
                        </a:lnSpc>
                        <a:spcBef>
                          <a:spcPts val="100"/>
                        </a:spcBef>
                      </a:pPr>
                      <a:r>
                        <a:rPr sz="1700" b="1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宋体"/>
                        </a:rPr>
                        <a:t>无</a:t>
                      </a:r>
                      <a:endParaRPr sz="170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宋体"/>
                      </a:endParaRPr>
                    </a:p>
                  </a:txBody>
                  <a:tcPr marL="0" marR="0" marT="1270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8513">
                <a:tc>
                  <a:txBody>
                    <a:bodyPr/>
                    <a:lstStyle/>
                    <a:p>
                      <a:pPr marL="31750">
                        <a:lnSpc>
                          <a:spcPts val="2000"/>
                        </a:lnSpc>
                      </a:pPr>
                      <a:r>
                        <a:rPr sz="1700" b="1" spc="-15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Times New Roman"/>
                        </a:rPr>
                        <a:t>C9</a:t>
                      </a:r>
                      <a:endParaRPr sz="170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47015">
                        <a:lnSpc>
                          <a:spcPts val="2000"/>
                        </a:lnSpc>
                        <a:spcBef>
                          <a:spcPts val="90"/>
                        </a:spcBef>
                      </a:pPr>
                      <a:r>
                        <a:rPr sz="1700" b="1" spc="-35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宋体"/>
                        </a:rPr>
                        <a:t>计算机组成</a:t>
                      </a:r>
                      <a:endParaRPr sz="1700" dirty="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宋体"/>
                      </a:endParaRPr>
                    </a:p>
                  </a:txBody>
                  <a:tcPr marL="0" marR="0" marT="11430" marB="0"/>
                </a:tc>
                <a:tc>
                  <a:txBody>
                    <a:bodyPr/>
                    <a:lstStyle/>
                    <a:p>
                      <a:pPr marL="131445">
                        <a:lnSpc>
                          <a:spcPts val="2000"/>
                        </a:lnSpc>
                      </a:pPr>
                      <a:r>
                        <a:rPr sz="1700" b="1" spc="-15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Times New Roman"/>
                        </a:rPr>
                        <a:t>C8</a:t>
                      </a:r>
                      <a:endParaRPr sz="170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9276">
                <a:tc>
                  <a:txBody>
                    <a:bodyPr/>
                    <a:lstStyle/>
                    <a:p>
                      <a:pPr marL="31750">
                        <a:lnSpc>
                          <a:spcPts val="2010"/>
                        </a:lnSpc>
                      </a:pPr>
                      <a:r>
                        <a:rPr sz="1700" b="1" spc="-15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Times New Roman"/>
                        </a:rPr>
                        <a:t>C10</a:t>
                      </a:r>
                      <a:endParaRPr sz="170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47015">
                        <a:lnSpc>
                          <a:spcPts val="1995"/>
                        </a:lnSpc>
                        <a:spcBef>
                          <a:spcPts val="100"/>
                        </a:spcBef>
                      </a:pPr>
                      <a:r>
                        <a:rPr sz="1700" b="1" spc="-35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宋体"/>
                        </a:rPr>
                        <a:t>操作系统</a:t>
                      </a:r>
                      <a:endParaRPr sz="170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宋体"/>
                      </a:endParaRPr>
                    </a:p>
                  </a:txBody>
                  <a:tcPr marL="0" marR="0" marT="12700" marB="0"/>
                </a:tc>
                <a:tc>
                  <a:txBody>
                    <a:bodyPr/>
                    <a:lstStyle/>
                    <a:p>
                      <a:pPr marL="131445">
                        <a:lnSpc>
                          <a:spcPts val="2010"/>
                        </a:lnSpc>
                      </a:pPr>
                      <a:r>
                        <a:rPr sz="1700" b="1" spc="-10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Times New Roman"/>
                        </a:rPr>
                        <a:t>C7,</a:t>
                      </a:r>
                      <a:r>
                        <a:rPr sz="1700" b="1" spc="-70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Times New Roman"/>
                        </a:rPr>
                        <a:t> </a:t>
                      </a:r>
                      <a:r>
                        <a:rPr sz="1700" b="1" spc="-15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Times New Roman"/>
                        </a:rPr>
                        <a:t>C9</a:t>
                      </a:r>
                      <a:endParaRPr sz="170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8513">
                <a:tc>
                  <a:txBody>
                    <a:bodyPr/>
                    <a:lstStyle/>
                    <a:p>
                      <a:pPr marL="31750">
                        <a:lnSpc>
                          <a:spcPts val="2005"/>
                        </a:lnSpc>
                      </a:pPr>
                      <a:r>
                        <a:rPr sz="1700" b="1" spc="-45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Times New Roman"/>
                        </a:rPr>
                        <a:t>C11</a:t>
                      </a:r>
                      <a:endParaRPr sz="170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47015">
                        <a:lnSpc>
                          <a:spcPts val="1995"/>
                        </a:lnSpc>
                        <a:spcBef>
                          <a:spcPts val="95"/>
                        </a:spcBef>
                      </a:pPr>
                      <a:r>
                        <a:rPr sz="1700" b="1" spc="-35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宋体"/>
                        </a:rPr>
                        <a:t>编译原理</a:t>
                      </a:r>
                      <a:endParaRPr sz="170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宋体"/>
                      </a:endParaRPr>
                    </a:p>
                  </a:txBody>
                  <a:tcPr marL="0" marR="0" marT="12065" marB="0"/>
                </a:tc>
                <a:tc>
                  <a:txBody>
                    <a:bodyPr/>
                    <a:lstStyle/>
                    <a:p>
                      <a:pPr marL="131445">
                        <a:lnSpc>
                          <a:spcPts val="2005"/>
                        </a:lnSpc>
                      </a:pPr>
                      <a:r>
                        <a:rPr sz="1700" b="1" spc="-10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Times New Roman"/>
                        </a:rPr>
                        <a:t>C7,</a:t>
                      </a:r>
                      <a:r>
                        <a:rPr sz="1700" b="1" spc="-70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Times New Roman"/>
                        </a:rPr>
                        <a:t> </a:t>
                      </a:r>
                      <a:r>
                        <a:rPr sz="1700" b="1" spc="-15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Times New Roman"/>
                        </a:rPr>
                        <a:t>C9</a:t>
                      </a:r>
                      <a:endParaRPr sz="170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8513">
                <a:tc>
                  <a:txBody>
                    <a:bodyPr/>
                    <a:lstStyle/>
                    <a:p>
                      <a:pPr marL="31750">
                        <a:lnSpc>
                          <a:spcPts val="2005"/>
                        </a:lnSpc>
                      </a:pPr>
                      <a:r>
                        <a:rPr sz="1700" b="1" spc="-15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Times New Roman"/>
                        </a:rPr>
                        <a:t>C12</a:t>
                      </a:r>
                      <a:endParaRPr sz="170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47015">
                        <a:lnSpc>
                          <a:spcPts val="1995"/>
                        </a:lnSpc>
                        <a:spcBef>
                          <a:spcPts val="95"/>
                        </a:spcBef>
                      </a:pPr>
                      <a:r>
                        <a:rPr sz="1700" b="1" spc="-35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宋体"/>
                        </a:rPr>
                        <a:t>数据库</a:t>
                      </a:r>
                      <a:endParaRPr sz="170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宋体"/>
                      </a:endParaRPr>
                    </a:p>
                  </a:txBody>
                  <a:tcPr marL="0" marR="0" marT="12065" marB="0"/>
                </a:tc>
                <a:tc>
                  <a:txBody>
                    <a:bodyPr/>
                    <a:lstStyle/>
                    <a:p>
                      <a:pPr marL="131445">
                        <a:lnSpc>
                          <a:spcPts val="2005"/>
                        </a:lnSpc>
                      </a:pPr>
                      <a:r>
                        <a:rPr sz="1700" b="1" spc="-15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Times New Roman"/>
                        </a:rPr>
                        <a:t>C7</a:t>
                      </a:r>
                      <a:endParaRPr sz="170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8889">
                <a:tc>
                  <a:txBody>
                    <a:bodyPr/>
                    <a:lstStyle/>
                    <a:p>
                      <a:pPr marL="31750">
                        <a:lnSpc>
                          <a:spcPts val="2005"/>
                        </a:lnSpc>
                      </a:pPr>
                      <a:r>
                        <a:rPr sz="1700" b="1" spc="-15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Times New Roman"/>
                        </a:rPr>
                        <a:t>C13</a:t>
                      </a:r>
                      <a:endParaRPr sz="170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47015">
                        <a:lnSpc>
                          <a:spcPts val="1995"/>
                        </a:lnSpc>
                        <a:spcBef>
                          <a:spcPts val="95"/>
                        </a:spcBef>
                      </a:pPr>
                      <a:r>
                        <a:rPr sz="1700" b="1" spc="-35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宋体"/>
                        </a:rPr>
                        <a:t>计算理论</a:t>
                      </a:r>
                      <a:endParaRPr sz="170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宋体"/>
                      </a:endParaRPr>
                    </a:p>
                  </a:txBody>
                  <a:tcPr marL="0" marR="0" marT="12065" marB="0"/>
                </a:tc>
                <a:tc>
                  <a:txBody>
                    <a:bodyPr/>
                    <a:lstStyle/>
                    <a:p>
                      <a:pPr marL="131445">
                        <a:lnSpc>
                          <a:spcPts val="2005"/>
                        </a:lnSpc>
                      </a:pPr>
                      <a:r>
                        <a:rPr sz="1700" b="1" spc="-15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Times New Roman"/>
                        </a:rPr>
                        <a:t>C2</a:t>
                      </a:r>
                      <a:endParaRPr sz="170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8513">
                <a:tc>
                  <a:txBody>
                    <a:bodyPr/>
                    <a:lstStyle/>
                    <a:p>
                      <a:pPr marL="31750">
                        <a:lnSpc>
                          <a:spcPts val="2005"/>
                        </a:lnSpc>
                      </a:pPr>
                      <a:r>
                        <a:rPr sz="1700" b="1" spc="-15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Times New Roman"/>
                        </a:rPr>
                        <a:t>C14</a:t>
                      </a:r>
                      <a:endParaRPr sz="170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47015">
                        <a:lnSpc>
                          <a:spcPts val="1995"/>
                        </a:lnSpc>
                        <a:spcBef>
                          <a:spcPts val="95"/>
                        </a:spcBef>
                      </a:pPr>
                      <a:r>
                        <a:rPr sz="1700" b="1" spc="-35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宋体"/>
                        </a:rPr>
                        <a:t>计算机网络</a:t>
                      </a:r>
                      <a:endParaRPr sz="170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宋体"/>
                      </a:endParaRPr>
                    </a:p>
                  </a:txBody>
                  <a:tcPr marL="0" marR="0" marT="12065" marB="0"/>
                </a:tc>
                <a:tc>
                  <a:txBody>
                    <a:bodyPr/>
                    <a:lstStyle/>
                    <a:p>
                      <a:pPr marL="131445">
                        <a:lnSpc>
                          <a:spcPts val="2005"/>
                        </a:lnSpc>
                      </a:pPr>
                      <a:r>
                        <a:rPr sz="1700" b="1" spc="-15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Times New Roman"/>
                        </a:rPr>
                        <a:t>C10</a:t>
                      </a:r>
                      <a:endParaRPr sz="170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58270">
                <a:tc>
                  <a:txBody>
                    <a:bodyPr/>
                    <a:lstStyle/>
                    <a:p>
                      <a:pPr marL="31750">
                        <a:lnSpc>
                          <a:spcPts val="1935"/>
                        </a:lnSpc>
                      </a:pPr>
                      <a:r>
                        <a:rPr sz="1700" b="1" spc="-15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Times New Roman"/>
                        </a:rPr>
                        <a:t>C15</a:t>
                      </a:r>
                      <a:endParaRPr sz="170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47015">
                        <a:lnSpc>
                          <a:spcPts val="1839"/>
                        </a:lnSpc>
                        <a:spcBef>
                          <a:spcPts val="95"/>
                        </a:spcBef>
                      </a:pPr>
                      <a:r>
                        <a:rPr sz="1700" b="1" spc="-35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宋体"/>
                        </a:rPr>
                        <a:t>数值分析</a:t>
                      </a:r>
                      <a:endParaRPr sz="170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宋体"/>
                      </a:endParaRPr>
                    </a:p>
                  </a:txBody>
                  <a:tcPr marL="0" marR="0" marT="12065" marB="0"/>
                </a:tc>
                <a:tc>
                  <a:txBody>
                    <a:bodyPr/>
                    <a:lstStyle/>
                    <a:p>
                      <a:pPr marL="131445">
                        <a:lnSpc>
                          <a:spcPts val="1935"/>
                        </a:lnSpc>
                      </a:pPr>
                      <a:r>
                        <a:rPr sz="1700" b="1" spc="-15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Times New Roman"/>
                        </a:rPr>
                        <a:t>C6</a:t>
                      </a:r>
                      <a:endParaRPr sz="1700" dirty="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24" name="object 16">
            <a:extLst>
              <a:ext uri="{FF2B5EF4-FFF2-40B4-BE49-F238E27FC236}">
                <a16:creationId xmlns:a16="http://schemas.microsoft.com/office/drawing/2014/main" id="{DE00D04F-90D9-4277-B4F8-5D46562F06CB}"/>
              </a:ext>
            </a:extLst>
          </p:cNvPr>
          <p:cNvSpPr/>
          <p:nvPr/>
        </p:nvSpPr>
        <p:spPr>
          <a:xfrm>
            <a:off x="7263824" y="2368311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363" y="7802"/>
                </a:lnTo>
                <a:lnTo>
                  <a:pt x="62544" y="29504"/>
                </a:lnTo>
                <a:lnTo>
                  <a:pt x="29504" y="62544"/>
                </a:lnTo>
                <a:lnTo>
                  <a:pt x="7802" y="104363"/>
                </a:lnTo>
                <a:lnTo>
                  <a:pt x="0" y="152400"/>
                </a:lnTo>
                <a:lnTo>
                  <a:pt x="7802" y="200436"/>
                </a:lnTo>
                <a:lnTo>
                  <a:pt x="29504" y="242255"/>
                </a:lnTo>
                <a:lnTo>
                  <a:pt x="62544" y="275295"/>
                </a:lnTo>
                <a:lnTo>
                  <a:pt x="104363" y="296997"/>
                </a:lnTo>
                <a:lnTo>
                  <a:pt x="152400" y="304800"/>
                </a:lnTo>
                <a:lnTo>
                  <a:pt x="200436" y="296997"/>
                </a:lnTo>
                <a:lnTo>
                  <a:pt x="242255" y="275295"/>
                </a:lnTo>
                <a:lnTo>
                  <a:pt x="275295" y="242255"/>
                </a:lnTo>
                <a:lnTo>
                  <a:pt x="296997" y="200436"/>
                </a:lnTo>
                <a:lnTo>
                  <a:pt x="304800" y="152400"/>
                </a:lnTo>
                <a:lnTo>
                  <a:pt x="296997" y="104363"/>
                </a:lnTo>
                <a:lnTo>
                  <a:pt x="275295" y="62544"/>
                </a:lnTo>
                <a:lnTo>
                  <a:pt x="242255" y="29504"/>
                </a:lnTo>
                <a:lnTo>
                  <a:pt x="200436" y="7802"/>
                </a:lnTo>
                <a:lnTo>
                  <a:pt x="15240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17">
            <a:extLst>
              <a:ext uri="{FF2B5EF4-FFF2-40B4-BE49-F238E27FC236}">
                <a16:creationId xmlns:a16="http://schemas.microsoft.com/office/drawing/2014/main" id="{5CD3175A-3F61-43CB-A2DA-259934ED5ADA}"/>
              </a:ext>
            </a:extLst>
          </p:cNvPr>
          <p:cNvSpPr txBox="1"/>
          <p:nvPr/>
        </p:nvSpPr>
        <p:spPr>
          <a:xfrm>
            <a:off x="1375353" y="2064758"/>
            <a:ext cx="5041265" cy="742511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1588770" algn="l"/>
                <a:tab pos="3272790" algn="l"/>
              </a:tabLst>
            </a:pPr>
            <a:r>
              <a:rPr sz="1700" b="1" spc="-35" dirty="0">
                <a:latin typeface="楷体_GB2312" panose="02010609030101010101" pitchFamily="49" charset="-122"/>
                <a:ea typeface="楷体_GB2312" panose="02010609030101010101" pitchFamily="49" charset="-122"/>
                <a:cs typeface="宋体"/>
              </a:rPr>
              <a:t>课程</a:t>
            </a:r>
            <a:r>
              <a:rPr sz="1700" b="1" spc="-20" dirty="0">
                <a:latin typeface="楷体_GB2312" panose="02010609030101010101" pitchFamily="49" charset="-122"/>
                <a:ea typeface="楷体_GB2312" panose="02010609030101010101" pitchFamily="49" charset="-122"/>
                <a:cs typeface="宋体"/>
              </a:rPr>
              <a:t>号	</a:t>
            </a:r>
            <a:r>
              <a:rPr sz="1700" b="1" spc="-35" dirty="0">
                <a:latin typeface="楷体_GB2312" panose="02010609030101010101" pitchFamily="49" charset="-122"/>
                <a:ea typeface="楷体_GB2312" panose="02010609030101010101" pitchFamily="49" charset="-122"/>
                <a:cs typeface="宋体"/>
              </a:rPr>
              <a:t>课程名</a:t>
            </a:r>
            <a:r>
              <a:rPr sz="1700" b="1" spc="-20" dirty="0">
                <a:latin typeface="楷体_GB2312" panose="02010609030101010101" pitchFamily="49" charset="-122"/>
                <a:ea typeface="楷体_GB2312" panose="02010609030101010101" pitchFamily="49" charset="-122"/>
                <a:cs typeface="宋体"/>
              </a:rPr>
              <a:t>称	</a:t>
            </a:r>
            <a:r>
              <a:rPr sz="1700" b="1" spc="-35" dirty="0">
                <a:latin typeface="楷体_GB2312" panose="02010609030101010101" pitchFamily="49" charset="-122"/>
                <a:ea typeface="楷体_GB2312" panose="02010609030101010101" pitchFamily="49" charset="-122"/>
                <a:cs typeface="宋体"/>
              </a:rPr>
              <a:t>预修课程</a:t>
            </a:r>
            <a:endParaRPr sz="1700" dirty="0">
              <a:latin typeface="楷体_GB2312" panose="02010609030101010101" pitchFamily="49" charset="-122"/>
              <a:ea typeface="楷体_GB2312" panose="02010609030101010101" pitchFamily="49" charset="-122"/>
              <a:cs typeface="宋体"/>
            </a:endParaRPr>
          </a:p>
          <a:p>
            <a:pPr>
              <a:lnSpc>
                <a:spcPct val="100000"/>
              </a:lnSpc>
            </a:pPr>
            <a:endParaRPr sz="1700" dirty="0">
              <a:latin typeface="楷体_GB2312" panose="02010609030101010101" pitchFamily="49" charset="-122"/>
              <a:ea typeface="楷体_GB2312" panose="02010609030101010101" pitchFamily="49" charset="-122"/>
              <a:cs typeface="Times New Roman"/>
            </a:endParaRPr>
          </a:p>
          <a:p>
            <a:pPr>
              <a:lnSpc>
                <a:spcPct val="100000"/>
              </a:lnSpc>
            </a:pPr>
            <a:endParaRPr sz="1350" dirty="0">
              <a:latin typeface="楷体_GB2312" panose="02010609030101010101" pitchFamily="49" charset="-122"/>
              <a:ea typeface="楷体_GB2312" panose="02010609030101010101" pitchFamily="49" charset="-122"/>
              <a:cs typeface="Times New Roman"/>
            </a:endParaRPr>
          </a:p>
        </p:txBody>
      </p:sp>
      <p:sp>
        <p:nvSpPr>
          <p:cNvPr id="26" name="object 18">
            <a:extLst>
              <a:ext uri="{FF2B5EF4-FFF2-40B4-BE49-F238E27FC236}">
                <a16:creationId xmlns:a16="http://schemas.microsoft.com/office/drawing/2014/main" id="{8BEADF26-1C0F-4E85-91C7-73FBC9EF48ED}"/>
              </a:ext>
            </a:extLst>
          </p:cNvPr>
          <p:cNvSpPr/>
          <p:nvPr/>
        </p:nvSpPr>
        <p:spPr>
          <a:xfrm>
            <a:off x="7263824" y="2825511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363" y="7802"/>
                </a:lnTo>
                <a:lnTo>
                  <a:pt x="62544" y="29504"/>
                </a:lnTo>
                <a:lnTo>
                  <a:pt x="29504" y="62544"/>
                </a:lnTo>
                <a:lnTo>
                  <a:pt x="7802" y="104363"/>
                </a:lnTo>
                <a:lnTo>
                  <a:pt x="0" y="152400"/>
                </a:lnTo>
                <a:lnTo>
                  <a:pt x="7802" y="200436"/>
                </a:lnTo>
                <a:lnTo>
                  <a:pt x="29504" y="242255"/>
                </a:lnTo>
                <a:lnTo>
                  <a:pt x="62544" y="275295"/>
                </a:lnTo>
                <a:lnTo>
                  <a:pt x="104363" y="296997"/>
                </a:lnTo>
                <a:lnTo>
                  <a:pt x="152400" y="304800"/>
                </a:lnTo>
                <a:lnTo>
                  <a:pt x="200436" y="296997"/>
                </a:lnTo>
                <a:lnTo>
                  <a:pt x="242255" y="275295"/>
                </a:lnTo>
                <a:lnTo>
                  <a:pt x="275295" y="242255"/>
                </a:lnTo>
                <a:lnTo>
                  <a:pt x="296997" y="200436"/>
                </a:lnTo>
                <a:lnTo>
                  <a:pt x="304800" y="152400"/>
                </a:lnTo>
                <a:lnTo>
                  <a:pt x="296997" y="104363"/>
                </a:lnTo>
                <a:lnTo>
                  <a:pt x="275295" y="62544"/>
                </a:lnTo>
                <a:lnTo>
                  <a:pt x="242255" y="29504"/>
                </a:lnTo>
                <a:lnTo>
                  <a:pt x="200436" y="7802"/>
                </a:lnTo>
                <a:lnTo>
                  <a:pt x="15240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19">
            <a:extLst>
              <a:ext uri="{FF2B5EF4-FFF2-40B4-BE49-F238E27FC236}">
                <a16:creationId xmlns:a16="http://schemas.microsoft.com/office/drawing/2014/main" id="{F8F7384B-A949-454F-99F8-36300E6F27C1}"/>
              </a:ext>
            </a:extLst>
          </p:cNvPr>
          <p:cNvSpPr/>
          <p:nvPr/>
        </p:nvSpPr>
        <p:spPr>
          <a:xfrm>
            <a:off x="7263824" y="3511312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363" y="7802"/>
                </a:lnTo>
                <a:lnTo>
                  <a:pt x="62544" y="29504"/>
                </a:lnTo>
                <a:lnTo>
                  <a:pt x="29504" y="62544"/>
                </a:lnTo>
                <a:lnTo>
                  <a:pt x="7802" y="104363"/>
                </a:lnTo>
                <a:lnTo>
                  <a:pt x="0" y="152400"/>
                </a:lnTo>
                <a:lnTo>
                  <a:pt x="7802" y="200436"/>
                </a:lnTo>
                <a:lnTo>
                  <a:pt x="29504" y="242255"/>
                </a:lnTo>
                <a:lnTo>
                  <a:pt x="62544" y="275295"/>
                </a:lnTo>
                <a:lnTo>
                  <a:pt x="104363" y="296997"/>
                </a:lnTo>
                <a:lnTo>
                  <a:pt x="152400" y="304800"/>
                </a:lnTo>
                <a:lnTo>
                  <a:pt x="200436" y="296997"/>
                </a:lnTo>
                <a:lnTo>
                  <a:pt x="242255" y="275295"/>
                </a:lnTo>
                <a:lnTo>
                  <a:pt x="275295" y="242255"/>
                </a:lnTo>
                <a:lnTo>
                  <a:pt x="296997" y="200436"/>
                </a:lnTo>
                <a:lnTo>
                  <a:pt x="304800" y="152400"/>
                </a:lnTo>
                <a:lnTo>
                  <a:pt x="296997" y="104363"/>
                </a:lnTo>
                <a:lnTo>
                  <a:pt x="275295" y="62544"/>
                </a:lnTo>
                <a:lnTo>
                  <a:pt x="242255" y="29504"/>
                </a:lnTo>
                <a:lnTo>
                  <a:pt x="200436" y="7802"/>
                </a:lnTo>
                <a:lnTo>
                  <a:pt x="15240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0">
            <a:extLst>
              <a:ext uri="{FF2B5EF4-FFF2-40B4-BE49-F238E27FC236}">
                <a16:creationId xmlns:a16="http://schemas.microsoft.com/office/drawing/2014/main" id="{0A2D22DA-0AE6-468B-81FB-B7AED7DECC0F}"/>
              </a:ext>
            </a:extLst>
          </p:cNvPr>
          <p:cNvSpPr txBox="1"/>
          <p:nvPr/>
        </p:nvSpPr>
        <p:spPr>
          <a:xfrm>
            <a:off x="7299136" y="3526043"/>
            <a:ext cx="23876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 spc="-5" dirty="0">
                <a:latin typeface="Courier New"/>
                <a:cs typeface="Courier New"/>
              </a:rPr>
              <a:t>C8</a:t>
            </a:r>
            <a:endParaRPr sz="1400" dirty="0">
              <a:latin typeface="Courier New"/>
              <a:cs typeface="Courier New"/>
            </a:endParaRPr>
          </a:p>
        </p:txBody>
      </p:sp>
      <p:sp>
        <p:nvSpPr>
          <p:cNvPr id="29" name="object 21">
            <a:extLst>
              <a:ext uri="{FF2B5EF4-FFF2-40B4-BE49-F238E27FC236}">
                <a16:creationId xmlns:a16="http://schemas.microsoft.com/office/drawing/2014/main" id="{D6DC512C-A4BC-49F3-AEF8-D79F87C64DE9}"/>
              </a:ext>
            </a:extLst>
          </p:cNvPr>
          <p:cNvSpPr/>
          <p:nvPr/>
        </p:nvSpPr>
        <p:spPr>
          <a:xfrm>
            <a:off x="7263824" y="4273312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363" y="7802"/>
                </a:lnTo>
                <a:lnTo>
                  <a:pt x="62544" y="29504"/>
                </a:lnTo>
                <a:lnTo>
                  <a:pt x="29504" y="62544"/>
                </a:lnTo>
                <a:lnTo>
                  <a:pt x="7802" y="104363"/>
                </a:lnTo>
                <a:lnTo>
                  <a:pt x="0" y="152400"/>
                </a:lnTo>
                <a:lnTo>
                  <a:pt x="7802" y="200436"/>
                </a:lnTo>
                <a:lnTo>
                  <a:pt x="29504" y="242255"/>
                </a:lnTo>
                <a:lnTo>
                  <a:pt x="62544" y="275295"/>
                </a:lnTo>
                <a:lnTo>
                  <a:pt x="104363" y="296997"/>
                </a:lnTo>
                <a:lnTo>
                  <a:pt x="152400" y="304800"/>
                </a:lnTo>
                <a:lnTo>
                  <a:pt x="200436" y="296997"/>
                </a:lnTo>
                <a:lnTo>
                  <a:pt x="242255" y="275295"/>
                </a:lnTo>
                <a:lnTo>
                  <a:pt x="275295" y="242255"/>
                </a:lnTo>
                <a:lnTo>
                  <a:pt x="296997" y="200436"/>
                </a:lnTo>
                <a:lnTo>
                  <a:pt x="304800" y="152400"/>
                </a:lnTo>
                <a:lnTo>
                  <a:pt x="296997" y="104363"/>
                </a:lnTo>
                <a:lnTo>
                  <a:pt x="275295" y="62544"/>
                </a:lnTo>
                <a:lnTo>
                  <a:pt x="242255" y="29504"/>
                </a:lnTo>
                <a:lnTo>
                  <a:pt x="200436" y="7802"/>
                </a:lnTo>
                <a:lnTo>
                  <a:pt x="15240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22">
            <a:extLst>
              <a:ext uri="{FF2B5EF4-FFF2-40B4-BE49-F238E27FC236}">
                <a16:creationId xmlns:a16="http://schemas.microsoft.com/office/drawing/2014/main" id="{6B2F09F5-E283-467E-84B6-33177D81C199}"/>
              </a:ext>
            </a:extLst>
          </p:cNvPr>
          <p:cNvSpPr txBox="1"/>
          <p:nvPr/>
        </p:nvSpPr>
        <p:spPr>
          <a:xfrm>
            <a:off x="7299136" y="4288043"/>
            <a:ext cx="23876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 spc="-5" dirty="0">
                <a:latin typeface="Courier New"/>
                <a:cs typeface="Courier New"/>
              </a:rPr>
              <a:t>C4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31" name="object 23">
            <a:extLst>
              <a:ext uri="{FF2B5EF4-FFF2-40B4-BE49-F238E27FC236}">
                <a16:creationId xmlns:a16="http://schemas.microsoft.com/office/drawing/2014/main" id="{3BB311ED-8C6B-4C79-9ABA-8AE2828608E2}"/>
              </a:ext>
            </a:extLst>
          </p:cNvPr>
          <p:cNvSpPr/>
          <p:nvPr/>
        </p:nvSpPr>
        <p:spPr>
          <a:xfrm>
            <a:off x="7908389" y="2659953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363" y="7802"/>
                </a:lnTo>
                <a:lnTo>
                  <a:pt x="62544" y="29504"/>
                </a:lnTo>
                <a:lnTo>
                  <a:pt x="29504" y="62544"/>
                </a:lnTo>
                <a:lnTo>
                  <a:pt x="7802" y="104363"/>
                </a:lnTo>
                <a:lnTo>
                  <a:pt x="0" y="152400"/>
                </a:lnTo>
                <a:lnTo>
                  <a:pt x="7802" y="200436"/>
                </a:lnTo>
                <a:lnTo>
                  <a:pt x="29504" y="242255"/>
                </a:lnTo>
                <a:lnTo>
                  <a:pt x="62544" y="275295"/>
                </a:lnTo>
                <a:lnTo>
                  <a:pt x="104363" y="296997"/>
                </a:lnTo>
                <a:lnTo>
                  <a:pt x="152400" y="304800"/>
                </a:lnTo>
                <a:lnTo>
                  <a:pt x="200436" y="296997"/>
                </a:lnTo>
                <a:lnTo>
                  <a:pt x="242255" y="275295"/>
                </a:lnTo>
                <a:lnTo>
                  <a:pt x="275295" y="242255"/>
                </a:lnTo>
                <a:lnTo>
                  <a:pt x="296997" y="200436"/>
                </a:lnTo>
                <a:lnTo>
                  <a:pt x="304800" y="152400"/>
                </a:lnTo>
                <a:lnTo>
                  <a:pt x="296997" y="104363"/>
                </a:lnTo>
                <a:lnTo>
                  <a:pt x="275295" y="62544"/>
                </a:lnTo>
                <a:lnTo>
                  <a:pt x="242255" y="29504"/>
                </a:lnTo>
                <a:lnTo>
                  <a:pt x="200436" y="7802"/>
                </a:lnTo>
                <a:lnTo>
                  <a:pt x="15240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24">
            <a:extLst>
              <a:ext uri="{FF2B5EF4-FFF2-40B4-BE49-F238E27FC236}">
                <a16:creationId xmlns:a16="http://schemas.microsoft.com/office/drawing/2014/main" id="{BF763192-50E9-4807-B19B-732332719BB0}"/>
              </a:ext>
            </a:extLst>
          </p:cNvPr>
          <p:cNvSpPr txBox="1"/>
          <p:nvPr/>
        </p:nvSpPr>
        <p:spPr>
          <a:xfrm>
            <a:off x="7943701" y="2674685"/>
            <a:ext cx="23876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 spc="-5" dirty="0">
                <a:latin typeface="Courier New"/>
                <a:cs typeface="Courier New"/>
              </a:rPr>
              <a:t>C3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33" name="object 25">
            <a:extLst>
              <a:ext uri="{FF2B5EF4-FFF2-40B4-BE49-F238E27FC236}">
                <a16:creationId xmlns:a16="http://schemas.microsoft.com/office/drawing/2014/main" id="{08AE6520-B4BA-466B-A923-8B28D1C8AABB}"/>
              </a:ext>
            </a:extLst>
          </p:cNvPr>
          <p:cNvSpPr/>
          <p:nvPr/>
        </p:nvSpPr>
        <p:spPr>
          <a:xfrm>
            <a:off x="7667948" y="2555100"/>
            <a:ext cx="233172" cy="1569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26">
            <a:extLst>
              <a:ext uri="{FF2B5EF4-FFF2-40B4-BE49-F238E27FC236}">
                <a16:creationId xmlns:a16="http://schemas.microsoft.com/office/drawing/2014/main" id="{F48CBF4C-30B8-465A-8E69-AB2C1D230BF8}"/>
              </a:ext>
            </a:extLst>
          </p:cNvPr>
          <p:cNvSpPr/>
          <p:nvPr/>
        </p:nvSpPr>
        <p:spPr>
          <a:xfrm>
            <a:off x="7635681" y="2875345"/>
            <a:ext cx="233171" cy="1569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27">
            <a:extLst>
              <a:ext uri="{FF2B5EF4-FFF2-40B4-BE49-F238E27FC236}">
                <a16:creationId xmlns:a16="http://schemas.microsoft.com/office/drawing/2014/main" id="{C6C5F8F9-BDBD-4331-AE5B-0D25AF77B336}"/>
              </a:ext>
            </a:extLst>
          </p:cNvPr>
          <p:cNvSpPr/>
          <p:nvPr/>
        </p:nvSpPr>
        <p:spPr>
          <a:xfrm>
            <a:off x="7875245" y="31876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363" y="7802"/>
                </a:lnTo>
                <a:lnTo>
                  <a:pt x="62544" y="29504"/>
                </a:lnTo>
                <a:lnTo>
                  <a:pt x="29504" y="62544"/>
                </a:lnTo>
                <a:lnTo>
                  <a:pt x="7802" y="104363"/>
                </a:lnTo>
                <a:lnTo>
                  <a:pt x="0" y="152400"/>
                </a:lnTo>
                <a:lnTo>
                  <a:pt x="7802" y="200436"/>
                </a:lnTo>
                <a:lnTo>
                  <a:pt x="29504" y="242255"/>
                </a:lnTo>
                <a:lnTo>
                  <a:pt x="62544" y="275295"/>
                </a:lnTo>
                <a:lnTo>
                  <a:pt x="104363" y="296997"/>
                </a:lnTo>
                <a:lnTo>
                  <a:pt x="152400" y="304800"/>
                </a:lnTo>
                <a:lnTo>
                  <a:pt x="200436" y="296997"/>
                </a:lnTo>
                <a:lnTo>
                  <a:pt x="242255" y="275295"/>
                </a:lnTo>
                <a:lnTo>
                  <a:pt x="275295" y="242255"/>
                </a:lnTo>
                <a:lnTo>
                  <a:pt x="296997" y="200436"/>
                </a:lnTo>
                <a:lnTo>
                  <a:pt x="304800" y="152400"/>
                </a:lnTo>
                <a:lnTo>
                  <a:pt x="296997" y="104363"/>
                </a:lnTo>
                <a:lnTo>
                  <a:pt x="275295" y="62544"/>
                </a:lnTo>
                <a:lnTo>
                  <a:pt x="242255" y="29504"/>
                </a:lnTo>
                <a:lnTo>
                  <a:pt x="200436" y="7802"/>
                </a:lnTo>
                <a:lnTo>
                  <a:pt x="15240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28">
            <a:extLst>
              <a:ext uri="{FF2B5EF4-FFF2-40B4-BE49-F238E27FC236}">
                <a16:creationId xmlns:a16="http://schemas.microsoft.com/office/drawing/2014/main" id="{D5A333C7-420B-43DC-9B10-5CDFBCB9AA58}"/>
              </a:ext>
            </a:extLst>
          </p:cNvPr>
          <p:cNvSpPr txBox="1"/>
          <p:nvPr/>
        </p:nvSpPr>
        <p:spPr>
          <a:xfrm>
            <a:off x="7325807" y="2875926"/>
            <a:ext cx="390646" cy="243656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sz="1400" b="1" spc="-5" dirty="0">
                <a:latin typeface="Courier New"/>
                <a:cs typeface="Courier New"/>
              </a:rPr>
              <a:t>C2</a:t>
            </a:r>
            <a:endParaRPr sz="1400" dirty="0">
              <a:latin typeface="Courier New"/>
              <a:cs typeface="Courier New"/>
            </a:endParaRPr>
          </a:p>
        </p:txBody>
      </p:sp>
      <p:sp>
        <p:nvSpPr>
          <p:cNvPr id="37" name="object 29">
            <a:extLst>
              <a:ext uri="{FF2B5EF4-FFF2-40B4-BE49-F238E27FC236}">
                <a16:creationId xmlns:a16="http://schemas.microsoft.com/office/drawing/2014/main" id="{9C769ABF-EB65-4DEC-9701-BEF4F4AF2EDA}"/>
              </a:ext>
            </a:extLst>
          </p:cNvPr>
          <p:cNvSpPr/>
          <p:nvPr/>
        </p:nvSpPr>
        <p:spPr>
          <a:xfrm>
            <a:off x="7641317" y="3050439"/>
            <a:ext cx="233172" cy="1569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0">
            <a:extLst>
              <a:ext uri="{FF2B5EF4-FFF2-40B4-BE49-F238E27FC236}">
                <a16:creationId xmlns:a16="http://schemas.microsoft.com/office/drawing/2014/main" id="{84936606-734B-40E6-82DA-F34EEBF24B94}"/>
              </a:ext>
            </a:extLst>
          </p:cNvPr>
          <p:cNvSpPr/>
          <p:nvPr/>
        </p:nvSpPr>
        <p:spPr>
          <a:xfrm>
            <a:off x="8604838" y="2651206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363" y="7802"/>
                </a:lnTo>
                <a:lnTo>
                  <a:pt x="62544" y="29504"/>
                </a:lnTo>
                <a:lnTo>
                  <a:pt x="29504" y="62544"/>
                </a:lnTo>
                <a:lnTo>
                  <a:pt x="7802" y="104363"/>
                </a:lnTo>
                <a:lnTo>
                  <a:pt x="0" y="152400"/>
                </a:lnTo>
                <a:lnTo>
                  <a:pt x="7802" y="200436"/>
                </a:lnTo>
                <a:lnTo>
                  <a:pt x="29504" y="242255"/>
                </a:lnTo>
                <a:lnTo>
                  <a:pt x="62544" y="275295"/>
                </a:lnTo>
                <a:lnTo>
                  <a:pt x="104363" y="296997"/>
                </a:lnTo>
                <a:lnTo>
                  <a:pt x="152400" y="304800"/>
                </a:lnTo>
                <a:lnTo>
                  <a:pt x="200436" y="296997"/>
                </a:lnTo>
                <a:lnTo>
                  <a:pt x="242255" y="275295"/>
                </a:lnTo>
                <a:lnTo>
                  <a:pt x="275295" y="242255"/>
                </a:lnTo>
                <a:lnTo>
                  <a:pt x="296997" y="200436"/>
                </a:lnTo>
                <a:lnTo>
                  <a:pt x="304800" y="152400"/>
                </a:lnTo>
                <a:lnTo>
                  <a:pt x="296997" y="104363"/>
                </a:lnTo>
                <a:lnTo>
                  <a:pt x="275295" y="62544"/>
                </a:lnTo>
                <a:lnTo>
                  <a:pt x="242255" y="29504"/>
                </a:lnTo>
                <a:lnTo>
                  <a:pt x="200436" y="7802"/>
                </a:lnTo>
                <a:lnTo>
                  <a:pt x="15240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1">
            <a:extLst>
              <a:ext uri="{FF2B5EF4-FFF2-40B4-BE49-F238E27FC236}">
                <a16:creationId xmlns:a16="http://schemas.microsoft.com/office/drawing/2014/main" id="{C4370671-9CEA-4042-93E5-97A5DD90B05F}"/>
              </a:ext>
            </a:extLst>
          </p:cNvPr>
          <p:cNvSpPr txBox="1"/>
          <p:nvPr/>
        </p:nvSpPr>
        <p:spPr>
          <a:xfrm>
            <a:off x="8640150" y="2665938"/>
            <a:ext cx="23876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 spc="-5" dirty="0">
                <a:latin typeface="Courier New"/>
                <a:cs typeface="Courier New"/>
              </a:rPr>
              <a:t>C7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40" name="object 32">
            <a:extLst>
              <a:ext uri="{FF2B5EF4-FFF2-40B4-BE49-F238E27FC236}">
                <a16:creationId xmlns:a16="http://schemas.microsoft.com/office/drawing/2014/main" id="{7A84F258-4C3C-4863-ADEC-0C40732BFD50}"/>
              </a:ext>
            </a:extLst>
          </p:cNvPr>
          <p:cNvSpPr/>
          <p:nvPr/>
        </p:nvSpPr>
        <p:spPr>
          <a:xfrm>
            <a:off x="8295466" y="2765506"/>
            <a:ext cx="309880" cy="76200"/>
          </a:xfrm>
          <a:custGeom>
            <a:avLst/>
            <a:gdLst/>
            <a:ahLst/>
            <a:cxnLst/>
            <a:rect l="l" t="t" r="r" b="b"/>
            <a:pathLst>
              <a:path w="309879" h="76200">
                <a:moveTo>
                  <a:pt x="250698" y="38099"/>
                </a:moveTo>
                <a:lnTo>
                  <a:pt x="249174" y="35051"/>
                </a:lnTo>
                <a:lnTo>
                  <a:pt x="246126" y="33527"/>
                </a:lnTo>
                <a:lnTo>
                  <a:pt x="4572" y="33527"/>
                </a:lnTo>
                <a:lnTo>
                  <a:pt x="1524" y="35051"/>
                </a:lnTo>
                <a:lnTo>
                  <a:pt x="0" y="38099"/>
                </a:lnTo>
                <a:lnTo>
                  <a:pt x="1524" y="41147"/>
                </a:lnTo>
                <a:lnTo>
                  <a:pt x="4572" y="42671"/>
                </a:lnTo>
                <a:lnTo>
                  <a:pt x="246126" y="42671"/>
                </a:lnTo>
                <a:lnTo>
                  <a:pt x="249174" y="41147"/>
                </a:lnTo>
                <a:lnTo>
                  <a:pt x="250698" y="38099"/>
                </a:lnTo>
                <a:close/>
              </a:path>
              <a:path w="309879" h="76200">
                <a:moveTo>
                  <a:pt x="309372" y="38099"/>
                </a:moveTo>
                <a:lnTo>
                  <a:pt x="233172" y="0"/>
                </a:lnTo>
                <a:lnTo>
                  <a:pt x="233172" y="33527"/>
                </a:lnTo>
                <a:lnTo>
                  <a:pt x="246126" y="33527"/>
                </a:lnTo>
                <a:lnTo>
                  <a:pt x="249174" y="35051"/>
                </a:lnTo>
                <a:lnTo>
                  <a:pt x="250698" y="38099"/>
                </a:lnTo>
                <a:lnTo>
                  <a:pt x="250698" y="67436"/>
                </a:lnTo>
                <a:lnTo>
                  <a:pt x="309372" y="38099"/>
                </a:lnTo>
                <a:close/>
              </a:path>
              <a:path w="309879" h="76200">
                <a:moveTo>
                  <a:pt x="250698" y="67436"/>
                </a:moveTo>
                <a:lnTo>
                  <a:pt x="250698" y="38099"/>
                </a:lnTo>
                <a:lnTo>
                  <a:pt x="249174" y="41147"/>
                </a:lnTo>
                <a:lnTo>
                  <a:pt x="246126" y="42671"/>
                </a:lnTo>
                <a:lnTo>
                  <a:pt x="233172" y="42671"/>
                </a:lnTo>
                <a:lnTo>
                  <a:pt x="233172" y="76199"/>
                </a:lnTo>
                <a:lnTo>
                  <a:pt x="250698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33">
            <a:extLst>
              <a:ext uri="{FF2B5EF4-FFF2-40B4-BE49-F238E27FC236}">
                <a16:creationId xmlns:a16="http://schemas.microsoft.com/office/drawing/2014/main" id="{496DACA9-EB35-4B11-8B6B-1811CE2176E2}"/>
              </a:ext>
            </a:extLst>
          </p:cNvPr>
          <p:cNvSpPr/>
          <p:nvPr/>
        </p:nvSpPr>
        <p:spPr>
          <a:xfrm>
            <a:off x="9302479" y="2651798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363" y="7802"/>
                </a:lnTo>
                <a:lnTo>
                  <a:pt x="62544" y="29504"/>
                </a:lnTo>
                <a:lnTo>
                  <a:pt x="29504" y="62544"/>
                </a:lnTo>
                <a:lnTo>
                  <a:pt x="7802" y="104363"/>
                </a:lnTo>
                <a:lnTo>
                  <a:pt x="0" y="152400"/>
                </a:lnTo>
                <a:lnTo>
                  <a:pt x="7802" y="200436"/>
                </a:lnTo>
                <a:lnTo>
                  <a:pt x="29504" y="242255"/>
                </a:lnTo>
                <a:lnTo>
                  <a:pt x="62544" y="275295"/>
                </a:lnTo>
                <a:lnTo>
                  <a:pt x="104363" y="296997"/>
                </a:lnTo>
                <a:lnTo>
                  <a:pt x="152400" y="304800"/>
                </a:lnTo>
                <a:lnTo>
                  <a:pt x="200436" y="296997"/>
                </a:lnTo>
                <a:lnTo>
                  <a:pt x="242255" y="275295"/>
                </a:lnTo>
                <a:lnTo>
                  <a:pt x="275295" y="242255"/>
                </a:lnTo>
                <a:lnTo>
                  <a:pt x="296997" y="200436"/>
                </a:lnTo>
                <a:lnTo>
                  <a:pt x="304800" y="152400"/>
                </a:lnTo>
                <a:lnTo>
                  <a:pt x="296997" y="104363"/>
                </a:lnTo>
                <a:lnTo>
                  <a:pt x="275295" y="62544"/>
                </a:lnTo>
                <a:lnTo>
                  <a:pt x="242255" y="29504"/>
                </a:lnTo>
                <a:lnTo>
                  <a:pt x="200436" y="7802"/>
                </a:lnTo>
                <a:lnTo>
                  <a:pt x="15240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34">
            <a:extLst>
              <a:ext uri="{FF2B5EF4-FFF2-40B4-BE49-F238E27FC236}">
                <a16:creationId xmlns:a16="http://schemas.microsoft.com/office/drawing/2014/main" id="{F590EBCD-E271-41EB-A080-E042B05FF850}"/>
              </a:ext>
            </a:extLst>
          </p:cNvPr>
          <p:cNvSpPr txBox="1"/>
          <p:nvPr/>
        </p:nvSpPr>
        <p:spPr>
          <a:xfrm>
            <a:off x="9283689" y="2666530"/>
            <a:ext cx="34544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 spc="-5" dirty="0">
                <a:latin typeface="Courier New"/>
                <a:cs typeface="Courier New"/>
              </a:rPr>
              <a:t>C12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43" name="object 35">
            <a:extLst>
              <a:ext uri="{FF2B5EF4-FFF2-40B4-BE49-F238E27FC236}">
                <a16:creationId xmlns:a16="http://schemas.microsoft.com/office/drawing/2014/main" id="{75BDAF77-12DF-41DE-B6A2-A91620F6C79A}"/>
              </a:ext>
            </a:extLst>
          </p:cNvPr>
          <p:cNvSpPr/>
          <p:nvPr/>
        </p:nvSpPr>
        <p:spPr>
          <a:xfrm>
            <a:off x="8916907" y="2766098"/>
            <a:ext cx="386080" cy="76200"/>
          </a:xfrm>
          <a:custGeom>
            <a:avLst/>
            <a:gdLst/>
            <a:ahLst/>
            <a:cxnLst/>
            <a:rect l="l" t="t" r="r" b="b"/>
            <a:pathLst>
              <a:path w="386079" h="76200">
                <a:moveTo>
                  <a:pt x="326898" y="38099"/>
                </a:moveTo>
                <a:lnTo>
                  <a:pt x="325374" y="35051"/>
                </a:lnTo>
                <a:lnTo>
                  <a:pt x="322326" y="33527"/>
                </a:lnTo>
                <a:lnTo>
                  <a:pt x="4572" y="33527"/>
                </a:lnTo>
                <a:lnTo>
                  <a:pt x="1524" y="35051"/>
                </a:lnTo>
                <a:lnTo>
                  <a:pt x="0" y="38099"/>
                </a:lnTo>
                <a:lnTo>
                  <a:pt x="1524" y="41147"/>
                </a:lnTo>
                <a:lnTo>
                  <a:pt x="4572" y="42671"/>
                </a:lnTo>
                <a:lnTo>
                  <a:pt x="322326" y="42671"/>
                </a:lnTo>
                <a:lnTo>
                  <a:pt x="325374" y="41147"/>
                </a:lnTo>
                <a:lnTo>
                  <a:pt x="326898" y="38099"/>
                </a:lnTo>
                <a:close/>
              </a:path>
              <a:path w="386079" h="76200">
                <a:moveTo>
                  <a:pt x="385572" y="38099"/>
                </a:moveTo>
                <a:lnTo>
                  <a:pt x="309372" y="0"/>
                </a:lnTo>
                <a:lnTo>
                  <a:pt x="309372" y="33527"/>
                </a:lnTo>
                <a:lnTo>
                  <a:pt x="322326" y="33527"/>
                </a:lnTo>
                <a:lnTo>
                  <a:pt x="325374" y="35051"/>
                </a:lnTo>
                <a:lnTo>
                  <a:pt x="326898" y="38099"/>
                </a:lnTo>
                <a:lnTo>
                  <a:pt x="326898" y="67436"/>
                </a:lnTo>
                <a:lnTo>
                  <a:pt x="385572" y="38099"/>
                </a:lnTo>
                <a:close/>
              </a:path>
              <a:path w="386079" h="76200">
                <a:moveTo>
                  <a:pt x="326898" y="67436"/>
                </a:moveTo>
                <a:lnTo>
                  <a:pt x="326898" y="38099"/>
                </a:lnTo>
                <a:lnTo>
                  <a:pt x="325374" y="41147"/>
                </a:lnTo>
                <a:lnTo>
                  <a:pt x="322326" y="42671"/>
                </a:lnTo>
                <a:lnTo>
                  <a:pt x="309372" y="42671"/>
                </a:lnTo>
                <a:lnTo>
                  <a:pt x="309372" y="76199"/>
                </a:lnTo>
                <a:lnTo>
                  <a:pt x="326898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36">
            <a:extLst>
              <a:ext uri="{FF2B5EF4-FFF2-40B4-BE49-F238E27FC236}">
                <a16:creationId xmlns:a16="http://schemas.microsoft.com/office/drawing/2014/main" id="{1C1D6F01-5848-4638-AC6F-7874A3D9EA72}"/>
              </a:ext>
            </a:extLst>
          </p:cNvPr>
          <p:cNvSpPr/>
          <p:nvPr/>
        </p:nvSpPr>
        <p:spPr>
          <a:xfrm>
            <a:off x="9738801" y="3282903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363" y="7802"/>
                </a:lnTo>
                <a:lnTo>
                  <a:pt x="62544" y="29504"/>
                </a:lnTo>
                <a:lnTo>
                  <a:pt x="29504" y="62544"/>
                </a:lnTo>
                <a:lnTo>
                  <a:pt x="7802" y="104363"/>
                </a:lnTo>
                <a:lnTo>
                  <a:pt x="0" y="152400"/>
                </a:lnTo>
                <a:lnTo>
                  <a:pt x="7802" y="200436"/>
                </a:lnTo>
                <a:lnTo>
                  <a:pt x="29504" y="242255"/>
                </a:lnTo>
                <a:lnTo>
                  <a:pt x="62544" y="275295"/>
                </a:lnTo>
                <a:lnTo>
                  <a:pt x="104363" y="296997"/>
                </a:lnTo>
                <a:lnTo>
                  <a:pt x="152400" y="304800"/>
                </a:lnTo>
                <a:lnTo>
                  <a:pt x="200436" y="296997"/>
                </a:lnTo>
                <a:lnTo>
                  <a:pt x="242255" y="275295"/>
                </a:lnTo>
                <a:lnTo>
                  <a:pt x="275295" y="242255"/>
                </a:lnTo>
                <a:lnTo>
                  <a:pt x="296997" y="200436"/>
                </a:lnTo>
                <a:lnTo>
                  <a:pt x="304800" y="152400"/>
                </a:lnTo>
                <a:lnTo>
                  <a:pt x="296997" y="104363"/>
                </a:lnTo>
                <a:lnTo>
                  <a:pt x="275295" y="62544"/>
                </a:lnTo>
                <a:lnTo>
                  <a:pt x="242255" y="29504"/>
                </a:lnTo>
                <a:lnTo>
                  <a:pt x="200436" y="7802"/>
                </a:lnTo>
                <a:lnTo>
                  <a:pt x="15240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37">
            <a:extLst>
              <a:ext uri="{FF2B5EF4-FFF2-40B4-BE49-F238E27FC236}">
                <a16:creationId xmlns:a16="http://schemas.microsoft.com/office/drawing/2014/main" id="{4CE2C7E4-29E1-41EB-A83E-76F9A5872E30}"/>
              </a:ext>
            </a:extLst>
          </p:cNvPr>
          <p:cNvSpPr txBox="1"/>
          <p:nvPr/>
        </p:nvSpPr>
        <p:spPr>
          <a:xfrm>
            <a:off x="9720011" y="3297635"/>
            <a:ext cx="34544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 spc="-5" dirty="0">
                <a:latin typeface="Courier New"/>
                <a:cs typeface="Courier New"/>
              </a:rPr>
              <a:t>C14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46" name="object 38">
            <a:extLst>
              <a:ext uri="{FF2B5EF4-FFF2-40B4-BE49-F238E27FC236}">
                <a16:creationId xmlns:a16="http://schemas.microsoft.com/office/drawing/2014/main" id="{28A2C031-C970-4A60-B904-8C64AA0A8EBC}"/>
              </a:ext>
            </a:extLst>
          </p:cNvPr>
          <p:cNvSpPr/>
          <p:nvPr/>
        </p:nvSpPr>
        <p:spPr>
          <a:xfrm>
            <a:off x="9353229" y="3397203"/>
            <a:ext cx="386080" cy="76200"/>
          </a:xfrm>
          <a:custGeom>
            <a:avLst/>
            <a:gdLst/>
            <a:ahLst/>
            <a:cxnLst/>
            <a:rect l="l" t="t" r="r" b="b"/>
            <a:pathLst>
              <a:path w="386079" h="76200">
                <a:moveTo>
                  <a:pt x="326898" y="38099"/>
                </a:moveTo>
                <a:lnTo>
                  <a:pt x="325374" y="35051"/>
                </a:lnTo>
                <a:lnTo>
                  <a:pt x="322326" y="33527"/>
                </a:lnTo>
                <a:lnTo>
                  <a:pt x="4572" y="33527"/>
                </a:lnTo>
                <a:lnTo>
                  <a:pt x="1524" y="35051"/>
                </a:lnTo>
                <a:lnTo>
                  <a:pt x="0" y="38099"/>
                </a:lnTo>
                <a:lnTo>
                  <a:pt x="1524" y="41147"/>
                </a:lnTo>
                <a:lnTo>
                  <a:pt x="4572" y="42671"/>
                </a:lnTo>
                <a:lnTo>
                  <a:pt x="322326" y="42671"/>
                </a:lnTo>
                <a:lnTo>
                  <a:pt x="325374" y="41147"/>
                </a:lnTo>
                <a:lnTo>
                  <a:pt x="326898" y="38099"/>
                </a:lnTo>
                <a:close/>
              </a:path>
              <a:path w="386079" h="76200">
                <a:moveTo>
                  <a:pt x="385572" y="38099"/>
                </a:moveTo>
                <a:lnTo>
                  <a:pt x="309372" y="0"/>
                </a:lnTo>
                <a:lnTo>
                  <a:pt x="309372" y="33527"/>
                </a:lnTo>
                <a:lnTo>
                  <a:pt x="322326" y="33527"/>
                </a:lnTo>
                <a:lnTo>
                  <a:pt x="325374" y="35051"/>
                </a:lnTo>
                <a:lnTo>
                  <a:pt x="326898" y="38099"/>
                </a:lnTo>
                <a:lnTo>
                  <a:pt x="326898" y="67436"/>
                </a:lnTo>
                <a:lnTo>
                  <a:pt x="385572" y="38099"/>
                </a:lnTo>
                <a:close/>
              </a:path>
              <a:path w="386079" h="76200">
                <a:moveTo>
                  <a:pt x="326898" y="67436"/>
                </a:moveTo>
                <a:lnTo>
                  <a:pt x="326898" y="38099"/>
                </a:lnTo>
                <a:lnTo>
                  <a:pt x="325374" y="41147"/>
                </a:lnTo>
                <a:lnTo>
                  <a:pt x="322326" y="42671"/>
                </a:lnTo>
                <a:lnTo>
                  <a:pt x="309372" y="42671"/>
                </a:lnTo>
                <a:lnTo>
                  <a:pt x="309372" y="76199"/>
                </a:lnTo>
                <a:lnTo>
                  <a:pt x="326898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39">
            <a:extLst>
              <a:ext uri="{FF2B5EF4-FFF2-40B4-BE49-F238E27FC236}">
                <a16:creationId xmlns:a16="http://schemas.microsoft.com/office/drawing/2014/main" id="{D5E06EF3-0C50-4A17-8879-BB8CD56BB4B0}"/>
              </a:ext>
            </a:extLst>
          </p:cNvPr>
          <p:cNvSpPr/>
          <p:nvPr/>
        </p:nvSpPr>
        <p:spPr>
          <a:xfrm>
            <a:off x="8001842" y="3551159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363" y="7802"/>
                </a:lnTo>
                <a:lnTo>
                  <a:pt x="62544" y="29504"/>
                </a:lnTo>
                <a:lnTo>
                  <a:pt x="29504" y="62544"/>
                </a:lnTo>
                <a:lnTo>
                  <a:pt x="7802" y="104363"/>
                </a:lnTo>
                <a:lnTo>
                  <a:pt x="0" y="152400"/>
                </a:lnTo>
                <a:lnTo>
                  <a:pt x="7802" y="200436"/>
                </a:lnTo>
                <a:lnTo>
                  <a:pt x="29504" y="242255"/>
                </a:lnTo>
                <a:lnTo>
                  <a:pt x="62544" y="275295"/>
                </a:lnTo>
                <a:lnTo>
                  <a:pt x="104363" y="296997"/>
                </a:lnTo>
                <a:lnTo>
                  <a:pt x="152400" y="304800"/>
                </a:lnTo>
                <a:lnTo>
                  <a:pt x="200436" y="296997"/>
                </a:lnTo>
                <a:lnTo>
                  <a:pt x="242255" y="275295"/>
                </a:lnTo>
                <a:lnTo>
                  <a:pt x="275295" y="242255"/>
                </a:lnTo>
                <a:lnTo>
                  <a:pt x="296997" y="200436"/>
                </a:lnTo>
                <a:lnTo>
                  <a:pt x="304800" y="152400"/>
                </a:lnTo>
                <a:lnTo>
                  <a:pt x="296997" y="104363"/>
                </a:lnTo>
                <a:lnTo>
                  <a:pt x="275295" y="62544"/>
                </a:lnTo>
                <a:lnTo>
                  <a:pt x="242255" y="29504"/>
                </a:lnTo>
                <a:lnTo>
                  <a:pt x="200436" y="7802"/>
                </a:lnTo>
                <a:lnTo>
                  <a:pt x="15240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0">
            <a:extLst>
              <a:ext uri="{FF2B5EF4-FFF2-40B4-BE49-F238E27FC236}">
                <a16:creationId xmlns:a16="http://schemas.microsoft.com/office/drawing/2014/main" id="{7DEA2E3B-7D8F-4FAC-A380-EA63A42EAEE0}"/>
              </a:ext>
            </a:extLst>
          </p:cNvPr>
          <p:cNvSpPr txBox="1"/>
          <p:nvPr/>
        </p:nvSpPr>
        <p:spPr>
          <a:xfrm>
            <a:off x="8037154" y="3565890"/>
            <a:ext cx="23876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 spc="-5" dirty="0">
                <a:latin typeface="Courier New"/>
                <a:cs typeface="Courier New"/>
              </a:rPr>
              <a:t>C9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49" name="object 41">
            <a:extLst>
              <a:ext uri="{FF2B5EF4-FFF2-40B4-BE49-F238E27FC236}">
                <a16:creationId xmlns:a16="http://schemas.microsoft.com/office/drawing/2014/main" id="{29F86757-4D6F-4A6E-84EC-A9F9BF21D1DF}"/>
              </a:ext>
            </a:extLst>
          </p:cNvPr>
          <p:cNvSpPr/>
          <p:nvPr/>
        </p:nvSpPr>
        <p:spPr>
          <a:xfrm>
            <a:off x="7691714" y="3609070"/>
            <a:ext cx="309880" cy="76200"/>
          </a:xfrm>
          <a:custGeom>
            <a:avLst/>
            <a:gdLst/>
            <a:ahLst/>
            <a:cxnLst/>
            <a:rect l="l" t="t" r="r" b="b"/>
            <a:pathLst>
              <a:path w="309879" h="76200">
                <a:moveTo>
                  <a:pt x="250698" y="38099"/>
                </a:moveTo>
                <a:lnTo>
                  <a:pt x="249174" y="35051"/>
                </a:lnTo>
                <a:lnTo>
                  <a:pt x="246126" y="33527"/>
                </a:lnTo>
                <a:lnTo>
                  <a:pt x="4572" y="33527"/>
                </a:lnTo>
                <a:lnTo>
                  <a:pt x="1524" y="35051"/>
                </a:lnTo>
                <a:lnTo>
                  <a:pt x="0" y="38099"/>
                </a:lnTo>
                <a:lnTo>
                  <a:pt x="1524" y="41147"/>
                </a:lnTo>
                <a:lnTo>
                  <a:pt x="4572" y="42671"/>
                </a:lnTo>
                <a:lnTo>
                  <a:pt x="246126" y="42671"/>
                </a:lnTo>
                <a:lnTo>
                  <a:pt x="249174" y="41147"/>
                </a:lnTo>
                <a:lnTo>
                  <a:pt x="250698" y="38099"/>
                </a:lnTo>
                <a:close/>
              </a:path>
              <a:path w="309879" h="76200">
                <a:moveTo>
                  <a:pt x="309372" y="38099"/>
                </a:moveTo>
                <a:lnTo>
                  <a:pt x="233172" y="0"/>
                </a:lnTo>
                <a:lnTo>
                  <a:pt x="233172" y="33527"/>
                </a:lnTo>
                <a:lnTo>
                  <a:pt x="246126" y="33527"/>
                </a:lnTo>
                <a:lnTo>
                  <a:pt x="249174" y="35051"/>
                </a:lnTo>
                <a:lnTo>
                  <a:pt x="250698" y="38099"/>
                </a:lnTo>
                <a:lnTo>
                  <a:pt x="250698" y="67436"/>
                </a:lnTo>
                <a:lnTo>
                  <a:pt x="309372" y="38099"/>
                </a:lnTo>
                <a:close/>
              </a:path>
              <a:path w="309879" h="76200">
                <a:moveTo>
                  <a:pt x="250698" y="67436"/>
                </a:moveTo>
                <a:lnTo>
                  <a:pt x="250698" y="38099"/>
                </a:lnTo>
                <a:lnTo>
                  <a:pt x="249174" y="41147"/>
                </a:lnTo>
                <a:lnTo>
                  <a:pt x="246126" y="42671"/>
                </a:lnTo>
                <a:lnTo>
                  <a:pt x="233172" y="42671"/>
                </a:lnTo>
                <a:lnTo>
                  <a:pt x="233172" y="76199"/>
                </a:lnTo>
                <a:lnTo>
                  <a:pt x="250698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42">
            <a:extLst>
              <a:ext uri="{FF2B5EF4-FFF2-40B4-BE49-F238E27FC236}">
                <a16:creationId xmlns:a16="http://schemas.microsoft.com/office/drawing/2014/main" id="{72C103BA-26F0-4E80-9E5E-CED3033D14F0}"/>
              </a:ext>
            </a:extLst>
          </p:cNvPr>
          <p:cNvSpPr/>
          <p:nvPr/>
        </p:nvSpPr>
        <p:spPr>
          <a:xfrm>
            <a:off x="9029119" y="3246359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363" y="7802"/>
                </a:lnTo>
                <a:lnTo>
                  <a:pt x="62544" y="29504"/>
                </a:lnTo>
                <a:lnTo>
                  <a:pt x="29504" y="62544"/>
                </a:lnTo>
                <a:lnTo>
                  <a:pt x="7802" y="104363"/>
                </a:lnTo>
                <a:lnTo>
                  <a:pt x="0" y="152400"/>
                </a:lnTo>
                <a:lnTo>
                  <a:pt x="7802" y="200436"/>
                </a:lnTo>
                <a:lnTo>
                  <a:pt x="29504" y="242255"/>
                </a:lnTo>
                <a:lnTo>
                  <a:pt x="62544" y="275295"/>
                </a:lnTo>
                <a:lnTo>
                  <a:pt x="104363" y="296997"/>
                </a:lnTo>
                <a:lnTo>
                  <a:pt x="152400" y="304800"/>
                </a:lnTo>
                <a:lnTo>
                  <a:pt x="200436" y="296997"/>
                </a:lnTo>
                <a:lnTo>
                  <a:pt x="242255" y="275295"/>
                </a:lnTo>
                <a:lnTo>
                  <a:pt x="275295" y="242255"/>
                </a:lnTo>
                <a:lnTo>
                  <a:pt x="296997" y="200436"/>
                </a:lnTo>
                <a:lnTo>
                  <a:pt x="304800" y="152400"/>
                </a:lnTo>
                <a:lnTo>
                  <a:pt x="296997" y="104363"/>
                </a:lnTo>
                <a:lnTo>
                  <a:pt x="275295" y="62544"/>
                </a:lnTo>
                <a:lnTo>
                  <a:pt x="242255" y="29504"/>
                </a:lnTo>
                <a:lnTo>
                  <a:pt x="200436" y="7802"/>
                </a:lnTo>
                <a:lnTo>
                  <a:pt x="15240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43">
            <a:extLst>
              <a:ext uri="{FF2B5EF4-FFF2-40B4-BE49-F238E27FC236}">
                <a16:creationId xmlns:a16="http://schemas.microsoft.com/office/drawing/2014/main" id="{6D6C8536-F22D-4B57-A73B-EFEA44F4E8EA}"/>
              </a:ext>
            </a:extLst>
          </p:cNvPr>
          <p:cNvSpPr txBox="1"/>
          <p:nvPr/>
        </p:nvSpPr>
        <p:spPr>
          <a:xfrm>
            <a:off x="9009809" y="3299382"/>
            <a:ext cx="34544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 spc="-5" dirty="0">
                <a:latin typeface="Courier New"/>
                <a:cs typeface="Courier New"/>
              </a:rPr>
              <a:t>C10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52" name="object 44">
            <a:extLst>
              <a:ext uri="{FF2B5EF4-FFF2-40B4-BE49-F238E27FC236}">
                <a16:creationId xmlns:a16="http://schemas.microsoft.com/office/drawing/2014/main" id="{7863AE5B-819E-49BD-96F5-59E174DC04AD}"/>
              </a:ext>
            </a:extLst>
          </p:cNvPr>
          <p:cNvSpPr/>
          <p:nvPr/>
        </p:nvSpPr>
        <p:spPr>
          <a:xfrm>
            <a:off x="8719227" y="2975278"/>
            <a:ext cx="386080" cy="309880"/>
          </a:xfrm>
          <a:custGeom>
            <a:avLst/>
            <a:gdLst/>
            <a:ahLst/>
            <a:cxnLst/>
            <a:rect l="l" t="t" r="r" b="b"/>
            <a:pathLst>
              <a:path w="386079" h="309880">
                <a:moveTo>
                  <a:pt x="329111" y="257955"/>
                </a:moveTo>
                <a:lnTo>
                  <a:pt x="7620" y="762"/>
                </a:lnTo>
                <a:lnTo>
                  <a:pt x="3810" y="0"/>
                </a:lnTo>
                <a:lnTo>
                  <a:pt x="762" y="1524"/>
                </a:lnTo>
                <a:lnTo>
                  <a:pt x="0" y="5334"/>
                </a:lnTo>
                <a:lnTo>
                  <a:pt x="1524" y="8382"/>
                </a:lnTo>
                <a:lnTo>
                  <a:pt x="323086" y="265632"/>
                </a:lnTo>
                <a:lnTo>
                  <a:pt x="329111" y="257955"/>
                </a:lnTo>
                <a:close/>
              </a:path>
              <a:path w="386079" h="309880">
                <a:moveTo>
                  <a:pt x="340614" y="299885"/>
                </a:moveTo>
                <a:lnTo>
                  <a:pt x="340614" y="268986"/>
                </a:lnTo>
                <a:lnTo>
                  <a:pt x="339852" y="272796"/>
                </a:lnTo>
                <a:lnTo>
                  <a:pt x="336804" y="274320"/>
                </a:lnTo>
                <a:lnTo>
                  <a:pt x="332994" y="273558"/>
                </a:lnTo>
                <a:lnTo>
                  <a:pt x="323086" y="265632"/>
                </a:lnTo>
                <a:lnTo>
                  <a:pt x="302514" y="291846"/>
                </a:lnTo>
                <a:lnTo>
                  <a:pt x="340614" y="299885"/>
                </a:lnTo>
                <a:close/>
              </a:path>
              <a:path w="386079" h="309880">
                <a:moveTo>
                  <a:pt x="340614" y="268986"/>
                </a:moveTo>
                <a:lnTo>
                  <a:pt x="339090" y="265938"/>
                </a:lnTo>
                <a:lnTo>
                  <a:pt x="329111" y="257955"/>
                </a:lnTo>
                <a:lnTo>
                  <a:pt x="323086" y="265632"/>
                </a:lnTo>
                <a:lnTo>
                  <a:pt x="332994" y="273558"/>
                </a:lnTo>
                <a:lnTo>
                  <a:pt x="336804" y="274320"/>
                </a:lnTo>
                <a:lnTo>
                  <a:pt x="339852" y="272796"/>
                </a:lnTo>
                <a:lnTo>
                  <a:pt x="340614" y="268986"/>
                </a:lnTo>
                <a:close/>
              </a:path>
              <a:path w="386079" h="309880">
                <a:moveTo>
                  <a:pt x="385572" y="309372"/>
                </a:moveTo>
                <a:lnTo>
                  <a:pt x="349758" y="231648"/>
                </a:lnTo>
                <a:lnTo>
                  <a:pt x="329111" y="257955"/>
                </a:lnTo>
                <a:lnTo>
                  <a:pt x="339090" y="265938"/>
                </a:lnTo>
                <a:lnTo>
                  <a:pt x="340614" y="268986"/>
                </a:lnTo>
                <a:lnTo>
                  <a:pt x="340614" y="299885"/>
                </a:lnTo>
                <a:lnTo>
                  <a:pt x="385572" y="3093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45">
            <a:extLst>
              <a:ext uri="{FF2B5EF4-FFF2-40B4-BE49-F238E27FC236}">
                <a16:creationId xmlns:a16="http://schemas.microsoft.com/office/drawing/2014/main" id="{A2DD166E-8B43-4ADB-A631-8E89430CEEC2}"/>
              </a:ext>
            </a:extLst>
          </p:cNvPr>
          <p:cNvSpPr/>
          <p:nvPr/>
        </p:nvSpPr>
        <p:spPr>
          <a:xfrm>
            <a:off x="8338239" y="3433240"/>
            <a:ext cx="690880" cy="313690"/>
          </a:xfrm>
          <a:custGeom>
            <a:avLst/>
            <a:gdLst/>
            <a:ahLst/>
            <a:cxnLst/>
            <a:rect l="l" t="t" r="r" b="b"/>
            <a:pathLst>
              <a:path w="690879" h="313689">
                <a:moveTo>
                  <a:pt x="622731" y="39293"/>
                </a:moveTo>
                <a:lnTo>
                  <a:pt x="618661" y="30259"/>
                </a:lnTo>
                <a:lnTo>
                  <a:pt x="2285" y="304038"/>
                </a:lnTo>
                <a:lnTo>
                  <a:pt x="0" y="307085"/>
                </a:lnTo>
                <a:lnTo>
                  <a:pt x="0" y="310895"/>
                </a:lnTo>
                <a:lnTo>
                  <a:pt x="3047" y="313181"/>
                </a:lnTo>
                <a:lnTo>
                  <a:pt x="6857" y="313181"/>
                </a:lnTo>
                <a:lnTo>
                  <a:pt x="622731" y="39293"/>
                </a:lnTo>
                <a:close/>
              </a:path>
              <a:path w="690879" h="313689">
                <a:moveTo>
                  <a:pt x="690371" y="3809"/>
                </a:moveTo>
                <a:lnTo>
                  <a:pt x="605027" y="0"/>
                </a:lnTo>
                <a:lnTo>
                  <a:pt x="618661" y="30259"/>
                </a:lnTo>
                <a:lnTo>
                  <a:pt x="630173" y="25145"/>
                </a:lnTo>
                <a:lnTo>
                  <a:pt x="633983" y="25145"/>
                </a:lnTo>
                <a:lnTo>
                  <a:pt x="637031" y="27431"/>
                </a:lnTo>
                <a:lnTo>
                  <a:pt x="637031" y="68419"/>
                </a:lnTo>
                <a:lnTo>
                  <a:pt x="690371" y="3809"/>
                </a:lnTo>
                <a:close/>
              </a:path>
              <a:path w="690879" h="313689">
                <a:moveTo>
                  <a:pt x="637031" y="31241"/>
                </a:moveTo>
                <a:lnTo>
                  <a:pt x="637031" y="27431"/>
                </a:lnTo>
                <a:lnTo>
                  <a:pt x="633983" y="25145"/>
                </a:lnTo>
                <a:lnTo>
                  <a:pt x="630173" y="25145"/>
                </a:lnTo>
                <a:lnTo>
                  <a:pt x="618661" y="30259"/>
                </a:lnTo>
                <a:lnTo>
                  <a:pt x="622731" y="39293"/>
                </a:lnTo>
                <a:lnTo>
                  <a:pt x="633983" y="34289"/>
                </a:lnTo>
                <a:lnTo>
                  <a:pt x="637031" y="31241"/>
                </a:lnTo>
                <a:close/>
              </a:path>
              <a:path w="690879" h="313689">
                <a:moveTo>
                  <a:pt x="637031" y="68419"/>
                </a:moveTo>
                <a:lnTo>
                  <a:pt x="637031" y="31241"/>
                </a:lnTo>
                <a:lnTo>
                  <a:pt x="633983" y="34289"/>
                </a:lnTo>
                <a:lnTo>
                  <a:pt x="622731" y="39293"/>
                </a:lnTo>
                <a:lnTo>
                  <a:pt x="636269" y="69341"/>
                </a:lnTo>
                <a:lnTo>
                  <a:pt x="637031" y="684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46">
            <a:extLst>
              <a:ext uri="{FF2B5EF4-FFF2-40B4-BE49-F238E27FC236}">
                <a16:creationId xmlns:a16="http://schemas.microsoft.com/office/drawing/2014/main" id="{BDB2489F-C45A-4E94-930C-F0D6DECBB528}"/>
              </a:ext>
            </a:extLst>
          </p:cNvPr>
          <p:cNvSpPr/>
          <p:nvPr/>
        </p:nvSpPr>
        <p:spPr>
          <a:xfrm>
            <a:off x="8711887" y="3825539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363" y="7802"/>
                </a:lnTo>
                <a:lnTo>
                  <a:pt x="62544" y="29504"/>
                </a:lnTo>
                <a:lnTo>
                  <a:pt x="29504" y="62544"/>
                </a:lnTo>
                <a:lnTo>
                  <a:pt x="7802" y="104363"/>
                </a:lnTo>
                <a:lnTo>
                  <a:pt x="0" y="152400"/>
                </a:lnTo>
                <a:lnTo>
                  <a:pt x="7802" y="200436"/>
                </a:lnTo>
                <a:lnTo>
                  <a:pt x="29504" y="242255"/>
                </a:lnTo>
                <a:lnTo>
                  <a:pt x="62544" y="275295"/>
                </a:lnTo>
                <a:lnTo>
                  <a:pt x="104363" y="296997"/>
                </a:lnTo>
                <a:lnTo>
                  <a:pt x="152400" y="304800"/>
                </a:lnTo>
                <a:lnTo>
                  <a:pt x="200436" y="296997"/>
                </a:lnTo>
                <a:lnTo>
                  <a:pt x="242255" y="275295"/>
                </a:lnTo>
                <a:lnTo>
                  <a:pt x="275295" y="242255"/>
                </a:lnTo>
                <a:lnTo>
                  <a:pt x="296997" y="200436"/>
                </a:lnTo>
                <a:lnTo>
                  <a:pt x="304800" y="152400"/>
                </a:lnTo>
                <a:lnTo>
                  <a:pt x="296997" y="104363"/>
                </a:lnTo>
                <a:lnTo>
                  <a:pt x="275295" y="62544"/>
                </a:lnTo>
                <a:lnTo>
                  <a:pt x="242255" y="29504"/>
                </a:lnTo>
                <a:lnTo>
                  <a:pt x="200436" y="7802"/>
                </a:lnTo>
                <a:lnTo>
                  <a:pt x="15240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47">
            <a:extLst>
              <a:ext uri="{FF2B5EF4-FFF2-40B4-BE49-F238E27FC236}">
                <a16:creationId xmlns:a16="http://schemas.microsoft.com/office/drawing/2014/main" id="{6FA8A479-0430-4BDF-B645-B1D251AD34E6}"/>
              </a:ext>
            </a:extLst>
          </p:cNvPr>
          <p:cNvSpPr txBox="1"/>
          <p:nvPr/>
        </p:nvSpPr>
        <p:spPr>
          <a:xfrm>
            <a:off x="8693097" y="3840270"/>
            <a:ext cx="34544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 spc="-5" dirty="0">
                <a:latin typeface="Courier New"/>
                <a:cs typeface="Courier New"/>
              </a:rPr>
              <a:t>C11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56" name="object 48">
            <a:extLst>
              <a:ext uri="{FF2B5EF4-FFF2-40B4-BE49-F238E27FC236}">
                <a16:creationId xmlns:a16="http://schemas.microsoft.com/office/drawing/2014/main" id="{533EEB7D-F184-4535-9583-415BAE26428C}"/>
              </a:ext>
            </a:extLst>
          </p:cNvPr>
          <p:cNvSpPr/>
          <p:nvPr/>
        </p:nvSpPr>
        <p:spPr>
          <a:xfrm>
            <a:off x="8707315" y="2982766"/>
            <a:ext cx="180975" cy="843280"/>
          </a:xfrm>
          <a:custGeom>
            <a:avLst/>
            <a:gdLst/>
            <a:ahLst/>
            <a:cxnLst/>
            <a:rect l="l" t="t" r="r" b="b"/>
            <a:pathLst>
              <a:path w="180975" h="843279">
                <a:moveTo>
                  <a:pt x="147882" y="767246"/>
                </a:moveTo>
                <a:lnTo>
                  <a:pt x="9144" y="3810"/>
                </a:lnTo>
                <a:lnTo>
                  <a:pt x="7620" y="762"/>
                </a:lnTo>
                <a:lnTo>
                  <a:pt x="3810" y="0"/>
                </a:lnTo>
                <a:lnTo>
                  <a:pt x="762" y="1524"/>
                </a:lnTo>
                <a:lnTo>
                  <a:pt x="0" y="5334"/>
                </a:lnTo>
                <a:lnTo>
                  <a:pt x="138765" y="768920"/>
                </a:lnTo>
                <a:lnTo>
                  <a:pt x="147882" y="767246"/>
                </a:lnTo>
                <a:close/>
              </a:path>
              <a:path w="180975" h="843279">
                <a:moveTo>
                  <a:pt x="150114" y="833662"/>
                </a:moveTo>
                <a:lnTo>
                  <a:pt x="150114" y="779526"/>
                </a:lnTo>
                <a:lnTo>
                  <a:pt x="149352" y="783336"/>
                </a:lnTo>
                <a:lnTo>
                  <a:pt x="146304" y="784860"/>
                </a:lnTo>
                <a:lnTo>
                  <a:pt x="143256" y="784098"/>
                </a:lnTo>
                <a:lnTo>
                  <a:pt x="140970" y="781050"/>
                </a:lnTo>
                <a:lnTo>
                  <a:pt x="138765" y="768920"/>
                </a:lnTo>
                <a:lnTo>
                  <a:pt x="105918" y="774954"/>
                </a:lnTo>
                <a:lnTo>
                  <a:pt x="150114" y="833662"/>
                </a:lnTo>
                <a:close/>
              </a:path>
              <a:path w="180975" h="843279">
                <a:moveTo>
                  <a:pt x="150114" y="779526"/>
                </a:moveTo>
                <a:lnTo>
                  <a:pt x="147882" y="767246"/>
                </a:lnTo>
                <a:lnTo>
                  <a:pt x="138765" y="768920"/>
                </a:lnTo>
                <a:lnTo>
                  <a:pt x="140970" y="781050"/>
                </a:lnTo>
                <a:lnTo>
                  <a:pt x="143256" y="784098"/>
                </a:lnTo>
                <a:lnTo>
                  <a:pt x="146304" y="784860"/>
                </a:lnTo>
                <a:lnTo>
                  <a:pt x="149352" y="783336"/>
                </a:lnTo>
                <a:lnTo>
                  <a:pt x="150114" y="779526"/>
                </a:lnTo>
                <a:close/>
              </a:path>
              <a:path w="180975" h="843279">
                <a:moveTo>
                  <a:pt x="180594" y="761238"/>
                </a:moveTo>
                <a:lnTo>
                  <a:pt x="147882" y="767246"/>
                </a:lnTo>
                <a:lnTo>
                  <a:pt x="150114" y="779526"/>
                </a:lnTo>
                <a:lnTo>
                  <a:pt x="150114" y="833662"/>
                </a:lnTo>
                <a:lnTo>
                  <a:pt x="156972" y="842772"/>
                </a:lnTo>
                <a:lnTo>
                  <a:pt x="180594" y="76123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49">
            <a:extLst>
              <a:ext uri="{FF2B5EF4-FFF2-40B4-BE49-F238E27FC236}">
                <a16:creationId xmlns:a16="http://schemas.microsoft.com/office/drawing/2014/main" id="{25747A86-132C-495A-A3A4-0504B29A15B2}"/>
              </a:ext>
            </a:extLst>
          </p:cNvPr>
          <p:cNvSpPr/>
          <p:nvPr/>
        </p:nvSpPr>
        <p:spPr>
          <a:xfrm>
            <a:off x="8326315" y="3744766"/>
            <a:ext cx="386080" cy="163830"/>
          </a:xfrm>
          <a:custGeom>
            <a:avLst/>
            <a:gdLst/>
            <a:ahLst/>
            <a:cxnLst/>
            <a:rect l="l" t="t" r="r" b="b"/>
            <a:pathLst>
              <a:path w="386079" h="163829">
                <a:moveTo>
                  <a:pt x="316785" y="124128"/>
                </a:moveTo>
                <a:lnTo>
                  <a:pt x="6096" y="0"/>
                </a:lnTo>
                <a:lnTo>
                  <a:pt x="3048" y="0"/>
                </a:lnTo>
                <a:lnTo>
                  <a:pt x="0" y="3048"/>
                </a:lnTo>
                <a:lnTo>
                  <a:pt x="0" y="6858"/>
                </a:lnTo>
                <a:lnTo>
                  <a:pt x="3048" y="9144"/>
                </a:lnTo>
                <a:lnTo>
                  <a:pt x="313127" y="133322"/>
                </a:lnTo>
                <a:lnTo>
                  <a:pt x="316785" y="124128"/>
                </a:lnTo>
                <a:close/>
              </a:path>
              <a:path w="386079" h="163829">
                <a:moveTo>
                  <a:pt x="330708" y="161420"/>
                </a:moveTo>
                <a:lnTo>
                  <a:pt x="330708" y="134873"/>
                </a:lnTo>
                <a:lnTo>
                  <a:pt x="328422" y="137921"/>
                </a:lnTo>
                <a:lnTo>
                  <a:pt x="324612" y="137921"/>
                </a:lnTo>
                <a:lnTo>
                  <a:pt x="313127" y="133322"/>
                </a:lnTo>
                <a:lnTo>
                  <a:pt x="300990" y="163829"/>
                </a:lnTo>
                <a:lnTo>
                  <a:pt x="330708" y="161420"/>
                </a:lnTo>
                <a:close/>
              </a:path>
              <a:path w="386079" h="163829">
                <a:moveTo>
                  <a:pt x="330708" y="134873"/>
                </a:moveTo>
                <a:lnTo>
                  <a:pt x="330708" y="131826"/>
                </a:lnTo>
                <a:lnTo>
                  <a:pt x="328422" y="128777"/>
                </a:lnTo>
                <a:lnTo>
                  <a:pt x="316785" y="124128"/>
                </a:lnTo>
                <a:lnTo>
                  <a:pt x="313127" y="133322"/>
                </a:lnTo>
                <a:lnTo>
                  <a:pt x="324612" y="137921"/>
                </a:lnTo>
                <a:lnTo>
                  <a:pt x="328422" y="137921"/>
                </a:lnTo>
                <a:lnTo>
                  <a:pt x="330708" y="134873"/>
                </a:lnTo>
                <a:close/>
              </a:path>
              <a:path w="386079" h="163829">
                <a:moveTo>
                  <a:pt x="385572" y="156971"/>
                </a:moveTo>
                <a:lnTo>
                  <a:pt x="329184" y="92963"/>
                </a:lnTo>
                <a:lnTo>
                  <a:pt x="316785" y="124128"/>
                </a:lnTo>
                <a:lnTo>
                  <a:pt x="328422" y="128777"/>
                </a:lnTo>
                <a:lnTo>
                  <a:pt x="330708" y="131826"/>
                </a:lnTo>
                <a:lnTo>
                  <a:pt x="330708" y="161420"/>
                </a:lnTo>
                <a:lnTo>
                  <a:pt x="385572" y="1569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0">
            <a:extLst>
              <a:ext uri="{FF2B5EF4-FFF2-40B4-BE49-F238E27FC236}">
                <a16:creationId xmlns:a16="http://schemas.microsoft.com/office/drawing/2014/main" id="{984558B7-83D0-4412-86E3-AE0BF461D07F}"/>
              </a:ext>
            </a:extLst>
          </p:cNvPr>
          <p:cNvSpPr/>
          <p:nvPr/>
        </p:nvSpPr>
        <p:spPr>
          <a:xfrm>
            <a:off x="8014649" y="4303184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363" y="7802"/>
                </a:lnTo>
                <a:lnTo>
                  <a:pt x="62544" y="29504"/>
                </a:lnTo>
                <a:lnTo>
                  <a:pt x="29504" y="62544"/>
                </a:lnTo>
                <a:lnTo>
                  <a:pt x="7802" y="104363"/>
                </a:lnTo>
                <a:lnTo>
                  <a:pt x="0" y="152400"/>
                </a:lnTo>
                <a:lnTo>
                  <a:pt x="7802" y="200436"/>
                </a:lnTo>
                <a:lnTo>
                  <a:pt x="29504" y="242255"/>
                </a:lnTo>
                <a:lnTo>
                  <a:pt x="62544" y="275295"/>
                </a:lnTo>
                <a:lnTo>
                  <a:pt x="104363" y="296997"/>
                </a:lnTo>
                <a:lnTo>
                  <a:pt x="152400" y="304800"/>
                </a:lnTo>
                <a:lnTo>
                  <a:pt x="200436" y="296997"/>
                </a:lnTo>
                <a:lnTo>
                  <a:pt x="242255" y="275295"/>
                </a:lnTo>
                <a:lnTo>
                  <a:pt x="275295" y="242255"/>
                </a:lnTo>
                <a:lnTo>
                  <a:pt x="296997" y="200436"/>
                </a:lnTo>
                <a:lnTo>
                  <a:pt x="304800" y="152400"/>
                </a:lnTo>
                <a:lnTo>
                  <a:pt x="296997" y="104363"/>
                </a:lnTo>
                <a:lnTo>
                  <a:pt x="275295" y="62544"/>
                </a:lnTo>
                <a:lnTo>
                  <a:pt x="242255" y="29504"/>
                </a:lnTo>
                <a:lnTo>
                  <a:pt x="200436" y="7802"/>
                </a:lnTo>
                <a:lnTo>
                  <a:pt x="15240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1">
            <a:extLst>
              <a:ext uri="{FF2B5EF4-FFF2-40B4-BE49-F238E27FC236}">
                <a16:creationId xmlns:a16="http://schemas.microsoft.com/office/drawing/2014/main" id="{843A86E7-0AB6-43AB-B1D0-B1DF52BCB4DD}"/>
              </a:ext>
            </a:extLst>
          </p:cNvPr>
          <p:cNvSpPr txBox="1"/>
          <p:nvPr/>
        </p:nvSpPr>
        <p:spPr>
          <a:xfrm>
            <a:off x="8049961" y="4317915"/>
            <a:ext cx="23876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 spc="-5" dirty="0">
                <a:latin typeface="Courier New"/>
                <a:cs typeface="Courier New"/>
              </a:rPr>
              <a:t>C5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60" name="object 52">
            <a:extLst>
              <a:ext uri="{FF2B5EF4-FFF2-40B4-BE49-F238E27FC236}">
                <a16:creationId xmlns:a16="http://schemas.microsoft.com/office/drawing/2014/main" id="{EDD3D4C9-9436-4F93-80A0-2F24408833DB}"/>
              </a:ext>
            </a:extLst>
          </p:cNvPr>
          <p:cNvSpPr/>
          <p:nvPr/>
        </p:nvSpPr>
        <p:spPr>
          <a:xfrm>
            <a:off x="7628829" y="4410118"/>
            <a:ext cx="386080" cy="76200"/>
          </a:xfrm>
          <a:custGeom>
            <a:avLst/>
            <a:gdLst/>
            <a:ahLst/>
            <a:cxnLst/>
            <a:rect l="l" t="t" r="r" b="b"/>
            <a:pathLst>
              <a:path w="386079" h="76200">
                <a:moveTo>
                  <a:pt x="326898" y="38099"/>
                </a:moveTo>
                <a:lnTo>
                  <a:pt x="325374" y="35051"/>
                </a:lnTo>
                <a:lnTo>
                  <a:pt x="322326" y="33527"/>
                </a:lnTo>
                <a:lnTo>
                  <a:pt x="4572" y="33527"/>
                </a:lnTo>
                <a:lnTo>
                  <a:pt x="1524" y="35051"/>
                </a:lnTo>
                <a:lnTo>
                  <a:pt x="0" y="38099"/>
                </a:lnTo>
                <a:lnTo>
                  <a:pt x="1524" y="41147"/>
                </a:lnTo>
                <a:lnTo>
                  <a:pt x="4572" y="42671"/>
                </a:lnTo>
                <a:lnTo>
                  <a:pt x="322326" y="42671"/>
                </a:lnTo>
                <a:lnTo>
                  <a:pt x="325374" y="41147"/>
                </a:lnTo>
                <a:lnTo>
                  <a:pt x="326898" y="38099"/>
                </a:lnTo>
                <a:close/>
              </a:path>
              <a:path w="386079" h="76200">
                <a:moveTo>
                  <a:pt x="385572" y="38099"/>
                </a:moveTo>
                <a:lnTo>
                  <a:pt x="309372" y="0"/>
                </a:lnTo>
                <a:lnTo>
                  <a:pt x="309372" y="33527"/>
                </a:lnTo>
                <a:lnTo>
                  <a:pt x="322326" y="33527"/>
                </a:lnTo>
                <a:lnTo>
                  <a:pt x="325374" y="35051"/>
                </a:lnTo>
                <a:lnTo>
                  <a:pt x="326898" y="38099"/>
                </a:lnTo>
                <a:lnTo>
                  <a:pt x="326898" y="67436"/>
                </a:lnTo>
                <a:lnTo>
                  <a:pt x="385572" y="38099"/>
                </a:lnTo>
                <a:close/>
              </a:path>
              <a:path w="386079" h="76200">
                <a:moveTo>
                  <a:pt x="326898" y="67436"/>
                </a:moveTo>
                <a:lnTo>
                  <a:pt x="326898" y="38099"/>
                </a:lnTo>
                <a:lnTo>
                  <a:pt x="325374" y="41147"/>
                </a:lnTo>
                <a:lnTo>
                  <a:pt x="322326" y="42671"/>
                </a:lnTo>
                <a:lnTo>
                  <a:pt x="309372" y="42671"/>
                </a:lnTo>
                <a:lnTo>
                  <a:pt x="309372" y="76199"/>
                </a:lnTo>
                <a:lnTo>
                  <a:pt x="326898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53">
            <a:extLst>
              <a:ext uri="{FF2B5EF4-FFF2-40B4-BE49-F238E27FC236}">
                <a16:creationId xmlns:a16="http://schemas.microsoft.com/office/drawing/2014/main" id="{ABAB3BBF-F103-41B7-BDEF-B4A4D4F4ECF8}"/>
              </a:ext>
            </a:extLst>
          </p:cNvPr>
          <p:cNvSpPr/>
          <p:nvPr/>
        </p:nvSpPr>
        <p:spPr>
          <a:xfrm>
            <a:off x="8768369" y="4288453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363" y="7802"/>
                </a:lnTo>
                <a:lnTo>
                  <a:pt x="62544" y="29504"/>
                </a:lnTo>
                <a:lnTo>
                  <a:pt x="29504" y="62544"/>
                </a:lnTo>
                <a:lnTo>
                  <a:pt x="7802" y="104363"/>
                </a:lnTo>
                <a:lnTo>
                  <a:pt x="0" y="152400"/>
                </a:lnTo>
                <a:lnTo>
                  <a:pt x="7802" y="200436"/>
                </a:lnTo>
                <a:lnTo>
                  <a:pt x="29504" y="242255"/>
                </a:lnTo>
                <a:lnTo>
                  <a:pt x="62544" y="275295"/>
                </a:lnTo>
                <a:lnTo>
                  <a:pt x="104363" y="296997"/>
                </a:lnTo>
                <a:lnTo>
                  <a:pt x="152400" y="304800"/>
                </a:lnTo>
                <a:lnTo>
                  <a:pt x="200436" y="296997"/>
                </a:lnTo>
                <a:lnTo>
                  <a:pt x="242255" y="275295"/>
                </a:lnTo>
                <a:lnTo>
                  <a:pt x="275295" y="242255"/>
                </a:lnTo>
                <a:lnTo>
                  <a:pt x="296997" y="200436"/>
                </a:lnTo>
                <a:lnTo>
                  <a:pt x="304800" y="152400"/>
                </a:lnTo>
                <a:lnTo>
                  <a:pt x="296997" y="104363"/>
                </a:lnTo>
                <a:lnTo>
                  <a:pt x="275295" y="62544"/>
                </a:lnTo>
                <a:lnTo>
                  <a:pt x="242255" y="29504"/>
                </a:lnTo>
                <a:lnTo>
                  <a:pt x="200436" y="7802"/>
                </a:lnTo>
                <a:lnTo>
                  <a:pt x="15240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54">
            <a:extLst>
              <a:ext uri="{FF2B5EF4-FFF2-40B4-BE49-F238E27FC236}">
                <a16:creationId xmlns:a16="http://schemas.microsoft.com/office/drawing/2014/main" id="{8327140C-2150-4FD1-9A9E-36E0C0361E2B}"/>
              </a:ext>
            </a:extLst>
          </p:cNvPr>
          <p:cNvSpPr txBox="1"/>
          <p:nvPr/>
        </p:nvSpPr>
        <p:spPr>
          <a:xfrm>
            <a:off x="8803681" y="4303184"/>
            <a:ext cx="23876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 spc="-5" dirty="0">
                <a:latin typeface="Courier New"/>
                <a:cs typeface="Courier New"/>
              </a:rPr>
              <a:t>C6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63" name="object 55">
            <a:extLst>
              <a:ext uri="{FF2B5EF4-FFF2-40B4-BE49-F238E27FC236}">
                <a16:creationId xmlns:a16="http://schemas.microsoft.com/office/drawing/2014/main" id="{C6B00C09-FC1A-4F68-80F2-7400A481911A}"/>
              </a:ext>
            </a:extLst>
          </p:cNvPr>
          <p:cNvSpPr/>
          <p:nvPr/>
        </p:nvSpPr>
        <p:spPr>
          <a:xfrm>
            <a:off x="8368525" y="4406970"/>
            <a:ext cx="386080" cy="76200"/>
          </a:xfrm>
          <a:custGeom>
            <a:avLst/>
            <a:gdLst/>
            <a:ahLst/>
            <a:cxnLst/>
            <a:rect l="l" t="t" r="r" b="b"/>
            <a:pathLst>
              <a:path w="386079" h="76200">
                <a:moveTo>
                  <a:pt x="326898" y="38099"/>
                </a:moveTo>
                <a:lnTo>
                  <a:pt x="325374" y="35051"/>
                </a:lnTo>
                <a:lnTo>
                  <a:pt x="322326" y="33527"/>
                </a:lnTo>
                <a:lnTo>
                  <a:pt x="4572" y="33527"/>
                </a:lnTo>
                <a:lnTo>
                  <a:pt x="1524" y="35051"/>
                </a:lnTo>
                <a:lnTo>
                  <a:pt x="0" y="38099"/>
                </a:lnTo>
                <a:lnTo>
                  <a:pt x="1524" y="41147"/>
                </a:lnTo>
                <a:lnTo>
                  <a:pt x="4572" y="42671"/>
                </a:lnTo>
                <a:lnTo>
                  <a:pt x="322326" y="42671"/>
                </a:lnTo>
                <a:lnTo>
                  <a:pt x="325374" y="41147"/>
                </a:lnTo>
                <a:lnTo>
                  <a:pt x="326898" y="38099"/>
                </a:lnTo>
                <a:close/>
              </a:path>
              <a:path w="386079" h="76200">
                <a:moveTo>
                  <a:pt x="385572" y="38099"/>
                </a:moveTo>
                <a:lnTo>
                  <a:pt x="309372" y="0"/>
                </a:lnTo>
                <a:lnTo>
                  <a:pt x="309372" y="33527"/>
                </a:lnTo>
                <a:lnTo>
                  <a:pt x="322326" y="33527"/>
                </a:lnTo>
                <a:lnTo>
                  <a:pt x="325374" y="35051"/>
                </a:lnTo>
                <a:lnTo>
                  <a:pt x="326898" y="38099"/>
                </a:lnTo>
                <a:lnTo>
                  <a:pt x="326898" y="67436"/>
                </a:lnTo>
                <a:lnTo>
                  <a:pt x="385572" y="38099"/>
                </a:lnTo>
                <a:close/>
              </a:path>
              <a:path w="386079" h="76200">
                <a:moveTo>
                  <a:pt x="326898" y="67436"/>
                </a:moveTo>
                <a:lnTo>
                  <a:pt x="326898" y="38099"/>
                </a:lnTo>
                <a:lnTo>
                  <a:pt x="325374" y="41147"/>
                </a:lnTo>
                <a:lnTo>
                  <a:pt x="322326" y="42671"/>
                </a:lnTo>
                <a:lnTo>
                  <a:pt x="309372" y="42671"/>
                </a:lnTo>
                <a:lnTo>
                  <a:pt x="309372" y="76199"/>
                </a:lnTo>
                <a:lnTo>
                  <a:pt x="326898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56">
            <a:extLst>
              <a:ext uri="{FF2B5EF4-FFF2-40B4-BE49-F238E27FC236}">
                <a16:creationId xmlns:a16="http://schemas.microsoft.com/office/drawing/2014/main" id="{1DFACD94-2C8B-4D17-9556-8DCD258ECE99}"/>
              </a:ext>
            </a:extLst>
          </p:cNvPr>
          <p:cNvSpPr/>
          <p:nvPr/>
        </p:nvSpPr>
        <p:spPr>
          <a:xfrm>
            <a:off x="9687785" y="4274857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363" y="7802"/>
                </a:lnTo>
                <a:lnTo>
                  <a:pt x="62544" y="29504"/>
                </a:lnTo>
                <a:lnTo>
                  <a:pt x="29504" y="62544"/>
                </a:lnTo>
                <a:lnTo>
                  <a:pt x="7802" y="104363"/>
                </a:lnTo>
                <a:lnTo>
                  <a:pt x="0" y="152400"/>
                </a:lnTo>
                <a:lnTo>
                  <a:pt x="7802" y="200436"/>
                </a:lnTo>
                <a:lnTo>
                  <a:pt x="29504" y="242255"/>
                </a:lnTo>
                <a:lnTo>
                  <a:pt x="62544" y="275295"/>
                </a:lnTo>
                <a:lnTo>
                  <a:pt x="104363" y="296997"/>
                </a:lnTo>
                <a:lnTo>
                  <a:pt x="152400" y="304800"/>
                </a:lnTo>
                <a:lnTo>
                  <a:pt x="200436" y="296997"/>
                </a:lnTo>
                <a:lnTo>
                  <a:pt x="242255" y="275295"/>
                </a:lnTo>
                <a:lnTo>
                  <a:pt x="275295" y="242255"/>
                </a:lnTo>
                <a:lnTo>
                  <a:pt x="296997" y="200436"/>
                </a:lnTo>
                <a:lnTo>
                  <a:pt x="304800" y="152400"/>
                </a:lnTo>
                <a:lnTo>
                  <a:pt x="296997" y="104363"/>
                </a:lnTo>
                <a:lnTo>
                  <a:pt x="275295" y="62544"/>
                </a:lnTo>
                <a:lnTo>
                  <a:pt x="242255" y="29504"/>
                </a:lnTo>
                <a:lnTo>
                  <a:pt x="200436" y="7802"/>
                </a:lnTo>
                <a:lnTo>
                  <a:pt x="15240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57">
            <a:extLst>
              <a:ext uri="{FF2B5EF4-FFF2-40B4-BE49-F238E27FC236}">
                <a16:creationId xmlns:a16="http://schemas.microsoft.com/office/drawing/2014/main" id="{AD9AFCC2-5F96-45A0-B12F-D7CA0FDEDF7B}"/>
              </a:ext>
            </a:extLst>
          </p:cNvPr>
          <p:cNvSpPr txBox="1"/>
          <p:nvPr/>
        </p:nvSpPr>
        <p:spPr>
          <a:xfrm>
            <a:off x="9668995" y="4289588"/>
            <a:ext cx="34544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 spc="-5" dirty="0">
                <a:latin typeface="Courier New"/>
                <a:cs typeface="Courier New"/>
              </a:rPr>
              <a:t>C15</a:t>
            </a:r>
            <a:endParaRPr sz="1400" dirty="0">
              <a:latin typeface="Courier New"/>
              <a:cs typeface="Courier New"/>
            </a:endParaRPr>
          </a:p>
        </p:txBody>
      </p:sp>
      <p:sp>
        <p:nvSpPr>
          <p:cNvPr id="67" name="object 58">
            <a:extLst>
              <a:ext uri="{FF2B5EF4-FFF2-40B4-BE49-F238E27FC236}">
                <a16:creationId xmlns:a16="http://schemas.microsoft.com/office/drawing/2014/main" id="{FBF0CEB6-B0B0-4370-8C12-04AC6213F333}"/>
              </a:ext>
            </a:extLst>
          </p:cNvPr>
          <p:cNvSpPr/>
          <p:nvPr/>
        </p:nvSpPr>
        <p:spPr>
          <a:xfrm>
            <a:off x="9144999" y="4416005"/>
            <a:ext cx="462280" cy="76200"/>
          </a:xfrm>
          <a:custGeom>
            <a:avLst/>
            <a:gdLst/>
            <a:ahLst/>
            <a:cxnLst/>
            <a:rect l="l" t="t" r="r" b="b"/>
            <a:pathLst>
              <a:path w="462279" h="76200">
                <a:moveTo>
                  <a:pt x="403098" y="38099"/>
                </a:moveTo>
                <a:lnTo>
                  <a:pt x="401574" y="35051"/>
                </a:lnTo>
                <a:lnTo>
                  <a:pt x="398526" y="33527"/>
                </a:lnTo>
                <a:lnTo>
                  <a:pt x="4572" y="33527"/>
                </a:lnTo>
                <a:lnTo>
                  <a:pt x="1524" y="35051"/>
                </a:lnTo>
                <a:lnTo>
                  <a:pt x="0" y="38099"/>
                </a:lnTo>
                <a:lnTo>
                  <a:pt x="1524" y="41147"/>
                </a:lnTo>
                <a:lnTo>
                  <a:pt x="4572" y="42671"/>
                </a:lnTo>
                <a:lnTo>
                  <a:pt x="398526" y="42671"/>
                </a:lnTo>
                <a:lnTo>
                  <a:pt x="401574" y="41147"/>
                </a:lnTo>
                <a:lnTo>
                  <a:pt x="403098" y="38099"/>
                </a:lnTo>
                <a:close/>
              </a:path>
              <a:path w="462279" h="76200">
                <a:moveTo>
                  <a:pt x="461772" y="38099"/>
                </a:moveTo>
                <a:lnTo>
                  <a:pt x="385572" y="0"/>
                </a:lnTo>
                <a:lnTo>
                  <a:pt x="385572" y="33527"/>
                </a:lnTo>
                <a:lnTo>
                  <a:pt x="398526" y="33527"/>
                </a:lnTo>
                <a:lnTo>
                  <a:pt x="401574" y="35051"/>
                </a:lnTo>
                <a:lnTo>
                  <a:pt x="403098" y="38099"/>
                </a:lnTo>
                <a:lnTo>
                  <a:pt x="403098" y="67436"/>
                </a:lnTo>
                <a:lnTo>
                  <a:pt x="461772" y="38099"/>
                </a:lnTo>
                <a:close/>
              </a:path>
              <a:path w="462279" h="76200">
                <a:moveTo>
                  <a:pt x="403098" y="67436"/>
                </a:moveTo>
                <a:lnTo>
                  <a:pt x="403098" y="38099"/>
                </a:lnTo>
                <a:lnTo>
                  <a:pt x="401574" y="41147"/>
                </a:lnTo>
                <a:lnTo>
                  <a:pt x="398526" y="42671"/>
                </a:lnTo>
                <a:lnTo>
                  <a:pt x="385572" y="42671"/>
                </a:lnTo>
                <a:lnTo>
                  <a:pt x="385572" y="76199"/>
                </a:lnTo>
                <a:lnTo>
                  <a:pt x="403098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3">
            <a:extLst>
              <a:ext uri="{FF2B5EF4-FFF2-40B4-BE49-F238E27FC236}">
                <a16:creationId xmlns:a16="http://schemas.microsoft.com/office/drawing/2014/main" id="{5ECF3D2E-CCA2-4C9B-B1FC-321B70C189B3}"/>
              </a:ext>
            </a:extLst>
          </p:cNvPr>
          <p:cNvSpPr txBox="1">
            <a:spLocks/>
          </p:cNvSpPr>
          <p:nvPr/>
        </p:nvSpPr>
        <p:spPr>
          <a:xfrm>
            <a:off x="1095910" y="1031844"/>
            <a:ext cx="9948328" cy="56682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3600" spc="-10" dirty="0">
                <a:solidFill>
                  <a:srgbClr val="7030A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例：计算机专业排课</a:t>
            </a:r>
          </a:p>
        </p:txBody>
      </p:sp>
      <p:sp>
        <p:nvSpPr>
          <p:cNvPr id="70" name="object 28">
            <a:extLst>
              <a:ext uri="{FF2B5EF4-FFF2-40B4-BE49-F238E27FC236}">
                <a16:creationId xmlns:a16="http://schemas.microsoft.com/office/drawing/2014/main" id="{AFA79131-4BA3-4884-9AEA-1E708787D194}"/>
              </a:ext>
            </a:extLst>
          </p:cNvPr>
          <p:cNvSpPr txBox="1"/>
          <p:nvPr/>
        </p:nvSpPr>
        <p:spPr>
          <a:xfrm>
            <a:off x="7299137" y="2377251"/>
            <a:ext cx="304292" cy="243656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sz="1400" b="1" spc="-5" dirty="0">
                <a:latin typeface="Courier New"/>
                <a:cs typeface="Courier New"/>
              </a:rPr>
              <a:t>C</a:t>
            </a:r>
            <a:r>
              <a:rPr lang="en-US" altLang="zh-CN" sz="1400" b="1" spc="-5" dirty="0">
                <a:latin typeface="Courier New"/>
                <a:cs typeface="Courier New"/>
              </a:rPr>
              <a:t>1</a:t>
            </a:r>
          </a:p>
        </p:txBody>
      </p:sp>
      <p:sp>
        <p:nvSpPr>
          <p:cNvPr id="71" name="object 57">
            <a:extLst>
              <a:ext uri="{FF2B5EF4-FFF2-40B4-BE49-F238E27FC236}">
                <a16:creationId xmlns:a16="http://schemas.microsoft.com/office/drawing/2014/main" id="{B452FED4-783B-4FC8-9ACC-D03F21EC5ED1}"/>
              </a:ext>
            </a:extLst>
          </p:cNvPr>
          <p:cNvSpPr txBox="1"/>
          <p:nvPr/>
        </p:nvSpPr>
        <p:spPr>
          <a:xfrm>
            <a:off x="7854925" y="3237168"/>
            <a:ext cx="345440" cy="22762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 spc="-5" dirty="0">
                <a:latin typeface="Courier New"/>
                <a:cs typeface="Courier New"/>
              </a:rPr>
              <a:t>C1</a:t>
            </a:r>
            <a:r>
              <a:rPr lang="en-US" altLang="zh-CN" sz="1400" b="1" spc="-5" dirty="0">
                <a:latin typeface="Courier New"/>
                <a:cs typeface="Courier New"/>
              </a:rPr>
              <a:t>3</a:t>
            </a:r>
            <a:endParaRPr sz="1400" dirty="0">
              <a:latin typeface="Courier New"/>
              <a:cs typeface="Courier New"/>
            </a:endParaRPr>
          </a:p>
        </p:txBody>
      </p:sp>
      <p:sp>
        <p:nvSpPr>
          <p:cNvPr id="64" name="Rectangle 4">
            <a:extLst>
              <a:ext uri="{FF2B5EF4-FFF2-40B4-BE49-F238E27FC236}">
                <a16:creationId xmlns:a16="http://schemas.microsoft.com/office/drawing/2014/main" id="{FB50656E-55A6-4751-80CD-1E19A787C8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342" y="0"/>
            <a:ext cx="10116855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820738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228725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36713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571500" indent="-571500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altLang="zh-CN" sz="4400" b="1" dirty="0">
                <a:solidFill>
                  <a:schemeClr val="tx2"/>
                </a:solidFill>
              </a:rPr>
              <a:t>7.5 </a:t>
            </a:r>
            <a:r>
              <a:rPr lang="zh-CN" altLang="en-US" sz="4400" b="1" dirty="0">
                <a:solidFill>
                  <a:schemeClr val="tx2"/>
                </a:solidFill>
              </a:rPr>
              <a:t>拓扑排序</a:t>
            </a:r>
          </a:p>
          <a:p>
            <a:pPr marL="571500" indent="-571500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Arial" panose="020B0604020202020204" pitchFamily="34" charset="0"/>
              <a:buChar char="•"/>
            </a:pPr>
            <a:endParaRPr lang="zh-CN" altLang="en-US" sz="4400" b="1" dirty="0">
              <a:solidFill>
                <a:schemeClr val="tx2"/>
              </a:solidFill>
              <a:ea typeface="楷体_GB2312" panose="0201060903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40737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6" grpId="0" animBg="1"/>
      <p:bldP spid="27" grpId="0" animBg="1"/>
      <p:bldP spid="28" grpId="0"/>
      <p:bldP spid="29" grpId="0" animBg="1"/>
      <p:bldP spid="30" grpId="0"/>
      <p:bldP spid="31" grpId="0" animBg="1"/>
      <p:bldP spid="32" grpId="0"/>
      <p:bldP spid="33" grpId="0" animBg="1"/>
      <p:bldP spid="34" grpId="0" animBg="1"/>
      <p:bldP spid="35" grpId="0" animBg="1"/>
      <p:bldP spid="36" grpId="0"/>
      <p:bldP spid="37" grpId="0" animBg="1"/>
      <p:bldP spid="38" grpId="0" animBg="1"/>
      <p:bldP spid="39" grpId="0"/>
      <p:bldP spid="40" grpId="0" animBg="1"/>
      <p:bldP spid="41" grpId="0" animBg="1"/>
      <p:bldP spid="42" grpId="0"/>
      <p:bldP spid="43" grpId="0" animBg="1"/>
      <p:bldP spid="44" grpId="0" animBg="1"/>
      <p:bldP spid="45" grpId="0"/>
      <p:bldP spid="46" grpId="0" animBg="1"/>
      <p:bldP spid="47" grpId="0" animBg="1"/>
      <p:bldP spid="48" grpId="0"/>
      <p:bldP spid="49" grpId="0" animBg="1"/>
      <p:bldP spid="50" grpId="0" animBg="1"/>
      <p:bldP spid="51" grpId="0"/>
      <p:bldP spid="52" grpId="0" animBg="1"/>
      <p:bldP spid="53" grpId="0" animBg="1"/>
      <p:bldP spid="54" grpId="0" animBg="1"/>
      <p:bldP spid="55" grpId="0"/>
      <p:bldP spid="56" grpId="0" animBg="1"/>
      <p:bldP spid="57" grpId="0" animBg="1"/>
      <p:bldP spid="58" grpId="0" animBg="1"/>
      <p:bldP spid="59" grpId="0"/>
      <p:bldP spid="60" grpId="0" animBg="1"/>
      <p:bldP spid="61" grpId="0" animBg="1"/>
      <p:bldP spid="62" grpId="0"/>
      <p:bldP spid="63" grpId="0" animBg="1"/>
      <p:bldP spid="65" grpId="0" animBg="1"/>
      <p:bldP spid="66" grpId="0"/>
      <p:bldP spid="67" grpId="0" animBg="1"/>
      <p:bldP spid="70" grpId="0"/>
      <p:bldP spid="7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3">
            <a:extLst>
              <a:ext uri="{FF2B5EF4-FFF2-40B4-BE49-F238E27FC236}">
                <a16:creationId xmlns:a16="http://schemas.microsoft.com/office/drawing/2014/main" id="{A90B909E-FE88-4912-94F2-D08C4A49FA3E}"/>
              </a:ext>
            </a:extLst>
          </p:cNvPr>
          <p:cNvSpPr/>
          <p:nvPr/>
        </p:nvSpPr>
        <p:spPr>
          <a:xfrm>
            <a:off x="1330909" y="2357438"/>
            <a:ext cx="859155" cy="0"/>
          </a:xfrm>
          <a:custGeom>
            <a:avLst/>
            <a:gdLst/>
            <a:ahLst/>
            <a:cxnLst/>
            <a:rect l="l" t="t" r="r" b="b"/>
            <a:pathLst>
              <a:path w="859155">
                <a:moveTo>
                  <a:pt x="0" y="0"/>
                </a:moveTo>
                <a:lnTo>
                  <a:pt x="858773" y="0"/>
                </a:lnTo>
              </a:path>
            </a:pathLst>
          </a:custGeom>
          <a:ln w="53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4">
            <a:extLst>
              <a:ext uri="{FF2B5EF4-FFF2-40B4-BE49-F238E27FC236}">
                <a16:creationId xmlns:a16="http://schemas.microsoft.com/office/drawing/2014/main" id="{14C1A93E-C44D-4F48-9E7B-B646A04585D2}"/>
              </a:ext>
            </a:extLst>
          </p:cNvPr>
          <p:cNvSpPr/>
          <p:nvPr/>
        </p:nvSpPr>
        <p:spPr>
          <a:xfrm>
            <a:off x="1330147" y="2354770"/>
            <a:ext cx="859790" cy="0"/>
          </a:xfrm>
          <a:custGeom>
            <a:avLst/>
            <a:gdLst/>
            <a:ahLst/>
            <a:cxnLst/>
            <a:rect l="l" t="t" r="r" b="b"/>
            <a:pathLst>
              <a:path w="859789">
                <a:moveTo>
                  <a:pt x="0" y="0"/>
                </a:moveTo>
                <a:lnTo>
                  <a:pt x="859536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5">
            <a:extLst>
              <a:ext uri="{FF2B5EF4-FFF2-40B4-BE49-F238E27FC236}">
                <a16:creationId xmlns:a16="http://schemas.microsoft.com/office/drawing/2014/main" id="{A8C749E9-DFA9-4368-A930-665D722E747A}"/>
              </a:ext>
            </a:extLst>
          </p:cNvPr>
          <p:cNvSpPr/>
          <p:nvPr/>
        </p:nvSpPr>
        <p:spPr>
          <a:xfrm>
            <a:off x="2189683" y="2354770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0" y="0"/>
                </a:moveTo>
                <a:lnTo>
                  <a:pt x="0" y="5334"/>
                </a:lnTo>
                <a:lnTo>
                  <a:pt x="5333" y="5334"/>
                </a:lnTo>
                <a:lnTo>
                  <a:pt x="5333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6">
            <a:extLst>
              <a:ext uri="{FF2B5EF4-FFF2-40B4-BE49-F238E27FC236}">
                <a16:creationId xmlns:a16="http://schemas.microsoft.com/office/drawing/2014/main" id="{4BCCB8B0-1D18-4B14-BC10-624E7ABB0897}"/>
              </a:ext>
            </a:extLst>
          </p:cNvPr>
          <p:cNvSpPr/>
          <p:nvPr/>
        </p:nvSpPr>
        <p:spPr>
          <a:xfrm>
            <a:off x="2189683" y="2354770"/>
            <a:ext cx="5080" cy="0"/>
          </a:xfrm>
          <a:custGeom>
            <a:avLst/>
            <a:gdLst/>
            <a:ahLst/>
            <a:cxnLst/>
            <a:rect l="l" t="t" r="r" b="b"/>
            <a:pathLst>
              <a:path w="5080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7">
            <a:extLst>
              <a:ext uri="{FF2B5EF4-FFF2-40B4-BE49-F238E27FC236}">
                <a16:creationId xmlns:a16="http://schemas.microsoft.com/office/drawing/2014/main" id="{9CC6993C-5C0A-4BFB-98C6-E676A509FDD5}"/>
              </a:ext>
            </a:extLst>
          </p:cNvPr>
          <p:cNvSpPr/>
          <p:nvPr/>
        </p:nvSpPr>
        <p:spPr>
          <a:xfrm>
            <a:off x="2189683" y="2354770"/>
            <a:ext cx="0" cy="5715"/>
          </a:xfrm>
          <a:custGeom>
            <a:avLst/>
            <a:gdLst/>
            <a:ahLst/>
            <a:cxnLst/>
            <a:rect l="l" t="t" r="r" b="b"/>
            <a:pathLst>
              <a:path h="5714">
                <a:moveTo>
                  <a:pt x="0" y="0"/>
                </a:moveTo>
                <a:lnTo>
                  <a:pt x="0" y="533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8">
            <a:extLst>
              <a:ext uri="{FF2B5EF4-FFF2-40B4-BE49-F238E27FC236}">
                <a16:creationId xmlns:a16="http://schemas.microsoft.com/office/drawing/2014/main" id="{5076E741-D6BB-4A3B-8F5F-8F72E8DCE005}"/>
              </a:ext>
            </a:extLst>
          </p:cNvPr>
          <p:cNvSpPr/>
          <p:nvPr/>
        </p:nvSpPr>
        <p:spPr>
          <a:xfrm>
            <a:off x="2195017" y="2357438"/>
            <a:ext cx="2392045" cy="0"/>
          </a:xfrm>
          <a:custGeom>
            <a:avLst/>
            <a:gdLst/>
            <a:ahLst/>
            <a:cxnLst/>
            <a:rect l="l" t="t" r="r" b="b"/>
            <a:pathLst>
              <a:path w="2392045">
                <a:moveTo>
                  <a:pt x="0" y="0"/>
                </a:moveTo>
                <a:lnTo>
                  <a:pt x="2391918" y="0"/>
                </a:lnTo>
              </a:path>
            </a:pathLst>
          </a:custGeom>
          <a:ln w="53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9">
            <a:extLst>
              <a:ext uri="{FF2B5EF4-FFF2-40B4-BE49-F238E27FC236}">
                <a16:creationId xmlns:a16="http://schemas.microsoft.com/office/drawing/2014/main" id="{E68C4F48-01E5-47D7-95D1-1E3F1209A1D3}"/>
              </a:ext>
            </a:extLst>
          </p:cNvPr>
          <p:cNvSpPr/>
          <p:nvPr/>
        </p:nvSpPr>
        <p:spPr>
          <a:xfrm>
            <a:off x="2194255" y="2354770"/>
            <a:ext cx="2392680" cy="0"/>
          </a:xfrm>
          <a:custGeom>
            <a:avLst/>
            <a:gdLst/>
            <a:ahLst/>
            <a:cxnLst/>
            <a:rect l="l" t="t" r="r" b="b"/>
            <a:pathLst>
              <a:path w="2392679">
                <a:moveTo>
                  <a:pt x="0" y="0"/>
                </a:moveTo>
                <a:lnTo>
                  <a:pt x="239268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0">
            <a:extLst>
              <a:ext uri="{FF2B5EF4-FFF2-40B4-BE49-F238E27FC236}">
                <a16:creationId xmlns:a16="http://schemas.microsoft.com/office/drawing/2014/main" id="{63FEEEED-1A13-407A-8F46-BEB6ADC3BDF7}"/>
              </a:ext>
            </a:extLst>
          </p:cNvPr>
          <p:cNvSpPr/>
          <p:nvPr/>
        </p:nvSpPr>
        <p:spPr>
          <a:xfrm>
            <a:off x="4586935" y="2354770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0" y="0"/>
                </a:moveTo>
                <a:lnTo>
                  <a:pt x="0" y="5334"/>
                </a:lnTo>
                <a:lnTo>
                  <a:pt x="5333" y="5334"/>
                </a:lnTo>
                <a:lnTo>
                  <a:pt x="5333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1">
            <a:extLst>
              <a:ext uri="{FF2B5EF4-FFF2-40B4-BE49-F238E27FC236}">
                <a16:creationId xmlns:a16="http://schemas.microsoft.com/office/drawing/2014/main" id="{43F6AF8D-1F68-46D2-B711-E34D52FD6D88}"/>
              </a:ext>
            </a:extLst>
          </p:cNvPr>
          <p:cNvSpPr/>
          <p:nvPr/>
        </p:nvSpPr>
        <p:spPr>
          <a:xfrm>
            <a:off x="4586935" y="2354770"/>
            <a:ext cx="5080" cy="0"/>
          </a:xfrm>
          <a:custGeom>
            <a:avLst/>
            <a:gdLst/>
            <a:ahLst/>
            <a:cxnLst/>
            <a:rect l="l" t="t" r="r" b="b"/>
            <a:pathLst>
              <a:path w="5079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12">
            <a:extLst>
              <a:ext uri="{FF2B5EF4-FFF2-40B4-BE49-F238E27FC236}">
                <a16:creationId xmlns:a16="http://schemas.microsoft.com/office/drawing/2014/main" id="{8591D526-E18E-4C64-8918-FA4C8C0F490B}"/>
              </a:ext>
            </a:extLst>
          </p:cNvPr>
          <p:cNvSpPr/>
          <p:nvPr/>
        </p:nvSpPr>
        <p:spPr>
          <a:xfrm>
            <a:off x="4586935" y="2354770"/>
            <a:ext cx="0" cy="5715"/>
          </a:xfrm>
          <a:custGeom>
            <a:avLst/>
            <a:gdLst/>
            <a:ahLst/>
            <a:cxnLst/>
            <a:rect l="l" t="t" r="r" b="b"/>
            <a:pathLst>
              <a:path h="5714">
                <a:moveTo>
                  <a:pt x="0" y="0"/>
                </a:moveTo>
                <a:lnTo>
                  <a:pt x="0" y="533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13">
            <a:extLst>
              <a:ext uri="{FF2B5EF4-FFF2-40B4-BE49-F238E27FC236}">
                <a16:creationId xmlns:a16="http://schemas.microsoft.com/office/drawing/2014/main" id="{683253AB-6EED-4AD9-BB93-34A45C9D1F4A}"/>
              </a:ext>
            </a:extLst>
          </p:cNvPr>
          <p:cNvSpPr/>
          <p:nvPr/>
        </p:nvSpPr>
        <p:spPr>
          <a:xfrm>
            <a:off x="4592269" y="2357438"/>
            <a:ext cx="2380615" cy="0"/>
          </a:xfrm>
          <a:custGeom>
            <a:avLst/>
            <a:gdLst/>
            <a:ahLst/>
            <a:cxnLst/>
            <a:rect l="l" t="t" r="r" b="b"/>
            <a:pathLst>
              <a:path w="2380615">
                <a:moveTo>
                  <a:pt x="0" y="0"/>
                </a:moveTo>
                <a:lnTo>
                  <a:pt x="2380488" y="0"/>
                </a:lnTo>
              </a:path>
            </a:pathLst>
          </a:custGeom>
          <a:ln w="53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4">
            <a:extLst>
              <a:ext uri="{FF2B5EF4-FFF2-40B4-BE49-F238E27FC236}">
                <a16:creationId xmlns:a16="http://schemas.microsoft.com/office/drawing/2014/main" id="{93D7292F-D67C-4BB0-9621-6DBE55E640FE}"/>
              </a:ext>
            </a:extLst>
          </p:cNvPr>
          <p:cNvSpPr/>
          <p:nvPr/>
        </p:nvSpPr>
        <p:spPr>
          <a:xfrm>
            <a:off x="4591507" y="2354770"/>
            <a:ext cx="2381250" cy="0"/>
          </a:xfrm>
          <a:custGeom>
            <a:avLst/>
            <a:gdLst/>
            <a:ahLst/>
            <a:cxnLst/>
            <a:rect l="l" t="t" r="r" b="b"/>
            <a:pathLst>
              <a:path w="2381250">
                <a:moveTo>
                  <a:pt x="0" y="0"/>
                </a:moveTo>
                <a:lnTo>
                  <a:pt x="2381249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3" name="object 15">
            <a:extLst>
              <a:ext uri="{FF2B5EF4-FFF2-40B4-BE49-F238E27FC236}">
                <a16:creationId xmlns:a16="http://schemas.microsoft.com/office/drawing/2014/main" id="{67C00760-F1F6-4848-B6A6-60227C04AB2A}"/>
              </a:ext>
            </a:extLst>
          </p:cNvPr>
          <p:cNvGraphicFramePr>
            <a:graphicFrameLocks noGrp="1"/>
          </p:cNvGraphicFramePr>
          <p:nvPr/>
        </p:nvGraphicFramePr>
        <p:xfrm>
          <a:off x="1356303" y="2368311"/>
          <a:ext cx="3952875" cy="413984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7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126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7152">
                <a:tc>
                  <a:txBody>
                    <a:bodyPr/>
                    <a:lstStyle/>
                    <a:p>
                      <a:pPr marL="31750">
                        <a:lnSpc>
                          <a:spcPts val="1845"/>
                        </a:lnSpc>
                      </a:pPr>
                      <a:r>
                        <a:rPr sz="1700" b="1" spc="-15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Times New Roman"/>
                        </a:rPr>
                        <a:t>C1</a:t>
                      </a:r>
                      <a:endParaRPr sz="170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Times New Roman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700" b="1" spc="-15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Times New Roman"/>
                        </a:rPr>
                        <a:t>C2</a:t>
                      </a:r>
                      <a:endParaRPr sz="170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47015">
                        <a:lnSpc>
                          <a:spcPts val="1980"/>
                        </a:lnSpc>
                      </a:pPr>
                      <a:r>
                        <a:rPr sz="1700" b="1" spc="-30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宋体"/>
                        </a:rPr>
                        <a:t>程序设计基础</a:t>
                      </a:r>
                      <a:endParaRPr sz="170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宋体"/>
                      </a:endParaRPr>
                    </a:p>
                    <a:p>
                      <a:pPr marL="247015">
                        <a:lnSpc>
                          <a:spcPts val="1995"/>
                        </a:lnSpc>
                        <a:spcBef>
                          <a:spcPts val="155"/>
                        </a:spcBef>
                      </a:pPr>
                      <a:r>
                        <a:rPr sz="1700" b="1" spc="-35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宋体"/>
                        </a:rPr>
                        <a:t>离散数学</a:t>
                      </a:r>
                      <a:endParaRPr sz="170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宋体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1445">
                        <a:lnSpc>
                          <a:spcPts val="1980"/>
                        </a:lnSpc>
                      </a:pPr>
                      <a:r>
                        <a:rPr sz="1700" b="1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宋体"/>
                        </a:rPr>
                        <a:t>无</a:t>
                      </a:r>
                      <a:endParaRPr sz="170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宋体"/>
                      </a:endParaRPr>
                    </a:p>
                    <a:p>
                      <a:pPr marL="131445">
                        <a:lnSpc>
                          <a:spcPts val="1995"/>
                        </a:lnSpc>
                        <a:spcBef>
                          <a:spcPts val="155"/>
                        </a:spcBef>
                      </a:pPr>
                      <a:r>
                        <a:rPr sz="1700" b="1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宋体"/>
                        </a:rPr>
                        <a:t>无</a:t>
                      </a:r>
                      <a:endParaRPr sz="170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宋体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503">
                <a:tc>
                  <a:txBody>
                    <a:bodyPr/>
                    <a:lstStyle/>
                    <a:p>
                      <a:pPr marL="31750">
                        <a:lnSpc>
                          <a:spcPts val="2005"/>
                        </a:lnSpc>
                      </a:pPr>
                      <a:r>
                        <a:rPr sz="1700" b="1" spc="-15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Times New Roman"/>
                        </a:rPr>
                        <a:t>C3</a:t>
                      </a:r>
                      <a:endParaRPr sz="170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47015">
                        <a:lnSpc>
                          <a:spcPts val="1995"/>
                        </a:lnSpc>
                        <a:spcBef>
                          <a:spcPts val="95"/>
                        </a:spcBef>
                      </a:pPr>
                      <a:r>
                        <a:rPr sz="1700" b="1" spc="-35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宋体"/>
                        </a:rPr>
                        <a:t>数据结构</a:t>
                      </a:r>
                      <a:endParaRPr sz="170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宋体"/>
                      </a:endParaRPr>
                    </a:p>
                  </a:txBody>
                  <a:tcPr marL="0" marR="0" marT="12065" marB="0"/>
                </a:tc>
                <a:tc>
                  <a:txBody>
                    <a:bodyPr/>
                    <a:lstStyle/>
                    <a:p>
                      <a:pPr marL="131445">
                        <a:lnSpc>
                          <a:spcPts val="2005"/>
                        </a:lnSpc>
                      </a:pPr>
                      <a:r>
                        <a:rPr sz="1700" b="1" spc="-10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Times New Roman"/>
                        </a:rPr>
                        <a:t>C1,</a:t>
                      </a:r>
                      <a:r>
                        <a:rPr sz="1700" b="1" spc="-70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Times New Roman"/>
                        </a:rPr>
                        <a:t> </a:t>
                      </a:r>
                      <a:r>
                        <a:rPr sz="1700" b="1" spc="-15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Times New Roman"/>
                        </a:rPr>
                        <a:t>C2</a:t>
                      </a:r>
                      <a:endParaRPr sz="170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889">
                <a:tc>
                  <a:txBody>
                    <a:bodyPr/>
                    <a:lstStyle/>
                    <a:p>
                      <a:pPr marL="31750">
                        <a:lnSpc>
                          <a:spcPts val="2005"/>
                        </a:lnSpc>
                      </a:pPr>
                      <a:r>
                        <a:rPr sz="1700" b="1" spc="-15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Times New Roman"/>
                        </a:rPr>
                        <a:t>C4</a:t>
                      </a:r>
                      <a:endParaRPr sz="170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47015">
                        <a:lnSpc>
                          <a:spcPts val="1995"/>
                        </a:lnSpc>
                        <a:spcBef>
                          <a:spcPts val="95"/>
                        </a:spcBef>
                      </a:pPr>
                      <a:r>
                        <a:rPr sz="1700" b="1" spc="-30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宋体"/>
                        </a:rPr>
                        <a:t>微积分（一）</a:t>
                      </a:r>
                      <a:endParaRPr sz="1700" dirty="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宋体"/>
                      </a:endParaRPr>
                    </a:p>
                  </a:txBody>
                  <a:tcPr marL="0" marR="0" marT="12065" marB="0"/>
                </a:tc>
                <a:tc>
                  <a:txBody>
                    <a:bodyPr/>
                    <a:lstStyle/>
                    <a:p>
                      <a:pPr marL="131445">
                        <a:lnSpc>
                          <a:spcPts val="1995"/>
                        </a:lnSpc>
                        <a:spcBef>
                          <a:spcPts val="95"/>
                        </a:spcBef>
                      </a:pPr>
                      <a:r>
                        <a:rPr sz="1700" b="1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宋体"/>
                        </a:rPr>
                        <a:t>无</a:t>
                      </a:r>
                      <a:endParaRPr sz="170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宋体"/>
                      </a:endParaRPr>
                    </a:p>
                  </a:txBody>
                  <a:tcPr marL="0" marR="0" marT="1206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513">
                <a:tc>
                  <a:txBody>
                    <a:bodyPr/>
                    <a:lstStyle/>
                    <a:p>
                      <a:pPr marL="31750">
                        <a:lnSpc>
                          <a:spcPts val="2005"/>
                        </a:lnSpc>
                      </a:pPr>
                      <a:r>
                        <a:rPr sz="1700" b="1" spc="-15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Times New Roman"/>
                        </a:rPr>
                        <a:t>C5</a:t>
                      </a:r>
                      <a:endParaRPr sz="170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47015">
                        <a:lnSpc>
                          <a:spcPts val="1995"/>
                        </a:lnSpc>
                        <a:spcBef>
                          <a:spcPts val="95"/>
                        </a:spcBef>
                      </a:pPr>
                      <a:r>
                        <a:rPr sz="1700" b="1" spc="-30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宋体"/>
                        </a:rPr>
                        <a:t>微积分（二）</a:t>
                      </a:r>
                      <a:endParaRPr sz="170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宋体"/>
                      </a:endParaRPr>
                    </a:p>
                  </a:txBody>
                  <a:tcPr marL="0" marR="0" marT="12065" marB="0"/>
                </a:tc>
                <a:tc>
                  <a:txBody>
                    <a:bodyPr/>
                    <a:lstStyle/>
                    <a:p>
                      <a:pPr marL="131445">
                        <a:lnSpc>
                          <a:spcPts val="2005"/>
                        </a:lnSpc>
                      </a:pPr>
                      <a:r>
                        <a:rPr sz="1700" b="1" spc="-15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Times New Roman"/>
                        </a:rPr>
                        <a:t>C4</a:t>
                      </a:r>
                      <a:endParaRPr sz="170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8513">
                <a:tc>
                  <a:txBody>
                    <a:bodyPr/>
                    <a:lstStyle/>
                    <a:p>
                      <a:pPr marL="31750">
                        <a:lnSpc>
                          <a:spcPts val="2005"/>
                        </a:lnSpc>
                      </a:pPr>
                      <a:r>
                        <a:rPr sz="1700" b="1" spc="-15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Times New Roman"/>
                        </a:rPr>
                        <a:t>C6</a:t>
                      </a:r>
                      <a:endParaRPr sz="170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47015">
                        <a:lnSpc>
                          <a:spcPts val="1995"/>
                        </a:lnSpc>
                        <a:spcBef>
                          <a:spcPts val="95"/>
                        </a:spcBef>
                      </a:pPr>
                      <a:r>
                        <a:rPr sz="1700" b="1" spc="-35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宋体"/>
                        </a:rPr>
                        <a:t>线性代数</a:t>
                      </a:r>
                      <a:endParaRPr sz="170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宋体"/>
                      </a:endParaRPr>
                    </a:p>
                  </a:txBody>
                  <a:tcPr marL="0" marR="0" marT="12065" marB="0"/>
                </a:tc>
                <a:tc>
                  <a:txBody>
                    <a:bodyPr/>
                    <a:lstStyle/>
                    <a:p>
                      <a:pPr marL="131445">
                        <a:lnSpc>
                          <a:spcPts val="2005"/>
                        </a:lnSpc>
                      </a:pPr>
                      <a:r>
                        <a:rPr sz="1700" b="1" spc="-15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Times New Roman"/>
                        </a:rPr>
                        <a:t>C5</a:t>
                      </a:r>
                      <a:endParaRPr sz="170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9276">
                <a:tc>
                  <a:txBody>
                    <a:bodyPr/>
                    <a:lstStyle/>
                    <a:p>
                      <a:pPr marL="31750">
                        <a:lnSpc>
                          <a:spcPts val="2005"/>
                        </a:lnSpc>
                      </a:pPr>
                      <a:r>
                        <a:rPr sz="1700" b="1" spc="-15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Times New Roman"/>
                        </a:rPr>
                        <a:t>C7</a:t>
                      </a:r>
                      <a:endParaRPr sz="170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47015">
                        <a:lnSpc>
                          <a:spcPts val="2000"/>
                        </a:lnSpc>
                        <a:spcBef>
                          <a:spcPts val="95"/>
                        </a:spcBef>
                      </a:pPr>
                      <a:r>
                        <a:rPr sz="1700" b="1" spc="-30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宋体"/>
                        </a:rPr>
                        <a:t>算法分析与</a:t>
                      </a:r>
                      <a:r>
                        <a:rPr sz="1700" b="1" spc="-45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宋体"/>
                        </a:rPr>
                        <a:t>设</a:t>
                      </a:r>
                      <a:r>
                        <a:rPr sz="1700" b="1" spc="-20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宋体"/>
                        </a:rPr>
                        <a:t>计</a:t>
                      </a:r>
                      <a:endParaRPr sz="170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宋体"/>
                      </a:endParaRPr>
                    </a:p>
                  </a:txBody>
                  <a:tcPr marL="0" marR="0" marT="12065" marB="0"/>
                </a:tc>
                <a:tc>
                  <a:txBody>
                    <a:bodyPr/>
                    <a:lstStyle/>
                    <a:p>
                      <a:pPr marL="131445">
                        <a:lnSpc>
                          <a:spcPts val="2005"/>
                        </a:lnSpc>
                      </a:pPr>
                      <a:r>
                        <a:rPr sz="1700" b="1" spc="-15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Times New Roman"/>
                        </a:rPr>
                        <a:t>C3</a:t>
                      </a:r>
                      <a:endParaRPr sz="170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8513">
                <a:tc>
                  <a:txBody>
                    <a:bodyPr/>
                    <a:lstStyle/>
                    <a:p>
                      <a:pPr marL="31750">
                        <a:lnSpc>
                          <a:spcPts val="2010"/>
                        </a:lnSpc>
                      </a:pPr>
                      <a:r>
                        <a:rPr sz="1700" b="1" spc="-15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Times New Roman"/>
                        </a:rPr>
                        <a:t>C8</a:t>
                      </a:r>
                      <a:endParaRPr sz="170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47015">
                        <a:lnSpc>
                          <a:spcPts val="1989"/>
                        </a:lnSpc>
                        <a:spcBef>
                          <a:spcPts val="100"/>
                        </a:spcBef>
                      </a:pPr>
                      <a:r>
                        <a:rPr sz="1700" b="1" spc="-30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宋体"/>
                        </a:rPr>
                        <a:t>逻辑与计算</a:t>
                      </a:r>
                      <a:r>
                        <a:rPr sz="1700" b="1" spc="-45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宋体"/>
                        </a:rPr>
                        <a:t>机</a:t>
                      </a:r>
                      <a:r>
                        <a:rPr sz="1700" b="1" spc="-35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宋体"/>
                        </a:rPr>
                        <a:t>设</a:t>
                      </a:r>
                      <a:r>
                        <a:rPr sz="1700" b="1" spc="-30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宋体"/>
                        </a:rPr>
                        <a:t>计基础</a:t>
                      </a:r>
                      <a:endParaRPr sz="170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宋体"/>
                      </a:endParaRPr>
                    </a:p>
                  </a:txBody>
                  <a:tcPr marL="0" marR="0" marT="12700" marB="0"/>
                </a:tc>
                <a:tc>
                  <a:txBody>
                    <a:bodyPr/>
                    <a:lstStyle/>
                    <a:p>
                      <a:pPr marL="131445">
                        <a:lnSpc>
                          <a:spcPts val="1989"/>
                        </a:lnSpc>
                        <a:spcBef>
                          <a:spcPts val="100"/>
                        </a:spcBef>
                      </a:pPr>
                      <a:r>
                        <a:rPr sz="1700" b="1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宋体"/>
                        </a:rPr>
                        <a:t>无</a:t>
                      </a:r>
                      <a:endParaRPr sz="170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宋体"/>
                      </a:endParaRPr>
                    </a:p>
                  </a:txBody>
                  <a:tcPr marL="0" marR="0" marT="1270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8513">
                <a:tc>
                  <a:txBody>
                    <a:bodyPr/>
                    <a:lstStyle/>
                    <a:p>
                      <a:pPr marL="31750">
                        <a:lnSpc>
                          <a:spcPts val="2000"/>
                        </a:lnSpc>
                      </a:pPr>
                      <a:r>
                        <a:rPr sz="1700" b="1" spc="-15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Times New Roman"/>
                        </a:rPr>
                        <a:t>C9</a:t>
                      </a:r>
                      <a:endParaRPr sz="170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47015">
                        <a:lnSpc>
                          <a:spcPts val="2000"/>
                        </a:lnSpc>
                        <a:spcBef>
                          <a:spcPts val="90"/>
                        </a:spcBef>
                      </a:pPr>
                      <a:r>
                        <a:rPr sz="1700" b="1" spc="-35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宋体"/>
                        </a:rPr>
                        <a:t>计算机组成</a:t>
                      </a:r>
                      <a:endParaRPr sz="1700" dirty="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宋体"/>
                      </a:endParaRPr>
                    </a:p>
                  </a:txBody>
                  <a:tcPr marL="0" marR="0" marT="11430" marB="0"/>
                </a:tc>
                <a:tc>
                  <a:txBody>
                    <a:bodyPr/>
                    <a:lstStyle/>
                    <a:p>
                      <a:pPr marL="131445">
                        <a:lnSpc>
                          <a:spcPts val="2000"/>
                        </a:lnSpc>
                      </a:pPr>
                      <a:r>
                        <a:rPr sz="1700" b="1" spc="-15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Times New Roman"/>
                        </a:rPr>
                        <a:t>C8</a:t>
                      </a:r>
                      <a:endParaRPr sz="170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9276">
                <a:tc>
                  <a:txBody>
                    <a:bodyPr/>
                    <a:lstStyle/>
                    <a:p>
                      <a:pPr marL="31750">
                        <a:lnSpc>
                          <a:spcPts val="2010"/>
                        </a:lnSpc>
                      </a:pPr>
                      <a:r>
                        <a:rPr sz="1700" b="1" spc="-15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Times New Roman"/>
                        </a:rPr>
                        <a:t>C10</a:t>
                      </a:r>
                      <a:endParaRPr sz="170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47015">
                        <a:lnSpc>
                          <a:spcPts val="1995"/>
                        </a:lnSpc>
                        <a:spcBef>
                          <a:spcPts val="100"/>
                        </a:spcBef>
                      </a:pPr>
                      <a:r>
                        <a:rPr sz="1700" b="1" spc="-35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宋体"/>
                        </a:rPr>
                        <a:t>操作系统</a:t>
                      </a:r>
                      <a:endParaRPr sz="170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宋体"/>
                      </a:endParaRPr>
                    </a:p>
                  </a:txBody>
                  <a:tcPr marL="0" marR="0" marT="12700" marB="0"/>
                </a:tc>
                <a:tc>
                  <a:txBody>
                    <a:bodyPr/>
                    <a:lstStyle/>
                    <a:p>
                      <a:pPr marL="131445">
                        <a:lnSpc>
                          <a:spcPts val="2010"/>
                        </a:lnSpc>
                      </a:pPr>
                      <a:r>
                        <a:rPr sz="1700" b="1" spc="-10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Times New Roman"/>
                        </a:rPr>
                        <a:t>C7,</a:t>
                      </a:r>
                      <a:r>
                        <a:rPr sz="1700" b="1" spc="-70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Times New Roman"/>
                        </a:rPr>
                        <a:t> </a:t>
                      </a:r>
                      <a:r>
                        <a:rPr sz="1700" b="1" spc="-15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Times New Roman"/>
                        </a:rPr>
                        <a:t>C9</a:t>
                      </a:r>
                      <a:endParaRPr sz="170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8513">
                <a:tc>
                  <a:txBody>
                    <a:bodyPr/>
                    <a:lstStyle/>
                    <a:p>
                      <a:pPr marL="31750">
                        <a:lnSpc>
                          <a:spcPts val="2005"/>
                        </a:lnSpc>
                      </a:pPr>
                      <a:r>
                        <a:rPr sz="1700" b="1" spc="-45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Times New Roman"/>
                        </a:rPr>
                        <a:t>C11</a:t>
                      </a:r>
                      <a:endParaRPr sz="170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47015">
                        <a:lnSpc>
                          <a:spcPts val="1995"/>
                        </a:lnSpc>
                        <a:spcBef>
                          <a:spcPts val="95"/>
                        </a:spcBef>
                      </a:pPr>
                      <a:r>
                        <a:rPr sz="1700" b="1" spc="-35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宋体"/>
                        </a:rPr>
                        <a:t>编译原理</a:t>
                      </a:r>
                      <a:endParaRPr sz="170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宋体"/>
                      </a:endParaRPr>
                    </a:p>
                  </a:txBody>
                  <a:tcPr marL="0" marR="0" marT="12065" marB="0"/>
                </a:tc>
                <a:tc>
                  <a:txBody>
                    <a:bodyPr/>
                    <a:lstStyle/>
                    <a:p>
                      <a:pPr marL="131445">
                        <a:lnSpc>
                          <a:spcPts val="2005"/>
                        </a:lnSpc>
                      </a:pPr>
                      <a:r>
                        <a:rPr sz="1700" b="1" spc="-10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Times New Roman"/>
                        </a:rPr>
                        <a:t>C7,</a:t>
                      </a:r>
                      <a:r>
                        <a:rPr sz="1700" b="1" spc="-70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Times New Roman"/>
                        </a:rPr>
                        <a:t> </a:t>
                      </a:r>
                      <a:r>
                        <a:rPr sz="1700" b="1" spc="-15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Times New Roman"/>
                        </a:rPr>
                        <a:t>C9</a:t>
                      </a:r>
                      <a:endParaRPr sz="170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8513">
                <a:tc>
                  <a:txBody>
                    <a:bodyPr/>
                    <a:lstStyle/>
                    <a:p>
                      <a:pPr marL="31750">
                        <a:lnSpc>
                          <a:spcPts val="2005"/>
                        </a:lnSpc>
                      </a:pPr>
                      <a:r>
                        <a:rPr sz="1700" b="1" spc="-15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Times New Roman"/>
                        </a:rPr>
                        <a:t>C12</a:t>
                      </a:r>
                      <a:endParaRPr sz="170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47015">
                        <a:lnSpc>
                          <a:spcPts val="1995"/>
                        </a:lnSpc>
                        <a:spcBef>
                          <a:spcPts val="95"/>
                        </a:spcBef>
                      </a:pPr>
                      <a:r>
                        <a:rPr sz="1700" b="1" spc="-35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宋体"/>
                        </a:rPr>
                        <a:t>数据库</a:t>
                      </a:r>
                      <a:endParaRPr sz="170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宋体"/>
                      </a:endParaRPr>
                    </a:p>
                  </a:txBody>
                  <a:tcPr marL="0" marR="0" marT="12065" marB="0"/>
                </a:tc>
                <a:tc>
                  <a:txBody>
                    <a:bodyPr/>
                    <a:lstStyle/>
                    <a:p>
                      <a:pPr marL="131445">
                        <a:lnSpc>
                          <a:spcPts val="2005"/>
                        </a:lnSpc>
                      </a:pPr>
                      <a:r>
                        <a:rPr sz="1700" b="1" spc="-15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Times New Roman"/>
                        </a:rPr>
                        <a:t>C7</a:t>
                      </a:r>
                      <a:endParaRPr sz="170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8889">
                <a:tc>
                  <a:txBody>
                    <a:bodyPr/>
                    <a:lstStyle/>
                    <a:p>
                      <a:pPr marL="31750">
                        <a:lnSpc>
                          <a:spcPts val="2005"/>
                        </a:lnSpc>
                      </a:pPr>
                      <a:r>
                        <a:rPr sz="1700" b="1" spc="-15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Times New Roman"/>
                        </a:rPr>
                        <a:t>C13</a:t>
                      </a:r>
                      <a:endParaRPr sz="170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47015">
                        <a:lnSpc>
                          <a:spcPts val="1995"/>
                        </a:lnSpc>
                        <a:spcBef>
                          <a:spcPts val="95"/>
                        </a:spcBef>
                      </a:pPr>
                      <a:r>
                        <a:rPr sz="1700" b="1" spc="-35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宋体"/>
                        </a:rPr>
                        <a:t>计算理论</a:t>
                      </a:r>
                      <a:endParaRPr sz="170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宋体"/>
                      </a:endParaRPr>
                    </a:p>
                  </a:txBody>
                  <a:tcPr marL="0" marR="0" marT="12065" marB="0"/>
                </a:tc>
                <a:tc>
                  <a:txBody>
                    <a:bodyPr/>
                    <a:lstStyle/>
                    <a:p>
                      <a:pPr marL="131445">
                        <a:lnSpc>
                          <a:spcPts val="2005"/>
                        </a:lnSpc>
                      </a:pPr>
                      <a:r>
                        <a:rPr sz="1700" b="1" spc="-15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Times New Roman"/>
                        </a:rPr>
                        <a:t>C2</a:t>
                      </a:r>
                      <a:endParaRPr sz="170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8513">
                <a:tc>
                  <a:txBody>
                    <a:bodyPr/>
                    <a:lstStyle/>
                    <a:p>
                      <a:pPr marL="31750">
                        <a:lnSpc>
                          <a:spcPts val="2005"/>
                        </a:lnSpc>
                      </a:pPr>
                      <a:r>
                        <a:rPr sz="1700" b="1" spc="-15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Times New Roman"/>
                        </a:rPr>
                        <a:t>C14</a:t>
                      </a:r>
                      <a:endParaRPr sz="170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47015">
                        <a:lnSpc>
                          <a:spcPts val="1995"/>
                        </a:lnSpc>
                        <a:spcBef>
                          <a:spcPts val="95"/>
                        </a:spcBef>
                      </a:pPr>
                      <a:r>
                        <a:rPr sz="1700" b="1" spc="-35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宋体"/>
                        </a:rPr>
                        <a:t>计算机网络</a:t>
                      </a:r>
                      <a:endParaRPr sz="170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宋体"/>
                      </a:endParaRPr>
                    </a:p>
                  </a:txBody>
                  <a:tcPr marL="0" marR="0" marT="12065" marB="0"/>
                </a:tc>
                <a:tc>
                  <a:txBody>
                    <a:bodyPr/>
                    <a:lstStyle/>
                    <a:p>
                      <a:pPr marL="131445">
                        <a:lnSpc>
                          <a:spcPts val="2005"/>
                        </a:lnSpc>
                      </a:pPr>
                      <a:r>
                        <a:rPr sz="1700" b="1" spc="-15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Times New Roman"/>
                        </a:rPr>
                        <a:t>C10</a:t>
                      </a:r>
                      <a:endParaRPr sz="170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58270">
                <a:tc>
                  <a:txBody>
                    <a:bodyPr/>
                    <a:lstStyle/>
                    <a:p>
                      <a:pPr marL="31750">
                        <a:lnSpc>
                          <a:spcPts val="1935"/>
                        </a:lnSpc>
                      </a:pPr>
                      <a:r>
                        <a:rPr sz="1700" b="1" spc="-15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Times New Roman"/>
                        </a:rPr>
                        <a:t>C15</a:t>
                      </a:r>
                      <a:endParaRPr sz="170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47015">
                        <a:lnSpc>
                          <a:spcPts val="1839"/>
                        </a:lnSpc>
                        <a:spcBef>
                          <a:spcPts val="95"/>
                        </a:spcBef>
                      </a:pPr>
                      <a:r>
                        <a:rPr sz="1700" b="1" spc="-35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宋体"/>
                        </a:rPr>
                        <a:t>数值分析</a:t>
                      </a:r>
                      <a:endParaRPr sz="170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宋体"/>
                      </a:endParaRPr>
                    </a:p>
                  </a:txBody>
                  <a:tcPr marL="0" marR="0" marT="12065" marB="0"/>
                </a:tc>
                <a:tc>
                  <a:txBody>
                    <a:bodyPr/>
                    <a:lstStyle/>
                    <a:p>
                      <a:pPr marL="131445">
                        <a:lnSpc>
                          <a:spcPts val="1935"/>
                        </a:lnSpc>
                      </a:pPr>
                      <a:r>
                        <a:rPr sz="1700" b="1" spc="-15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Times New Roman"/>
                        </a:rPr>
                        <a:t>C6</a:t>
                      </a:r>
                      <a:endParaRPr sz="1700" dirty="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24" name="object 16">
            <a:extLst>
              <a:ext uri="{FF2B5EF4-FFF2-40B4-BE49-F238E27FC236}">
                <a16:creationId xmlns:a16="http://schemas.microsoft.com/office/drawing/2014/main" id="{DE00D04F-90D9-4277-B4F8-5D46562F06CB}"/>
              </a:ext>
            </a:extLst>
          </p:cNvPr>
          <p:cNvSpPr/>
          <p:nvPr/>
        </p:nvSpPr>
        <p:spPr>
          <a:xfrm>
            <a:off x="7235815" y="5004272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363" y="7802"/>
                </a:lnTo>
                <a:lnTo>
                  <a:pt x="62544" y="29504"/>
                </a:lnTo>
                <a:lnTo>
                  <a:pt x="29504" y="62544"/>
                </a:lnTo>
                <a:lnTo>
                  <a:pt x="7802" y="104363"/>
                </a:lnTo>
                <a:lnTo>
                  <a:pt x="0" y="152400"/>
                </a:lnTo>
                <a:lnTo>
                  <a:pt x="7802" y="200436"/>
                </a:lnTo>
                <a:lnTo>
                  <a:pt x="29504" y="242255"/>
                </a:lnTo>
                <a:lnTo>
                  <a:pt x="62544" y="275295"/>
                </a:lnTo>
                <a:lnTo>
                  <a:pt x="104363" y="296997"/>
                </a:lnTo>
                <a:lnTo>
                  <a:pt x="152400" y="304800"/>
                </a:lnTo>
                <a:lnTo>
                  <a:pt x="200436" y="296997"/>
                </a:lnTo>
                <a:lnTo>
                  <a:pt x="242255" y="275295"/>
                </a:lnTo>
                <a:lnTo>
                  <a:pt x="275295" y="242255"/>
                </a:lnTo>
                <a:lnTo>
                  <a:pt x="296997" y="200436"/>
                </a:lnTo>
                <a:lnTo>
                  <a:pt x="304800" y="152400"/>
                </a:lnTo>
                <a:lnTo>
                  <a:pt x="296997" y="104363"/>
                </a:lnTo>
                <a:lnTo>
                  <a:pt x="275295" y="62544"/>
                </a:lnTo>
                <a:lnTo>
                  <a:pt x="242255" y="29504"/>
                </a:lnTo>
                <a:lnTo>
                  <a:pt x="200436" y="7802"/>
                </a:lnTo>
                <a:lnTo>
                  <a:pt x="15240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17">
            <a:extLst>
              <a:ext uri="{FF2B5EF4-FFF2-40B4-BE49-F238E27FC236}">
                <a16:creationId xmlns:a16="http://schemas.microsoft.com/office/drawing/2014/main" id="{5CD3175A-3F61-43CB-A2DA-259934ED5ADA}"/>
              </a:ext>
            </a:extLst>
          </p:cNvPr>
          <p:cNvSpPr txBox="1"/>
          <p:nvPr/>
        </p:nvSpPr>
        <p:spPr>
          <a:xfrm>
            <a:off x="1375353" y="2064758"/>
            <a:ext cx="5041265" cy="742511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1588770" algn="l"/>
                <a:tab pos="3272790" algn="l"/>
              </a:tabLst>
            </a:pPr>
            <a:r>
              <a:rPr sz="1700" b="1" spc="-35" dirty="0">
                <a:latin typeface="楷体_GB2312" panose="02010609030101010101" pitchFamily="49" charset="-122"/>
                <a:ea typeface="楷体_GB2312" panose="02010609030101010101" pitchFamily="49" charset="-122"/>
                <a:cs typeface="宋体"/>
              </a:rPr>
              <a:t>课程</a:t>
            </a:r>
            <a:r>
              <a:rPr sz="1700" b="1" spc="-20" dirty="0">
                <a:latin typeface="楷体_GB2312" panose="02010609030101010101" pitchFamily="49" charset="-122"/>
                <a:ea typeface="楷体_GB2312" panose="02010609030101010101" pitchFamily="49" charset="-122"/>
                <a:cs typeface="宋体"/>
              </a:rPr>
              <a:t>号	</a:t>
            </a:r>
            <a:r>
              <a:rPr sz="1700" b="1" spc="-35" dirty="0">
                <a:latin typeface="楷体_GB2312" panose="02010609030101010101" pitchFamily="49" charset="-122"/>
                <a:ea typeface="楷体_GB2312" panose="02010609030101010101" pitchFamily="49" charset="-122"/>
                <a:cs typeface="宋体"/>
              </a:rPr>
              <a:t>课程名</a:t>
            </a:r>
            <a:r>
              <a:rPr sz="1700" b="1" spc="-20" dirty="0">
                <a:latin typeface="楷体_GB2312" panose="02010609030101010101" pitchFamily="49" charset="-122"/>
                <a:ea typeface="楷体_GB2312" panose="02010609030101010101" pitchFamily="49" charset="-122"/>
                <a:cs typeface="宋体"/>
              </a:rPr>
              <a:t>称	</a:t>
            </a:r>
            <a:r>
              <a:rPr sz="1700" b="1" spc="-35" dirty="0">
                <a:latin typeface="楷体_GB2312" panose="02010609030101010101" pitchFamily="49" charset="-122"/>
                <a:ea typeface="楷体_GB2312" panose="02010609030101010101" pitchFamily="49" charset="-122"/>
                <a:cs typeface="宋体"/>
              </a:rPr>
              <a:t>预修课程</a:t>
            </a:r>
            <a:endParaRPr sz="1700" dirty="0">
              <a:latin typeface="楷体_GB2312" panose="02010609030101010101" pitchFamily="49" charset="-122"/>
              <a:ea typeface="楷体_GB2312" panose="02010609030101010101" pitchFamily="49" charset="-122"/>
              <a:cs typeface="宋体"/>
            </a:endParaRPr>
          </a:p>
          <a:p>
            <a:pPr>
              <a:lnSpc>
                <a:spcPct val="100000"/>
              </a:lnSpc>
            </a:pPr>
            <a:endParaRPr sz="1700" dirty="0">
              <a:latin typeface="楷体_GB2312" panose="02010609030101010101" pitchFamily="49" charset="-122"/>
              <a:ea typeface="楷体_GB2312" panose="02010609030101010101" pitchFamily="49" charset="-122"/>
              <a:cs typeface="Times New Roman"/>
            </a:endParaRPr>
          </a:p>
          <a:p>
            <a:pPr>
              <a:lnSpc>
                <a:spcPct val="100000"/>
              </a:lnSpc>
            </a:pPr>
            <a:endParaRPr sz="1350" dirty="0">
              <a:latin typeface="楷体_GB2312" panose="02010609030101010101" pitchFamily="49" charset="-122"/>
              <a:ea typeface="楷体_GB2312" panose="02010609030101010101" pitchFamily="49" charset="-122"/>
              <a:cs typeface="Times New Roman"/>
            </a:endParaRPr>
          </a:p>
        </p:txBody>
      </p:sp>
      <p:sp>
        <p:nvSpPr>
          <p:cNvPr id="26" name="object 18">
            <a:extLst>
              <a:ext uri="{FF2B5EF4-FFF2-40B4-BE49-F238E27FC236}">
                <a16:creationId xmlns:a16="http://schemas.microsoft.com/office/drawing/2014/main" id="{8BEADF26-1C0F-4E85-91C7-73FBC9EF48ED}"/>
              </a:ext>
            </a:extLst>
          </p:cNvPr>
          <p:cNvSpPr/>
          <p:nvPr/>
        </p:nvSpPr>
        <p:spPr>
          <a:xfrm>
            <a:off x="7263824" y="2825511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363" y="7802"/>
                </a:lnTo>
                <a:lnTo>
                  <a:pt x="62544" y="29504"/>
                </a:lnTo>
                <a:lnTo>
                  <a:pt x="29504" y="62544"/>
                </a:lnTo>
                <a:lnTo>
                  <a:pt x="7802" y="104363"/>
                </a:lnTo>
                <a:lnTo>
                  <a:pt x="0" y="152400"/>
                </a:lnTo>
                <a:lnTo>
                  <a:pt x="7802" y="200436"/>
                </a:lnTo>
                <a:lnTo>
                  <a:pt x="29504" y="242255"/>
                </a:lnTo>
                <a:lnTo>
                  <a:pt x="62544" y="275295"/>
                </a:lnTo>
                <a:lnTo>
                  <a:pt x="104363" y="296997"/>
                </a:lnTo>
                <a:lnTo>
                  <a:pt x="152400" y="304800"/>
                </a:lnTo>
                <a:lnTo>
                  <a:pt x="200436" y="296997"/>
                </a:lnTo>
                <a:lnTo>
                  <a:pt x="242255" y="275295"/>
                </a:lnTo>
                <a:lnTo>
                  <a:pt x="275295" y="242255"/>
                </a:lnTo>
                <a:lnTo>
                  <a:pt x="296997" y="200436"/>
                </a:lnTo>
                <a:lnTo>
                  <a:pt x="304800" y="152400"/>
                </a:lnTo>
                <a:lnTo>
                  <a:pt x="296997" y="104363"/>
                </a:lnTo>
                <a:lnTo>
                  <a:pt x="275295" y="62544"/>
                </a:lnTo>
                <a:lnTo>
                  <a:pt x="242255" y="29504"/>
                </a:lnTo>
                <a:lnTo>
                  <a:pt x="200436" y="7802"/>
                </a:lnTo>
                <a:lnTo>
                  <a:pt x="15240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19">
            <a:extLst>
              <a:ext uri="{FF2B5EF4-FFF2-40B4-BE49-F238E27FC236}">
                <a16:creationId xmlns:a16="http://schemas.microsoft.com/office/drawing/2014/main" id="{F8F7384B-A949-454F-99F8-36300E6F27C1}"/>
              </a:ext>
            </a:extLst>
          </p:cNvPr>
          <p:cNvSpPr/>
          <p:nvPr/>
        </p:nvSpPr>
        <p:spPr>
          <a:xfrm>
            <a:off x="7263824" y="3511312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363" y="7802"/>
                </a:lnTo>
                <a:lnTo>
                  <a:pt x="62544" y="29504"/>
                </a:lnTo>
                <a:lnTo>
                  <a:pt x="29504" y="62544"/>
                </a:lnTo>
                <a:lnTo>
                  <a:pt x="7802" y="104363"/>
                </a:lnTo>
                <a:lnTo>
                  <a:pt x="0" y="152400"/>
                </a:lnTo>
                <a:lnTo>
                  <a:pt x="7802" y="200436"/>
                </a:lnTo>
                <a:lnTo>
                  <a:pt x="29504" y="242255"/>
                </a:lnTo>
                <a:lnTo>
                  <a:pt x="62544" y="275295"/>
                </a:lnTo>
                <a:lnTo>
                  <a:pt x="104363" y="296997"/>
                </a:lnTo>
                <a:lnTo>
                  <a:pt x="152400" y="304800"/>
                </a:lnTo>
                <a:lnTo>
                  <a:pt x="200436" y="296997"/>
                </a:lnTo>
                <a:lnTo>
                  <a:pt x="242255" y="275295"/>
                </a:lnTo>
                <a:lnTo>
                  <a:pt x="275295" y="242255"/>
                </a:lnTo>
                <a:lnTo>
                  <a:pt x="296997" y="200436"/>
                </a:lnTo>
                <a:lnTo>
                  <a:pt x="304800" y="152400"/>
                </a:lnTo>
                <a:lnTo>
                  <a:pt x="296997" y="104363"/>
                </a:lnTo>
                <a:lnTo>
                  <a:pt x="275295" y="62544"/>
                </a:lnTo>
                <a:lnTo>
                  <a:pt x="242255" y="29504"/>
                </a:lnTo>
                <a:lnTo>
                  <a:pt x="200436" y="7802"/>
                </a:lnTo>
                <a:lnTo>
                  <a:pt x="15240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0">
            <a:extLst>
              <a:ext uri="{FF2B5EF4-FFF2-40B4-BE49-F238E27FC236}">
                <a16:creationId xmlns:a16="http://schemas.microsoft.com/office/drawing/2014/main" id="{0A2D22DA-0AE6-468B-81FB-B7AED7DECC0F}"/>
              </a:ext>
            </a:extLst>
          </p:cNvPr>
          <p:cNvSpPr txBox="1"/>
          <p:nvPr/>
        </p:nvSpPr>
        <p:spPr>
          <a:xfrm>
            <a:off x="7299136" y="3526043"/>
            <a:ext cx="23876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 spc="-5" dirty="0">
                <a:latin typeface="Courier New"/>
                <a:cs typeface="Courier New"/>
              </a:rPr>
              <a:t>C8</a:t>
            </a:r>
            <a:endParaRPr sz="1400" dirty="0">
              <a:latin typeface="Courier New"/>
              <a:cs typeface="Courier New"/>
            </a:endParaRPr>
          </a:p>
        </p:txBody>
      </p:sp>
      <p:sp>
        <p:nvSpPr>
          <p:cNvPr id="29" name="object 21">
            <a:extLst>
              <a:ext uri="{FF2B5EF4-FFF2-40B4-BE49-F238E27FC236}">
                <a16:creationId xmlns:a16="http://schemas.microsoft.com/office/drawing/2014/main" id="{D6DC512C-A4BC-49F3-AEF8-D79F87C64DE9}"/>
              </a:ext>
            </a:extLst>
          </p:cNvPr>
          <p:cNvSpPr/>
          <p:nvPr/>
        </p:nvSpPr>
        <p:spPr>
          <a:xfrm>
            <a:off x="7263824" y="4273312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363" y="7802"/>
                </a:lnTo>
                <a:lnTo>
                  <a:pt x="62544" y="29504"/>
                </a:lnTo>
                <a:lnTo>
                  <a:pt x="29504" y="62544"/>
                </a:lnTo>
                <a:lnTo>
                  <a:pt x="7802" y="104363"/>
                </a:lnTo>
                <a:lnTo>
                  <a:pt x="0" y="152400"/>
                </a:lnTo>
                <a:lnTo>
                  <a:pt x="7802" y="200436"/>
                </a:lnTo>
                <a:lnTo>
                  <a:pt x="29504" y="242255"/>
                </a:lnTo>
                <a:lnTo>
                  <a:pt x="62544" y="275295"/>
                </a:lnTo>
                <a:lnTo>
                  <a:pt x="104363" y="296997"/>
                </a:lnTo>
                <a:lnTo>
                  <a:pt x="152400" y="304800"/>
                </a:lnTo>
                <a:lnTo>
                  <a:pt x="200436" y="296997"/>
                </a:lnTo>
                <a:lnTo>
                  <a:pt x="242255" y="275295"/>
                </a:lnTo>
                <a:lnTo>
                  <a:pt x="275295" y="242255"/>
                </a:lnTo>
                <a:lnTo>
                  <a:pt x="296997" y="200436"/>
                </a:lnTo>
                <a:lnTo>
                  <a:pt x="304800" y="152400"/>
                </a:lnTo>
                <a:lnTo>
                  <a:pt x="296997" y="104363"/>
                </a:lnTo>
                <a:lnTo>
                  <a:pt x="275295" y="62544"/>
                </a:lnTo>
                <a:lnTo>
                  <a:pt x="242255" y="29504"/>
                </a:lnTo>
                <a:lnTo>
                  <a:pt x="200436" y="7802"/>
                </a:lnTo>
                <a:lnTo>
                  <a:pt x="15240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22">
            <a:extLst>
              <a:ext uri="{FF2B5EF4-FFF2-40B4-BE49-F238E27FC236}">
                <a16:creationId xmlns:a16="http://schemas.microsoft.com/office/drawing/2014/main" id="{6B2F09F5-E283-467E-84B6-33177D81C199}"/>
              </a:ext>
            </a:extLst>
          </p:cNvPr>
          <p:cNvSpPr txBox="1"/>
          <p:nvPr/>
        </p:nvSpPr>
        <p:spPr>
          <a:xfrm>
            <a:off x="7299136" y="4288043"/>
            <a:ext cx="23876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 spc="-5" dirty="0">
                <a:latin typeface="Courier New"/>
                <a:cs typeface="Courier New"/>
              </a:rPr>
              <a:t>C4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31" name="object 23">
            <a:extLst>
              <a:ext uri="{FF2B5EF4-FFF2-40B4-BE49-F238E27FC236}">
                <a16:creationId xmlns:a16="http://schemas.microsoft.com/office/drawing/2014/main" id="{3BB311ED-8C6B-4C79-9ABA-8AE2828608E2}"/>
              </a:ext>
            </a:extLst>
          </p:cNvPr>
          <p:cNvSpPr/>
          <p:nvPr/>
        </p:nvSpPr>
        <p:spPr>
          <a:xfrm>
            <a:off x="7908389" y="2659953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363" y="7802"/>
                </a:lnTo>
                <a:lnTo>
                  <a:pt x="62544" y="29504"/>
                </a:lnTo>
                <a:lnTo>
                  <a:pt x="29504" y="62544"/>
                </a:lnTo>
                <a:lnTo>
                  <a:pt x="7802" y="104363"/>
                </a:lnTo>
                <a:lnTo>
                  <a:pt x="0" y="152400"/>
                </a:lnTo>
                <a:lnTo>
                  <a:pt x="7802" y="200436"/>
                </a:lnTo>
                <a:lnTo>
                  <a:pt x="29504" y="242255"/>
                </a:lnTo>
                <a:lnTo>
                  <a:pt x="62544" y="275295"/>
                </a:lnTo>
                <a:lnTo>
                  <a:pt x="104363" y="296997"/>
                </a:lnTo>
                <a:lnTo>
                  <a:pt x="152400" y="304800"/>
                </a:lnTo>
                <a:lnTo>
                  <a:pt x="200436" y="296997"/>
                </a:lnTo>
                <a:lnTo>
                  <a:pt x="242255" y="275295"/>
                </a:lnTo>
                <a:lnTo>
                  <a:pt x="275295" y="242255"/>
                </a:lnTo>
                <a:lnTo>
                  <a:pt x="296997" y="200436"/>
                </a:lnTo>
                <a:lnTo>
                  <a:pt x="304800" y="152400"/>
                </a:lnTo>
                <a:lnTo>
                  <a:pt x="296997" y="104363"/>
                </a:lnTo>
                <a:lnTo>
                  <a:pt x="275295" y="62544"/>
                </a:lnTo>
                <a:lnTo>
                  <a:pt x="242255" y="29504"/>
                </a:lnTo>
                <a:lnTo>
                  <a:pt x="200436" y="7802"/>
                </a:lnTo>
                <a:lnTo>
                  <a:pt x="15240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24">
            <a:extLst>
              <a:ext uri="{FF2B5EF4-FFF2-40B4-BE49-F238E27FC236}">
                <a16:creationId xmlns:a16="http://schemas.microsoft.com/office/drawing/2014/main" id="{BF763192-50E9-4807-B19B-732332719BB0}"/>
              </a:ext>
            </a:extLst>
          </p:cNvPr>
          <p:cNvSpPr txBox="1"/>
          <p:nvPr/>
        </p:nvSpPr>
        <p:spPr>
          <a:xfrm>
            <a:off x="7943701" y="2674685"/>
            <a:ext cx="23876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 spc="-5" dirty="0">
                <a:latin typeface="Courier New"/>
                <a:cs typeface="Courier New"/>
              </a:rPr>
              <a:t>C3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33" name="object 25">
            <a:extLst>
              <a:ext uri="{FF2B5EF4-FFF2-40B4-BE49-F238E27FC236}">
                <a16:creationId xmlns:a16="http://schemas.microsoft.com/office/drawing/2014/main" id="{08AE6520-B4BA-466B-A923-8B28D1C8AABB}"/>
              </a:ext>
            </a:extLst>
          </p:cNvPr>
          <p:cNvSpPr/>
          <p:nvPr/>
        </p:nvSpPr>
        <p:spPr>
          <a:xfrm>
            <a:off x="7667948" y="2555100"/>
            <a:ext cx="233172" cy="1569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26">
            <a:extLst>
              <a:ext uri="{FF2B5EF4-FFF2-40B4-BE49-F238E27FC236}">
                <a16:creationId xmlns:a16="http://schemas.microsoft.com/office/drawing/2014/main" id="{F48CBF4C-30B8-465A-8E69-AB2C1D230BF8}"/>
              </a:ext>
            </a:extLst>
          </p:cNvPr>
          <p:cNvSpPr/>
          <p:nvPr/>
        </p:nvSpPr>
        <p:spPr>
          <a:xfrm>
            <a:off x="7635681" y="2875345"/>
            <a:ext cx="233171" cy="1569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27">
            <a:extLst>
              <a:ext uri="{FF2B5EF4-FFF2-40B4-BE49-F238E27FC236}">
                <a16:creationId xmlns:a16="http://schemas.microsoft.com/office/drawing/2014/main" id="{C6C5F8F9-BDBD-4331-AE5B-0D25AF77B336}"/>
              </a:ext>
            </a:extLst>
          </p:cNvPr>
          <p:cNvSpPr/>
          <p:nvPr/>
        </p:nvSpPr>
        <p:spPr>
          <a:xfrm>
            <a:off x="7875245" y="31876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363" y="7802"/>
                </a:lnTo>
                <a:lnTo>
                  <a:pt x="62544" y="29504"/>
                </a:lnTo>
                <a:lnTo>
                  <a:pt x="29504" y="62544"/>
                </a:lnTo>
                <a:lnTo>
                  <a:pt x="7802" y="104363"/>
                </a:lnTo>
                <a:lnTo>
                  <a:pt x="0" y="152400"/>
                </a:lnTo>
                <a:lnTo>
                  <a:pt x="7802" y="200436"/>
                </a:lnTo>
                <a:lnTo>
                  <a:pt x="29504" y="242255"/>
                </a:lnTo>
                <a:lnTo>
                  <a:pt x="62544" y="275295"/>
                </a:lnTo>
                <a:lnTo>
                  <a:pt x="104363" y="296997"/>
                </a:lnTo>
                <a:lnTo>
                  <a:pt x="152400" y="304800"/>
                </a:lnTo>
                <a:lnTo>
                  <a:pt x="200436" y="296997"/>
                </a:lnTo>
                <a:lnTo>
                  <a:pt x="242255" y="275295"/>
                </a:lnTo>
                <a:lnTo>
                  <a:pt x="275295" y="242255"/>
                </a:lnTo>
                <a:lnTo>
                  <a:pt x="296997" y="200436"/>
                </a:lnTo>
                <a:lnTo>
                  <a:pt x="304800" y="152400"/>
                </a:lnTo>
                <a:lnTo>
                  <a:pt x="296997" y="104363"/>
                </a:lnTo>
                <a:lnTo>
                  <a:pt x="275295" y="62544"/>
                </a:lnTo>
                <a:lnTo>
                  <a:pt x="242255" y="29504"/>
                </a:lnTo>
                <a:lnTo>
                  <a:pt x="200436" y="7802"/>
                </a:lnTo>
                <a:lnTo>
                  <a:pt x="15240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28">
            <a:extLst>
              <a:ext uri="{FF2B5EF4-FFF2-40B4-BE49-F238E27FC236}">
                <a16:creationId xmlns:a16="http://schemas.microsoft.com/office/drawing/2014/main" id="{D5A333C7-420B-43DC-9B10-5CDFBCB9AA58}"/>
              </a:ext>
            </a:extLst>
          </p:cNvPr>
          <p:cNvSpPr txBox="1"/>
          <p:nvPr/>
        </p:nvSpPr>
        <p:spPr>
          <a:xfrm>
            <a:off x="7325807" y="2875926"/>
            <a:ext cx="390646" cy="243656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sz="1400" b="1" spc="-5" dirty="0">
                <a:latin typeface="Courier New"/>
                <a:cs typeface="Courier New"/>
              </a:rPr>
              <a:t>C2</a:t>
            </a:r>
            <a:endParaRPr sz="1400" dirty="0">
              <a:latin typeface="Courier New"/>
              <a:cs typeface="Courier New"/>
            </a:endParaRPr>
          </a:p>
        </p:txBody>
      </p:sp>
      <p:sp>
        <p:nvSpPr>
          <p:cNvPr id="37" name="object 29">
            <a:extLst>
              <a:ext uri="{FF2B5EF4-FFF2-40B4-BE49-F238E27FC236}">
                <a16:creationId xmlns:a16="http://schemas.microsoft.com/office/drawing/2014/main" id="{9C769ABF-EB65-4DEC-9701-BEF4F4AF2EDA}"/>
              </a:ext>
            </a:extLst>
          </p:cNvPr>
          <p:cNvSpPr/>
          <p:nvPr/>
        </p:nvSpPr>
        <p:spPr>
          <a:xfrm>
            <a:off x="7641317" y="3050439"/>
            <a:ext cx="233172" cy="1569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0">
            <a:extLst>
              <a:ext uri="{FF2B5EF4-FFF2-40B4-BE49-F238E27FC236}">
                <a16:creationId xmlns:a16="http://schemas.microsoft.com/office/drawing/2014/main" id="{84936606-734B-40E6-82DA-F34EEBF24B94}"/>
              </a:ext>
            </a:extLst>
          </p:cNvPr>
          <p:cNvSpPr/>
          <p:nvPr/>
        </p:nvSpPr>
        <p:spPr>
          <a:xfrm>
            <a:off x="8604838" y="2651206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363" y="7802"/>
                </a:lnTo>
                <a:lnTo>
                  <a:pt x="62544" y="29504"/>
                </a:lnTo>
                <a:lnTo>
                  <a:pt x="29504" y="62544"/>
                </a:lnTo>
                <a:lnTo>
                  <a:pt x="7802" y="104363"/>
                </a:lnTo>
                <a:lnTo>
                  <a:pt x="0" y="152400"/>
                </a:lnTo>
                <a:lnTo>
                  <a:pt x="7802" y="200436"/>
                </a:lnTo>
                <a:lnTo>
                  <a:pt x="29504" y="242255"/>
                </a:lnTo>
                <a:lnTo>
                  <a:pt x="62544" y="275295"/>
                </a:lnTo>
                <a:lnTo>
                  <a:pt x="104363" y="296997"/>
                </a:lnTo>
                <a:lnTo>
                  <a:pt x="152400" y="304800"/>
                </a:lnTo>
                <a:lnTo>
                  <a:pt x="200436" y="296997"/>
                </a:lnTo>
                <a:lnTo>
                  <a:pt x="242255" y="275295"/>
                </a:lnTo>
                <a:lnTo>
                  <a:pt x="275295" y="242255"/>
                </a:lnTo>
                <a:lnTo>
                  <a:pt x="296997" y="200436"/>
                </a:lnTo>
                <a:lnTo>
                  <a:pt x="304800" y="152400"/>
                </a:lnTo>
                <a:lnTo>
                  <a:pt x="296997" y="104363"/>
                </a:lnTo>
                <a:lnTo>
                  <a:pt x="275295" y="62544"/>
                </a:lnTo>
                <a:lnTo>
                  <a:pt x="242255" y="29504"/>
                </a:lnTo>
                <a:lnTo>
                  <a:pt x="200436" y="7802"/>
                </a:lnTo>
                <a:lnTo>
                  <a:pt x="15240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1">
            <a:extLst>
              <a:ext uri="{FF2B5EF4-FFF2-40B4-BE49-F238E27FC236}">
                <a16:creationId xmlns:a16="http://schemas.microsoft.com/office/drawing/2014/main" id="{C4370671-9CEA-4042-93E5-97A5DD90B05F}"/>
              </a:ext>
            </a:extLst>
          </p:cNvPr>
          <p:cNvSpPr txBox="1"/>
          <p:nvPr/>
        </p:nvSpPr>
        <p:spPr>
          <a:xfrm>
            <a:off x="8640150" y="2665938"/>
            <a:ext cx="23876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 spc="-5" dirty="0">
                <a:latin typeface="Courier New"/>
                <a:cs typeface="Courier New"/>
              </a:rPr>
              <a:t>C7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40" name="object 32">
            <a:extLst>
              <a:ext uri="{FF2B5EF4-FFF2-40B4-BE49-F238E27FC236}">
                <a16:creationId xmlns:a16="http://schemas.microsoft.com/office/drawing/2014/main" id="{7A84F258-4C3C-4863-ADEC-0C40732BFD50}"/>
              </a:ext>
            </a:extLst>
          </p:cNvPr>
          <p:cNvSpPr/>
          <p:nvPr/>
        </p:nvSpPr>
        <p:spPr>
          <a:xfrm>
            <a:off x="8295466" y="2765506"/>
            <a:ext cx="309880" cy="76200"/>
          </a:xfrm>
          <a:custGeom>
            <a:avLst/>
            <a:gdLst/>
            <a:ahLst/>
            <a:cxnLst/>
            <a:rect l="l" t="t" r="r" b="b"/>
            <a:pathLst>
              <a:path w="309879" h="76200">
                <a:moveTo>
                  <a:pt x="250698" y="38099"/>
                </a:moveTo>
                <a:lnTo>
                  <a:pt x="249174" y="35051"/>
                </a:lnTo>
                <a:lnTo>
                  <a:pt x="246126" y="33527"/>
                </a:lnTo>
                <a:lnTo>
                  <a:pt x="4572" y="33527"/>
                </a:lnTo>
                <a:lnTo>
                  <a:pt x="1524" y="35051"/>
                </a:lnTo>
                <a:lnTo>
                  <a:pt x="0" y="38099"/>
                </a:lnTo>
                <a:lnTo>
                  <a:pt x="1524" y="41147"/>
                </a:lnTo>
                <a:lnTo>
                  <a:pt x="4572" y="42671"/>
                </a:lnTo>
                <a:lnTo>
                  <a:pt x="246126" y="42671"/>
                </a:lnTo>
                <a:lnTo>
                  <a:pt x="249174" y="41147"/>
                </a:lnTo>
                <a:lnTo>
                  <a:pt x="250698" y="38099"/>
                </a:lnTo>
                <a:close/>
              </a:path>
              <a:path w="309879" h="76200">
                <a:moveTo>
                  <a:pt x="309372" y="38099"/>
                </a:moveTo>
                <a:lnTo>
                  <a:pt x="233172" y="0"/>
                </a:lnTo>
                <a:lnTo>
                  <a:pt x="233172" y="33527"/>
                </a:lnTo>
                <a:lnTo>
                  <a:pt x="246126" y="33527"/>
                </a:lnTo>
                <a:lnTo>
                  <a:pt x="249174" y="35051"/>
                </a:lnTo>
                <a:lnTo>
                  <a:pt x="250698" y="38099"/>
                </a:lnTo>
                <a:lnTo>
                  <a:pt x="250698" y="67436"/>
                </a:lnTo>
                <a:lnTo>
                  <a:pt x="309372" y="38099"/>
                </a:lnTo>
                <a:close/>
              </a:path>
              <a:path w="309879" h="76200">
                <a:moveTo>
                  <a:pt x="250698" y="67436"/>
                </a:moveTo>
                <a:lnTo>
                  <a:pt x="250698" y="38099"/>
                </a:lnTo>
                <a:lnTo>
                  <a:pt x="249174" y="41147"/>
                </a:lnTo>
                <a:lnTo>
                  <a:pt x="246126" y="42671"/>
                </a:lnTo>
                <a:lnTo>
                  <a:pt x="233172" y="42671"/>
                </a:lnTo>
                <a:lnTo>
                  <a:pt x="233172" y="76199"/>
                </a:lnTo>
                <a:lnTo>
                  <a:pt x="250698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33">
            <a:extLst>
              <a:ext uri="{FF2B5EF4-FFF2-40B4-BE49-F238E27FC236}">
                <a16:creationId xmlns:a16="http://schemas.microsoft.com/office/drawing/2014/main" id="{496DACA9-EB35-4B11-8B6B-1811CE2176E2}"/>
              </a:ext>
            </a:extLst>
          </p:cNvPr>
          <p:cNvSpPr/>
          <p:nvPr/>
        </p:nvSpPr>
        <p:spPr>
          <a:xfrm>
            <a:off x="9302479" y="2651798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363" y="7802"/>
                </a:lnTo>
                <a:lnTo>
                  <a:pt x="62544" y="29504"/>
                </a:lnTo>
                <a:lnTo>
                  <a:pt x="29504" y="62544"/>
                </a:lnTo>
                <a:lnTo>
                  <a:pt x="7802" y="104363"/>
                </a:lnTo>
                <a:lnTo>
                  <a:pt x="0" y="152400"/>
                </a:lnTo>
                <a:lnTo>
                  <a:pt x="7802" y="200436"/>
                </a:lnTo>
                <a:lnTo>
                  <a:pt x="29504" y="242255"/>
                </a:lnTo>
                <a:lnTo>
                  <a:pt x="62544" y="275295"/>
                </a:lnTo>
                <a:lnTo>
                  <a:pt x="104363" y="296997"/>
                </a:lnTo>
                <a:lnTo>
                  <a:pt x="152400" y="304800"/>
                </a:lnTo>
                <a:lnTo>
                  <a:pt x="200436" y="296997"/>
                </a:lnTo>
                <a:lnTo>
                  <a:pt x="242255" y="275295"/>
                </a:lnTo>
                <a:lnTo>
                  <a:pt x="275295" y="242255"/>
                </a:lnTo>
                <a:lnTo>
                  <a:pt x="296997" y="200436"/>
                </a:lnTo>
                <a:lnTo>
                  <a:pt x="304800" y="152400"/>
                </a:lnTo>
                <a:lnTo>
                  <a:pt x="296997" y="104363"/>
                </a:lnTo>
                <a:lnTo>
                  <a:pt x="275295" y="62544"/>
                </a:lnTo>
                <a:lnTo>
                  <a:pt x="242255" y="29504"/>
                </a:lnTo>
                <a:lnTo>
                  <a:pt x="200436" y="7802"/>
                </a:lnTo>
                <a:lnTo>
                  <a:pt x="15240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34">
            <a:extLst>
              <a:ext uri="{FF2B5EF4-FFF2-40B4-BE49-F238E27FC236}">
                <a16:creationId xmlns:a16="http://schemas.microsoft.com/office/drawing/2014/main" id="{F590EBCD-E271-41EB-A080-E042B05FF850}"/>
              </a:ext>
            </a:extLst>
          </p:cNvPr>
          <p:cNvSpPr txBox="1"/>
          <p:nvPr/>
        </p:nvSpPr>
        <p:spPr>
          <a:xfrm>
            <a:off x="9283689" y="2666530"/>
            <a:ext cx="34544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 spc="-5" dirty="0">
                <a:latin typeface="Courier New"/>
                <a:cs typeface="Courier New"/>
              </a:rPr>
              <a:t>C12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43" name="object 35">
            <a:extLst>
              <a:ext uri="{FF2B5EF4-FFF2-40B4-BE49-F238E27FC236}">
                <a16:creationId xmlns:a16="http://schemas.microsoft.com/office/drawing/2014/main" id="{75BDAF77-12DF-41DE-B6A2-A91620F6C79A}"/>
              </a:ext>
            </a:extLst>
          </p:cNvPr>
          <p:cNvSpPr/>
          <p:nvPr/>
        </p:nvSpPr>
        <p:spPr>
          <a:xfrm>
            <a:off x="8916907" y="2766098"/>
            <a:ext cx="386080" cy="76200"/>
          </a:xfrm>
          <a:custGeom>
            <a:avLst/>
            <a:gdLst/>
            <a:ahLst/>
            <a:cxnLst/>
            <a:rect l="l" t="t" r="r" b="b"/>
            <a:pathLst>
              <a:path w="386079" h="76200">
                <a:moveTo>
                  <a:pt x="326898" y="38099"/>
                </a:moveTo>
                <a:lnTo>
                  <a:pt x="325374" y="35051"/>
                </a:lnTo>
                <a:lnTo>
                  <a:pt x="322326" y="33527"/>
                </a:lnTo>
                <a:lnTo>
                  <a:pt x="4572" y="33527"/>
                </a:lnTo>
                <a:lnTo>
                  <a:pt x="1524" y="35051"/>
                </a:lnTo>
                <a:lnTo>
                  <a:pt x="0" y="38099"/>
                </a:lnTo>
                <a:lnTo>
                  <a:pt x="1524" y="41147"/>
                </a:lnTo>
                <a:lnTo>
                  <a:pt x="4572" y="42671"/>
                </a:lnTo>
                <a:lnTo>
                  <a:pt x="322326" y="42671"/>
                </a:lnTo>
                <a:lnTo>
                  <a:pt x="325374" y="41147"/>
                </a:lnTo>
                <a:lnTo>
                  <a:pt x="326898" y="38099"/>
                </a:lnTo>
                <a:close/>
              </a:path>
              <a:path w="386079" h="76200">
                <a:moveTo>
                  <a:pt x="385572" y="38099"/>
                </a:moveTo>
                <a:lnTo>
                  <a:pt x="309372" y="0"/>
                </a:lnTo>
                <a:lnTo>
                  <a:pt x="309372" y="33527"/>
                </a:lnTo>
                <a:lnTo>
                  <a:pt x="322326" y="33527"/>
                </a:lnTo>
                <a:lnTo>
                  <a:pt x="325374" y="35051"/>
                </a:lnTo>
                <a:lnTo>
                  <a:pt x="326898" y="38099"/>
                </a:lnTo>
                <a:lnTo>
                  <a:pt x="326898" y="67436"/>
                </a:lnTo>
                <a:lnTo>
                  <a:pt x="385572" y="38099"/>
                </a:lnTo>
                <a:close/>
              </a:path>
              <a:path w="386079" h="76200">
                <a:moveTo>
                  <a:pt x="326898" y="67436"/>
                </a:moveTo>
                <a:lnTo>
                  <a:pt x="326898" y="38099"/>
                </a:lnTo>
                <a:lnTo>
                  <a:pt x="325374" y="41147"/>
                </a:lnTo>
                <a:lnTo>
                  <a:pt x="322326" y="42671"/>
                </a:lnTo>
                <a:lnTo>
                  <a:pt x="309372" y="42671"/>
                </a:lnTo>
                <a:lnTo>
                  <a:pt x="309372" y="76199"/>
                </a:lnTo>
                <a:lnTo>
                  <a:pt x="326898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36">
            <a:extLst>
              <a:ext uri="{FF2B5EF4-FFF2-40B4-BE49-F238E27FC236}">
                <a16:creationId xmlns:a16="http://schemas.microsoft.com/office/drawing/2014/main" id="{1C1D6F01-5848-4638-AC6F-7874A3D9EA72}"/>
              </a:ext>
            </a:extLst>
          </p:cNvPr>
          <p:cNvSpPr/>
          <p:nvPr/>
        </p:nvSpPr>
        <p:spPr>
          <a:xfrm>
            <a:off x="9738801" y="3282903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363" y="7802"/>
                </a:lnTo>
                <a:lnTo>
                  <a:pt x="62544" y="29504"/>
                </a:lnTo>
                <a:lnTo>
                  <a:pt x="29504" y="62544"/>
                </a:lnTo>
                <a:lnTo>
                  <a:pt x="7802" y="104363"/>
                </a:lnTo>
                <a:lnTo>
                  <a:pt x="0" y="152400"/>
                </a:lnTo>
                <a:lnTo>
                  <a:pt x="7802" y="200436"/>
                </a:lnTo>
                <a:lnTo>
                  <a:pt x="29504" y="242255"/>
                </a:lnTo>
                <a:lnTo>
                  <a:pt x="62544" y="275295"/>
                </a:lnTo>
                <a:lnTo>
                  <a:pt x="104363" y="296997"/>
                </a:lnTo>
                <a:lnTo>
                  <a:pt x="152400" y="304800"/>
                </a:lnTo>
                <a:lnTo>
                  <a:pt x="200436" y="296997"/>
                </a:lnTo>
                <a:lnTo>
                  <a:pt x="242255" y="275295"/>
                </a:lnTo>
                <a:lnTo>
                  <a:pt x="275295" y="242255"/>
                </a:lnTo>
                <a:lnTo>
                  <a:pt x="296997" y="200436"/>
                </a:lnTo>
                <a:lnTo>
                  <a:pt x="304800" y="152400"/>
                </a:lnTo>
                <a:lnTo>
                  <a:pt x="296997" y="104363"/>
                </a:lnTo>
                <a:lnTo>
                  <a:pt x="275295" y="62544"/>
                </a:lnTo>
                <a:lnTo>
                  <a:pt x="242255" y="29504"/>
                </a:lnTo>
                <a:lnTo>
                  <a:pt x="200436" y="7802"/>
                </a:lnTo>
                <a:lnTo>
                  <a:pt x="15240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37">
            <a:extLst>
              <a:ext uri="{FF2B5EF4-FFF2-40B4-BE49-F238E27FC236}">
                <a16:creationId xmlns:a16="http://schemas.microsoft.com/office/drawing/2014/main" id="{4CE2C7E4-29E1-41EB-A83E-76F9A5872E30}"/>
              </a:ext>
            </a:extLst>
          </p:cNvPr>
          <p:cNvSpPr txBox="1"/>
          <p:nvPr/>
        </p:nvSpPr>
        <p:spPr>
          <a:xfrm>
            <a:off x="9720011" y="3297635"/>
            <a:ext cx="34544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 spc="-5" dirty="0">
                <a:latin typeface="Courier New"/>
                <a:cs typeface="Courier New"/>
              </a:rPr>
              <a:t>C14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46" name="object 38">
            <a:extLst>
              <a:ext uri="{FF2B5EF4-FFF2-40B4-BE49-F238E27FC236}">
                <a16:creationId xmlns:a16="http://schemas.microsoft.com/office/drawing/2014/main" id="{28A2C031-C970-4A60-B904-8C64AA0A8EBC}"/>
              </a:ext>
            </a:extLst>
          </p:cNvPr>
          <p:cNvSpPr/>
          <p:nvPr/>
        </p:nvSpPr>
        <p:spPr>
          <a:xfrm>
            <a:off x="9353229" y="3397203"/>
            <a:ext cx="386080" cy="76200"/>
          </a:xfrm>
          <a:custGeom>
            <a:avLst/>
            <a:gdLst/>
            <a:ahLst/>
            <a:cxnLst/>
            <a:rect l="l" t="t" r="r" b="b"/>
            <a:pathLst>
              <a:path w="386079" h="76200">
                <a:moveTo>
                  <a:pt x="326898" y="38099"/>
                </a:moveTo>
                <a:lnTo>
                  <a:pt x="325374" y="35051"/>
                </a:lnTo>
                <a:lnTo>
                  <a:pt x="322326" y="33527"/>
                </a:lnTo>
                <a:lnTo>
                  <a:pt x="4572" y="33527"/>
                </a:lnTo>
                <a:lnTo>
                  <a:pt x="1524" y="35051"/>
                </a:lnTo>
                <a:lnTo>
                  <a:pt x="0" y="38099"/>
                </a:lnTo>
                <a:lnTo>
                  <a:pt x="1524" y="41147"/>
                </a:lnTo>
                <a:lnTo>
                  <a:pt x="4572" y="42671"/>
                </a:lnTo>
                <a:lnTo>
                  <a:pt x="322326" y="42671"/>
                </a:lnTo>
                <a:lnTo>
                  <a:pt x="325374" y="41147"/>
                </a:lnTo>
                <a:lnTo>
                  <a:pt x="326898" y="38099"/>
                </a:lnTo>
                <a:close/>
              </a:path>
              <a:path w="386079" h="76200">
                <a:moveTo>
                  <a:pt x="385572" y="38099"/>
                </a:moveTo>
                <a:lnTo>
                  <a:pt x="309372" y="0"/>
                </a:lnTo>
                <a:lnTo>
                  <a:pt x="309372" y="33527"/>
                </a:lnTo>
                <a:lnTo>
                  <a:pt x="322326" y="33527"/>
                </a:lnTo>
                <a:lnTo>
                  <a:pt x="325374" y="35051"/>
                </a:lnTo>
                <a:lnTo>
                  <a:pt x="326898" y="38099"/>
                </a:lnTo>
                <a:lnTo>
                  <a:pt x="326898" y="67436"/>
                </a:lnTo>
                <a:lnTo>
                  <a:pt x="385572" y="38099"/>
                </a:lnTo>
                <a:close/>
              </a:path>
              <a:path w="386079" h="76200">
                <a:moveTo>
                  <a:pt x="326898" y="67436"/>
                </a:moveTo>
                <a:lnTo>
                  <a:pt x="326898" y="38099"/>
                </a:lnTo>
                <a:lnTo>
                  <a:pt x="325374" y="41147"/>
                </a:lnTo>
                <a:lnTo>
                  <a:pt x="322326" y="42671"/>
                </a:lnTo>
                <a:lnTo>
                  <a:pt x="309372" y="42671"/>
                </a:lnTo>
                <a:lnTo>
                  <a:pt x="309372" y="76199"/>
                </a:lnTo>
                <a:lnTo>
                  <a:pt x="326898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39">
            <a:extLst>
              <a:ext uri="{FF2B5EF4-FFF2-40B4-BE49-F238E27FC236}">
                <a16:creationId xmlns:a16="http://schemas.microsoft.com/office/drawing/2014/main" id="{D5E06EF3-0C50-4A17-8879-BB8CD56BB4B0}"/>
              </a:ext>
            </a:extLst>
          </p:cNvPr>
          <p:cNvSpPr/>
          <p:nvPr/>
        </p:nvSpPr>
        <p:spPr>
          <a:xfrm>
            <a:off x="8001842" y="3551159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363" y="7802"/>
                </a:lnTo>
                <a:lnTo>
                  <a:pt x="62544" y="29504"/>
                </a:lnTo>
                <a:lnTo>
                  <a:pt x="29504" y="62544"/>
                </a:lnTo>
                <a:lnTo>
                  <a:pt x="7802" y="104363"/>
                </a:lnTo>
                <a:lnTo>
                  <a:pt x="0" y="152400"/>
                </a:lnTo>
                <a:lnTo>
                  <a:pt x="7802" y="200436"/>
                </a:lnTo>
                <a:lnTo>
                  <a:pt x="29504" y="242255"/>
                </a:lnTo>
                <a:lnTo>
                  <a:pt x="62544" y="275295"/>
                </a:lnTo>
                <a:lnTo>
                  <a:pt x="104363" y="296997"/>
                </a:lnTo>
                <a:lnTo>
                  <a:pt x="152400" y="304800"/>
                </a:lnTo>
                <a:lnTo>
                  <a:pt x="200436" y="296997"/>
                </a:lnTo>
                <a:lnTo>
                  <a:pt x="242255" y="275295"/>
                </a:lnTo>
                <a:lnTo>
                  <a:pt x="275295" y="242255"/>
                </a:lnTo>
                <a:lnTo>
                  <a:pt x="296997" y="200436"/>
                </a:lnTo>
                <a:lnTo>
                  <a:pt x="304800" y="152400"/>
                </a:lnTo>
                <a:lnTo>
                  <a:pt x="296997" y="104363"/>
                </a:lnTo>
                <a:lnTo>
                  <a:pt x="275295" y="62544"/>
                </a:lnTo>
                <a:lnTo>
                  <a:pt x="242255" y="29504"/>
                </a:lnTo>
                <a:lnTo>
                  <a:pt x="200436" y="7802"/>
                </a:lnTo>
                <a:lnTo>
                  <a:pt x="15240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0">
            <a:extLst>
              <a:ext uri="{FF2B5EF4-FFF2-40B4-BE49-F238E27FC236}">
                <a16:creationId xmlns:a16="http://schemas.microsoft.com/office/drawing/2014/main" id="{7DEA2E3B-7D8F-4FAC-A380-EA63A42EAEE0}"/>
              </a:ext>
            </a:extLst>
          </p:cNvPr>
          <p:cNvSpPr txBox="1"/>
          <p:nvPr/>
        </p:nvSpPr>
        <p:spPr>
          <a:xfrm>
            <a:off x="8037154" y="3565890"/>
            <a:ext cx="23876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 spc="-5" dirty="0">
                <a:latin typeface="Courier New"/>
                <a:cs typeface="Courier New"/>
              </a:rPr>
              <a:t>C9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49" name="object 41">
            <a:extLst>
              <a:ext uri="{FF2B5EF4-FFF2-40B4-BE49-F238E27FC236}">
                <a16:creationId xmlns:a16="http://schemas.microsoft.com/office/drawing/2014/main" id="{29F86757-4D6F-4A6E-84EC-A9F9BF21D1DF}"/>
              </a:ext>
            </a:extLst>
          </p:cNvPr>
          <p:cNvSpPr/>
          <p:nvPr/>
        </p:nvSpPr>
        <p:spPr>
          <a:xfrm>
            <a:off x="7691714" y="3609070"/>
            <a:ext cx="309880" cy="76200"/>
          </a:xfrm>
          <a:custGeom>
            <a:avLst/>
            <a:gdLst/>
            <a:ahLst/>
            <a:cxnLst/>
            <a:rect l="l" t="t" r="r" b="b"/>
            <a:pathLst>
              <a:path w="309879" h="76200">
                <a:moveTo>
                  <a:pt x="250698" y="38099"/>
                </a:moveTo>
                <a:lnTo>
                  <a:pt x="249174" y="35051"/>
                </a:lnTo>
                <a:lnTo>
                  <a:pt x="246126" y="33527"/>
                </a:lnTo>
                <a:lnTo>
                  <a:pt x="4572" y="33527"/>
                </a:lnTo>
                <a:lnTo>
                  <a:pt x="1524" y="35051"/>
                </a:lnTo>
                <a:lnTo>
                  <a:pt x="0" y="38099"/>
                </a:lnTo>
                <a:lnTo>
                  <a:pt x="1524" y="41147"/>
                </a:lnTo>
                <a:lnTo>
                  <a:pt x="4572" y="42671"/>
                </a:lnTo>
                <a:lnTo>
                  <a:pt x="246126" y="42671"/>
                </a:lnTo>
                <a:lnTo>
                  <a:pt x="249174" y="41147"/>
                </a:lnTo>
                <a:lnTo>
                  <a:pt x="250698" y="38099"/>
                </a:lnTo>
                <a:close/>
              </a:path>
              <a:path w="309879" h="76200">
                <a:moveTo>
                  <a:pt x="309372" y="38099"/>
                </a:moveTo>
                <a:lnTo>
                  <a:pt x="233172" y="0"/>
                </a:lnTo>
                <a:lnTo>
                  <a:pt x="233172" y="33527"/>
                </a:lnTo>
                <a:lnTo>
                  <a:pt x="246126" y="33527"/>
                </a:lnTo>
                <a:lnTo>
                  <a:pt x="249174" y="35051"/>
                </a:lnTo>
                <a:lnTo>
                  <a:pt x="250698" y="38099"/>
                </a:lnTo>
                <a:lnTo>
                  <a:pt x="250698" y="67436"/>
                </a:lnTo>
                <a:lnTo>
                  <a:pt x="309372" y="38099"/>
                </a:lnTo>
                <a:close/>
              </a:path>
              <a:path w="309879" h="76200">
                <a:moveTo>
                  <a:pt x="250698" y="67436"/>
                </a:moveTo>
                <a:lnTo>
                  <a:pt x="250698" y="38099"/>
                </a:lnTo>
                <a:lnTo>
                  <a:pt x="249174" y="41147"/>
                </a:lnTo>
                <a:lnTo>
                  <a:pt x="246126" y="42671"/>
                </a:lnTo>
                <a:lnTo>
                  <a:pt x="233172" y="42671"/>
                </a:lnTo>
                <a:lnTo>
                  <a:pt x="233172" y="76199"/>
                </a:lnTo>
                <a:lnTo>
                  <a:pt x="250698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42">
            <a:extLst>
              <a:ext uri="{FF2B5EF4-FFF2-40B4-BE49-F238E27FC236}">
                <a16:creationId xmlns:a16="http://schemas.microsoft.com/office/drawing/2014/main" id="{72C103BA-26F0-4E80-9E5E-CED3033D14F0}"/>
              </a:ext>
            </a:extLst>
          </p:cNvPr>
          <p:cNvSpPr/>
          <p:nvPr/>
        </p:nvSpPr>
        <p:spPr>
          <a:xfrm>
            <a:off x="9029119" y="3246359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363" y="7802"/>
                </a:lnTo>
                <a:lnTo>
                  <a:pt x="62544" y="29504"/>
                </a:lnTo>
                <a:lnTo>
                  <a:pt x="29504" y="62544"/>
                </a:lnTo>
                <a:lnTo>
                  <a:pt x="7802" y="104363"/>
                </a:lnTo>
                <a:lnTo>
                  <a:pt x="0" y="152400"/>
                </a:lnTo>
                <a:lnTo>
                  <a:pt x="7802" y="200436"/>
                </a:lnTo>
                <a:lnTo>
                  <a:pt x="29504" y="242255"/>
                </a:lnTo>
                <a:lnTo>
                  <a:pt x="62544" y="275295"/>
                </a:lnTo>
                <a:lnTo>
                  <a:pt x="104363" y="296997"/>
                </a:lnTo>
                <a:lnTo>
                  <a:pt x="152400" y="304800"/>
                </a:lnTo>
                <a:lnTo>
                  <a:pt x="200436" y="296997"/>
                </a:lnTo>
                <a:lnTo>
                  <a:pt x="242255" y="275295"/>
                </a:lnTo>
                <a:lnTo>
                  <a:pt x="275295" y="242255"/>
                </a:lnTo>
                <a:lnTo>
                  <a:pt x="296997" y="200436"/>
                </a:lnTo>
                <a:lnTo>
                  <a:pt x="304800" y="152400"/>
                </a:lnTo>
                <a:lnTo>
                  <a:pt x="296997" y="104363"/>
                </a:lnTo>
                <a:lnTo>
                  <a:pt x="275295" y="62544"/>
                </a:lnTo>
                <a:lnTo>
                  <a:pt x="242255" y="29504"/>
                </a:lnTo>
                <a:lnTo>
                  <a:pt x="200436" y="7802"/>
                </a:lnTo>
                <a:lnTo>
                  <a:pt x="15240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43">
            <a:extLst>
              <a:ext uri="{FF2B5EF4-FFF2-40B4-BE49-F238E27FC236}">
                <a16:creationId xmlns:a16="http://schemas.microsoft.com/office/drawing/2014/main" id="{6D6C8536-F22D-4B57-A73B-EFEA44F4E8EA}"/>
              </a:ext>
            </a:extLst>
          </p:cNvPr>
          <p:cNvSpPr txBox="1"/>
          <p:nvPr/>
        </p:nvSpPr>
        <p:spPr>
          <a:xfrm>
            <a:off x="9009809" y="3299382"/>
            <a:ext cx="34544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 spc="-5" dirty="0">
                <a:latin typeface="Courier New"/>
                <a:cs typeface="Courier New"/>
              </a:rPr>
              <a:t>C10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52" name="object 44">
            <a:extLst>
              <a:ext uri="{FF2B5EF4-FFF2-40B4-BE49-F238E27FC236}">
                <a16:creationId xmlns:a16="http://schemas.microsoft.com/office/drawing/2014/main" id="{7863AE5B-819E-49BD-96F5-59E174DC04AD}"/>
              </a:ext>
            </a:extLst>
          </p:cNvPr>
          <p:cNvSpPr/>
          <p:nvPr/>
        </p:nvSpPr>
        <p:spPr>
          <a:xfrm>
            <a:off x="8719227" y="2975278"/>
            <a:ext cx="386080" cy="309880"/>
          </a:xfrm>
          <a:custGeom>
            <a:avLst/>
            <a:gdLst/>
            <a:ahLst/>
            <a:cxnLst/>
            <a:rect l="l" t="t" r="r" b="b"/>
            <a:pathLst>
              <a:path w="386079" h="309880">
                <a:moveTo>
                  <a:pt x="329111" y="257955"/>
                </a:moveTo>
                <a:lnTo>
                  <a:pt x="7620" y="762"/>
                </a:lnTo>
                <a:lnTo>
                  <a:pt x="3810" y="0"/>
                </a:lnTo>
                <a:lnTo>
                  <a:pt x="762" y="1524"/>
                </a:lnTo>
                <a:lnTo>
                  <a:pt x="0" y="5334"/>
                </a:lnTo>
                <a:lnTo>
                  <a:pt x="1524" y="8382"/>
                </a:lnTo>
                <a:lnTo>
                  <a:pt x="323086" y="265632"/>
                </a:lnTo>
                <a:lnTo>
                  <a:pt x="329111" y="257955"/>
                </a:lnTo>
                <a:close/>
              </a:path>
              <a:path w="386079" h="309880">
                <a:moveTo>
                  <a:pt x="340614" y="299885"/>
                </a:moveTo>
                <a:lnTo>
                  <a:pt x="340614" y="268986"/>
                </a:lnTo>
                <a:lnTo>
                  <a:pt x="339852" y="272796"/>
                </a:lnTo>
                <a:lnTo>
                  <a:pt x="336804" y="274320"/>
                </a:lnTo>
                <a:lnTo>
                  <a:pt x="332994" y="273558"/>
                </a:lnTo>
                <a:lnTo>
                  <a:pt x="323086" y="265632"/>
                </a:lnTo>
                <a:lnTo>
                  <a:pt x="302514" y="291846"/>
                </a:lnTo>
                <a:lnTo>
                  <a:pt x="340614" y="299885"/>
                </a:lnTo>
                <a:close/>
              </a:path>
              <a:path w="386079" h="309880">
                <a:moveTo>
                  <a:pt x="340614" y="268986"/>
                </a:moveTo>
                <a:lnTo>
                  <a:pt x="339090" y="265938"/>
                </a:lnTo>
                <a:lnTo>
                  <a:pt x="329111" y="257955"/>
                </a:lnTo>
                <a:lnTo>
                  <a:pt x="323086" y="265632"/>
                </a:lnTo>
                <a:lnTo>
                  <a:pt x="332994" y="273558"/>
                </a:lnTo>
                <a:lnTo>
                  <a:pt x="336804" y="274320"/>
                </a:lnTo>
                <a:lnTo>
                  <a:pt x="339852" y="272796"/>
                </a:lnTo>
                <a:lnTo>
                  <a:pt x="340614" y="268986"/>
                </a:lnTo>
                <a:close/>
              </a:path>
              <a:path w="386079" h="309880">
                <a:moveTo>
                  <a:pt x="385572" y="309372"/>
                </a:moveTo>
                <a:lnTo>
                  <a:pt x="349758" y="231648"/>
                </a:lnTo>
                <a:lnTo>
                  <a:pt x="329111" y="257955"/>
                </a:lnTo>
                <a:lnTo>
                  <a:pt x="339090" y="265938"/>
                </a:lnTo>
                <a:lnTo>
                  <a:pt x="340614" y="268986"/>
                </a:lnTo>
                <a:lnTo>
                  <a:pt x="340614" y="299885"/>
                </a:lnTo>
                <a:lnTo>
                  <a:pt x="385572" y="3093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45">
            <a:extLst>
              <a:ext uri="{FF2B5EF4-FFF2-40B4-BE49-F238E27FC236}">
                <a16:creationId xmlns:a16="http://schemas.microsoft.com/office/drawing/2014/main" id="{A2DD166E-8B43-4ADB-A631-8E89430CEEC2}"/>
              </a:ext>
            </a:extLst>
          </p:cNvPr>
          <p:cNvSpPr/>
          <p:nvPr/>
        </p:nvSpPr>
        <p:spPr>
          <a:xfrm>
            <a:off x="8338239" y="3433240"/>
            <a:ext cx="690880" cy="313690"/>
          </a:xfrm>
          <a:custGeom>
            <a:avLst/>
            <a:gdLst/>
            <a:ahLst/>
            <a:cxnLst/>
            <a:rect l="l" t="t" r="r" b="b"/>
            <a:pathLst>
              <a:path w="690879" h="313689">
                <a:moveTo>
                  <a:pt x="622731" y="39293"/>
                </a:moveTo>
                <a:lnTo>
                  <a:pt x="618661" y="30259"/>
                </a:lnTo>
                <a:lnTo>
                  <a:pt x="2285" y="304038"/>
                </a:lnTo>
                <a:lnTo>
                  <a:pt x="0" y="307085"/>
                </a:lnTo>
                <a:lnTo>
                  <a:pt x="0" y="310895"/>
                </a:lnTo>
                <a:lnTo>
                  <a:pt x="3047" y="313181"/>
                </a:lnTo>
                <a:lnTo>
                  <a:pt x="6857" y="313181"/>
                </a:lnTo>
                <a:lnTo>
                  <a:pt x="622731" y="39293"/>
                </a:lnTo>
                <a:close/>
              </a:path>
              <a:path w="690879" h="313689">
                <a:moveTo>
                  <a:pt x="690371" y="3809"/>
                </a:moveTo>
                <a:lnTo>
                  <a:pt x="605027" y="0"/>
                </a:lnTo>
                <a:lnTo>
                  <a:pt x="618661" y="30259"/>
                </a:lnTo>
                <a:lnTo>
                  <a:pt x="630173" y="25145"/>
                </a:lnTo>
                <a:lnTo>
                  <a:pt x="633983" y="25145"/>
                </a:lnTo>
                <a:lnTo>
                  <a:pt x="637031" y="27431"/>
                </a:lnTo>
                <a:lnTo>
                  <a:pt x="637031" y="68419"/>
                </a:lnTo>
                <a:lnTo>
                  <a:pt x="690371" y="3809"/>
                </a:lnTo>
                <a:close/>
              </a:path>
              <a:path w="690879" h="313689">
                <a:moveTo>
                  <a:pt x="637031" y="31241"/>
                </a:moveTo>
                <a:lnTo>
                  <a:pt x="637031" y="27431"/>
                </a:lnTo>
                <a:lnTo>
                  <a:pt x="633983" y="25145"/>
                </a:lnTo>
                <a:lnTo>
                  <a:pt x="630173" y="25145"/>
                </a:lnTo>
                <a:lnTo>
                  <a:pt x="618661" y="30259"/>
                </a:lnTo>
                <a:lnTo>
                  <a:pt x="622731" y="39293"/>
                </a:lnTo>
                <a:lnTo>
                  <a:pt x="633983" y="34289"/>
                </a:lnTo>
                <a:lnTo>
                  <a:pt x="637031" y="31241"/>
                </a:lnTo>
                <a:close/>
              </a:path>
              <a:path w="690879" h="313689">
                <a:moveTo>
                  <a:pt x="637031" y="68419"/>
                </a:moveTo>
                <a:lnTo>
                  <a:pt x="637031" y="31241"/>
                </a:lnTo>
                <a:lnTo>
                  <a:pt x="633983" y="34289"/>
                </a:lnTo>
                <a:lnTo>
                  <a:pt x="622731" y="39293"/>
                </a:lnTo>
                <a:lnTo>
                  <a:pt x="636269" y="69341"/>
                </a:lnTo>
                <a:lnTo>
                  <a:pt x="637031" y="684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46">
            <a:extLst>
              <a:ext uri="{FF2B5EF4-FFF2-40B4-BE49-F238E27FC236}">
                <a16:creationId xmlns:a16="http://schemas.microsoft.com/office/drawing/2014/main" id="{BDB2489F-C45A-4E94-930C-F0D6DECBB528}"/>
              </a:ext>
            </a:extLst>
          </p:cNvPr>
          <p:cNvSpPr/>
          <p:nvPr/>
        </p:nvSpPr>
        <p:spPr>
          <a:xfrm>
            <a:off x="8711887" y="3825539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363" y="7802"/>
                </a:lnTo>
                <a:lnTo>
                  <a:pt x="62544" y="29504"/>
                </a:lnTo>
                <a:lnTo>
                  <a:pt x="29504" y="62544"/>
                </a:lnTo>
                <a:lnTo>
                  <a:pt x="7802" y="104363"/>
                </a:lnTo>
                <a:lnTo>
                  <a:pt x="0" y="152400"/>
                </a:lnTo>
                <a:lnTo>
                  <a:pt x="7802" y="200436"/>
                </a:lnTo>
                <a:lnTo>
                  <a:pt x="29504" y="242255"/>
                </a:lnTo>
                <a:lnTo>
                  <a:pt x="62544" y="275295"/>
                </a:lnTo>
                <a:lnTo>
                  <a:pt x="104363" y="296997"/>
                </a:lnTo>
                <a:lnTo>
                  <a:pt x="152400" y="304800"/>
                </a:lnTo>
                <a:lnTo>
                  <a:pt x="200436" y="296997"/>
                </a:lnTo>
                <a:lnTo>
                  <a:pt x="242255" y="275295"/>
                </a:lnTo>
                <a:lnTo>
                  <a:pt x="275295" y="242255"/>
                </a:lnTo>
                <a:lnTo>
                  <a:pt x="296997" y="200436"/>
                </a:lnTo>
                <a:lnTo>
                  <a:pt x="304800" y="152400"/>
                </a:lnTo>
                <a:lnTo>
                  <a:pt x="296997" y="104363"/>
                </a:lnTo>
                <a:lnTo>
                  <a:pt x="275295" y="62544"/>
                </a:lnTo>
                <a:lnTo>
                  <a:pt x="242255" y="29504"/>
                </a:lnTo>
                <a:lnTo>
                  <a:pt x="200436" y="7802"/>
                </a:lnTo>
                <a:lnTo>
                  <a:pt x="15240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47">
            <a:extLst>
              <a:ext uri="{FF2B5EF4-FFF2-40B4-BE49-F238E27FC236}">
                <a16:creationId xmlns:a16="http://schemas.microsoft.com/office/drawing/2014/main" id="{6FA8A479-0430-4BDF-B645-B1D251AD34E6}"/>
              </a:ext>
            </a:extLst>
          </p:cNvPr>
          <p:cNvSpPr txBox="1"/>
          <p:nvPr/>
        </p:nvSpPr>
        <p:spPr>
          <a:xfrm>
            <a:off x="8693097" y="3840270"/>
            <a:ext cx="34544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 spc="-5" dirty="0">
                <a:latin typeface="Courier New"/>
                <a:cs typeface="Courier New"/>
              </a:rPr>
              <a:t>C11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56" name="object 48">
            <a:extLst>
              <a:ext uri="{FF2B5EF4-FFF2-40B4-BE49-F238E27FC236}">
                <a16:creationId xmlns:a16="http://schemas.microsoft.com/office/drawing/2014/main" id="{533EEB7D-F184-4535-9583-415BAE26428C}"/>
              </a:ext>
            </a:extLst>
          </p:cNvPr>
          <p:cNvSpPr/>
          <p:nvPr/>
        </p:nvSpPr>
        <p:spPr>
          <a:xfrm>
            <a:off x="8707315" y="2982766"/>
            <a:ext cx="180975" cy="843280"/>
          </a:xfrm>
          <a:custGeom>
            <a:avLst/>
            <a:gdLst/>
            <a:ahLst/>
            <a:cxnLst/>
            <a:rect l="l" t="t" r="r" b="b"/>
            <a:pathLst>
              <a:path w="180975" h="843279">
                <a:moveTo>
                  <a:pt x="147882" y="767246"/>
                </a:moveTo>
                <a:lnTo>
                  <a:pt x="9144" y="3810"/>
                </a:lnTo>
                <a:lnTo>
                  <a:pt x="7620" y="762"/>
                </a:lnTo>
                <a:lnTo>
                  <a:pt x="3810" y="0"/>
                </a:lnTo>
                <a:lnTo>
                  <a:pt x="762" y="1524"/>
                </a:lnTo>
                <a:lnTo>
                  <a:pt x="0" y="5334"/>
                </a:lnTo>
                <a:lnTo>
                  <a:pt x="138765" y="768920"/>
                </a:lnTo>
                <a:lnTo>
                  <a:pt x="147882" y="767246"/>
                </a:lnTo>
                <a:close/>
              </a:path>
              <a:path w="180975" h="843279">
                <a:moveTo>
                  <a:pt x="150114" y="833662"/>
                </a:moveTo>
                <a:lnTo>
                  <a:pt x="150114" y="779526"/>
                </a:lnTo>
                <a:lnTo>
                  <a:pt x="149352" y="783336"/>
                </a:lnTo>
                <a:lnTo>
                  <a:pt x="146304" y="784860"/>
                </a:lnTo>
                <a:lnTo>
                  <a:pt x="143256" y="784098"/>
                </a:lnTo>
                <a:lnTo>
                  <a:pt x="140970" y="781050"/>
                </a:lnTo>
                <a:lnTo>
                  <a:pt x="138765" y="768920"/>
                </a:lnTo>
                <a:lnTo>
                  <a:pt x="105918" y="774954"/>
                </a:lnTo>
                <a:lnTo>
                  <a:pt x="150114" y="833662"/>
                </a:lnTo>
                <a:close/>
              </a:path>
              <a:path w="180975" h="843279">
                <a:moveTo>
                  <a:pt x="150114" y="779526"/>
                </a:moveTo>
                <a:lnTo>
                  <a:pt x="147882" y="767246"/>
                </a:lnTo>
                <a:lnTo>
                  <a:pt x="138765" y="768920"/>
                </a:lnTo>
                <a:lnTo>
                  <a:pt x="140970" y="781050"/>
                </a:lnTo>
                <a:lnTo>
                  <a:pt x="143256" y="784098"/>
                </a:lnTo>
                <a:lnTo>
                  <a:pt x="146304" y="784860"/>
                </a:lnTo>
                <a:lnTo>
                  <a:pt x="149352" y="783336"/>
                </a:lnTo>
                <a:lnTo>
                  <a:pt x="150114" y="779526"/>
                </a:lnTo>
                <a:close/>
              </a:path>
              <a:path w="180975" h="843279">
                <a:moveTo>
                  <a:pt x="180594" y="761238"/>
                </a:moveTo>
                <a:lnTo>
                  <a:pt x="147882" y="767246"/>
                </a:lnTo>
                <a:lnTo>
                  <a:pt x="150114" y="779526"/>
                </a:lnTo>
                <a:lnTo>
                  <a:pt x="150114" y="833662"/>
                </a:lnTo>
                <a:lnTo>
                  <a:pt x="156972" y="842772"/>
                </a:lnTo>
                <a:lnTo>
                  <a:pt x="180594" y="76123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49">
            <a:extLst>
              <a:ext uri="{FF2B5EF4-FFF2-40B4-BE49-F238E27FC236}">
                <a16:creationId xmlns:a16="http://schemas.microsoft.com/office/drawing/2014/main" id="{25747A86-132C-495A-A3A4-0504B29A15B2}"/>
              </a:ext>
            </a:extLst>
          </p:cNvPr>
          <p:cNvSpPr/>
          <p:nvPr/>
        </p:nvSpPr>
        <p:spPr>
          <a:xfrm>
            <a:off x="8326315" y="3744766"/>
            <a:ext cx="386080" cy="163830"/>
          </a:xfrm>
          <a:custGeom>
            <a:avLst/>
            <a:gdLst/>
            <a:ahLst/>
            <a:cxnLst/>
            <a:rect l="l" t="t" r="r" b="b"/>
            <a:pathLst>
              <a:path w="386079" h="163829">
                <a:moveTo>
                  <a:pt x="316785" y="124128"/>
                </a:moveTo>
                <a:lnTo>
                  <a:pt x="6096" y="0"/>
                </a:lnTo>
                <a:lnTo>
                  <a:pt x="3048" y="0"/>
                </a:lnTo>
                <a:lnTo>
                  <a:pt x="0" y="3048"/>
                </a:lnTo>
                <a:lnTo>
                  <a:pt x="0" y="6858"/>
                </a:lnTo>
                <a:lnTo>
                  <a:pt x="3048" y="9144"/>
                </a:lnTo>
                <a:lnTo>
                  <a:pt x="313127" y="133322"/>
                </a:lnTo>
                <a:lnTo>
                  <a:pt x="316785" y="124128"/>
                </a:lnTo>
                <a:close/>
              </a:path>
              <a:path w="386079" h="163829">
                <a:moveTo>
                  <a:pt x="330708" y="161420"/>
                </a:moveTo>
                <a:lnTo>
                  <a:pt x="330708" y="134873"/>
                </a:lnTo>
                <a:lnTo>
                  <a:pt x="328422" y="137921"/>
                </a:lnTo>
                <a:lnTo>
                  <a:pt x="324612" y="137921"/>
                </a:lnTo>
                <a:lnTo>
                  <a:pt x="313127" y="133322"/>
                </a:lnTo>
                <a:lnTo>
                  <a:pt x="300990" y="163829"/>
                </a:lnTo>
                <a:lnTo>
                  <a:pt x="330708" y="161420"/>
                </a:lnTo>
                <a:close/>
              </a:path>
              <a:path w="386079" h="163829">
                <a:moveTo>
                  <a:pt x="330708" y="134873"/>
                </a:moveTo>
                <a:lnTo>
                  <a:pt x="330708" y="131826"/>
                </a:lnTo>
                <a:lnTo>
                  <a:pt x="328422" y="128777"/>
                </a:lnTo>
                <a:lnTo>
                  <a:pt x="316785" y="124128"/>
                </a:lnTo>
                <a:lnTo>
                  <a:pt x="313127" y="133322"/>
                </a:lnTo>
                <a:lnTo>
                  <a:pt x="324612" y="137921"/>
                </a:lnTo>
                <a:lnTo>
                  <a:pt x="328422" y="137921"/>
                </a:lnTo>
                <a:lnTo>
                  <a:pt x="330708" y="134873"/>
                </a:lnTo>
                <a:close/>
              </a:path>
              <a:path w="386079" h="163829">
                <a:moveTo>
                  <a:pt x="385572" y="156971"/>
                </a:moveTo>
                <a:lnTo>
                  <a:pt x="329184" y="92963"/>
                </a:lnTo>
                <a:lnTo>
                  <a:pt x="316785" y="124128"/>
                </a:lnTo>
                <a:lnTo>
                  <a:pt x="328422" y="128777"/>
                </a:lnTo>
                <a:lnTo>
                  <a:pt x="330708" y="131826"/>
                </a:lnTo>
                <a:lnTo>
                  <a:pt x="330708" y="161420"/>
                </a:lnTo>
                <a:lnTo>
                  <a:pt x="385572" y="1569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0">
            <a:extLst>
              <a:ext uri="{FF2B5EF4-FFF2-40B4-BE49-F238E27FC236}">
                <a16:creationId xmlns:a16="http://schemas.microsoft.com/office/drawing/2014/main" id="{984558B7-83D0-4412-86E3-AE0BF461D07F}"/>
              </a:ext>
            </a:extLst>
          </p:cNvPr>
          <p:cNvSpPr/>
          <p:nvPr/>
        </p:nvSpPr>
        <p:spPr>
          <a:xfrm>
            <a:off x="8014649" y="4303184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363" y="7802"/>
                </a:lnTo>
                <a:lnTo>
                  <a:pt x="62544" y="29504"/>
                </a:lnTo>
                <a:lnTo>
                  <a:pt x="29504" y="62544"/>
                </a:lnTo>
                <a:lnTo>
                  <a:pt x="7802" y="104363"/>
                </a:lnTo>
                <a:lnTo>
                  <a:pt x="0" y="152400"/>
                </a:lnTo>
                <a:lnTo>
                  <a:pt x="7802" y="200436"/>
                </a:lnTo>
                <a:lnTo>
                  <a:pt x="29504" y="242255"/>
                </a:lnTo>
                <a:lnTo>
                  <a:pt x="62544" y="275295"/>
                </a:lnTo>
                <a:lnTo>
                  <a:pt x="104363" y="296997"/>
                </a:lnTo>
                <a:lnTo>
                  <a:pt x="152400" y="304800"/>
                </a:lnTo>
                <a:lnTo>
                  <a:pt x="200436" y="296997"/>
                </a:lnTo>
                <a:lnTo>
                  <a:pt x="242255" y="275295"/>
                </a:lnTo>
                <a:lnTo>
                  <a:pt x="275295" y="242255"/>
                </a:lnTo>
                <a:lnTo>
                  <a:pt x="296997" y="200436"/>
                </a:lnTo>
                <a:lnTo>
                  <a:pt x="304800" y="152400"/>
                </a:lnTo>
                <a:lnTo>
                  <a:pt x="296997" y="104363"/>
                </a:lnTo>
                <a:lnTo>
                  <a:pt x="275295" y="62544"/>
                </a:lnTo>
                <a:lnTo>
                  <a:pt x="242255" y="29504"/>
                </a:lnTo>
                <a:lnTo>
                  <a:pt x="200436" y="7802"/>
                </a:lnTo>
                <a:lnTo>
                  <a:pt x="15240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1">
            <a:extLst>
              <a:ext uri="{FF2B5EF4-FFF2-40B4-BE49-F238E27FC236}">
                <a16:creationId xmlns:a16="http://schemas.microsoft.com/office/drawing/2014/main" id="{843A86E7-0AB6-43AB-B1D0-B1DF52BCB4DD}"/>
              </a:ext>
            </a:extLst>
          </p:cNvPr>
          <p:cNvSpPr txBox="1"/>
          <p:nvPr/>
        </p:nvSpPr>
        <p:spPr>
          <a:xfrm>
            <a:off x="8049961" y="4317915"/>
            <a:ext cx="23876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 spc="-5" dirty="0">
                <a:latin typeface="Courier New"/>
                <a:cs typeface="Courier New"/>
              </a:rPr>
              <a:t>C5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60" name="object 52">
            <a:extLst>
              <a:ext uri="{FF2B5EF4-FFF2-40B4-BE49-F238E27FC236}">
                <a16:creationId xmlns:a16="http://schemas.microsoft.com/office/drawing/2014/main" id="{EDD3D4C9-9436-4F93-80A0-2F24408833DB}"/>
              </a:ext>
            </a:extLst>
          </p:cNvPr>
          <p:cNvSpPr/>
          <p:nvPr/>
        </p:nvSpPr>
        <p:spPr>
          <a:xfrm>
            <a:off x="7628829" y="4410118"/>
            <a:ext cx="386080" cy="76200"/>
          </a:xfrm>
          <a:custGeom>
            <a:avLst/>
            <a:gdLst/>
            <a:ahLst/>
            <a:cxnLst/>
            <a:rect l="l" t="t" r="r" b="b"/>
            <a:pathLst>
              <a:path w="386079" h="76200">
                <a:moveTo>
                  <a:pt x="326898" y="38099"/>
                </a:moveTo>
                <a:lnTo>
                  <a:pt x="325374" y="35051"/>
                </a:lnTo>
                <a:lnTo>
                  <a:pt x="322326" y="33527"/>
                </a:lnTo>
                <a:lnTo>
                  <a:pt x="4572" y="33527"/>
                </a:lnTo>
                <a:lnTo>
                  <a:pt x="1524" y="35051"/>
                </a:lnTo>
                <a:lnTo>
                  <a:pt x="0" y="38099"/>
                </a:lnTo>
                <a:lnTo>
                  <a:pt x="1524" y="41147"/>
                </a:lnTo>
                <a:lnTo>
                  <a:pt x="4572" y="42671"/>
                </a:lnTo>
                <a:lnTo>
                  <a:pt x="322326" y="42671"/>
                </a:lnTo>
                <a:lnTo>
                  <a:pt x="325374" y="41147"/>
                </a:lnTo>
                <a:lnTo>
                  <a:pt x="326898" y="38099"/>
                </a:lnTo>
                <a:close/>
              </a:path>
              <a:path w="386079" h="76200">
                <a:moveTo>
                  <a:pt x="385572" y="38099"/>
                </a:moveTo>
                <a:lnTo>
                  <a:pt x="309372" y="0"/>
                </a:lnTo>
                <a:lnTo>
                  <a:pt x="309372" y="33527"/>
                </a:lnTo>
                <a:lnTo>
                  <a:pt x="322326" y="33527"/>
                </a:lnTo>
                <a:lnTo>
                  <a:pt x="325374" y="35051"/>
                </a:lnTo>
                <a:lnTo>
                  <a:pt x="326898" y="38099"/>
                </a:lnTo>
                <a:lnTo>
                  <a:pt x="326898" y="67436"/>
                </a:lnTo>
                <a:lnTo>
                  <a:pt x="385572" y="38099"/>
                </a:lnTo>
                <a:close/>
              </a:path>
              <a:path w="386079" h="76200">
                <a:moveTo>
                  <a:pt x="326898" y="67436"/>
                </a:moveTo>
                <a:lnTo>
                  <a:pt x="326898" y="38099"/>
                </a:lnTo>
                <a:lnTo>
                  <a:pt x="325374" y="41147"/>
                </a:lnTo>
                <a:lnTo>
                  <a:pt x="322326" y="42671"/>
                </a:lnTo>
                <a:lnTo>
                  <a:pt x="309372" y="42671"/>
                </a:lnTo>
                <a:lnTo>
                  <a:pt x="309372" y="76199"/>
                </a:lnTo>
                <a:lnTo>
                  <a:pt x="326898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53">
            <a:extLst>
              <a:ext uri="{FF2B5EF4-FFF2-40B4-BE49-F238E27FC236}">
                <a16:creationId xmlns:a16="http://schemas.microsoft.com/office/drawing/2014/main" id="{ABAB3BBF-F103-41B7-BDEF-B4A4D4F4ECF8}"/>
              </a:ext>
            </a:extLst>
          </p:cNvPr>
          <p:cNvSpPr/>
          <p:nvPr/>
        </p:nvSpPr>
        <p:spPr>
          <a:xfrm>
            <a:off x="8768369" y="4288453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363" y="7802"/>
                </a:lnTo>
                <a:lnTo>
                  <a:pt x="62544" y="29504"/>
                </a:lnTo>
                <a:lnTo>
                  <a:pt x="29504" y="62544"/>
                </a:lnTo>
                <a:lnTo>
                  <a:pt x="7802" y="104363"/>
                </a:lnTo>
                <a:lnTo>
                  <a:pt x="0" y="152400"/>
                </a:lnTo>
                <a:lnTo>
                  <a:pt x="7802" y="200436"/>
                </a:lnTo>
                <a:lnTo>
                  <a:pt x="29504" y="242255"/>
                </a:lnTo>
                <a:lnTo>
                  <a:pt x="62544" y="275295"/>
                </a:lnTo>
                <a:lnTo>
                  <a:pt x="104363" y="296997"/>
                </a:lnTo>
                <a:lnTo>
                  <a:pt x="152400" y="304800"/>
                </a:lnTo>
                <a:lnTo>
                  <a:pt x="200436" y="296997"/>
                </a:lnTo>
                <a:lnTo>
                  <a:pt x="242255" y="275295"/>
                </a:lnTo>
                <a:lnTo>
                  <a:pt x="275295" y="242255"/>
                </a:lnTo>
                <a:lnTo>
                  <a:pt x="296997" y="200436"/>
                </a:lnTo>
                <a:lnTo>
                  <a:pt x="304800" y="152400"/>
                </a:lnTo>
                <a:lnTo>
                  <a:pt x="296997" y="104363"/>
                </a:lnTo>
                <a:lnTo>
                  <a:pt x="275295" y="62544"/>
                </a:lnTo>
                <a:lnTo>
                  <a:pt x="242255" y="29504"/>
                </a:lnTo>
                <a:lnTo>
                  <a:pt x="200436" y="7802"/>
                </a:lnTo>
                <a:lnTo>
                  <a:pt x="15240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54">
            <a:extLst>
              <a:ext uri="{FF2B5EF4-FFF2-40B4-BE49-F238E27FC236}">
                <a16:creationId xmlns:a16="http://schemas.microsoft.com/office/drawing/2014/main" id="{8327140C-2150-4FD1-9A9E-36E0C0361E2B}"/>
              </a:ext>
            </a:extLst>
          </p:cNvPr>
          <p:cNvSpPr txBox="1"/>
          <p:nvPr/>
        </p:nvSpPr>
        <p:spPr>
          <a:xfrm>
            <a:off x="8803681" y="4303184"/>
            <a:ext cx="23876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 spc="-5" dirty="0">
                <a:latin typeface="Courier New"/>
                <a:cs typeface="Courier New"/>
              </a:rPr>
              <a:t>C6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63" name="object 55">
            <a:extLst>
              <a:ext uri="{FF2B5EF4-FFF2-40B4-BE49-F238E27FC236}">
                <a16:creationId xmlns:a16="http://schemas.microsoft.com/office/drawing/2014/main" id="{C6B00C09-FC1A-4F68-80F2-7400A481911A}"/>
              </a:ext>
            </a:extLst>
          </p:cNvPr>
          <p:cNvSpPr/>
          <p:nvPr/>
        </p:nvSpPr>
        <p:spPr>
          <a:xfrm>
            <a:off x="8368525" y="4406970"/>
            <a:ext cx="386080" cy="76200"/>
          </a:xfrm>
          <a:custGeom>
            <a:avLst/>
            <a:gdLst/>
            <a:ahLst/>
            <a:cxnLst/>
            <a:rect l="l" t="t" r="r" b="b"/>
            <a:pathLst>
              <a:path w="386079" h="76200">
                <a:moveTo>
                  <a:pt x="326898" y="38099"/>
                </a:moveTo>
                <a:lnTo>
                  <a:pt x="325374" y="35051"/>
                </a:lnTo>
                <a:lnTo>
                  <a:pt x="322326" y="33527"/>
                </a:lnTo>
                <a:lnTo>
                  <a:pt x="4572" y="33527"/>
                </a:lnTo>
                <a:lnTo>
                  <a:pt x="1524" y="35051"/>
                </a:lnTo>
                <a:lnTo>
                  <a:pt x="0" y="38099"/>
                </a:lnTo>
                <a:lnTo>
                  <a:pt x="1524" y="41147"/>
                </a:lnTo>
                <a:lnTo>
                  <a:pt x="4572" y="42671"/>
                </a:lnTo>
                <a:lnTo>
                  <a:pt x="322326" y="42671"/>
                </a:lnTo>
                <a:lnTo>
                  <a:pt x="325374" y="41147"/>
                </a:lnTo>
                <a:lnTo>
                  <a:pt x="326898" y="38099"/>
                </a:lnTo>
                <a:close/>
              </a:path>
              <a:path w="386079" h="76200">
                <a:moveTo>
                  <a:pt x="385572" y="38099"/>
                </a:moveTo>
                <a:lnTo>
                  <a:pt x="309372" y="0"/>
                </a:lnTo>
                <a:lnTo>
                  <a:pt x="309372" y="33527"/>
                </a:lnTo>
                <a:lnTo>
                  <a:pt x="322326" y="33527"/>
                </a:lnTo>
                <a:lnTo>
                  <a:pt x="325374" y="35051"/>
                </a:lnTo>
                <a:lnTo>
                  <a:pt x="326898" y="38099"/>
                </a:lnTo>
                <a:lnTo>
                  <a:pt x="326898" y="67436"/>
                </a:lnTo>
                <a:lnTo>
                  <a:pt x="385572" y="38099"/>
                </a:lnTo>
                <a:close/>
              </a:path>
              <a:path w="386079" h="76200">
                <a:moveTo>
                  <a:pt x="326898" y="67436"/>
                </a:moveTo>
                <a:lnTo>
                  <a:pt x="326898" y="38099"/>
                </a:lnTo>
                <a:lnTo>
                  <a:pt x="325374" y="41147"/>
                </a:lnTo>
                <a:lnTo>
                  <a:pt x="322326" y="42671"/>
                </a:lnTo>
                <a:lnTo>
                  <a:pt x="309372" y="42671"/>
                </a:lnTo>
                <a:lnTo>
                  <a:pt x="309372" y="76199"/>
                </a:lnTo>
                <a:lnTo>
                  <a:pt x="326898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56">
            <a:extLst>
              <a:ext uri="{FF2B5EF4-FFF2-40B4-BE49-F238E27FC236}">
                <a16:creationId xmlns:a16="http://schemas.microsoft.com/office/drawing/2014/main" id="{1DFACD94-2C8B-4D17-9556-8DCD258ECE99}"/>
              </a:ext>
            </a:extLst>
          </p:cNvPr>
          <p:cNvSpPr/>
          <p:nvPr/>
        </p:nvSpPr>
        <p:spPr>
          <a:xfrm>
            <a:off x="9687785" y="4274857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363" y="7802"/>
                </a:lnTo>
                <a:lnTo>
                  <a:pt x="62544" y="29504"/>
                </a:lnTo>
                <a:lnTo>
                  <a:pt x="29504" y="62544"/>
                </a:lnTo>
                <a:lnTo>
                  <a:pt x="7802" y="104363"/>
                </a:lnTo>
                <a:lnTo>
                  <a:pt x="0" y="152400"/>
                </a:lnTo>
                <a:lnTo>
                  <a:pt x="7802" y="200436"/>
                </a:lnTo>
                <a:lnTo>
                  <a:pt x="29504" y="242255"/>
                </a:lnTo>
                <a:lnTo>
                  <a:pt x="62544" y="275295"/>
                </a:lnTo>
                <a:lnTo>
                  <a:pt x="104363" y="296997"/>
                </a:lnTo>
                <a:lnTo>
                  <a:pt x="152400" y="304800"/>
                </a:lnTo>
                <a:lnTo>
                  <a:pt x="200436" y="296997"/>
                </a:lnTo>
                <a:lnTo>
                  <a:pt x="242255" y="275295"/>
                </a:lnTo>
                <a:lnTo>
                  <a:pt x="275295" y="242255"/>
                </a:lnTo>
                <a:lnTo>
                  <a:pt x="296997" y="200436"/>
                </a:lnTo>
                <a:lnTo>
                  <a:pt x="304800" y="152400"/>
                </a:lnTo>
                <a:lnTo>
                  <a:pt x="296997" y="104363"/>
                </a:lnTo>
                <a:lnTo>
                  <a:pt x="275295" y="62544"/>
                </a:lnTo>
                <a:lnTo>
                  <a:pt x="242255" y="29504"/>
                </a:lnTo>
                <a:lnTo>
                  <a:pt x="200436" y="7802"/>
                </a:lnTo>
                <a:lnTo>
                  <a:pt x="15240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57">
            <a:extLst>
              <a:ext uri="{FF2B5EF4-FFF2-40B4-BE49-F238E27FC236}">
                <a16:creationId xmlns:a16="http://schemas.microsoft.com/office/drawing/2014/main" id="{AD9AFCC2-5F96-45A0-B12F-D7CA0FDEDF7B}"/>
              </a:ext>
            </a:extLst>
          </p:cNvPr>
          <p:cNvSpPr txBox="1"/>
          <p:nvPr/>
        </p:nvSpPr>
        <p:spPr>
          <a:xfrm>
            <a:off x="9668995" y="4289588"/>
            <a:ext cx="34544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 spc="-5" dirty="0">
                <a:latin typeface="Courier New"/>
                <a:cs typeface="Courier New"/>
              </a:rPr>
              <a:t>C15</a:t>
            </a:r>
            <a:endParaRPr sz="1400" dirty="0">
              <a:latin typeface="Courier New"/>
              <a:cs typeface="Courier New"/>
            </a:endParaRPr>
          </a:p>
        </p:txBody>
      </p:sp>
      <p:sp>
        <p:nvSpPr>
          <p:cNvPr id="67" name="object 58">
            <a:extLst>
              <a:ext uri="{FF2B5EF4-FFF2-40B4-BE49-F238E27FC236}">
                <a16:creationId xmlns:a16="http://schemas.microsoft.com/office/drawing/2014/main" id="{FBF0CEB6-B0B0-4370-8C12-04AC6213F333}"/>
              </a:ext>
            </a:extLst>
          </p:cNvPr>
          <p:cNvSpPr/>
          <p:nvPr/>
        </p:nvSpPr>
        <p:spPr>
          <a:xfrm>
            <a:off x="9144999" y="4416005"/>
            <a:ext cx="462280" cy="76200"/>
          </a:xfrm>
          <a:custGeom>
            <a:avLst/>
            <a:gdLst/>
            <a:ahLst/>
            <a:cxnLst/>
            <a:rect l="l" t="t" r="r" b="b"/>
            <a:pathLst>
              <a:path w="462279" h="76200">
                <a:moveTo>
                  <a:pt x="403098" y="38099"/>
                </a:moveTo>
                <a:lnTo>
                  <a:pt x="401574" y="35051"/>
                </a:lnTo>
                <a:lnTo>
                  <a:pt x="398526" y="33527"/>
                </a:lnTo>
                <a:lnTo>
                  <a:pt x="4572" y="33527"/>
                </a:lnTo>
                <a:lnTo>
                  <a:pt x="1524" y="35051"/>
                </a:lnTo>
                <a:lnTo>
                  <a:pt x="0" y="38099"/>
                </a:lnTo>
                <a:lnTo>
                  <a:pt x="1524" y="41147"/>
                </a:lnTo>
                <a:lnTo>
                  <a:pt x="4572" y="42671"/>
                </a:lnTo>
                <a:lnTo>
                  <a:pt x="398526" y="42671"/>
                </a:lnTo>
                <a:lnTo>
                  <a:pt x="401574" y="41147"/>
                </a:lnTo>
                <a:lnTo>
                  <a:pt x="403098" y="38099"/>
                </a:lnTo>
                <a:close/>
              </a:path>
              <a:path w="462279" h="76200">
                <a:moveTo>
                  <a:pt x="461772" y="38099"/>
                </a:moveTo>
                <a:lnTo>
                  <a:pt x="385572" y="0"/>
                </a:lnTo>
                <a:lnTo>
                  <a:pt x="385572" y="33527"/>
                </a:lnTo>
                <a:lnTo>
                  <a:pt x="398526" y="33527"/>
                </a:lnTo>
                <a:lnTo>
                  <a:pt x="401574" y="35051"/>
                </a:lnTo>
                <a:lnTo>
                  <a:pt x="403098" y="38099"/>
                </a:lnTo>
                <a:lnTo>
                  <a:pt x="403098" y="67436"/>
                </a:lnTo>
                <a:lnTo>
                  <a:pt x="461772" y="38099"/>
                </a:lnTo>
                <a:close/>
              </a:path>
              <a:path w="462279" h="76200">
                <a:moveTo>
                  <a:pt x="403098" y="67436"/>
                </a:moveTo>
                <a:lnTo>
                  <a:pt x="403098" y="38099"/>
                </a:lnTo>
                <a:lnTo>
                  <a:pt x="401574" y="41147"/>
                </a:lnTo>
                <a:lnTo>
                  <a:pt x="398526" y="42671"/>
                </a:lnTo>
                <a:lnTo>
                  <a:pt x="385572" y="42671"/>
                </a:lnTo>
                <a:lnTo>
                  <a:pt x="385572" y="76199"/>
                </a:lnTo>
                <a:lnTo>
                  <a:pt x="403098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3">
            <a:extLst>
              <a:ext uri="{FF2B5EF4-FFF2-40B4-BE49-F238E27FC236}">
                <a16:creationId xmlns:a16="http://schemas.microsoft.com/office/drawing/2014/main" id="{5ECF3D2E-CCA2-4C9B-B1FC-321B70C189B3}"/>
              </a:ext>
            </a:extLst>
          </p:cNvPr>
          <p:cNvSpPr txBox="1">
            <a:spLocks/>
          </p:cNvSpPr>
          <p:nvPr/>
        </p:nvSpPr>
        <p:spPr>
          <a:xfrm>
            <a:off x="1095910" y="1031844"/>
            <a:ext cx="9948328" cy="56682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3600" spc="-10" dirty="0">
                <a:solidFill>
                  <a:srgbClr val="7030A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例：计算机专业排课</a:t>
            </a:r>
          </a:p>
        </p:txBody>
      </p:sp>
      <p:sp>
        <p:nvSpPr>
          <p:cNvPr id="70" name="object 28">
            <a:extLst>
              <a:ext uri="{FF2B5EF4-FFF2-40B4-BE49-F238E27FC236}">
                <a16:creationId xmlns:a16="http://schemas.microsoft.com/office/drawing/2014/main" id="{AFA79131-4BA3-4884-9AEA-1E708787D194}"/>
              </a:ext>
            </a:extLst>
          </p:cNvPr>
          <p:cNvSpPr txBox="1"/>
          <p:nvPr/>
        </p:nvSpPr>
        <p:spPr>
          <a:xfrm>
            <a:off x="7271128" y="5013212"/>
            <a:ext cx="304292" cy="243656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sz="1400" b="1" spc="-5" dirty="0">
                <a:latin typeface="Courier New"/>
                <a:cs typeface="Courier New"/>
              </a:rPr>
              <a:t>C</a:t>
            </a:r>
            <a:r>
              <a:rPr lang="en-US" altLang="zh-CN" sz="1400" b="1" spc="-5" dirty="0">
                <a:latin typeface="Courier New"/>
                <a:cs typeface="Courier New"/>
              </a:rPr>
              <a:t>1</a:t>
            </a:r>
          </a:p>
        </p:txBody>
      </p:sp>
      <p:sp>
        <p:nvSpPr>
          <p:cNvPr id="71" name="object 57">
            <a:extLst>
              <a:ext uri="{FF2B5EF4-FFF2-40B4-BE49-F238E27FC236}">
                <a16:creationId xmlns:a16="http://schemas.microsoft.com/office/drawing/2014/main" id="{B452FED4-783B-4FC8-9ACC-D03F21EC5ED1}"/>
              </a:ext>
            </a:extLst>
          </p:cNvPr>
          <p:cNvSpPr txBox="1"/>
          <p:nvPr/>
        </p:nvSpPr>
        <p:spPr>
          <a:xfrm>
            <a:off x="7854925" y="3237168"/>
            <a:ext cx="345440" cy="22762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 spc="-5" dirty="0">
                <a:latin typeface="Courier New"/>
                <a:cs typeface="Courier New"/>
              </a:rPr>
              <a:t>C1</a:t>
            </a:r>
            <a:r>
              <a:rPr lang="en-US" altLang="zh-CN" sz="1400" b="1" spc="-5" dirty="0">
                <a:latin typeface="Courier New"/>
                <a:cs typeface="Courier New"/>
              </a:rPr>
              <a:t>3</a:t>
            </a:r>
            <a:endParaRPr sz="1400" dirty="0">
              <a:latin typeface="Courier New"/>
              <a:cs typeface="Courier New"/>
            </a:endParaRPr>
          </a:p>
        </p:txBody>
      </p:sp>
      <p:sp>
        <p:nvSpPr>
          <p:cNvPr id="64" name="Rectangle 4">
            <a:extLst>
              <a:ext uri="{FF2B5EF4-FFF2-40B4-BE49-F238E27FC236}">
                <a16:creationId xmlns:a16="http://schemas.microsoft.com/office/drawing/2014/main" id="{5F957983-2930-41FD-8651-8EC1B323B5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342" y="0"/>
            <a:ext cx="10116855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820738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228725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36713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571500" indent="-571500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altLang="zh-CN" sz="4400" b="1" dirty="0">
                <a:solidFill>
                  <a:schemeClr val="tx2"/>
                </a:solidFill>
              </a:rPr>
              <a:t>7.5 </a:t>
            </a:r>
            <a:r>
              <a:rPr lang="zh-CN" altLang="en-US" sz="4400" b="1" dirty="0">
                <a:solidFill>
                  <a:schemeClr val="tx2"/>
                </a:solidFill>
              </a:rPr>
              <a:t>拓扑排序</a:t>
            </a:r>
          </a:p>
          <a:p>
            <a:pPr marL="571500" indent="-571500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Arial" panose="020B0604020202020204" pitchFamily="34" charset="0"/>
              <a:buChar char="•"/>
            </a:pPr>
            <a:endParaRPr lang="zh-CN" altLang="en-US" sz="4400" b="1" dirty="0">
              <a:solidFill>
                <a:schemeClr val="tx2"/>
              </a:solidFill>
              <a:ea typeface="楷体_GB2312" panose="0201060903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74569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3">
            <a:extLst>
              <a:ext uri="{FF2B5EF4-FFF2-40B4-BE49-F238E27FC236}">
                <a16:creationId xmlns:a16="http://schemas.microsoft.com/office/drawing/2014/main" id="{A90B909E-FE88-4912-94F2-D08C4A49FA3E}"/>
              </a:ext>
            </a:extLst>
          </p:cNvPr>
          <p:cNvSpPr/>
          <p:nvPr/>
        </p:nvSpPr>
        <p:spPr>
          <a:xfrm>
            <a:off x="1330909" y="2357438"/>
            <a:ext cx="859155" cy="0"/>
          </a:xfrm>
          <a:custGeom>
            <a:avLst/>
            <a:gdLst/>
            <a:ahLst/>
            <a:cxnLst/>
            <a:rect l="l" t="t" r="r" b="b"/>
            <a:pathLst>
              <a:path w="859155">
                <a:moveTo>
                  <a:pt x="0" y="0"/>
                </a:moveTo>
                <a:lnTo>
                  <a:pt x="858773" y="0"/>
                </a:lnTo>
              </a:path>
            </a:pathLst>
          </a:custGeom>
          <a:ln w="53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4">
            <a:extLst>
              <a:ext uri="{FF2B5EF4-FFF2-40B4-BE49-F238E27FC236}">
                <a16:creationId xmlns:a16="http://schemas.microsoft.com/office/drawing/2014/main" id="{14C1A93E-C44D-4F48-9E7B-B646A04585D2}"/>
              </a:ext>
            </a:extLst>
          </p:cNvPr>
          <p:cNvSpPr/>
          <p:nvPr/>
        </p:nvSpPr>
        <p:spPr>
          <a:xfrm>
            <a:off x="1330147" y="2354770"/>
            <a:ext cx="859790" cy="0"/>
          </a:xfrm>
          <a:custGeom>
            <a:avLst/>
            <a:gdLst/>
            <a:ahLst/>
            <a:cxnLst/>
            <a:rect l="l" t="t" r="r" b="b"/>
            <a:pathLst>
              <a:path w="859789">
                <a:moveTo>
                  <a:pt x="0" y="0"/>
                </a:moveTo>
                <a:lnTo>
                  <a:pt x="859536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5">
            <a:extLst>
              <a:ext uri="{FF2B5EF4-FFF2-40B4-BE49-F238E27FC236}">
                <a16:creationId xmlns:a16="http://schemas.microsoft.com/office/drawing/2014/main" id="{A8C749E9-DFA9-4368-A930-665D722E747A}"/>
              </a:ext>
            </a:extLst>
          </p:cNvPr>
          <p:cNvSpPr/>
          <p:nvPr/>
        </p:nvSpPr>
        <p:spPr>
          <a:xfrm>
            <a:off x="2189683" y="2354770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0" y="0"/>
                </a:moveTo>
                <a:lnTo>
                  <a:pt x="0" y="5334"/>
                </a:lnTo>
                <a:lnTo>
                  <a:pt x="5333" y="5334"/>
                </a:lnTo>
                <a:lnTo>
                  <a:pt x="5333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6">
            <a:extLst>
              <a:ext uri="{FF2B5EF4-FFF2-40B4-BE49-F238E27FC236}">
                <a16:creationId xmlns:a16="http://schemas.microsoft.com/office/drawing/2014/main" id="{4BCCB8B0-1D18-4B14-BC10-624E7ABB0897}"/>
              </a:ext>
            </a:extLst>
          </p:cNvPr>
          <p:cNvSpPr/>
          <p:nvPr/>
        </p:nvSpPr>
        <p:spPr>
          <a:xfrm>
            <a:off x="2189683" y="2354770"/>
            <a:ext cx="5080" cy="0"/>
          </a:xfrm>
          <a:custGeom>
            <a:avLst/>
            <a:gdLst/>
            <a:ahLst/>
            <a:cxnLst/>
            <a:rect l="l" t="t" r="r" b="b"/>
            <a:pathLst>
              <a:path w="5080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7">
            <a:extLst>
              <a:ext uri="{FF2B5EF4-FFF2-40B4-BE49-F238E27FC236}">
                <a16:creationId xmlns:a16="http://schemas.microsoft.com/office/drawing/2014/main" id="{9CC6993C-5C0A-4BFB-98C6-E676A509FDD5}"/>
              </a:ext>
            </a:extLst>
          </p:cNvPr>
          <p:cNvSpPr/>
          <p:nvPr/>
        </p:nvSpPr>
        <p:spPr>
          <a:xfrm>
            <a:off x="2189683" y="2354770"/>
            <a:ext cx="0" cy="5715"/>
          </a:xfrm>
          <a:custGeom>
            <a:avLst/>
            <a:gdLst/>
            <a:ahLst/>
            <a:cxnLst/>
            <a:rect l="l" t="t" r="r" b="b"/>
            <a:pathLst>
              <a:path h="5714">
                <a:moveTo>
                  <a:pt x="0" y="0"/>
                </a:moveTo>
                <a:lnTo>
                  <a:pt x="0" y="533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8">
            <a:extLst>
              <a:ext uri="{FF2B5EF4-FFF2-40B4-BE49-F238E27FC236}">
                <a16:creationId xmlns:a16="http://schemas.microsoft.com/office/drawing/2014/main" id="{5076E741-D6BB-4A3B-8F5F-8F72E8DCE005}"/>
              </a:ext>
            </a:extLst>
          </p:cNvPr>
          <p:cNvSpPr/>
          <p:nvPr/>
        </p:nvSpPr>
        <p:spPr>
          <a:xfrm>
            <a:off x="2195017" y="2357438"/>
            <a:ext cx="2392045" cy="0"/>
          </a:xfrm>
          <a:custGeom>
            <a:avLst/>
            <a:gdLst/>
            <a:ahLst/>
            <a:cxnLst/>
            <a:rect l="l" t="t" r="r" b="b"/>
            <a:pathLst>
              <a:path w="2392045">
                <a:moveTo>
                  <a:pt x="0" y="0"/>
                </a:moveTo>
                <a:lnTo>
                  <a:pt x="2391918" y="0"/>
                </a:lnTo>
              </a:path>
            </a:pathLst>
          </a:custGeom>
          <a:ln w="53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9">
            <a:extLst>
              <a:ext uri="{FF2B5EF4-FFF2-40B4-BE49-F238E27FC236}">
                <a16:creationId xmlns:a16="http://schemas.microsoft.com/office/drawing/2014/main" id="{E68C4F48-01E5-47D7-95D1-1E3F1209A1D3}"/>
              </a:ext>
            </a:extLst>
          </p:cNvPr>
          <p:cNvSpPr/>
          <p:nvPr/>
        </p:nvSpPr>
        <p:spPr>
          <a:xfrm>
            <a:off x="2194255" y="2354770"/>
            <a:ext cx="2392680" cy="0"/>
          </a:xfrm>
          <a:custGeom>
            <a:avLst/>
            <a:gdLst/>
            <a:ahLst/>
            <a:cxnLst/>
            <a:rect l="l" t="t" r="r" b="b"/>
            <a:pathLst>
              <a:path w="2392679">
                <a:moveTo>
                  <a:pt x="0" y="0"/>
                </a:moveTo>
                <a:lnTo>
                  <a:pt x="239268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0">
            <a:extLst>
              <a:ext uri="{FF2B5EF4-FFF2-40B4-BE49-F238E27FC236}">
                <a16:creationId xmlns:a16="http://schemas.microsoft.com/office/drawing/2014/main" id="{63FEEEED-1A13-407A-8F46-BEB6ADC3BDF7}"/>
              </a:ext>
            </a:extLst>
          </p:cNvPr>
          <p:cNvSpPr/>
          <p:nvPr/>
        </p:nvSpPr>
        <p:spPr>
          <a:xfrm>
            <a:off x="4586935" y="2354770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0" y="0"/>
                </a:moveTo>
                <a:lnTo>
                  <a:pt x="0" y="5334"/>
                </a:lnTo>
                <a:lnTo>
                  <a:pt x="5333" y="5334"/>
                </a:lnTo>
                <a:lnTo>
                  <a:pt x="5333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1">
            <a:extLst>
              <a:ext uri="{FF2B5EF4-FFF2-40B4-BE49-F238E27FC236}">
                <a16:creationId xmlns:a16="http://schemas.microsoft.com/office/drawing/2014/main" id="{43F6AF8D-1F68-46D2-B711-E34D52FD6D88}"/>
              </a:ext>
            </a:extLst>
          </p:cNvPr>
          <p:cNvSpPr/>
          <p:nvPr/>
        </p:nvSpPr>
        <p:spPr>
          <a:xfrm>
            <a:off x="4586935" y="2354770"/>
            <a:ext cx="5080" cy="0"/>
          </a:xfrm>
          <a:custGeom>
            <a:avLst/>
            <a:gdLst/>
            <a:ahLst/>
            <a:cxnLst/>
            <a:rect l="l" t="t" r="r" b="b"/>
            <a:pathLst>
              <a:path w="5079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12">
            <a:extLst>
              <a:ext uri="{FF2B5EF4-FFF2-40B4-BE49-F238E27FC236}">
                <a16:creationId xmlns:a16="http://schemas.microsoft.com/office/drawing/2014/main" id="{8591D526-E18E-4C64-8918-FA4C8C0F490B}"/>
              </a:ext>
            </a:extLst>
          </p:cNvPr>
          <p:cNvSpPr/>
          <p:nvPr/>
        </p:nvSpPr>
        <p:spPr>
          <a:xfrm>
            <a:off x="4586935" y="2354770"/>
            <a:ext cx="0" cy="5715"/>
          </a:xfrm>
          <a:custGeom>
            <a:avLst/>
            <a:gdLst/>
            <a:ahLst/>
            <a:cxnLst/>
            <a:rect l="l" t="t" r="r" b="b"/>
            <a:pathLst>
              <a:path h="5714">
                <a:moveTo>
                  <a:pt x="0" y="0"/>
                </a:moveTo>
                <a:lnTo>
                  <a:pt x="0" y="533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13">
            <a:extLst>
              <a:ext uri="{FF2B5EF4-FFF2-40B4-BE49-F238E27FC236}">
                <a16:creationId xmlns:a16="http://schemas.microsoft.com/office/drawing/2014/main" id="{683253AB-6EED-4AD9-BB93-34A45C9D1F4A}"/>
              </a:ext>
            </a:extLst>
          </p:cNvPr>
          <p:cNvSpPr/>
          <p:nvPr/>
        </p:nvSpPr>
        <p:spPr>
          <a:xfrm>
            <a:off x="4592269" y="2357438"/>
            <a:ext cx="2380615" cy="0"/>
          </a:xfrm>
          <a:custGeom>
            <a:avLst/>
            <a:gdLst/>
            <a:ahLst/>
            <a:cxnLst/>
            <a:rect l="l" t="t" r="r" b="b"/>
            <a:pathLst>
              <a:path w="2380615">
                <a:moveTo>
                  <a:pt x="0" y="0"/>
                </a:moveTo>
                <a:lnTo>
                  <a:pt x="2380488" y="0"/>
                </a:lnTo>
              </a:path>
            </a:pathLst>
          </a:custGeom>
          <a:ln w="53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4">
            <a:extLst>
              <a:ext uri="{FF2B5EF4-FFF2-40B4-BE49-F238E27FC236}">
                <a16:creationId xmlns:a16="http://schemas.microsoft.com/office/drawing/2014/main" id="{93D7292F-D67C-4BB0-9621-6DBE55E640FE}"/>
              </a:ext>
            </a:extLst>
          </p:cNvPr>
          <p:cNvSpPr/>
          <p:nvPr/>
        </p:nvSpPr>
        <p:spPr>
          <a:xfrm>
            <a:off x="4591507" y="2354770"/>
            <a:ext cx="2381250" cy="0"/>
          </a:xfrm>
          <a:custGeom>
            <a:avLst/>
            <a:gdLst/>
            <a:ahLst/>
            <a:cxnLst/>
            <a:rect l="l" t="t" r="r" b="b"/>
            <a:pathLst>
              <a:path w="2381250">
                <a:moveTo>
                  <a:pt x="0" y="0"/>
                </a:moveTo>
                <a:lnTo>
                  <a:pt x="2381249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3" name="object 15">
            <a:extLst>
              <a:ext uri="{FF2B5EF4-FFF2-40B4-BE49-F238E27FC236}">
                <a16:creationId xmlns:a16="http://schemas.microsoft.com/office/drawing/2014/main" id="{67C00760-F1F6-4848-B6A6-60227C04AB2A}"/>
              </a:ext>
            </a:extLst>
          </p:cNvPr>
          <p:cNvGraphicFramePr>
            <a:graphicFrameLocks noGrp="1"/>
          </p:cNvGraphicFramePr>
          <p:nvPr/>
        </p:nvGraphicFramePr>
        <p:xfrm>
          <a:off x="1356303" y="2368311"/>
          <a:ext cx="3952875" cy="413984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7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126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7152">
                <a:tc>
                  <a:txBody>
                    <a:bodyPr/>
                    <a:lstStyle/>
                    <a:p>
                      <a:pPr marL="31750">
                        <a:lnSpc>
                          <a:spcPts val="1845"/>
                        </a:lnSpc>
                      </a:pPr>
                      <a:r>
                        <a:rPr sz="1700" b="1" spc="-15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Times New Roman"/>
                        </a:rPr>
                        <a:t>C1</a:t>
                      </a:r>
                      <a:endParaRPr sz="170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Times New Roman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700" b="1" spc="-15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Times New Roman"/>
                        </a:rPr>
                        <a:t>C2</a:t>
                      </a:r>
                      <a:endParaRPr sz="170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47015">
                        <a:lnSpc>
                          <a:spcPts val="1980"/>
                        </a:lnSpc>
                      </a:pPr>
                      <a:r>
                        <a:rPr sz="1700" b="1" spc="-30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宋体"/>
                        </a:rPr>
                        <a:t>程序设计基础</a:t>
                      </a:r>
                      <a:endParaRPr sz="170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宋体"/>
                      </a:endParaRPr>
                    </a:p>
                    <a:p>
                      <a:pPr marL="247015">
                        <a:lnSpc>
                          <a:spcPts val="1995"/>
                        </a:lnSpc>
                        <a:spcBef>
                          <a:spcPts val="155"/>
                        </a:spcBef>
                      </a:pPr>
                      <a:r>
                        <a:rPr sz="1700" b="1" spc="-35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宋体"/>
                        </a:rPr>
                        <a:t>离散数学</a:t>
                      </a:r>
                      <a:endParaRPr sz="170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宋体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1445">
                        <a:lnSpc>
                          <a:spcPts val="1980"/>
                        </a:lnSpc>
                      </a:pPr>
                      <a:r>
                        <a:rPr sz="1700" b="1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宋体"/>
                        </a:rPr>
                        <a:t>无</a:t>
                      </a:r>
                      <a:endParaRPr sz="170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宋体"/>
                      </a:endParaRPr>
                    </a:p>
                    <a:p>
                      <a:pPr marL="131445">
                        <a:lnSpc>
                          <a:spcPts val="1995"/>
                        </a:lnSpc>
                        <a:spcBef>
                          <a:spcPts val="155"/>
                        </a:spcBef>
                      </a:pPr>
                      <a:r>
                        <a:rPr sz="1700" b="1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宋体"/>
                        </a:rPr>
                        <a:t>无</a:t>
                      </a:r>
                      <a:endParaRPr sz="170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宋体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503">
                <a:tc>
                  <a:txBody>
                    <a:bodyPr/>
                    <a:lstStyle/>
                    <a:p>
                      <a:pPr marL="31750">
                        <a:lnSpc>
                          <a:spcPts val="2005"/>
                        </a:lnSpc>
                      </a:pPr>
                      <a:r>
                        <a:rPr sz="1700" b="1" spc="-15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Times New Roman"/>
                        </a:rPr>
                        <a:t>C3</a:t>
                      </a:r>
                      <a:endParaRPr sz="170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47015">
                        <a:lnSpc>
                          <a:spcPts val="1995"/>
                        </a:lnSpc>
                        <a:spcBef>
                          <a:spcPts val="95"/>
                        </a:spcBef>
                      </a:pPr>
                      <a:r>
                        <a:rPr sz="1700" b="1" spc="-35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宋体"/>
                        </a:rPr>
                        <a:t>数据结构</a:t>
                      </a:r>
                      <a:endParaRPr sz="170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宋体"/>
                      </a:endParaRPr>
                    </a:p>
                  </a:txBody>
                  <a:tcPr marL="0" marR="0" marT="12065" marB="0"/>
                </a:tc>
                <a:tc>
                  <a:txBody>
                    <a:bodyPr/>
                    <a:lstStyle/>
                    <a:p>
                      <a:pPr marL="131445">
                        <a:lnSpc>
                          <a:spcPts val="2005"/>
                        </a:lnSpc>
                      </a:pPr>
                      <a:r>
                        <a:rPr sz="1700" b="1" spc="-10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Times New Roman"/>
                        </a:rPr>
                        <a:t>C1,</a:t>
                      </a:r>
                      <a:r>
                        <a:rPr sz="1700" b="1" spc="-70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Times New Roman"/>
                        </a:rPr>
                        <a:t> </a:t>
                      </a:r>
                      <a:r>
                        <a:rPr sz="1700" b="1" spc="-15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Times New Roman"/>
                        </a:rPr>
                        <a:t>C2</a:t>
                      </a:r>
                      <a:endParaRPr sz="170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889">
                <a:tc>
                  <a:txBody>
                    <a:bodyPr/>
                    <a:lstStyle/>
                    <a:p>
                      <a:pPr marL="31750">
                        <a:lnSpc>
                          <a:spcPts val="2005"/>
                        </a:lnSpc>
                      </a:pPr>
                      <a:r>
                        <a:rPr sz="1700" b="1" spc="-15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Times New Roman"/>
                        </a:rPr>
                        <a:t>C4</a:t>
                      </a:r>
                      <a:endParaRPr sz="170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47015">
                        <a:lnSpc>
                          <a:spcPts val="1995"/>
                        </a:lnSpc>
                        <a:spcBef>
                          <a:spcPts val="95"/>
                        </a:spcBef>
                      </a:pPr>
                      <a:r>
                        <a:rPr sz="1700" b="1" spc="-30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宋体"/>
                        </a:rPr>
                        <a:t>微积分（一）</a:t>
                      </a:r>
                      <a:endParaRPr sz="1700" dirty="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宋体"/>
                      </a:endParaRPr>
                    </a:p>
                  </a:txBody>
                  <a:tcPr marL="0" marR="0" marT="12065" marB="0"/>
                </a:tc>
                <a:tc>
                  <a:txBody>
                    <a:bodyPr/>
                    <a:lstStyle/>
                    <a:p>
                      <a:pPr marL="131445">
                        <a:lnSpc>
                          <a:spcPts val="1995"/>
                        </a:lnSpc>
                        <a:spcBef>
                          <a:spcPts val="95"/>
                        </a:spcBef>
                      </a:pPr>
                      <a:r>
                        <a:rPr sz="1700" b="1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宋体"/>
                        </a:rPr>
                        <a:t>无</a:t>
                      </a:r>
                      <a:endParaRPr sz="170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宋体"/>
                      </a:endParaRPr>
                    </a:p>
                  </a:txBody>
                  <a:tcPr marL="0" marR="0" marT="1206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513">
                <a:tc>
                  <a:txBody>
                    <a:bodyPr/>
                    <a:lstStyle/>
                    <a:p>
                      <a:pPr marL="31750">
                        <a:lnSpc>
                          <a:spcPts val="2005"/>
                        </a:lnSpc>
                      </a:pPr>
                      <a:r>
                        <a:rPr sz="1700" b="1" spc="-15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Times New Roman"/>
                        </a:rPr>
                        <a:t>C5</a:t>
                      </a:r>
                      <a:endParaRPr sz="170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47015">
                        <a:lnSpc>
                          <a:spcPts val="1995"/>
                        </a:lnSpc>
                        <a:spcBef>
                          <a:spcPts val="95"/>
                        </a:spcBef>
                      </a:pPr>
                      <a:r>
                        <a:rPr sz="1700" b="1" spc="-30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宋体"/>
                        </a:rPr>
                        <a:t>微积分（二）</a:t>
                      </a:r>
                      <a:endParaRPr sz="170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宋体"/>
                      </a:endParaRPr>
                    </a:p>
                  </a:txBody>
                  <a:tcPr marL="0" marR="0" marT="12065" marB="0"/>
                </a:tc>
                <a:tc>
                  <a:txBody>
                    <a:bodyPr/>
                    <a:lstStyle/>
                    <a:p>
                      <a:pPr marL="131445">
                        <a:lnSpc>
                          <a:spcPts val="2005"/>
                        </a:lnSpc>
                      </a:pPr>
                      <a:r>
                        <a:rPr sz="1700" b="1" spc="-15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Times New Roman"/>
                        </a:rPr>
                        <a:t>C4</a:t>
                      </a:r>
                      <a:endParaRPr sz="170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8513">
                <a:tc>
                  <a:txBody>
                    <a:bodyPr/>
                    <a:lstStyle/>
                    <a:p>
                      <a:pPr marL="31750">
                        <a:lnSpc>
                          <a:spcPts val="2005"/>
                        </a:lnSpc>
                      </a:pPr>
                      <a:r>
                        <a:rPr sz="1700" b="1" spc="-15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Times New Roman"/>
                        </a:rPr>
                        <a:t>C6</a:t>
                      </a:r>
                      <a:endParaRPr sz="170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47015">
                        <a:lnSpc>
                          <a:spcPts val="1995"/>
                        </a:lnSpc>
                        <a:spcBef>
                          <a:spcPts val="95"/>
                        </a:spcBef>
                      </a:pPr>
                      <a:r>
                        <a:rPr sz="1700" b="1" spc="-35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宋体"/>
                        </a:rPr>
                        <a:t>线性代数</a:t>
                      </a:r>
                      <a:endParaRPr sz="170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宋体"/>
                      </a:endParaRPr>
                    </a:p>
                  </a:txBody>
                  <a:tcPr marL="0" marR="0" marT="12065" marB="0"/>
                </a:tc>
                <a:tc>
                  <a:txBody>
                    <a:bodyPr/>
                    <a:lstStyle/>
                    <a:p>
                      <a:pPr marL="131445">
                        <a:lnSpc>
                          <a:spcPts val="2005"/>
                        </a:lnSpc>
                      </a:pPr>
                      <a:r>
                        <a:rPr sz="1700" b="1" spc="-15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Times New Roman"/>
                        </a:rPr>
                        <a:t>C5</a:t>
                      </a:r>
                      <a:endParaRPr sz="170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9276">
                <a:tc>
                  <a:txBody>
                    <a:bodyPr/>
                    <a:lstStyle/>
                    <a:p>
                      <a:pPr marL="31750">
                        <a:lnSpc>
                          <a:spcPts val="2005"/>
                        </a:lnSpc>
                      </a:pPr>
                      <a:r>
                        <a:rPr sz="1700" b="1" spc="-15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Times New Roman"/>
                        </a:rPr>
                        <a:t>C7</a:t>
                      </a:r>
                      <a:endParaRPr sz="170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47015">
                        <a:lnSpc>
                          <a:spcPts val="2000"/>
                        </a:lnSpc>
                        <a:spcBef>
                          <a:spcPts val="95"/>
                        </a:spcBef>
                      </a:pPr>
                      <a:r>
                        <a:rPr sz="1700" b="1" spc="-30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宋体"/>
                        </a:rPr>
                        <a:t>算法分析与</a:t>
                      </a:r>
                      <a:r>
                        <a:rPr sz="1700" b="1" spc="-45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宋体"/>
                        </a:rPr>
                        <a:t>设</a:t>
                      </a:r>
                      <a:r>
                        <a:rPr sz="1700" b="1" spc="-20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宋体"/>
                        </a:rPr>
                        <a:t>计</a:t>
                      </a:r>
                      <a:endParaRPr sz="170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宋体"/>
                      </a:endParaRPr>
                    </a:p>
                  </a:txBody>
                  <a:tcPr marL="0" marR="0" marT="12065" marB="0"/>
                </a:tc>
                <a:tc>
                  <a:txBody>
                    <a:bodyPr/>
                    <a:lstStyle/>
                    <a:p>
                      <a:pPr marL="131445">
                        <a:lnSpc>
                          <a:spcPts val="2005"/>
                        </a:lnSpc>
                      </a:pPr>
                      <a:r>
                        <a:rPr sz="1700" b="1" spc="-15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Times New Roman"/>
                        </a:rPr>
                        <a:t>C3</a:t>
                      </a:r>
                      <a:endParaRPr sz="170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8513">
                <a:tc>
                  <a:txBody>
                    <a:bodyPr/>
                    <a:lstStyle/>
                    <a:p>
                      <a:pPr marL="31750">
                        <a:lnSpc>
                          <a:spcPts val="2010"/>
                        </a:lnSpc>
                      </a:pPr>
                      <a:r>
                        <a:rPr sz="1700" b="1" spc="-15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Times New Roman"/>
                        </a:rPr>
                        <a:t>C8</a:t>
                      </a:r>
                      <a:endParaRPr sz="170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47015">
                        <a:lnSpc>
                          <a:spcPts val="1989"/>
                        </a:lnSpc>
                        <a:spcBef>
                          <a:spcPts val="100"/>
                        </a:spcBef>
                      </a:pPr>
                      <a:r>
                        <a:rPr sz="1700" b="1" spc="-30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宋体"/>
                        </a:rPr>
                        <a:t>逻辑与计算</a:t>
                      </a:r>
                      <a:r>
                        <a:rPr sz="1700" b="1" spc="-45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宋体"/>
                        </a:rPr>
                        <a:t>机</a:t>
                      </a:r>
                      <a:r>
                        <a:rPr sz="1700" b="1" spc="-35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宋体"/>
                        </a:rPr>
                        <a:t>设</a:t>
                      </a:r>
                      <a:r>
                        <a:rPr sz="1700" b="1" spc="-30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宋体"/>
                        </a:rPr>
                        <a:t>计基础</a:t>
                      </a:r>
                      <a:endParaRPr sz="170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宋体"/>
                      </a:endParaRPr>
                    </a:p>
                  </a:txBody>
                  <a:tcPr marL="0" marR="0" marT="12700" marB="0"/>
                </a:tc>
                <a:tc>
                  <a:txBody>
                    <a:bodyPr/>
                    <a:lstStyle/>
                    <a:p>
                      <a:pPr marL="131445">
                        <a:lnSpc>
                          <a:spcPts val="1989"/>
                        </a:lnSpc>
                        <a:spcBef>
                          <a:spcPts val="100"/>
                        </a:spcBef>
                      </a:pPr>
                      <a:r>
                        <a:rPr sz="1700" b="1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宋体"/>
                        </a:rPr>
                        <a:t>无</a:t>
                      </a:r>
                      <a:endParaRPr sz="170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宋体"/>
                      </a:endParaRPr>
                    </a:p>
                  </a:txBody>
                  <a:tcPr marL="0" marR="0" marT="1270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8513">
                <a:tc>
                  <a:txBody>
                    <a:bodyPr/>
                    <a:lstStyle/>
                    <a:p>
                      <a:pPr marL="31750">
                        <a:lnSpc>
                          <a:spcPts val="2000"/>
                        </a:lnSpc>
                      </a:pPr>
                      <a:r>
                        <a:rPr sz="1700" b="1" spc="-15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Times New Roman"/>
                        </a:rPr>
                        <a:t>C9</a:t>
                      </a:r>
                      <a:endParaRPr sz="170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47015">
                        <a:lnSpc>
                          <a:spcPts val="2000"/>
                        </a:lnSpc>
                        <a:spcBef>
                          <a:spcPts val="90"/>
                        </a:spcBef>
                      </a:pPr>
                      <a:r>
                        <a:rPr sz="1700" b="1" spc="-35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宋体"/>
                        </a:rPr>
                        <a:t>计算机组成</a:t>
                      </a:r>
                      <a:endParaRPr sz="1700" dirty="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宋体"/>
                      </a:endParaRPr>
                    </a:p>
                  </a:txBody>
                  <a:tcPr marL="0" marR="0" marT="11430" marB="0"/>
                </a:tc>
                <a:tc>
                  <a:txBody>
                    <a:bodyPr/>
                    <a:lstStyle/>
                    <a:p>
                      <a:pPr marL="131445">
                        <a:lnSpc>
                          <a:spcPts val="2000"/>
                        </a:lnSpc>
                      </a:pPr>
                      <a:r>
                        <a:rPr sz="1700" b="1" spc="-15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Times New Roman"/>
                        </a:rPr>
                        <a:t>C8</a:t>
                      </a:r>
                      <a:endParaRPr sz="170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9276">
                <a:tc>
                  <a:txBody>
                    <a:bodyPr/>
                    <a:lstStyle/>
                    <a:p>
                      <a:pPr marL="31750">
                        <a:lnSpc>
                          <a:spcPts val="2010"/>
                        </a:lnSpc>
                      </a:pPr>
                      <a:r>
                        <a:rPr sz="1700" b="1" spc="-15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Times New Roman"/>
                        </a:rPr>
                        <a:t>C10</a:t>
                      </a:r>
                      <a:endParaRPr sz="170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47015">
                        <a:lnSpc>
                          <a:spcPts val="1995"/>
                        </a:lnSpc>
                        <a:spcBef>
                          <a:spcPts val="100"/>
                        </a:spcBef>
                      </a:pPr>
                      <a:r>
                        <a:rPr sz="1700" b="1" spc="-35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宋体"/>
                        </a:rPr>
                        <a:t>操作系统</a:t>
                      </a:r>
                      <a:endParaRPr sz="170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宋体"/>
                      </a:endParaRPr>
                    </a:p>
                  </a:txBody>
                  <a:tcPr marL="0" marR="0" marT="12700" marB="0"/>
                </a:tc>
                <a:tc>
                  <a:txBody>
                    <a:bodyPr/>
                    <a:lstStyle/>
                    <a:p>
                      <a:pPr marL="131445">
                        <a:lnSpc>
                          <a:spcPts val="2010"/>
                        </a:lnSpc>
                      </a:pPr>
                      <a:r>
                        <a:rPr sz="1700" b="1" spc="-10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Times New Roman"/>
                        </a:rPr>
                        <a:t>C7,</a:t>
                      </a:r>
                      <a:r>
                        <a:rPr sz="1700" b="1" spc="-70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Times New Roman"/>
                        </a:rPr>
                        <a:t> </a:t>
                      </a:r>
                      <a:r>
                        <a:rPr sz="1700" b="1" spc="-15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Times New Roman"/>
                        </a:rPr>
                        <a:t>C9</a:t>
                      </a:r>
                      <a:endParaRPr sz="170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8513">
                <a:tc>
                  <a:txBody>
                    <a:bodyPr/>
                    <a:lstStyle/>
                    <a:p>
                      <a:pPr marL="31750">
                        <a:lnSpc>
                          <a:spcPts val="2005"/>
                        </a:lnSpc>
                      </a:pPr>
                      <a:r>
                        <a:rPr sz="1700" b="1" spc="-45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Times New Roman"/>
                        </a:rPr>
                        <a:t>C11</a:t>
                      </a:r>
                      <a:endParaRPr sz="170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47015">
                        <a:lnSpc>
                          <a:spcPts val="1995"/>
                        </a:lnSpc>
                        <a:spcBef>
                          <a:spcPts val="95"/>
                        </a:spcBef>
                      </a:pPr>
                      <a:r>
                        <a:rPr sz="1700" b="1" spc="-35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宋体"/>
                        </a:rPr>
                        <a:t>编译原理</a:t>
                      </a:r>
                      <a:endParaRPr sz="170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宋体"/>
                      </a:endParaRPr>
                    </a:p>
                  </a:txBody>
                  <a:tcPr marL="0" marR="0" marT="12065" marB="0"/>
                </a:tc>
                <a:tc>
                  <a:txBody>
                    <a:bodyPr/>
                    <a:lstStyle/>
                    <a:p>
                      <a:pPr marL="131445">
                        <a:lnSpc>
                          <a:spcPts val="2005"/>
                        </a:lnSpc>
                      </a:pPr>
                      <a:r>
                        <a:rPr sz="1700" b="1" spc="-10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Times New Roman"/>
                        </a:rPr>
                        <a:t>C7,</a:t>
                      </a:r>
                      <a:r>
                        <a:rPr sz="1700" b="1" spc="-70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Times New Roman"/>
                        </a:rPr>
                        <a:t> </a:t>
                      </a:r>
                      <a:r>
                        <a:rPr sz="1700" b="1" spc="-15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Times New Roman"/>
                        </a:rPr>
                        <a:t>C9</a:t>
                      </a:r>
                      <a:endParaRPr sz="170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8513">
                <a:tc>
                  <a:txBody>
                    <a:bodyPr/>
                    <a:lstStyle/>
                    <a:p>
                      <a:pPr marL="31750">
                        <a:lnSpc>
                          <a:spcPts val="2005"/>
                        </a:lnSpc>
                      </a:pPr>
                      <a:r>
                        <a:rPr sz="1700" b="1" spc="-15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Times New Roman"/>
                        </a:rPr>
                        <a:t>C12</a:t>
                      </a:r>
                      <a:endParaRPr sz="170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47015">
                        <a:lnSpc>
                          <a:spcPts val="1995"/>
                        </a:lnSpc>
                        <a:spcBef>
                          <a:spcPts val="95"/>
                        </a:spcBef>
                      </a:pPr>
                      <a:r>
                        <a:rPr sz="1700" b="1" spc="-35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宋体"/>
                        </a:rPr>
                        <a:t>数据库</a:t>
                      </a:r>
                      <a:endParaRPr sz="170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宋体"/>
                      </a:endParaRPr>
                    </a:p>
                  </a:txBody>
                  <a:tcPr marL="0" marR="0" marT="12065" marB="0"/>
                </a:tc>
                <a:tc>
                  <a:txBody>
                    <a:bodyPr/>
                    <a:lstStyle/>
                    <a:p>
                      <a:pPr marL="131445">
                        <a:lnSpc>
                          <a:spcPts val="2005"/>
                        </a:lnSpc>
                      </a:pPr>
                      <a:r>
                        <a:rPr sz="1700" b="1" spc="-15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Times New Roman"/>
                        </a:rPr>
                        <a:t>C7</a:t>
                      </a:r>
                      <a:endParaRPr sz="170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8889">
                <a:tc>
                  <a:txBody>
                    <a:bodyPr/>
                    <a:lstStyle/>
                    <a:p>
                      <a:pPr marL="31750">
                        <a:lnSpc>
                          <a:spcPts val="2005"/>
                        </a:lnSpc>
                      </a:pPr>
                      <a:r>
                        <a:rPr sz="1700" b="1" spc="-15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Times New Roman"/>
                        </a:rPr>
                        <a:t>C13</a:t>
                      </a:r>
                      <a:endParaRPr sz="170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47015">
                        <a:lnSpc>
                          <a:spcPts val="1995"/>
                        </a:lnSpc>
                        <a:spcBef>
                          <a:spcPts val="95"/>
                        </a:spcBef>
                      </a:pPr>
                      <a:r>
                        <a:rPr sz="1700" b="1" spc="-35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宋体"/>
                        </a:rPr>
                        <a:t>计算理论</a:t>
                      </a:r>
                      <a:endParaRPr sz="170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宋体"/>
                      </a:endParaRPr>
                    </a:p>
                  </a:txBody>
                  <a:tcPr marL="0" marR="0" marT="12065" marB="0"/>
                </a:tc>
                <a:tc>
                  <a:txBody>
                    <a:bodyPr/>
                    <a:lstStyle/>
                    <a:p>
                      <a:pPr marL="131445">
                        <a:lnSpc>
                          <a:spcPts val="2005"/>
                        </a:lnSpc>
                      </a:pPr>
                      <a:r>
                        <a:rPr sz="1700" b="1" spc="-15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Times New Roman"/>
                        </a:rPr>
                        <a:t>C2</a:t>
                      </a:r>
                      <a:endParaRPr sz="170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8513">
                <a:tc>
                  <a:txBody>
                    <a:bodyPr/>
                    <a:lstStyle/>
                    <a:p>
                      <a:pPr marL="31750">
                        <a:lnSpc>
                          <a:spcPts val="2005"/>
                        </a:lnSpc>
                      </a:pPr>
                      <a:r>
                        <a:rPr sz="1700" b="1" spc="-15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Times New Roman"/>
                        </a:rPr>
                        <a:t>C14</a:t>
                      </a:r>
                      <a:endParaRPr sz="170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47015">
                        <a:lnSpc>
                          <a:spcPts val="1995"/>
                        </a:lnSpc>
                        <a:spcBef>
                          <a:spcPts val="95"/>
                        </a:spcBef>
                      </a:pPr>
                      <a:r>
                        <a:rPr sz="1700" b="1" spc="-35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宋体"/>
                        </a:rPr>
                        <a:t>计算机网络</a:t>
                      </a:r>
                      <a:endParaRPr sz="170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宋体"/>
                      </a:endParaRPr>
                    </a:p>
                  </a:txBody>
                  <a:tcPr marL="0" marR="0" marT="12065" marB="0"/>
                </a:tc>
                <a:tc>
                  <a:txBody>
                    <a:bodyPr/>
                    <a:lstStyle/>
                    <a:p>
                      <a:pPr marL="131445">
                        <a:lnSpc>
                          <a:spcPts val="2005"/>
                        </a:lnSpc>
                      </a:pPr>
                      <a:r>
                        <a:rPr sz="1700" b="1" spc="-15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Times New Roman"/>
                        </a:rPr>
                        <a:t>C10</a:t>
                      </a:r>
                      <a:endParaRPr sz="170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58270">
                <a:tc>
                  <a:txBody>
                    <a:bodyPr/>
                    <a:lstStyle/>
                    <a:p>
                      <a:pPr marL="31750">
                        <a:lnSpc>
                          <a:spcPts val="1935"/>
                        </a:lnSpc>
                      </a:pPr>
                      <a:r>
                        <a:rPr sz="1700" b="1" spc="-15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Times New Roman"/>
                        </a:rPr>
                        <a:t>C15</a:t>
                      </a:r>
                      <a:endParaRPr sz="170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47015">
                        <a:lnSpc>
                          <a:spcPts val="1839"/>
                        </a:lnSpc>
                        <a:spcBef>
                          <a:spcPts val="95"/>
                        </a:spcBef>
                      </a:pPr>
                      <a:r>
                        <a:rPr sz="1700" b="1" spc="-35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宋体"/>
                        </a:rPr>
                        <a:t>数值分析</a:t>
                      </a:r>
                      <a:endParaRPr sz="170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宋体"/>
                      </a:endParaRPr>
                    </a:p>
                  </a:txBody>
                  <a:tcPr marL="0" marR="0" marT="12065" marB="0"/>
                </a:tc>
                <a:tc>
                  <a:txBody>
                    <a:bodyPr/>
                    <a:lstStyle/>
                    <a:p>
                      <a:pPr marL="131445">
                        <a:lnSpc>
                          <a:spcPts val="1935"/>
                        </a:lnSpc>
                      </a:pPr>
                      <a:r>
                        <a:rPr sz="1700" b="1" spc="-15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Times New Roman"/>
                        </a:rPr>
                        <a:t>C6</a:t>
                      </a:r>
                      <a:endParaRPr sz="1700" dirty="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24" name="object 16">
            <a:extLst>
              <a:ext uri="{FF2B5EF4-FFF2-40B4-BE49-F238E27FC236}">
                <a16:creationId xmlns:a16="http://schemas.microsoft.com/office/drawing/2014/main" id="{DE00D04F-90D9-4277-B4F8-5D46562F06CB}"/>
              </a:ext>
            </a:extLst>
          </p:cNvPr>
          <p:cNvSpPr/>
          <p:nvPr/>
        </p:nvSpPr>
        <p:spPr>
          <a:xfrm>
            <a:off x="7235815" y="5004272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363" y="7802"/>
                </a:lnTo>
                <a:lnTo>
                  <a:pt x="62544" y="29504"/>
                </a:lnTo>
                <a:lnTo>
                  <a:pt x="29504" y="62544"/>
                </a:lnTo>
                <a:lnTo>
                  <a:pt x="7802" y="104363"/>
                </a:lnTo>
                <a:lnTo>
                  <a:pt x="0" y="152400"/>
                </a:lnTo>
                <a:lnTo>
                  <a:pt x="7802" y="200436"/>
                </a:lnTo>
                <a:lnTo>
                  <a:pt x="29504" y="242255"/>
                </a:lnTo>
                <a:lnTo>
                  <a:pt x="62544" y="275295"/>
                </a:lnTo>
                <a:lnTo>
                  <a:pt x="104363" y="296997"/>
                </a:lnTo>
                <a:lnTo>
                  <a:pt x="152400" y="304800"/>
                </a:lnTo>
                <a:lnTo>
                  <a:pt x="200436" y="296997"/>
                </a:lnTo>
                <a:lnTo>
                  <a:pt x="242255" y="275295"/>
                </a:lnTo>
                <a:lnTo>
                  <a:pt x="275295" y="242255"/>
                </a:lnTo>
                <a:lnTo>
                  <a:pt x="296997" y="200436"/>
                </a:lnTo>
                <a:lnTo>
                  <a:pt x="304800" y="152400"/>
                </a:lnTo>
                <a:lnTo>
                  <a:pt x="296997" y="104363"/>
                </a:lnTo>
                <a:lnTo>
                  <a:pt x="275295" y="62544"/>
                </a:lnTo>
                <a:lnTo>
                  <a:pt x="242255" y="29504"/>
                </a:lnTo>
                <a:lnTo>
                  <a:pt x="200436" y="7802"/>
                </a:lnTo>
                <a:lnTo>
                  <a:pt x="15240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17">
            <a:extLst>
              <a:ext uri="{FF2B5EF4-FFF2-40B4-BE49-F238E27FC236}">
                <a16:creationId xmlns:a16="http://schemas.microsoft.com/office/drawing/2014/main" id="{5CD3175A-3F61-43CB-A2DA-259934ED5ADA}"/>
              </a:ext>
            </a:extLst>
          </p:cNvPr>
          <p:cNvSpPr txBox="1"/>
          <p:nvPr/>
        </p:nvSpPr>
        <p:spPr>
          <a:xfrm>
            <a:off x="1375353" y="2064758"/>
            <a:ext cx="5041265" cy="742511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1588770" algn="l"/>
                <a:tab pos="3272790" algn="l"/>
              </a:tabLst>
            </a:pPr>
            <a:r>
              <a:rPr sz="1700" b="1" spc="-35" dirty="0">
                <a:latin typeface="楷体_GB2312" panose="02010609030101010101" pitchFamily="49" charset="-122"/>
                <a:ea typeface="楷体_GB2312" panose="02010609030101010101" pitchFamily="49" charset="-122"/>
                <a:cs typeface="宋体"/>
              </a:rPr>
              <a:t>课程</a:t>
            </a:r>
            <a:r>
              <a:rPr sz="1700" b="1" spc="-20" dirty="0">
                <a:latin typeface="楷体_GB2312" panose="02010609030101010101" pitchFamily="49" charset="-122"/>
                <a:ea typeface="楷体_GB2312" panose="02010609030101010101" pitchFamily="49" charset="-122"/>
                <a:cs typeface="宋体"/>
              </a:rPr>
              <a:t>号	</a:t>
            </a:r>
            <a:r>
              <a:rPr sz="1700" b="1" spc="-35" dirty="0">
                <a:latin typeface="楷体_GB2312" panose="02010609030101010101" pitchFamily="49" charset="-122"/>
                <a:ea typeface="楷体_GB2312" panose="02010609030101010101" pitchFamily="49" charset="-122"/>
                <a:cs typeface="宋体"/>
              </a:rPr>
              <a:t>课程名</a:t>
            </a:r>
            <a:r>
              <a:rPr sz="1700" b="1" spc="-20" dirty="0">
                <a:latin typeface="楷体_GB2312" panose="02010609030101010101" pitchFamily="49" charset="-122"/>
                <a:ea typeface="楷体_GB2312" panose="02010609030101010101" pitchFamily="49" charset="-122"/>
                <a:cs typeface="宋体"/>
              </a:rPr>
              <a:t>称	</a:t>
            </a:r>
            <a:r>
              <a:rPr sz="1700" b="1" spc="-35" dirty="0">
                <a:latin typeface="楷体_GB2312" panose="02010609030101010101" pitchFamily="49" charset="-122"/>
                <a:ea typeface="楷体_GB2312" panose="02010609030101010101" pitchFamily="49" charset="-122"/>
                <a:cs typeface="宋体"/>
              </a:rPr>
              <a:t>预修课程</a:t>
            </a:r>
            <a:endParaRPr sz="1700" dirty="0">
              <a:latin typeface="楷体_GB2312" panose="02010609030101010101" pitchFamily="49" charset="-122"/>
              <a:ea typeface="楷体_GB2312" panose="02010609030101010101" pitchFamily="49" charset="-122"/>
              <a:cs typeface="宋体"/>
            </a:endParaRPr>
          </a:p>
          <a:p>
            <a:pPr>
              <a:lnSpc>
                <a:spcPct val="100000"/>
              </a:lnSpc>
            </a:pPr>
            <a:endParaRPr sz="1700" dirty="0">
              <a:latin typeface="楷体_GB2312" panose="02010609030101010101" pitchFamily="49" charset="-122"/>
              <a:ea typeface="楷体_GB2312" panose="02010609030101010101" pitchFamily="49" charset="-122"/>
              <a:cs typeface="Times New Roman"/>
            </a:endParaRPr>
          </a:p>
          <a:p>
            <a:pPr>
              <a:lnSpc>
                <a:spcPct val="100000"/>
              </a:lnSpc>
            </a:pPr>
            <a:endParaRPr sz="1350" dirty="0">
              <a:latin typeface="楷体_GB2312" panose="02010609030101010101" pitchFamily="49" charset="-122"/>
              <a:ea typeface="楷体_GB2312" panose="02010609030101010101" pitchFamily="49" charset="-122"/>
              <a:cs typeface="Times New Roman"/>
            </a:endParaRPr>
          </a:p>
        </p:txBody>
      </p:sp>
      <p:sp>
        <p:nvSpPr>
          <p:cNvPr id="26" name="object 18">
            <a:extLst>
              <a:ext uri="{FF2B5EF4-FFF2-40B4-BE49-F238E27FC236}">
                <a16:creationId xmlns:a16="http://schemas.microsoft.com/office/drawing/2014/main" id="{8BEADF26-1C0F-4E85-91C7-73FBC9EF48ED}"/>
              </a:ext>
            </a:extLst>
          </p:cNvPr>
          <p:cNvSpPr/>
          <p:nvPr/>
        </p:nvSpPr>
        <p:spPr>
          <a:xfrm>
            <a:off x="7846406" y="5010208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363" y="7802"/>
                </a:lnTo>
                <a:lnTo>
                  <a:pt x="62544" y="29504"/>
                </a:lnTo>
                <a:lnTo>
                  <a:pt x="29504" y="62544"/>
                </a:lnTo>
                <a:lnTo>
                  <a:pt x="7802" y="104363"/>
                </a:lnTo>
                <a:lnTo>
                  <a:pt x="0" y="152400"/>
                </a:lnTo>
                <a:lnTo>
                  <a:pt x="7802" y="200436"/>
                </a:lnTo>
                <a:lnTo>
                  <a:pt x="29504" y="242255"/>
                </a:lnTo>
                <a:lnTo>
                  <a:pt x="62544" y="275295"/>
                </a:lnTo>
                <a:lnTo>
                  <a:pt x="104363" y="296997"/>
                </a:lnTo>
                <a:lnTo>
                  <a:pt x="152400" y="304800"/>
                </a:lnTo>
                <a:lnTo>
                  <a:pt x="200436" y="296997"/>
                </a:lnTo>
                <a:lnTo>
                  <a:pt x="242255" y="275295"/>
                </a:lnTo>
                <a:lnTo>
                  <a:pt x="275295" y="242255"/>
                </a:lnTo>
                <a:lnTo>
                  <a:pt x="296997" y="200436"/>
                </a:lnTo>
                <a:lnTo>
                  <a:pt x="304800" y="152400"/>
                </a:lnTo>
                <a:lnTo>
                  <a:pt x="296997" y="104363"/>
                </a:lnTo>
                <a:lnTo>
                  <a:pt x="275295" y="62544"/>
                </a:lnTo>
                <a:lnTo>
                  <a:pt x="242255" y="29504"/>
                </a:lnTo>
                <a:lnTo>
                  <a:pt x="200436" y="7802"/>
                </a:lnTo>
                <a:lnTo>
                  <a:pt x="15240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19">
            <a:extLst>
              <a:ext uri="{FF2B5EF4-FFF2-40B4-BE49-F238E27FC236}">
                <a16:creationId xmlns:a16="http://schemas.microsoft.com/office/drawing/2014/main" id="{F8F7384B-A949-454F-99F8-36300E6F27C1}"/>
              </a:ext>
            </a:extLst>
          </p:cNvPr>
          <p:cNvSpPr/>
          <p:nvPr/>
        </p:nvSpPr>
        <p:spPr>
          <a:xfrm>
            <a:off x="7263824" y="3511312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363" y="7802"/>
                </a:lnTo>
                <a:lnTo>
                  <a:pt x="62544" y="29504"/>
                </a:lnTo>
                <a:lnTo>
                  <a:pt x="29504" y="62544"/>
                </a:lnTo>
                <a:lnTo>
                  <a:pt x="7802" y="104363"/>
                </a:lnTo>
                <a:lnTo>
                  <a:pt x="0" y="152400"/>
                </a:lnTo>
                <a:lnTo>
                  <a:pt x="7802" y="200436"/>
                </a:lnTo>
                <a:lnTo>
                  <a:pt x="29504" y="242255"/>
                </a:lnTo>
                <a:lnTo>
                  <a:pt x="62544" y="275295"/>
                </a:lnTo>
                <a:lnTo>
                  <a:pt x="104363" y="296997"/>
                </a:lnTo>
                <a:lnTo>
                  <a:pt x="152400" y="304800"/>
                </a:lnTo>
                <a:lnTo>
                  <a:pt x="200436" y="296997"/>
                </a:lnTo>
                <a:lnTo>
                  <a:pt x="242255" y="275295"/>
                </a:lnTo>
                <a:lnTo>
                  <a:pt x="275295" y="242255"/>
                </a:lnTo>
                <a:lnTo>
                  <a:pt x="296997" y="200436"/>
                </a:lnTo>
                <a:lnTo>
                  <a:pt x="304800" y="152400"/>
                </a:lnTo>
                <a:lnTo>
                  <a:pt x="296997" y="104363"/>
                </a:lnTo>
                <a:lnTo>
                  <a:pt x="275295" y="62544"/>
                </a:lnTo>
                <a:lnTo>
                  <a:pt x="242255" y="29504"/>
                </a:lnTo>
                <a:lnTo>
                  <a:pt x="200436" y="7802"/>
                </a:lnTo>
                <a:lnTo>
                  <a:pt x="15240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0">
            <a:extLst>
              <a:ext uri="{FF2B5EF4-FFF2-40B4-BE49-F238E27FC236}">
                <a16:creationId xmlns:a16="http://schemas.microsoft.com/office/drawing/2014/main" id="{0A2D22DA-0AE6-468B-81FB-B7AED7DECC0F}"/>
              </a:ext>
            </a:extLst>
          </p:cNvPr>
          <p:cNvSpPr txBox="1"/>
          <p:nvPr/>
        </p:nvSpPr>
        <p:spPr>
          <a:xfrm>
            <a:off x="7299136" y="3526043"/>
            <a:ext cx="23876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 spc="-5" dirty="0">
                <a:latin typeface="Courier New"/>
                <a:cs typeface="Courier New"/>
              </a:rPr>
              <a:t>C8</a:t>
            </a:r>
            <a:endParaRPr sz="1400" dirty="0">
              <a:latin typeface="Courier New"/>
              <a:cs typeface="Courier New"/>
            </a:endParaRPr>
          </a:p>
        </p:txBody>
      </p:sp>
      <p:sp>
        <p:nvSpPr>
          <p:cNvPr id="29" name="object 21">
            <a:extLst>
              <a:ext uri="{FF2B5EF4-FFF2-40B4-BE49-F238E27FC236}">
                <a16:creationId xmlns:a16="http://schemas.microsoft.com/office/drawing/2014/main" id="{D6DC512C-A4BC-49F3-AEF8-D79F87C64DE9}"/>
              </a:ext>
            </a:extLst>
          </p:cNvPr>
          <p:cNvSpPr/>
          <p:nvPr/>
        </p:nvSpPr>
        <p:spPr>
          <a:xfrm>
            <a:off x="7263824" y="4273312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363" y="7802"/>
                </a:lnTo>
                <a:lnTo>
                  <a:pt x="62544" y="29504"/>
                </a:lnTo>
                <a:lnTo>
                  <a:pt x="29504" y="62544"/>
                </a:lnTo>
                <a:lnTo>
                  <a:pt x="7802" y="104363"/>
                </a:lnTo>
                <a:lnTo>
                  <a:pt x="0" y="152400"/>
                </a:lnTo>
                <a:lnTo>
                  <a:pt x="7802" y="200436"/>
                </a:lnTo>
                <a:lnTo>
                  <a:pt x="29504" y="242255"/>
                </a:lnTo>
                <a:lnTo>
                  <a:pt x="62544" y="275295"/>
                </a:lnTo>
                <a:lnTo>
                  <a:pt x="104363" y="296997"/>
                </a:lnTo>
                <a:lnTo>
                  <a:pt x="152400" y="304800"/>
                </a:lnTo>
                <a:lnTo>
                  <a:pt x="200436" y="296997"/>
                </a:lnTo>
                <a:lnTo>
                  <a:pt x="242255" y="275295"/>
                </a:lnTo>
                <a:lnTo>
                  <a:pt x="275295" y="242255"/>
                </a:lnTo>
                <a:lnTo>
                  <a:pt x="296997" y="200436"/>
                </a:lnTo>
                <a:lnTo>
                  <a:pt x="304800" y="152400"/>
                </a:lnTo>
                <a:lnTo>
                  <a:pt x="296997" y="104363"/>
                </a:lnTo>
                <a:lnTo>
                  <a:pt x="275295" y="62544"/>
                </a:lnTo>
                <a:lnTo>
                  <a:pt x="242255" y="29504"/>
                </a:lnTo>
                <a:lnTo>
                  <a:pt x="200436" y="7802"/>
                </a:lnTo>
                <a:lnTo>
                  <a:pt x="15240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22">
            <a:extLst>
              <a:ext uri="{FF2B5EF4-FFF2-40B4-BE49-F238E27FC236}">
                <a16:creationId xmlns:a16="http://schemas.microsoft.com/office/drawing/2014/main" id="{6B2F09F5-E283-467E-84B6-33177D81C199}"/>
              </a:ext>
            </a:extLst>
          </p:cNvPr>
          <p:cNvSpPr txBox="1"/>
          <p:nvPr/>
        </p:nvSpPr>
        <p:spPr>
          <a:xfrm>
            <a:off x="7299136" y="4288043"/>
            <a:ext cx="23876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 spc="-5" dirty="0">
                <a:latin typeface="Courier New"/>
                <a:cs typeface="Courier New"/>
              </a:rPr>
              <a:t>C4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31" name="object 23">
            <a:extLst>
              <a:ext uri="{FF2B5EF4-FFF2-40B4-BE49-F238E27FC236}">
                <a16:creationId xmlns:a16="http://schemas.microsoft.com/office/drawing/2014/main" id="{3BB311ED-8C6B-4C79-9ABA-8AE2828608E2}"/>
              </a:ext>
            </a:extLst>
          </p:cNvPr>
          <p:cNvSpPr/>
          <p:nvPr/>
        </p:nvSpPr>
        <p:spPr>
          <a:xfrm>
            <a:off x="7908389" y="2659953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363" y="7802"/>
                </a:lnTo>
                <a:lnTo>
                  <a:pt x="62544" y="29504"/>
                </a:lnTo>
                <a:lnTo>
                  <a:pt x="29504" y="62544"/>
                </a:lnTo>
                <a:lnTo>
                  <a:pt x="7802" y="104363"/>
                </a:lnTo>
                <a:lnTo>
                  <a:pt x="0" y="152400"/>
                </a:lnTo>
                <a:lnTo>
                  <a:pt x="7802" y="200436"/>
                </a:lnTo>
                <a:lnTo>
                  <a:pt x="29504" y="242255"/>
                </a:lnTo>
                <a:lnTo>
                  <a:pt x="62544" y="275295"/>
                </a:lnTo>
                <a:lnTo>
                  <a:pt x="104363" y="296997"/>
                </a:lnTo>
                <a:lnTo>
                  <a:pt x="152400" y="304800"/>
                </a:lnTo>
                <a:lnTo>
                  <a:pt x="200436" y="296997"/>
                </a:lnTo>
                <a:lnTo>
                  <a:pt x="242255" y="275295"/>
                </a:lnTo>
                <a:lnTo>
                  <a:pt x="275295" y="242255"/>
                </a:lnTo>
                <a:lnTo>
                  <a:pt x="296997" y="200436"/>
                </a:lnTo>
                <a:lnTo>
                  <a:pt x="304800" y="152400"/>
                </a:lnTo>
                <a:lnTo>
                  <a:pt x="296997" y="104363"/>
                </a:lnTo>
                <a:lnTo>
                  <a:pt x="275295" y="62544"/>
                </a:lnTo>
                <a:lnTo>
                  <a:pt x="242255" y="29504"/>
                </a:lnTo>
                <a:lnTo>
                  <a:pt x="200436" y="7802"/>
                </a:lnTo>
                <a:lnTo>
                  <a:pt x="15240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24">
            <a:extLst>
              <a:ext uri="{FF2B5EF4-FFF2-40B4-BE49-F238E27FC236}">
                <a16:creationId xmlns:a16="http://schemas.microsoft.com/office/drawing/2014/main" id="{BF763192-50E9-4807-B19B-732332719BB0}"/>
              </a:ext>
            </a:extLst>
          </p:cNvPr>
          <p:cNvSpPr txBox="1"/>
          <p:nvPr/>
        </p:nvSpPr>
        <p:spPr>
          <a:xfrm>
            <a:off x="7943701" y="2674685"/>
            <a:ext cx="23876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 spc="-5" dirty="0">
                <a:latin typeface="Courier New"/>
                <a:cs typeface="Courier New"/>
              </a:rPr>
              <a:t>C3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34" name="object 26">
            <a:extLst>
              <a:ext uri="{FF2B5EF4-FFF2-40B4-BE49-F238E27FC236}">
                <a16:creationId xmlns:a16="http://schemas.microsoft.com/office/drawing/2014/main" id="{F48CBF4C-30B8-465A-8E69-AB2C1D230BF8}"/>
              </a:ext>
            </a:extLst>
          </p:cNvPr>
          <p:cNvSpPr/>
          <p:nvPr/>
        </p:nvSpPr>
        <p:spPr>
          <a:xfrm>
            <a:off x="7635681" y="2875345"/>
            <a:ext cx="233171" cy="1569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27">
            <a:extLst>
              <a:ext uri="{FF2B5EF4-FFF2-40B4-BE49-F238E27FC236}">
                <a16:creationId xmlns:a16="http://schemas.microsoft.com/office/drawing/2014/main" id="{C6C5F8F9-BDBD-4331-AE5B-0D25AF77B336}"/>
              </a:ext>
            </a:extLst>
          </p:cNvPr>
          <p:cNvSpPr/>
          <p:nvPr/>
        </p:nvSpPr>
        <p:spPr>
          <a:xfrm>
            <a:off x="7875245" y="31876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363" y="7802"/>
                </a:lnTo>
                <a:lnTo>
                  <a:pt x="62544" y="29504"/>
                </a:lnTo>
                <a:lnTo>
                  <a:pt x="29504" y="62544"/>
                </a:lnTo>
                <a:lnTo>
                  <a:pt x="7802" y="104363"/>
                </a:lnTo>
                <a:lnTo>
                  <a:pt x="0" y="152400"/>
                </a:lnTo>
                <a:lnTo>
                  <a:pt x="7802" y="200436"/>
                </a:lnTo>
                <a:lnTo>
                  <a:pt x="29504" y="242255"/>
                </a:lnTo>
                <a:lnTo>
                  <a:pt x="62544" y="275295"/>
                </a:lnTo>
                <a:lnTo>
                  <a:pt x="104363" y="296997"/>
                </a:lnTo>
                <a:lnTo>
                  <a:pt x="152400" y="304800"/>
                </a:lnTo>
                <a:lnTo>
                  <a:pt x="200436" y="296997"/>
                </a:lnTo>
                <a:lnTo>
                  <a:pt x="242255" y="275295"/>
                </a:lnTo>
                <a:lnTo>
                  <a:pt x="275295" y="242255"/>
                </a:lnTo>
                <a:lnTo>
                  <a:pt x="296997" y="200436"/>
                </a:lnTo>
                <a:lnTo>
                  <a:pt x="304800" y="152400"/>
                </a:lnTo>
                <a:lnTo>
                  <a:pt x="296997" y="104363"/>
                </a:lnTo>
                <a:lnTo>
                  <a:pt x="275295" y="62544"/>
                </a:lnTo>
                <a:lnTo>
                  <a:pt x="242255" y="29504"/>
                </a:lnTo>
                <a:lnTo>
                  <a:pt x="200436" y="7802"/>
                </a:lnTo>
                <a:lnTo>
                  <a:pt x="15240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28">
            <a:extLst>
              <a:ext uri="{FF2B5EF4-FFF2-40B4-BE49-F238E27FC236}">
                <a16:creationId xmlns:a16="http://schemas.microsoft.com/office/drawing/2014/main" id="{D5A333C7-420B-43DC-9B10-5CDFBCB9AA58}"/>
              </a:ext>
            </a:extLst>
          </p:cNvPr>
          <p:cNvSpPr txBox="1"/>
          <p:nvPr/>
        </p:nvSpPr>
        <p:spPr>
          <a:xfrm>
            <a:off x="7908389" y="5060623"/>
            <a:ext cx="390646" cy="243656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sz="1400" b="1" spc="-5" dirty="0">
                <a:latin typeface="Courier New"/>
                <a:cs typeface="Courier New"/>
              </a:rPr>
              <a:t>C2</a:t>
            </a:r>
            <a:endParaRPr sz="1400" dirty="0">
              <a:latin typeface="Courier New"/>
              <a:cs typeface="Courier New"/>
            </a:endParaRPr>
          </a:p>
        </p:txBody>
      </p:sp>
      <p:sp>
        <p:nvSpPr>
          <p:cNvPr id="37" name="object 29">
            <a:extLst>
              <a:ext uri="{FF2B5EF4-FFF2-40B4-BE49-F238E27FC236}">
                <a16:creationId xmlns:a16="http://schemas.microsoft.com/office/drawing/2014/main" id="{9C769ABF-EB65-4DEC-9701-BEF4F4AF2EDA}"/>
              </a:ext>
            </a:extLst>
          </p:cNvPr>
          <p:cNvSpPr/>
          <p:nvPr/>
        </p:nvSpPr>
        <p:spPr>
          <a:xfrm>
            <a:off x="7641317" y="3050439"/>
            <a:ext cx="233172" cy="1569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0">
            <a:extLst>
              <a:ext uri="{FF2B5EF4-FFF2-40B4-BE49-F238E27FC236}">
                <a16:creationId xmlns:a16="http://schemas.microsoft.com/office/drawing/2014/main" id="{84936606-734B-40E6-82DA-F34EEBF24B94}"/>
              </a:ext>
            </a:extLst>
          </p:cNvPr>
          <p:cNvSpPr/>
          <p:nvPr/>
        </p:nvSpPr>
        <p:spPr>
          <a:xfrm>
            <a:off x="8604838" y="2651206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363" y="7802"/>
                </a:lnTo>
                <a:lnTo>
                  <a:pt x="62544" y="29504"/>
                </a:lnTo>
                <a:lnTo>
                  <a:pt x="29504" y="62544"/>
                </a:lnTo>
                <a:lnTo>
                  <a:pt x="7802" y="104363"/>
                </a:lnTo>
                <a:lnTo>
                  <a:pt x="0" y="152400"/>
                </a:lnTo>
                <a:lnTo>
                  <a:pt x="7802" y="200436"/>
                </a:lnTo>
                <a:lnTo>
                  <a:pt x="29504" y="242255"/>
                </a:lnTo>
                <a:lnTo>
                  <a:pt x="62544" y="275295"/>
                </a:lnTo>
                <a:lnTo>
                  <a:pt x="104363" y="296997"/>
                </a:lnTo>
                <a:lnTo>
                  <a:pt x="152400" y="304800"/>
                </a:lnTo>
                <a:lnTo>
                  <a:pt x="200436" y="296997"/>
                </a:lnTo>
                <a:lnTo>
                  <a:pt x="242255" y="275295"/>
                </a:lnTo>
                <a:lnTo>
                  <a:pt x="275295" y="242255"/>
                </a:lnTo>
                <a:lnTo>
                  <a:pt x="296997" y="200436"/>
                </a:lnTo>
                <a:lnTo>
                  <a:pt x="304800" y="152400"/>
                </a:lnTo>
                <a:lnTo>
                  <a:pt x="296997" y="104363"/>
                </a:lnTo>
                <a:lnTo>
                  <a:pt x="275295" y="62544"/>
                </a:lnTo>
                <a:lnTo>
                  <a:pt x="242255" y="29504"/>
                </a:lnTo>
                <a:lnTo>
                  <a:pt x="200436" y="7802"/>
                </a:lnTo>
                <a:lnTo>
                  <a:pt x="15240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1">
            <a:extLst>
              <a:ext uri="{FF2B5EF4-FFF2-40B4-BE49-F238E27FC236}">
                <a16:creationId xmlns:a16="http://schemas.microsoft.com/office/drawing/2014/main" id="{C4370671-9CEA-4042-93E5-97A5DD90B05F}"/>
              </a:ext>
            </a:extLst>
          </p:cNvPr>
          <p:cNvSpPr txBox="1"/>
          <p:nvPr/>
        </p:nvSpPr>
        <p:spPr>
          <a:xfrm>
            <a:off x="8640150" y="2665938"/>
            <a:ext cx="23876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 spc="-5" dirty="0">
                <a:latin typeface="Courier New"/>
                <a:cs typeface="Courier New"/>
              </a:rPr>
              <a:t>C7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40" name="object 32">
            <a:extLst>
              <a:ext uri="{FF2B5EF4-FFF2-40B4-BE49-F238E27FC236}">
                <a16:creationId xmlns:a16="http://schemas.microsoft.com/office/drawing/2014/main" id="{7A84F258-4C3C-4863-ADEC-0C40732BFD50}"/>
              </a:ext>
            </a:extLst>
          </p:cNvPr>
          <p:cNvSpPr/>
          <p:nvPr/>
        </p:nvSpPr>
        <p:spPr>
          <a:xfrm>
            <a:off x="8295466" y="2765506"/>
            <a:ext cx="309880" cy="76200"/>
          </a:xfrm>
          <a:custGeom>
            <a:avLst/>
            <a:gdLst/>
            <a:ahLst/>
            <a:cxnLst/>
            <a:rect l="l" t="t" r="r" b="b"/>
            <a:pathLst>
              <a:path w="309879" h="76200">
                <a:moveTo>
                  <a:pt x="250698" y="38099"/>
                </a:moveTo>
                <a:lnTo>
                  <a:pt x="249174" y="35051"/>
                </a:lnTo>
                <a:lnTo>
                  <a:pt x="246126" y="33527"/>
                </a:lnTo>
                <a:lnTo>
                  <a:pt x="4572" y="33527"/>
                </a:lnTo>
                <a:lnTo>
                  <a:pt x="1524" y="35051"/>
                </a:lnTo>
                <a:lnTo>
                  <a:pt x="0" y="38099"/>
                </a:lnTo>
                <a:lnTo>
                  <a:pt x="1524" y="41147"/>
                </a:lnTo>
                <a:lnTo>
                  <a:pt x="4572" y="42671"/>
                </a:lnTo>
                <a:lnTo>
                  <a:pt x="246126" y="42671"/>
                </a:lnTo>
                <a:lnTo>
                  <a:pt x="249174" y="41147"/>
                </a:lnTo>
                <a:lnTo>
                  <a:pt x="250698" y="38099"/>
                </a:lnTo>
                <a:close/>
              </a:path>
              <a:path w="309879" h="76200">
                <a:moveTo>
                  <a:pt x="309372" y="38099"/>
                </a:moveTo>
                <a:lnTo>
                  <a:pt x="233172" y="0"/>
                </a:lnTo>
                <a:lnTo>
                  <a:pt x="233172" y="33527"/>
                </a:lnTo>
                <a:lnTo>
                  <a:pt x="246126" y="33527"/>
                </a:lnTo>
                <a:lnTo>
                  <a:pt x="249174" y="35051"/>
                </a:lnTo>
                <a:lnTo>
                  <a:pt x="250698" y="38099"/>
                </a:lnTo>
                <a:lnTo>
                  <a:pt x="250698" y="67436"/>
                </a:lnTo>
                <a:lnTo>
                  <a:pt x="309372" y="38099"/>
                </a:lnTo>
                <a:close/>
              </a:path>
              <a:path w="309879" h="76200">
                <a:moveTo>
                  <a:pt x="250698" y="67436"/>
                </a:moveTo>
                <a:lnTo>
                  <a:pt x="250698" y="38099"/>
                </a:lnTo>
                <a:lnTo>
                  <a:pt x="249174" y="41147"/>
                </a:lnTo>
                <a:lnTo>
                  <a:pt x="246126" y="42671"/>
                </a:lnTo>
                <a:lnTo>
                  <a:pt x="233172" y="42671"/>
                </a:lnTo>
                <a:lnTo>
                  <a:pt x="233172" y="76199"/>
                </a:lnTo>
                <a:lnTo>
                  <a:pt x="250698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33">
            <a:extLst>
              <a:ext uri="{FF2B5EF4-FFF2-40B4-BE49-F238E27FC236}">
                <a16:creationId xmlns:a16="http://schemas.microsoft.com/office/drawing/2014/main" id="{496DACA9-EB35-4B11-8B6B-1811CE2176E2}"/>
              </a:ext>
            </a:extLst>
          </p:cNvPr>
          <p:cNvSpPr/>
          <p:nvPr/>
        </p:nvSpPr>
        <p:spPr>
          <a:xfrm>
            <a:off x="9302479" y="2651798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363" y="7802"/>
                </a:lnTo>
                <a:lnTo>
                  <a:pt x="62544" y="29504"/>
                </a:lnTo>
                <a:lnTo>
                  <a:pt x="29504" y="62544"/>
                </a:lnTo>
                <a:lnTo>
                  <a:pt x="7802" y="104363"/>
                </a:lnTo>
                <a:lnTo>
                  <a:pt x="0" y="152400"/>
                </a:lnTo>
                <a:lnTo>
                  <a:pt x="7802" y="200436"/>
                </a:lnTo>
                <a:lnTo>
                  <a:pt x="29504" y="242255"/>
                </a:lnTo>
                <a:lnTo>
                  <a:pt x="62544" y="275295"/>
                </a:lnTo>
                <a:lnTo>
                  <a:pt x="104363" y="296997"/>
                </a:lnTo>
                <a:lnTo>
                  <a:pt x="152400" y="304800"/>
                </a:lnTo>
                <a:lnTo>
                  <a:pt x="200436" y="296997"/>
                </a:lnTo>
                <a:lnTo>
                  <a:pt x="242255" y="275295"/>
                </a:lnTo>
                <a:lnTo>
                  <a:pt x="275295" y="242255"/>
                </a:lnTo>
                <a:lnTo>
                  <a:pt x="296997" y="200436"/>
                </a:lnTo>
                <a:lnTo>
                  <a:pt x="304800" y="152400"/>
                </a:lnTo>
                <a:lnTo>
                  <a:pt x="296997" y="104363"/>
                </a:lnTo>
                <a:lnTo>
                  <a:pt x="275295" y="62544"/>
                </a:lnTo>
                <a:lnTo>
                  <a:pt x="242255" y="29504"/>
                </a:lnTo>
                <a:lnTo>
                  <a:pt x="200436" y="7802"/>
                </a:lnTo>
                <a:lnTo>
                  <a:pt x="15240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34">
            <a:extLst>
              <a:ext uri="{FF2B5EF4-FFF2-40B4-BE49-F238E27FC236}">
                <a16:creationId xmlns:a16="http://schemas.microsoft.com/office/drawing/2014/main" id="{F590EBCD-E271-41EB-A080-E042B05FF850}"/>
              </a:ext>
            </a:extLst>
          </p:cNvPr>
          <p:cNvSpPr txBox="1"/>
          <p:nvPr/>
        </p:nvSpPr>
        <p:spPr>
          <a:xfrm>
            <a:off x="9283689" y="2666530"/>
            <a:ext cx="34544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 spc="-5" dirty="0">
                <a:latin typeface="Courier New"/>
                <a:cs typeface="Courier New"/>
              </a:rPr>
              <a:t>C12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43" name="object 35">
            <a:extLst>
              <a:ext uri="{FF2B5EF4-FFF2-40B4-BE49-F238E27FC236}">
                <a16:creationId xmlns:a16="http://schemas.microsoft.com/office/drawing/2014/main" id="{75BDAF77-12DF-41DE-B6A2-A91620F6C79A}"/>
              </a:ext>
            </a:extLst>
          </p:cNvPr>
          <p:cNvSpPr/>
          <p:nvPr/>
        </p:nvSpPr>
        <p:spPr>
          <a:xfrm>
            <a:off x="8916907" y="2766098"/>
            <a:ext cx="386080" cy="76200"/>
          </a:xfrm>
          <a:custGeom>
            <a:avLst/>
            <a:gdLst/>
            <a:ahLst/>
            <a:cxnLst/>
            <a:rect l="l" t="t" r="r" b="b"/>
            <a:pathLst>
              <a:path w="386079" h="76200">
                <a:moveTo>
                  <a:pt x="326898" y="38099"/>
                </a:moveTo>
                <a:lnTo>
                  <a:pt x="325374" y="35051"/>
                </a:lnTo>
                <a:lnTo>
                  <a:pt x="322326" y="33527"/>
                </a:lnTo>
                <a:lnTo>
                  <a:pt x="4572" y="33527"/>
                </a:lnTo>
                <a:lnTo>
                  <a:pt x="1524" y="35051"/>
                </a:lnTo>
                <a:lnTo>
                  <a:pt x="0" y="38099"/>
                </a:lnTo>
                <a:lnTo>
                  <a:pt x="1524" y="41147"/>
                </a:lnTo>
                <a:lnTo>
                  <a:pt x="4572" y="42671"/>
                </a:lnTo>
                <a:lnTo>
                  <a:pt x="322326" y="42671"/>
                </a:lnTo>
                <a:lnTo>
                  <a:pt x="325374" y="41147"/>
                </a:lnTo>
                <a:lnTo>
                  <a:pt x="326898" y="38099"/>
                </a:lnTo>
                <a:close/>
              </a:path>
              <a:path w="386079" h="76200">
                <a:moveTo>
                  <a:pt x="385572" y="38099"/>
                </a:moveTo>
                <a:lnTo>
                  <a:pt x="309372" y="0"/>
                </a:lnTo>
                <a:lnTo>
                  <a:pt x="309372" y="33527"/>
                </a:lnTo>
                <a:lnTo>
                  <a:pt x="322326" y="33527"/>
                </a:lnTo>
                <a:lnTo>
                  <a:pt x="325374" y="35051"/>
                </a:lnTo>
                <a:lnTo>
                  <a:pt x="326898" y="38099"/>
                </a:lnTo>
                <a:lnTo>
                  <a:pt x="326898" y="67436"/>
                </a:lnTo>
                <a:lnTo>
                  <a:pt x="385572" y="38099"/>
                </a:lnTo>
                <a:close/>
              </a:path>
              <a:path w="386079" h="76200">
                <a:moveTo>
                  <a:pt x="326898" y="67436"/>
                </a:moveTo>
                <a:lnTo>
                  <a:pt x="326898" y="38099"/>
                </a:lnTo>
                <a:lnTo>
                  <a:pt x="325374" y="41147"/>
                </a:lnTo>
                <a:lnTo>
                  <a:pt x="322326" y="42671"/>
                </a:lnTo>
                <a:lnTo>
                  <a:pt x="309372" y="42671"/>
                </a:lnTo>
                <a:lnTo>
                  <a:pt x="309372" y="76199"/>
                </a:lnTo>
                <a:lnTo>
                  <a:pt x="326898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36">
            <a:extLst>
              <a:ext uri="{FF2B5EF4-FFF2-40B4-BE49-F238E27FC236}">
                <a16:creationId xmlns:a16="http://schemas.microsoft.com/office/drawing/2014/main" id="{1C1D6F01-5848-4638-AC6F-7874A3D9EA72}"/>
              </a:ext>
            </a:extLst>
          </p:cNvPr>
          <p:cNvSpPr/>
          <p:nvPr/>
        </p:nvSpPr>
        <p:spPr>
          <a:xfrm>
            <a:off x="9738801" y="3282903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363" y="7802"/>
                </a:lnTo>
                <a:lnTo>
                  <a:pt x="62544" y="29504"/>
                </a:lnTo>
                <a:lnTo>
                  <a:pt x="29504" y="62544"/>
                </a:lnTo>
                <a:lnTo>
                  <a:pt x="7802" y="104363"/>
                </a:lnTo>
                <a:lnTo>
                  <a:pt x="0" y="152400"/>
                </a:lnTo>
                <a:lnTo>
                  <a:pt x="7802" y="200436"/>
                </a:lnTo>
                <a:lnTo>
                  <a:pt x="29504" y="242255"/>
                </a:lnTo>
                <a:lnTo>
                  <a:pt x="62544" y="275295"/>
                </a:lnTo>
                <a:lnTo>
                  <a:pt x="104363" y="296997"/>
                </a:lnTo>
                <a:lnTo>
                  <a:pt x="152400" y="304800"/>
                </a:lnTo>
                <a:lnTo>
                  <a:pt x="200436" y="296997"/>
                </a:lnTo>
                <a:lnTo>
                  <a:pt x="242255" y="275295"/>
                </a:lnTo>
                <a:lnTo>
                  <a:pt x="275295" y="242255"/>
                </a:lnTo>
                <a:lnTo>
                  <a:pt x="296997" y="200436"/>
                </a:lnTo>
                <a:lnTo>
                  <a:pt x="304800" y="152400"/>
                </a:lnTo>
                <a:lnTo>
                  <a:pt x="296997" y="104363"/>
                </a:lnTo>
                <a:lnTo>
                  <a:pt x="275295" y="62544"/>
                </a:lnTo>
                <a:lnTo>
                  <a:pt x="242255" y="29504"/>
                </a:lnTo>
                <a:lnTo>
                  <a:pt x="200436" y="7802"/>
                </a:lnTo>
                <a:lnTo>
                  <a:pt x="15240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37">
            <a:extLst>
              <a:ext uri="{FF2B5EF4-FFF2-40B4-BE49-F238E27FC236}">
                <a16:creationId xmlns:a16="http://schemas.microsoft.com/office/drawing/2014/main" id="{4CE2C7E4-29E1-41EB-A83E-76F9A5872E30}"/>
              </a:ext>
            </a:extLst>
          </p:cNvPr>
          <p:cNvSpPr txBox="1"/>
          <p:nvPr/>
        </p:nvSpPr>
        <p:spPr>
          <a:xfrm>
            <a:off x="9720011" y="3297635"/>
            <a:ext cx="34544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 spc="-5" dirty="0">
                <a:latin typeface="Courier New"/>
                <a:cs typeface="Courier New"/>
              </a:rPr>
              <a:t>C14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46" name="object 38">
            <a:extLst>
              <a:ext uri="{FF2B5EF4-FFF2-40B4-BE49-F238E27FC236}">
                <a16:creationId xmlns:a16="http://schemas.microsoft.com/office/drawing/2014/main" id="{28A2C031-C970-4A60-B904-8C64AA0A8EBC}"/>
              </a:ext>
            </a:extLst>
          </p:cNvPr>
          <p:cNvSpPr/>
          <p:nvPr/>
        </p:nvSpPr>
        <p:spPr>
          <a:xfrm>
            <a:off x="9353229" y="3397203"/>
            <a:ext cx="386080" cy="76200"/>
          </a:xfrm>
          <a:custGeom>
            <a:avLst/>
            <a:gdLst/>
            <a:ahLst/>
            <a:cxnLst/>
            <a:rect l="l" t="t" r="r" b="b"/>
            <a:pathLst>
              <a:path w="386079" h="76200">
                <a:moveTo>
                  <a:pt x="326898" y="38099"/>
                </a:moveTo>
                <a:lnTo>
                  <a:pt x="325374" y="35051"/>
                </a:lnTo>
                <a:lnTo>
                  <a:pt x="322326" y="33527"/>
                </a:lnTo>
                <a:lnTo>
                  <a:pt x="4572" y="33527"/>
                </a:lnTo>
                <a:lnTo>
                  <a:pt x="1524" y="35051"/>
                </a:lnTo>
                <a:lnTo>
                  <a:pt x="0" y="38099"/>
                </a:lnTo>
                <a:lnTo>
                  <a:pt x="1524" y="41147"/>
                </a:lnTo>
                <a:lnTo>
                  <a:pt x="4572" y="42671"/>
                </a:lnTo>
                <a:lnTo>
                  <a:pt x="322326" y="42671"/>
                </a:lnTo>
                <a:lnTo>
                  <a:pt x="325374" y="41147"/>
                </a:lnTo>
                <a:lnTo>
                  <a:pt x="326898" y="38099"/>
                </a:lnTo>
                <a:close/>
              </a:path>
              <a:path w="386079" h="76200">
                <a:moveTo>
                  <a:pt x="385572" y="38099"/>
                </a:moveTo>
                <a:lnTo>
                  <a:pt x="309372" y="0"/>
                </a:lnTo>
                <a:lnTo>
                  <a:pt x="309372" y="33527"/>
                </a:lnTo>
                <a:lnTo>
                  <a:pt x="322326" y="33527"/>
                </a:lnTo>
                <a:lnTo>
                  <a:pt x="325374" y="35051"/>
                </a:lnTo>
                <a:lnTo>
                  <a:pt x="326898" y="38099"/>
                </a:lnTo>
                <a:lnTo>
                  <a:pt x="326898" y="67436"/>
                </a:lnTo>
                <a:lnTo>
                  <a:pt x="385572" y="38099"/>
                </a:lnTo>
                <a:close/>
              </a:path>
              <a:path w="386079" h="76200">
                <a:moveTo>
                  <a:pt x="326898" y="67436"/>
                </a:moveTo>
                <a:lnTo>
                  <a:pt x="326898" y="38099"/>
                </a:lnTo>
                <a:lnTo>
                  <a:pt x="325374" y="41147"/>
                </a:lnTo>
                <a:lnTo>
                  <a:pt x="322326" y="42671"/>
                </a:lnTo>
                <a:lnTo>
                  <a:pt x="309372" y="42671"/>
                </a:lnTo>
                <a:lnTo>
                  <a:pt x="309372" y="76199"/>
                </a:lnTo>
                <a:lnTo>
                  <a:pt x="326898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39">
            <a:extLst>
              <a:ext uri="{FF2B5EF4-FFF2-40B4-BE49-F238E27FC236}">
                <a16:creationId xmlns:a16="http://schemas.microsoft.com/office/drawing/2014/main" id="{D5E06EF3-0C50-4A17-8879-BB8CD56BB4B0}"/>
              </a:ext>
            </a:extLst>
          </p:cNvPr>
          <p:cNvSpPr/>
          <p:nvPr/>
        </p:nvSpPr>
        <p:spPr>
          <a:xfrm>
            <a:off x="8001842" y="3551159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363" y="7802"/>
                </a:lnTo>
                <a:lnTo>
                  <a:pt x="62544" y="29504"/>
                </a:lnTo>
                <a:lnTo>
                  <a:pt x="29504" y="62544"/>
                </a:lnTo>
                <a:lnTo>
                  <a:pt x="7802" y="104363"/>
                </a:lnTo>
                <a:lnTo>
                  <a:pt x="0" y="152400"/>
                </a:lnTo>
                <a:lnTo>
                  <a:pt x="7802" y="200436"/>
                </a:lnTo>
                <a:lnTo>
                  <a:pt x="29504" y="242255"/>
                </a:lnTo>
                <a:lnTo>
                  <a:pt x="62544" y="275295"/>
                </a:lnTo>
                <a:lnTo>
                  <a:pt x="104363" y="296997"/>
                </a:lnTo>
                <a:lnTo>
                  <a:pt x="152400" y="304800"/>
                </a:lnTo>
                <a:lnTo>
                  <a:pt x="200436" y="296997"/>
                </a:lnTo>
                <a:lnTo>
                  <a:pt x="242255" y="275295"/>
                </a:lnTo>
                <a:lnTo>
                  <a:pt x="275295" y="242255"/>
                </a:lnTo>
                <a:lnTo>
                  <a:pt x="296997" y="200436"/>
                </a:lnTo>
                <a:lnTo>
                  <a:pt x="304800" y="152400"/>
                </a:lnTo>
                <a:lnTo>
                  <a:pt x="296997" y="104363"/>
                </a:lnTo>
                <a:lnTo>
                  <a:pt x="275295" y="62544"/>
                </a:lnTo>
                <a:lnTo>
                  <a:pt x="242255" y="29504"/>
                </a:lnTo>
                <a:lnTo>
                  <a:pt x="200436" y="7802"/>
                </a:lnTo>
                <a:lnTo>
                  <a:pt x="15240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0">
            <a:extLst>
              <a:ext uri="{FF2B5EF4-FFF2-40B4-BE49-F238E27FC236}">
                <a16:creationId xmlns:a16="http://schemas.microsoft.com/office/drawing/2014/main" id="{7DEA2E3B-7D8F-4FAC-A380-EA63A42EAEE0}"/>
              </a:ext>
            </a:extLst>
          </p:cNvPr>
          <p:cNvSpPr txBox="1"/>
          <p:nvPr/>
        </p:nvSpPr>
        <p:spPr>
          <a:xfrm>
            <a:off x="8037154" y="3565890"/>
            <a:ext cx="23876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 spc="-5" dirty="0">
                <a:latin typeface="Courier New"/>
                <a:cs typeface="Courier New"/>
              </a:rPr>
              <a:t>C9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49" name="object 41">
            <a:extLst>
              <a:ext uri="{FF2B5EF4-FFF2-40B4-BE49-F238E27FC236}">
                <a16:creationId xmlns:a16="http://schemas.microsoft.com/office/drawing/2014/main" id="{29F86757-4D6F-4A6E-84EC-A9F9BF21D1DF}"/>
              </a:ext>
            </a:extLst>
          </p:cNvPr>
          <p:cNvSpPr/>
          <p:nvPr/>
        </p:nvSpPr>
        <p:spPr>
          <a:xfrm>
            <a:off x="7691714" y="3609070"/>
            <a:ext cx="309880" cy="76200"/>
          </a:xfrm>
          <a:custGeom>
            <a:avLst/>
            <a:gdLst/>
            <a:ahLst/>
            <a:cxnLst/>
            <a:rect l="l" t="t" r="r" b="b"/>
            <a:pathLst>
              <a:path w="309879" h="76200">
                <a:moveTo>
                  <a:pt x="250698" y="38099"/>
                </a:moveTo>
                <a:lnTo>
                  <a:pt x="249174" y="35051"/>
                </a:lnTo>
                <a:lnTo>
                  <a:pt x="246126" y="33527"/>
                </a:lnTo>
                <a:lnTo>
                  <a:pt x="4572" y="33527"/>
                </a:lnTo>
                <a:lnTo>
                  <a:pt x="1524" y="35051"/>
                </a:lnTo>
                <a:lnTo>
                  <a:pt x="0" y="38099"/>
                </a:lnTo>
                <a:lnTo>
                  <a:pt x="1524" y="41147"/>
                </a:lnTo>
                <a:lnTo>
                  <a:pt x="4572" y="42671"/>
                </a:lnTo>
                <a:lnTo>
                  <a:pt x="246126" y="42671"/>
                </a:lnTo>
                <a:lnTo>
                  <a:pt x="249174" y="41147"/>
                </a:lnTo>
                <a:lnTo>
                  <a:pt x="250698" y="38099"/>
                </a:lnTo>
                <a:close/>
              </a:path>
              <a:path w="309879" h="76200">
                <a:moveTo>
                  <a:pt x="309372" y="38099"/>
                </a:moveTo>
                <a:lnTo>
                  <a:pt x="233172" y="0"/>
                </a:lnTo>
                <a:lnTo>
                  <a:pt x="233172" y="33527"/>
                </a:lnTo>
                <a:lnTo>
                  <a:pt x="246126" y="33527"/>
                </a:lnTo>
                <a:lnTo>
                  <a:pt x="249174" y="35051"/>
                </a:lnTo>
                <a:lnTo>
                  <a:pt x="250698" y="38099"/>
                </a:lnTo>
                <a:lnTo>
                  <a:pt x="250698" y="67436"/>
                </a:lnTo>
                <a:lnTo>
                  <a:pt x="309372" y="38099"/>
                </a:lnTo>
                <a:close/>
              </a:path>
              <a:path w="309879" h="76200">
                <a:moveTo>
                  <a:pt x="250698" y="67436"/>
                </a:moveTo>
                <a:lnTo>
                  <a:pt x="250698" y="38099"/>
                </a:lnTo>
                <a:lnTo>
                  <a:pt x="249174" y="41147"/>
                </a:lnTo>
                <a:lnTo>
                  <a:pt x="246126" y="42671"/>
                </a:lnTo>
                <a:lnTo>
                  <a:pt x="233172" y="42671"/>
                </a:lnTo>
                <a:lnTo>
                  <a:pt x="233172" y="76199"/>
                </a:lnTo>
                <a:lnTo>
                  <a:pt x="250698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42">
            <a:extLst>
              <a:ext uri="{FF2B5EF4-FFF2-40B4-BE49-F238E27FC236}">
                <a16:creationId xmlns:a16="http://schemas.microsoft.com/office/drawing/2014/main" id="{72C103BA-26F0-4E80-9E5E-CED3033D14F0}"/>
              </a:ext>
            </a:extLst>
          </p:cNvPr>
          <p:cNvSpPr/>
          <p:nvPr/>
        </p:nvSpPr>
        <p:spPr>
          <a:xfrm>
            <a:off x="9029119" y="3246359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363" y="7802"/>
                </a:lnTo>
                <a:lnTo>
                  <a:pt x="62544" y="29504"/>
                </a:lnTo>
                <a:lnTo>
                  <a:pt x="29504" y="62544"/>
                </a:lnTo>
                <a:lnTo>
                  <a:pt x="7802" y="104363"/>
                </a:lnTo>
                <a:lnTo>
                  <a:pt x="0" y="152400"/>
                </a:lnTo>
                <a:lnTo>
                  <a:pt x="7802" y="200436"/>
                </a:lnTo>
                <a:lnTo>
                  <a:pt x="29504" y="242255"/>
                </a:lnTo>
                <a:lnTo>
                  <a:pt x="62544" y="275295"/>
                </a:lnTo>
                <a:lnTo>
                  <a:pt x="104363" y="296997"/>
                </a:lnTo>
                <a:lnTo>
                  <a:pt x="152400" y="304800"/>
                </a:lnTo>
                <a:lnTo>
                  <a:pt x="200436" y="296997"/>
                </a:lnTo>
                <a:lnTo>
                  <a:pt x="242255" y="275295"/>
                </a:lnTo>
                <a:lnTo>
                  <a:pt x="275295" y="242255"/>
                </a:lnTo>
                <a:lnTo>
                  <a:pt x="296997" y="200436"/>
                </a:lnTo>
                <a:lnTo>
                  <a:pt x="304800" y="152400"/>
                </a:lnTo>
                <a:lnTo>
                  <a:pt x="296997" y="104363"/>
                </a:lnTo>
                <a:lnTo>
                  <a:pt x="275295" y="62544"/>
                </a:lnTo>
                <a:lnTo>
                  <a:pt x="242255" y="29504"/>
                </a:lnTo>
                <a:lnTo>
                  <a:pt x="200436" y="7802"/>
                </a:lnTo>
                <a:lnTo>
                  <a:pt x="15240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43">
            <a:extLst>
              <a:ext uri="{FF2B5EF4-FFF2-40B4-BE49-F238E27FC236}">
                <a16:creationId xmlns:a16="http://schemas.microsoft.com/office/drawing/2014/main" id="{6D6C8536-F22D-4B57-A73B-EFEA44F4E8EA}"/>
              </a:ext>
            </a:extLst>
          </p:cNvPr>
          <p:cNvSpPr txBox="1"/>
          <p:nvPr/>
        </p:nvSpPr>
        <p:spPr>
          <a:xfrm>
            <a:off x="9009809" y="3299382"/>
            <a:ext cx="34544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 spc="-5" dirty="0">
                <a:latin typeface="Courier New"/>
                <a:cs typeface="Courier New"/>
              </a:rPr>
              <a:t>C10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52" name="object 44">
            <a:extLst>
              <a:ext uri="{FF2B5EF4-FFF2-40B4-BE49-F238E27FC236}">
                <a16:creationId xmlns:a16="http://schemas.microsoft.com/office/drawing/2014/main" id="{7863AE5B-819E-49BD-96F5-59E174DC04AD}"/>
              </a:ext>
            </a:extLst>
          </p:cNvPr>
          <p:cNvSpPr/>
          <p:nvPr/>
        </p:nvSpPr>
        <p:spPr>
          <a:xfrm>
            <a:off x="8719227" y="2975278"/>
            <a:ext cx="386080" cy="309880"/>
          </a:xfrm>
          <a:custGeom>
            <a:avLst/>
            <a:gdLst/>
            <a:ahLst/>
            <a:cxnLst/>
            <a:rect l="l" t="t" r="r" b="b"/>
            <a:pathLst>
              <a:path w="386079" h="309880">
                <a:moveTo>
                  <a:pt x="329111" y="257955"/>
                </a:moveTo>
                <a:lnTo>
                  <a:pt x="7620" y="762"/>
                </a:lnTo>
                <a:lnTo>
                  <a:pt x="3810" y="0"/>
                </a:lnTo>
                <a:lnTo>
                  <a:pt x="762" y="1524"/>
                </a:lnTo>
                <a:lnTo>
                  <a:pt x="0" y="5334"/>
                </a:lnTo>
                <a:lnTo>
                  <a:pt x="1524" y="8382"/>
                </a:lnTo>
                <a:lnTo>
                  <a:pt x="323086" y="265632"/>
                </a:lnTo>
                <a:lnTo>
                  <a:pt x="329111" y="257955"/>
                </a:lnTo>
                <a:close/>
              </a:path>
              <a:path w="386079" h="309880">
                <a:moveTo>
                  <a:pt x="340614" y="299885"/>
                </a:moveTo>
                <a:lnTo>
                  <a:pt x="340614" y="268986"/>
                </a:lnTo>
                <a:lnTo>
                  <a:pt x="339852" y="272796"/>
                </a:lnTo>
                <a:lnTo>
                  <a:pt x="336804" y="274320"/>
                </a:lnTo>
                <a:lnTo>
                  <a:pt x="332994" y="273558"/>
                </a:lnTo>
                <a:lnTo>
                  <a:pt x="323086" y="265632"/>
                </a:lnTo>
                <a:lnTo>
                  <a:pt x="302514" y="291846"/>
                </a:lnTo>
                <a:lnTo>
                  <a:pt x="340614" y="299885"/>
                </a:lnTo>
                <a:close/>
              </a:path>
              <a:path w="386079" h="309880">
                <a:moveTo>
                  <a:pt x="340614" y="268986"/>
                </a:moveTo>
                <a:lnTo>
                  <a:pt x="339090" y="265938"/>
                </a:lnTo>
                <a:lnTo>
                  <a:pt x="329111" y="257955"/>
                </a:lnTo>
                <a:lnTo>
                  <a:pt x="323086" y="265632"/>
                </a:lnTo>
                <a:lnTo>
                  <a:pt x="332994" y="273558"/>
                </a:lnTo>
                <a:lnTo>
                  <a:pt x="336804" y="274320"/>
                </a:lnTo>
                <a:lnTo>
                  <a:pt x="339852" y="272796"/>
                </a:lnTo>
                <a:lnTo>
                  <a:pt x="340614" y="268986"/>
                </a:lnTo>
                <a:close/>
              </a:path>
              <a:path w="386079" h="309880">
                <a:moveTo>
                  <a:pt x="385572" y="309372"/>
                </a:moveTo>
                <a:lnTo>
                  <a:pt x="349758" y="231648"/>
                </a:lnTo>
                <a:lnTo>
                  <a:pt x="329111" y="257955"/>
                </a:lnTo>
                <a:lnTo>
                  <a:pt x="339090" y="265938"/>
                </a:lnTo>
                <a:lnTo>
                  <a:pt x="340614" y="268986"/>
                </a:lnTo>
                <a:lnTo>
                  <a:pt x="340614" y="299885"/>
                </a:lnTo>
                <a:lnTo>
                  <a:pt x="385572" y="3093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45">
            <a:extLst>
              <a:ext uri="{FF2B5EF4-FFF2-40B4-BE49-F238E27FC236}">
                <a16:creationId xmlns:a16="http://schemas.microsoft.com/office/drawing/2014/main" id="{A2DD166E-8B43-4ADB-A631-8E89430CEEC2}"/>
              </a:ext>
            </a:extLst>
          </p:cNvPr>
          <p:cNvSpPr/>
          <p:nvPr/>
        </p:nvSpPr>
        <p:spPr>
          <a:xfrm>
            <a:off x="8338239" y="3433240"/>
            <a:ext cx="690880" cy="313690"/>
          </a:xfrm>
          <a:custGeom>
            <a:avLst/>
            <a:gdLst/>
            <a:ahLst/>
            <a:cxnLst/>
            <a:rect l="l" t="t" r="r" b="b"/>
            <a:pathLst>
              <a:path w="690879" h="313689">
                <a:moveTo>
                  <a:pt x="622731" y="39293"/>
                </a:moveTo>
                <a:lnTo>
                  <a:pt x="618661" y="30259"/>
                </a:lnTo>
                <a:lnTo>
                  <a:pt x="2285" y="304038"/>
                </a:lnTo>
                <a:lnTo>
                  <a:pt x="0" y="307085"/>
                </a:lnTo>
                <a:lnTo>
                  <a:pt x="0" y="310895"/>
                </a:lnTo>
                <a:lnTo>
                  <a:pt x="3047" y="313181"/>
                </a:lnTo>
                <a:lnTo>
                  <a:pt x="6857" y="313181"/>
                </a:lnTo>
                <a:lnTo>
                  <a:pt x="622731" y="39293"/>
                </a:lnTo>
                <a:close/>
              </a:path>
              <a:path w="690879" h="313689">
                <a:moveTo>
                  <a:pt x="690371" y="3809"/>
                </a:moveTo>
                <a:lnTo>
                  <a:pt x="605027" y="0"/>
                </a:lnTo>
                <a:lnTo>
                  <a:pt x="618661" y="30259"/>
                </a:lnTo>
                <a:lnTo>
                  <a:pt x="630173" y="25145"/>
                </a:lnTo>
                <a:lnTo>
                  <a:pt x="633983" y="25145"/>
                </a:lnTo>
                <a:lnTo>
                  <a:pt x="637031" y="27431"/>
                </a:lnTo>
                <a:lnTo>
                  <a:pt x="637031" y="68419"/>
                </a:lnTo>
                <a:lnTo>
                  <a:pt x="690371" y="3809"/>
                </a:lnTo>
                <a:close/>
              </a:path>
              <a:path w="690879" h="313689">
                <a:moveTo>
                  <a:pt x="637031" y="31241"/>
                </a:moveTo>
                <a:lnTo>
                  <a:pt x="637031" y="27431"/>
                </a:lnTo>
                <a:lnTo>
                  <a:pt x="633983" y="25145"/>
                </a:lnTo>
                <a:lnTo>
                  <a:pt x="630173" y="25145"/>
                </a:lnTo>
                <a:lnTo>
                  <a:pt x="618661" y="30259"/>
                </a:lnTo>
                <a:lnTo>
                  <a:pt x="622731" y="39293"/>
                </a:lnTo>
                <a:lnTo>
                  <a:pt x="633983" y="34289"/>
                </a:lnTo>
                <a:lnTo>
                  <a:pt x="637031" y="31241"/>
                </a:lnTo>
                <a:close/>
              </a:path>
              <a:path w="690879" h="313689">
                <a:moveTo>
                  <a:pt x="637031" y="68419"/>
                </a:moveTo>
                <a:lnTo>
                  <a:pt x="637031" y="31241"/>
                </a:lnTo>
                <a:lnTo>
                  <a:pt x="633983" y="34289"/>
                </a:lnTo>
                <a:lnTo>
                  <a:pt x="622731" y="39293"/>
                </a:lnTo>
                <a:lnTo>
                  <a:pt x="636269" y="69341"/>
                </a:lnTo>
                <a:lnTo>
                  <a:pt x="637031" y="684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46">
            <a:extLst>
              <a:ext uri="{FF2B5EF4-FFF2-40B4-BE49-F238E27FC236}">
                <a16:creationId xmlns:a16="http://schemas.microsoft.com/office/drawing/2014/main" id="{BDB2489F-C45A-4E94-930C-F0D6DECBB528}"/>
              </a:ext>
            </a:extLst>
          </p:cNvPr>
          <p:cNvSpPr/>
          <p:nvPr/>
        </p:nvSpPr>
        <p:spPr>
          <a:xfrm>
            <a:off x="8711887" y="3825539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363" y="7802"/>
                </a:lnTo>
                <a:lnTo>
                  <a:pt x="62544" y="29504"/>
                </a:lnTo>
                <a:lnTo>
                  <a:pt x="29504" y="62544"/>
                </a:lnTo>
                <a:lnTo>
                  <a:pt x="7802" y="104363"/>
                </a:lnTo>
                <a:lnTo>
                  <a:pt x="0" y="152400"/>
                </a:lnTo>
                <a:lnTo>
                  <a:pt x="7802" y="200436"/>
                </a:lnTo>
                <a:lnTo>
                  <a:pt x="29504" y="242255"/>
                </a:lnTo>
                <a:lnTo>
                  <a:pt x="62544" y="275295"/>
                </a:lnTo>
                <a:lnTo>
                  <a:pt x="104363" y="296997"/>
                </a:lnTo>
                <a:lnTo>
                  <a:pt x="152400" y="304800"/>
                </a:lnTo>
                <a:lnTo>
                  <a:pt x="200436" y="296997"/>
                </a:lnTo>
                <a:lnTo>
                  <a:pt x="242255" y="275295"/>
                </a:lnTo>
                <a:lnTo>
                  <a:pt x="275295" y="242255"/>
                </a:lnTo>
                <a:lnTo>
                  <a:pt x="296997" y="200436"/>
                </a:lnTo>
                <a:lnTo>
                  <a:pt x="304800" y="152400"/>
                </a:lnTo>
                <a:lnTo>
                  <a:pt x="296997" y="104363"/>
                </a:lnTo>
                <a:lnTo>
                  <a:pt x="275295" y="62544"/>
                </a:lnTo>
                <a:lnTo>
                  <a:pt x="242255" y="29504"/>
                </a:lnTo>
                <a:lnTo>
                  <a:pt x="200436" y="7802"/>
                </a:lnTo>
                <a:lnTo>
                  <a:pt x="15240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47">
            <a:extLst>
              <a:ext uri="{FF2B5EF4-FFF2-40B4-BE49-F238E27FC236}">
                <a16:creationId xmlns:a16="http://schemas.microsoft.com/office/drawing/2014/main" id="{6FA8A479-0430-4BDF-B645-B1D251AD34E6}"/>
              </a:ext>
            </a:extLst>
          </p:cNvPr>
          <p:cNvSpPr txBox="1"/>
          <p:nvPr/>
        </p:nvSpPr>
        <p:spPr>
          <a:xfrm>
            <a:off x="8693097" y="3840270"/>
            <a:ext cx="34544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 spc="-5" dirty="0">
                <a:latin typeface="Courier New"/>
                <a:cs typeface="Courier New"/>
              </a:rPr>
              <a:t>C11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56" name="object 48">
            <a:extLst>
              <a:ext uri="{FF2B5EF4-FFF2-40B4-BE49-F238E27FC236}">
                <a16:creationId xmlns:a16="http://schemas.microsoft.com/office/drawing/2014/main" id="{533EEB7D-F184-4535-9583-415BAE26428C}"/>
              </a:ext>
            </a:extLst>
          </p:cNvPr>
          <p:cNvSpPr/>
          <p:nvPr/>
        </p:nvSpPr>
        <p:spPr>
          <a:xfrm>
            <a:off x="8707315" y="2982766"/>
            <a:ext cx="180975" cy="843280"/>
          </a:xfrm>
          <a:custGeom>
            <a:avLst/>
            <a:gdLst/>
            <a:ahLst/>
            <a:cxnLst/>
            <a:rect l="l" t="t" r="r" b="b"/>
            <a:pathLst>
              <a:path w="180975" h="843279">
                <a:moveTo>
                  <a:pt x="147882" y="767246"/>
                </a:moveTo>
                <a:lnTo>
                  <a:pt x="9144" y="3810"/>
                </a:lnTo>
                <a:lnTo>
                  <a:pt x="7620" y="762"/>
                </a:lnTo>
                <a:lnTo>
                  <a:pt x="3810" y="0"/>
                </a:lnTo>
                <a:lnTo>
                  <a:pt x="762" y="1524"/>
                </a:lnTo>
                <a:lnTo>
                  <a:pt x="0" y="5334"/>
                </a:lnTo>
                <a:lnTo>
                  <a:pt x="138765" y="768920"/>
                </a:lnTo>
                <a:lnTo>
                  <a:pt x="147882" y="767246"/>
                </a:lnTo>
                <a:close/>
              </a:path>
              <a:path w="180975" h="843279">
                <a:moveTo>
                  <a:pt x="150114" y="833662"/>
                </a:moveTo>
                <a:lnTo>
                  <a:pt x="150114" y="779526"/>
                </a:lnTo>
                <a:lnTo>
                  <a:pt x="149352" y="783336"/>
                </a:lnTo>
                <a:lnTo>
                  <a:pt x="146304" y="784860"/>
                </a:lnTo>
                <a:lnTo>
                  <a:pt x="143256" y="784098"/>
                </a:lnTo>
                <a:lnTo>
                  <a:pt x="140970" y="781050"/>
                </a:lnTo>
                <a:lnTo>
                  <a:pt x="138765" y="768920"/>
                </a:lnTo>
                <a:lnTo>
                  <a:pt x="105918" y="774954"/>
                </a:lnTo>
                <a:lnTo>
                  <a:pt x="150114" y="833662"/>
                </a:lnTo>
                <a:close/>
              </a:path>
              <a:path w="180975" h="843279">
                <a:moveTo>
                  <a:pt x="150114" y="779526"/>
                </a:moveTo>
                <a:lnTo>
                  <a:pt x="147882" y="767246"/>
                </a:lnTo>
                <a:lnTo>
                  <a:pt x="138765" y="768920"/>
                </a:lnTo>
                <a:lnTo>
                  <a:pt x="140970" y="781050"/>
                </a:lnTo>
                <a:lnTo>
                  <a:pt x="143256" y="784098"/>
                </a:lnTo>
                <a:lnTo>
                  <a:pt x="146304" y="784860"/>
                </a:lnTo>
                <a:lnTo>
                  <a:pt x="149352" y="783336"/>
                </a:lnTo>
                <a:lnTo>
                  <a:pt x="150114" y="779526"/>
                </a:lnTo>
                <a:close/>
              </a:path>
              <a:path w="180975" h="843279">
                <a:moveTo>
                  <a:pt x="180594" y="761238"/>
                </a:moveTo>
                <a:lnTo>
                  <a:pt x="147882" y="767246"/>
                </a:lnTo>
                <a:lnTo>
                  <a:pt x="150114" y="779526"/>
                </a:lnTo>
                <a:lnTo>
                  <a:pt x="150114" y="833662"/>
                </a:lnTo>
                <a:lnTo>
                  <a:pt x="156972" y="842772"/>
                </a:lnTo>
                <a:lnTo>
                  <a:pt x="180594" y="76123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49">
            <a:extLst>
              <a:ext uri="{FF2B5EF4-FFF2-40B4-BE49-F238E27FC236}">
                <a16:creationId xmlns:a16="http://schemas.microsoft.com/office/drawing/2014/main" id="{25747A86-132C-495A-A3A4-0504B29A15B2}"/>
              </a:ext>
            </a:extLst>
          </p:cNvPr>
          <p:cNvSpPr/>
          <p:nvPr/>
        </p:nvSpPr>
        <p:spPr>
          <a:xfrm>
            <a:off x="8326315" y="3744766"/>
            <a:ext cx="386080" cy="163830"/>
          </a:xfrm>
          <a:custGeom>
            <a:avLst/>
            <a:gdLst/>
            <a:ahLst/>
            <a:cxnLst/>
            <a:rect l="l" t="t" r="r" b="b"/>
            <a:pathLst>
              <a:path w="386079" h="163829">
                <a:moveTo>
                  <a:pt x="316785" y="124128"/>
                </a:moveTo>
                <a:lnTo>
                  <a:pt x="6096" y="0"/>
                </a:lnTo>
                <a:lnTo>
                  <a:pt x="3048" y="0"/>
                </a:lnTo>
                <a:lnTo>
                  <a:pt x="0" y="3048"/>
                </a:lnTo>
                <a:lnTo>
                  <a:pt x="0" y="6858"/>
                </a:lnTo>
                <a:lnTo>
                  <a:pt x="3048" y="9144"/>
                </a:lnTo>
                <a:lnTo>
                  <a:pt x="313127" y="133322"/>
                </a:lnTo>
                <a:lnTo>
                  <a:pt x="316785" y="124128"/>
                </a:lnTo>
                <a:close/>
              </a:path>
              <a:path w="386079" h="163829">
                <a:moveTo>
                  <a:pt x="330708" y="161420"/>
                </a:moveTo>
                <a:lnTo>
                  <a:pt x="330708" y="134873"/>
                </a:lnTo>
                <a:lnTo>
                  <a:pt x="328422" y="137921"/>
                </a:lnTo>
                <a:lnTo>
                  <a:pt x="324612" y="137921"/>
                </a:lnTo>
                <a:lnTo>
                  <a:pt x="313127" y="133322"/>
                </a:lnTo>
                <a:lnTo>
                  <a:pt x="300990" y="163829"/>
                </a:lnTo>
                <a:lnTo>
                  <a:pt x="330708" y="161420"/>
                </a:lnTo>
                <a:close/>
              </a:path>
              <a:path w="386079" h="163829">
                <a:moveTo>
                  <a:pt x="330708" y="134873"/>
                </a:moveTo>
                <a:lnTo>
                  <a:pt x="330708" y="131826"/>
                </a:lnTo>
                <a:lnTo>
                  <a:pt x="328422" y="128777"/>
                </a:lnTo>
                <a:lnTo>
                  <a:pt x="316785" y="124128"/>
                </a:lnTo>
                <a:lnTo>
                  <a:pt x="313127" y="133322"/>
                </a:lnTo>
                <a:lnTo>
                  <a:pt x="324612" y="137921"/>
                </a:lnTo>
                <a:lnTo>
                  <a:pt x="328422" y="137921"/>
                </a:lnTo>
                <a:lnTo>
                  <a:pt x="330708" y="134873"/>
                </a:lnTo>
                <a:close/>
              </a:path>
              <a:path w="386079" h="163829">
                <a:moveTo>
                  <a:pt x="385572" y="156971"/>
                </a:moveTo>
                <a:lnTo>
                  <a:pt x="329184" y="92963"/>
                </a:lnTo>
                <a:lnTo>
                  <a:pt x="316785" y="124128"/>
                </a:lnTo>
                <a:lnTo>
                  <a:pt x="328422" y="128777"/>
                </a:lnTo>
                <a:lnTo>
                  <a:pt x="330708" y="131826"/>
                </a:lnTo>
                <a:lnTo>
                  <a:pt x="330708" y="161420"/>
                </a:lnTo>
                <a:lnTo>
                  <a:pt x="385572" y="1569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0">
            <a:extLst>
              <a:ext uri="{FF2B5EF4-FFF2-40B4-BE49-F238E27FC236}">
                <a16:creationId xmlns:a16="http://schemas.microsoft.com/office/drawing/2014/main" id="{984558B7-83D0-4412-86E3-AE0BF461D07F}"/>
              </a:ext>
            </a:extLst>
          </p:cNvPr>
          <p:cNvSpPr/>
          <p:nvPr/>
        </p:nvSpPr>
        <p:spPr>
          <a:xfrm>
            <a:off x="8014649" y="4303184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363" y="7802"/>
                </a:lnTo>
                <a:lnTo>
                  <a:pt x="62544" y="29504"/>
                </a:lnTo>
                <a:lnTo>
                  <a:pt x="29504" y="62544"/>
                </a:lnTo>
                <a:lnTo>
                  <a:pt x="7802" y="104363"/>
                </a:lnTo>
                <a:lnTo>
                  <a:pt x="0" y="152400"/>
                </a:lnTo>
                <a:lnTo>
                  <a:pt x="7802" y="200436"/>
                </a:lnTo>
                <a:lnTo>
                  <a:pt x="29504" y="242255"/>
                </a:lnTo>
                <a:lnTo>
                  <a:pt x="62544" y="275295"/>
                </a:lnTo>
                <a:lnTo>
                  <a:pt x="104363" y="296997"/>
                </a:lnTo>
                <a:lnTo>
                  <a:pt x="152400" y="304800"/>
                </a:lnTo>
                <a:lnTo>
                  <a:pt x="200436" y="296997"/>
                </a:lnTo>
                <a:lnTo>
                  <a:pt x="242255" y="275295"/>
                </a:lnTo>
                <a:lnTo>
                  <a:pt x="275295" y="242255"/>
                </a:lnTo>
                <a:lnTo>
                  <a:pt x="296997" y="200436"/>
                </a:lnTo>
                <a:lnTo>
                  <a:pt x="304800" y="152400"/>
                </a:lnTo>
                <a:lnTo>
                  <a:pt x="296997" y="104363"/>
                </a:lnTo>
                <a:lnTo>
                  <a:pt x="275295" y="62544"/>
                </a:lnTo>
                <a:lnTo>
                  <a:pt x="242255" y="29504"/>
                </a:lnTo>
                <a:lnTo>
                  <a:pt x="200436" y="7802"/>
                </a:lnTo>
                <a:lnTo>
                  <a:pt x="15240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1">
            <a:extLst>
              <a:ext uri="{FF2B5EF4-FFF2-40B4-BE49-F238E27FC236}">
                <a16:creationId xmlns:a16="http://schemas.microsoft.com/office/drawing/2014/main" id="{843A86E7-0AB6-43AB-B1D0-B1DF52BCB4DD}"/>
              </a:ext>
            </a:extLst>
          </p:cNvPr>
          <p:cNvSpPr txBox="1"/>
          <p:nvPr/>
        </p:nvSpPr>
        <p:spPr>
          <a:xfrm>
            <a:off x="8049961" y="4317915"/>
            <a:ext cx="23876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 spc="-5" dirty="0">
                <a:latin typeface="Courier New"/>
                <a:cs typeface="Courier New"/>
              </a:rPr>
              <a:t>C5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60" name="object 52">
            <a:extLst>
              <a:ext uri="{FF2B5EF4-FFF2-40B4-BE49-F238E27FC236}">
                <a16:creationId xmlns:a16="http://schemas.microsoft.com/office/drawing/2014/main" id="{EDD3D4C9-9436-4F93-80A0-2F24408833DB}"/>
              </a:ext>
            </a:extLst>
          </p:cNvPr>
          <p:cNvSpPr/>
          <p:nvPr/>
        </p:nvSpPr>
        <p:spPr>
          <a:xfrm>
            <a:off x="7628829" y="4410118"/>
            <a:ext cx="386080" cy="76200"/>
          </a:xfrm>
          <a:custGeom>
            <a:avLst/>
            <a:gdLst/>
            <a:ahLst/>
            <a:cxnLst/>
            <a:rect l="l" t="t" r="r" b="b"/>
            <a:pathLst>
              <a:path w="386079" h="76200">
                <a:moveTo>
                  <a:pt x="326898" y="38099"/>
                </a:moveTo>
                <a:lnTo>
                  <a:pt x="325374" y="35051"/>
                </a:lnTo>
                <a:lnTo>
                  <a:pt x="322326" y="33527"/>
                </a:lnTo>
                <a:lnTo>
                  <a:pt x="4572" y="33527"/>
                </a:lnTo>
                <a:lnTo>
                  <a:pt x="1524" y="35051"/>
                </a:lnTo>
                <a:lnTo>
                  <a:pt x="0" y="38099"/>
                </a:lnTo>
                <a:lnTo>
                  <a:pt x="1524" y="41147"/>
                </a:lnTo>
                <a:lnTo>
                  <a:pt x="4572" y="42671"/>
                </a:lnTo>
                <a:lnTo>
                  <a:pt x="322326" y="42671"/>
                </a:lnTo>
                <a:lnTo>
                  <a:pt x="325374" y="41147"/>
                </a:lnTo>
                <a:lnTo>
                  <a:pt x="326898" y="38099"/>
                </a:lnTo>
                <a:close/>
              </a:path>
              <a:path w="386079" h="76200">
                <a:moveTo>
                  <a:pt x="385572" y="38099"/>
                </a:moveTo>
                <a:lnTo>
                  <a:pt x="309372" y="0"/>
                </a:lnTo>
                <a:lnTo>
                  <a:pt x="309372" y="33527"/>
                </a:lnTo>
                <a:lnTo>
                  <a:pt x="322326" y="33527"/>
                </a:lnTo>
                <a:lnTo>
                  <a:pt x="325374" y="35051"/>
                </a:lnTo>
                <a:lnTo>
                  <a:pt x="326898" y="38099"/>
                </a:lnTo>
                <a:lnTo>
                  <a:pt x="326898" y="67436"/>
                </a:lnTo>
                <a:lnTo>
                  <a:pt x="385572" y="38099"/>
                </a:lnTo>
                <a:close/>
              </a:path>
              <a:path w="386079" h="76200">
                <a:moveTo>
                  <a:pt x="326898" y="67436"/>
                </a:moveTo>
                <a:lnTo>
                  <a:pt x="326898" y="38099"/>
                </a:lnTo>
                <a:lnTo>
                  <a:pt x="325374" y="41147"/>
                </a:lnTo>
                <a:lnTo>
                  <a:pt x="322326" y="42671"/>
                </a:lnTo>
                <a:lnTo>
                  <a:pt x="309372" y="42671"/>
                </a:lnTo>
                <a:lnTo>
                  <a:pt x="309372" y="76199"/>
                </a:lnTo>
                <a:lnTo>
                  <a:pt x="326898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53">
            <a:extLst>
              <a:ext uri="{FF2B5EF4-FFF2-40B4-BE49-F238E27FC236}">
                <a16:creationId xmlns:a16="http://schemas.microsoft.com/office/drawing/2014/main" id="{ABAB3BBF-F103-41B7-BDEF-B4A4D4F4ECF8}"/>
              </a:ext>
            </a:extLst>
          </p:cNvPr>
          <p:cNvSpPr/>
          <p:nvPr/>
        </p:nvSpPr>
        <p:spPr>
          <a:xfrm>
            <a:off x="8768369" y="4288453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363" y="7802"/>
                </a:lnTo>
                <a:lnTo>
                  <a:pt x="62544" y="29504"/>
                </a:lnTo>
                <a:lnTo>
                  <a:pt x="29504" y="62544"/>
                </a:lnTo>
                <a:lnTo>
                  <a:pt x="7802" y="104363"/>
                </a:lnTo>
                <a:lnTo>
                  <a:pt x="0" y="152400"/>
                </a:lnTo>
                <a:lnTo>
                  <a:pt x="7802" y="200436"/>
                </a:lnTo>
                <a:lnTo>
                  <a:pt x="29504" y="242255"/>
                </a:lnTo>
                <a:lnTo>
                  <a:pt x="62544" y="275295"/>
                </a:lnTo>
                <a:lnTo>
                  <a:pt x="104363" y="296997"/>
                </a:lnTo>
                <a:lnTo>
                  <a:pt x="152400" y="304800"/>
                </a:lnTo>
                <a:lnTo>
                  <a:pt x="200436" y="296997"/>
                </a:lnTo>
                <a:lnTo>
                  <a:pt x="242255" y="275295"/>
                </a:lnTo>
                <a:lnTo>
                  <a:pt x="275295" y="242255"/>
                </a:lnTo>
                <a:lnTo>
                  <a:pt x="296997" y="200436"/>
                </a:lnTo>
                <a:lnTo>
                  <a:pt x="304800" y="152400"/>
                </a:lnTo>
                <a:lnTo>
                  <a:pt x="296997" y="104363"/>
                </a:lnTo>
                <a:lnTo>
                  <a:pt x="275295" y="62544"/>
                </a:lnTo>
                <a:lnTo>
                  <a:pt x="242255" y="29504"/>
                </a:lnTo>
                <a:lnTo>
                  <a:pt x="200436" y="7802"/>
                </a:lnTo>
                <a:lnTo>
                  <a:pt x="15240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54">
            <a:extLst>
              <a:ext uri="{FF2B5EF4-FFF2-40B4-BE49-F238E27FC236}">
                <a16:creationId xmlns:a16="http://schemas.microsoft.com/office/drawing/2014/main" id="{8327140C-2150-4FD1-9A9E-36E0C0361E2B}"/>
              </a:ext>
            </a:extLst>
          </p:cNvPr>
          <p:cNvSpPr txBox="1"/>
          <p:nvPr/>
        </p:nvSpPr>
        <p:spPr>
          <a:xfrm>
            <a:off x="8803681" y="4303184"/>
            <a:ext cx="23876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 spc="-5" dirty="0">
                <a:latin typeface="Courier New"/>
                <a:cs typeface="Courier New"/>
              </a:rPr>
              <a:t>C6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63" name="object 55">
            <a:extLst>
              <a:ext uri="{FF2B5EF4-FFF2-40B4-BE49-F238E27FC236}">
                <a16:creationId xmlns:a16="http://schemas.microsoft.com/office/drawing/2014/main" id="{C6B00C09-FC1A-4F68-80F2-7400A481911A}"/>
              </a:ext>
            </a:extLst>
          </p:cNvPr>
          <p:cNvSpPr/>
          <p:nvPr/>
        </p:nvSpPr>
        <p:spPr>
          <a:xfrm>
            <a:off x="8368525" y="4406970"/>
            <a:ext cx="386080" cy="76200"/>
          </a:xfrm>
          <a:custGeom>
            <a:avLst/>
            <a:gdLst/>
            <a:ahLst/>
            <a:cxnLst/>
            <a:rect l="l" t="t" r="r" b="b"/>
            <a:pathLst>
              <a:path w="386079" h="76200">
                <a:moveTo>
                  <a:pt x="326898" y="38099"/>
                </a:moveTo>
                <a:lnTo>
                  <a:pt x="325374" y="35051"/>
                </a:lnTo>
                <a:lnTo>
                  <a:pt x="322326" y="33527"/>
                </a:lnTo>
                <a:lnTo>
                  <a:pt x="4572" y="33527"/>
                </a:lnTo>
                <a:lnTo>
                  <a:pt x="1524" y="35051"/>
                </a:lnTo>
                <a:lnTo>
                  <a:pt x="0" y="38099"/>
                </a:lnTo>
                <a:lnTo>
                  <a:pt x="1524" y="41147"/>
                </a:lnTo>
                <a:lnTo>
                  <a:pt x="4572" y="42671"/>
                </a:lnTo>
                <a:lnTo>
                  <a:pt x="322326" y="42671"/>
                </a:lnTo>
                <a:lnTo>
                  <a:pt x="325374" y="41147"/>
                </a:lnTo>
                <a:lnTo>
                  <a:pt x="326898" y="38099"/>
                </a:lnTo>
                <a:close/>
              </a:path>
              <a:path w="386079" h="76200">
                <a:moveTo>
                  <a:pt x="385572" y="38099"/>
                </a:moveTo>
                <a:lnTo>
                  <a:pt x="309372" y="0"/>
                </a:lnTo>
                <a:lnTo>
                  <a:pt x="309372" y="33527"/>
                </a:lnTo>
                <a:lnTo>
                  <a:pt x="322326" y="33527"/>
                </a:lnTo>
                <a:lnTo>
                  <a:pt x="325374" y="35051"/>
                </a:lnTo>
                <a:lnTo>
                  <a:pt x="326898" y="38099"/>
                </a:lnTo>
                <a:lnTo>
                  <a:pt x="326898" y="67436"/>
                </a:lnTo>
                <a:lnTo>
                  <a:pt x="385572" y="38099"/>
                </a:lnTo>
                <a:close/>
              </a:path>
              <a:path w="386079" h="76200">
                <a:moveTo>
                  <a:pt x="326898" y="67436"/>
                </a:moveTo>
                <a:lnTo>
                  <a:pt x="326898" y="38099"/>
                </a:lnTo>
                <a:lnTo>
                  <a:pt x="325374" y="41147"/>
                </a:lnTo>
                <a:lnTo>
                  <a:pt x="322326" y="42671"/>
                </a:lnTo>
                <a:lnTo>
                  <a:pt x="309372" y="42671"/>
                </a:lnTo>
                <a:lnTo>
                  <a:pt x="309372" y="76199"/>
                </a:lnTo>
                <a:lnTo>
                  <a:pt x="326898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56">
            <a:extLst>
              <a:ext uri="{FF2B5EF4-FFF2-40B4-BE49-F238E27FC236}">
                <a16:creationId xmlns:a16="http://schemas.microsoft.com/office/drawing/2014/main" id="{1DFACD94-2C8B-4D17-9556-8DCD258ECE99}"/>
              </a:ext>
            </a:extLst>
          </p:cNvPr>
          <p:cNvSpPr/>
          <p:nvPr/>
        </p:nvSpPr>
        <p:spPr>
          <a:xfrm>
            <a:off x="9687785" y="4274857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363" y="7802"/>
                </a:lnTo>
                <a:lnTo>
                  <a:pt x="62544" y="29504"/>
                </a:lnTo>
                <a:lnTo>
                  <a:pt x="29504" y="62544"/>
                </a:lnTo>
                <a:lnTo>
                  <a:pt x="7802" y="104363"/>
                </a:lnTo>
                <a:lnTo>
                  <a:pt x="0" y="152400"/>
                </a:lnTo>
                <a:lnTo>
                  <a:pt x="7802" y="200436"/>
                </a:lnTo>
                <a:lnTo>
                  <a:pt x="29504" y="242255"/>
                </a:lnTo>
                <a:lnTo>
                  <a:pt x="62544" y="275295"/>
                </a:lnTo>
                <a:lnTo>
                  <a:pt x="104363" y="296997"/>
                </a:lnTo>
                <a:lnTo>
                  <a:pt x="152400" y="304800"/>
                </a:lnTo>
                <a:lnTo>
                  <a:pt x="200436" y="296997"/>
                </a:lnTo>
                <a:lnTo>
                  <a:pt x="242255" y="275295"/>
                </a:lnTo>
                <a:lnTo>
                  <a:pt x="275295" y="242255"/>
                </a:lnTo>
                <a:lnTo>
                  <a:pt x="296997" y="200436"/>
                </a:lnTo>
                <a:lnTo>
                  <a:pt x="304800" y="152400"/>
                </a:lnTo>
                <a:lnTo>
                  <a:pt x="296997" y="104363"/>
                </a:lnTo>
                <a:lnTo>
                  <a:pt x="275295" y="62544"/>
                </a:lnTo>
                <a:lnTo>
                  <a:pt x="242255" y="29504"/>
                </a:lnTo>
                <a:lnTo>
                  <a:pt x="200436" y="7802"/>
                </a:lnTo>
                <a:lnTo>
                  <a:pt x="15240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57">
            <a:extLst>
              <a:ext uri="{FF2B5EF4-FFF2-40B4-BE49-F238E27FC236}">
                <a16:creationId xmlns:a16="http://schemas.microsoft.com/office/drawing/2014/main" id="{AD9AFCC2-5F96-45A0-B12F-D7CA0FDEDF7B}"/>
              </a:ext>
            </a:extLst>
          </p:cNvPr>
          <p:cNvSpPr txBox="1"/>
          <p:nvPr/>
        </p:nvSpPr>
        <p:spPr>
          <a:xfrm>
            <a:off x="9668995" y="4289588"/>
            <a:ext cx="34544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 spc="-5" dirty="0">
                <a:latin typeface="Courier New"/>
                <a:cs typeface="Courier New"/>
              </a:rPr>
              <a:t>C15</a:t>
            </a:r>
            <a:endParaRPr sz="1400" dirty="0">
              <a:latin typeface="Courier New"/>
              <a:cs typeface="Courier New"/>
            </a:endParaRPr>
          </a:p>
        </p:txBody>
      </p:sp>
      <p:sp>
        <p:nvSpPr>
          <p:cNvPr id="67" name="object 58">
            <a:extLst>
              <a:ext uri="{FF2B5EF4-FFF2-40B4-BE49-F238E27FC236}">
                <a16:creationId xmlns:a16="http://schemas.microsoft.com/office/drawing/2014/main" id="{FBF0CEB6-B0B0-4370-8C12-04AC6213F333}"/>
              </a:ext>
            </a:extLst>
          </p:cNvPr>
          <p:cNvSpPr/>
          <p:nvPr/>
        </p:nvSpPr>
        <p:spPr>
          <a:xfrm>
            <a:off x="9144999" y="4416005"/>
            <a:ext cx="462280" cy="76200"/>
          </a:xfrm>
          <a:custGeom>
            <a:avLst/>
            <a:gdLst/>
            <a:ahLst/>
            <a:cxnLst/>
            <a:rect l="l" t="t" r="r" b="b"/>
            <a:pathLst>
              <a:path w="462279" h="76200">
                <a:moveTo>
                  <a:pt x="403098" y="38099"/>
                </a:moveTo>
                <a:lnTo>
                  <a:pt x="401574" y="35051"/>
                </a:lnTo>
                <a:lnTo>
                  <a:pt x="398526" y="33527"/>
                </a:lnTo>
                <a:lnTo>
                  <a:pt x="4572" y="33527"/>
                </a:lnTo>
                <a:lnTo>
                  <a:pt x="1524" y="35051"/>
                </a:lnTo>
                <a:lnTo>
                  <a:pt x="0" y="38099"/>
                </a:lnTo>
                <a:lnTo>
                  <a:pt x="1524" y="41147"/>
                </a:lnTo>
                <a:lnTo>
                  <a:pt x="4572" y="42671"/>
                </a:lnTo>
                <a:lnTo>
                  <a:pt x="398526" y="42671"/>
                </a:lnTo>
                <a:lnTo>
                  <a:pt x="401574" y="41147"/>
                </a:lnTo>
                <a:lnTo>
                  <a:pt x="403098" y="38099"/>
                </a:lnTo>
                <a:close/>
              </a:path>
              <a:path w="462279" h="76200">
                <a:moveTo>
                  <a:pt x="461772" y="38099"/>
                </a:moveTo>
                <a:lnTo>
                  <a:pt x="385572" y="0"/>
                </a:lnTo>
                <a:lnTo>
                  <a:pt x="385572" y="33527"/>
                </a:lnTo>
                <a:lnTo>
                  <a:pt x="398526" y="33527"/>
                </a:lnTo>
                <a:lnTo>
                  <a:pt x="401574" y="35051"/>
                </a:lnTo>
                <a:lnTo>
                  <a:pt x="403098" y="38099"/>
                </a:lnTo>
                <a:lnTo>
                  <a:pt x="403098" y="67436"/>
                </a:lnTo>
                <a:lnTo>
                  <a:pt x="461772" y="38099"/>
                </a:lnTo>
                <a:close/>
              </a:path>
              <a:path w="462279" h="76200">
                <a:moveTo>
                  <a:pt x="403098" y="67436"/>
                </a:moveTo>
                <a:lnTo>
                  <a:pt x="403098" y="38099"/>
                </a:lnTo>
                <a:lnTo>
                  <a:pt x="401574" y="41147"/>
                </a:lnTo>
                <a:lnTo>
                  <a:pt x="398526" y="42671"/>
                </a:lnTo>
                <a:lnTo>
                  <a:pt x="385572" y="42671"/>
                </a:lnTo>
                <a:lnTo>
                  <a:pt x="385572" y="76199"/>
                </a:lnTo>
                <a:lnTo>
                  <a:pt x="403098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3">
            <a:extLst>
              <a:ext uri="{FF2B5EF4-FFF2-40B4-BE49-F238E27FC236}">
                <a16:creationId xmlns:a16="http://schemas.microsoft.com/office/drawing/2014/main" id="{5ECF3D2E-CCA2-4C9B-B1FC-321B70C189B3}"/>
              </a:ext>
            </a:extLst>
          </p:cNvPr>
          <p:cNvSpPr txBox="1">
            <a:spLocks/>
          </p:cNvSpPr>
          <p:nvPr/>
        </p:nvSpPr>
        <p:spPr>
          <a:xfrm>
            <a:off x="1095910" y="1031844"/>
            <a:ext cx="9948328" cy="56682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3600" spc="-10" dirty="0">
                <a:solidFill>
                  <a:srgbClr val="7030A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例：计算机专业排课</a:t>
            </a:r>
          </a:p>
        </p:txBody>
      </p:sp>
      <p:sp>
        <p:nvSpPr>
          <p:cNvPr id="70" name="object 28">
            <a:extLst>
              <a:ext uri="{FF2B5EF4-FFF2-40B4-BE49-F238E27FC236}">
                <a16:creationId xmlns:a16="http://schemas.microsoft.com/office/drawing/2014/main" id="{AFA79131-4BA3-4884-9AEA-1E708787D194}"/>
              </a:ext>
            </a:extLst>
          </p:cNvPr>
          <p:cNvSpPr txBox="1"/>
          <p:nvPr/>
        </p:nvSpPr>
        <p:spPr>
          <a:xfrm>
            <a:off x="7271128" y="5013212"/>
            <a:ext cx="304292" cy="243656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sz="1400" b="1" spc="-5" dirty="0">
                <a:latin typeface="Courier New"/>
                <a:cs typeface="Courier New"/>
              </a:rPr>
              <a:t>C</a:t>
            </a:r>
            <a:r>
              <a:rPr lang="en-US" altLang="zh-CN" sz="1400" b="1" spc="-5" dirty="0">
                <a:latin typeface="Courier New"/>
                <a:cs typeface="Courier New"/>
              </a:rPr>
              <a:t>1</a:t>
            </a:r>
          </a:p>
        </p:txBody>
      </p:sp>
      <p:sp>
        <p:nvSpPr>
          <p:cNvPr id="71" name="object 57">
            <a:extLst>
              <a:ext uri="{FF2B5EF4-FFF2-40B4-BE49-F238E27FC236}">
                <a16:creationId xmlns:a16="http://schemas.microsoft.com/office/drawing/2014/main" id="{B452FED4-783B-4FC8-9ACC-D03F21EC5ED1}"/>
              </a:ext>
            </a:extLst>
          </p:cNvPr>
          <p:cNvSpPr txBox="1"/>
          <p:nvPr/>
        </p:nvSpPr>
        <p:spPr>
          <a:xfrm>
            <a:off x="7854925" y="3237168"/>
            <a:ext cx="345440" cy="22762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 spc="-5" dirty="0">
                <a:latin typeface="Courier New"/>
                <a:cs typeface="Courier New"/>
              </a:rPr>
              <a:t>C1</a:t>
            </a:r>
            <a:r>
              <a:rPr lang="en-US" altLang="zh-CN" sz="1400" b="1" spc="-5" dirty="0">
                <a:latin typeface="Courier New"/>
                <a:cs typeface="Courier New"/>
              </a:rPr>
              <a:t>3</a:t>
            </a:r>
            <a:endParaRPr sz="1400" dirty="0">
              <a:latin typeface="Courier New"/>
              <a:cs typeface="Courier New"/>
            </a:endParaRPr>
          </a:p>
        </p:txBody>
      </p:sp>
      <p:sp>
        <p:nvSpPr>
          <p:cNvPr id="64" name="Rectangle 4">
            <a:extLst>
              <a:ext uri="{FF2B5EF4-FFF2-40B4-BE49-F238E27FC236}">
                <a16:creationId xmlns:a16="http://schemas.microsoft.com/office/drawing/2014/main" id="{3E5DF226-377D-4AAC-9317-BE2E1E4A47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342" y="0"/>
            <a:ext cx="10116855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820738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228725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36713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571500" indent="-571500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altLang="zh-CN" sz="4400" b="1" dirty="0">
                <a:solidFill>
                  <a:schemeClr val="tx2"/>
                </a:solidFill>
              </a:rPr>
              <a:t>7.5 </a:t>
            </a:r>
            <a:r>
              <a:rPr lang="zh-CN" altLang="en-US" sz="4400" b="1" dirty="0">
                <a:solidFill>
                  <a:schemeClr val="tx2"/>
                </a:solidFill>
              </a:rPr>
              <a:t>拓扑排序</a:t>
            </a:r>
          </a:p>
          <a:p>
            <a:pPr marL="571500" indent="-571500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Arial" panose="020B0604020202020204" pitchFamily="34" charset="0"/>
              <a:buChar char="•"/>
            </a:pPr>
            <a:endParaRPr lang="zh-CN" altLang="en-US" sz="4400" b="1" dirty="0">
              <a:solidFill>
                <a:schemeClr val="tx2"/>
              </a:solidFill>
              <a:ea typeface="楷体_GB2312" panose="0201060903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18231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3">
            <a:extLst>
              <a:ext uri="{FF2B5EF4-FFF2-40B4-BE49-F238E27FC236}">
                <a16:creationId xmlns:a16="http://schemas.microsoft.com/office/drawing/2014/main" id="{A90B909E-FE88-4912-94F2-D08C4A49FA3E}"/>
              </a:ext>
            </a:extLst>
          </p:cNvPr>
          <p:cNvSpPr/>
          <p:nvPr/>
        </p:nvSpPr>
        <p:spPr>
          <a:xfrm>
            <a:off x="1330909" y="2357438"/>
            <a:ext cx="859155" cy="0"/>
          </a:xfrm>
          <a:custGeom>
            <a:avLst/>
            <a:gdLst/>
            <a:ahLst/>
            <a:cxnLst/>
            <a:rect l="l" t="t" r="r" b="b"/>
            <a:pathLst>
              <a:path w="859155">
                <a:moveTo>
                  <a:pt x="0" y="0"/>
                </a:moveTo>
                <a:lnTo>
                  <a:pt x="858773" y="0"/>
                </a:lnTo>
              </a:path>
            </a:pathLst>
          </a:custGeom>
          <a:ln w="53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4">
            <a:extLst>
              <a:ext uri="{FF2B5EF4-FFF2-40B4-BE49-F238E27FC236}">
                <a16:creationId xmlns:a16="http://schemas.microsoft.com/office/drawing/2014/main" id="{14C1A93E-C44D-4F48-9E7B-B646A04585D2}"/>
              </a:ext>
            </a:extLst>
          </p:cNvPr>
          <p:cNvSpPr/>
          <p:nvPr/>
        </p:nvSpPr>
        <p:spPr>
          <a:xfrm>
            <a:off x="1330147" y="2354770"/>
            <a:ext cx="859790" cy="0"/>
          </a:xfrm>
          <a:custGeom>
            <a:avLst/>
            <a:gdLst/>
            <a:ahLst/>
            <a:cxnLst/>
            <a:rect l="l" t="t" r="r" b="b"/>
            <a:pathLst>
              <a:path w="859789">
                <a:moveTo>
                  <a:pt x="0" y="0"/>
                </a:moveTo>
                <a:lnTo>
                  <a:pt x="859536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5">
            <a:extLst>
              <a:ext uri="{FF2B5EF4-FFF2-40B4-BE49-F238E27FC236}">
                <a16:creationId xmlns:a16="http://schemas.microsoft.com/office/drawing/2014/main" id="{A8C749E9-DFA9-4368-A930-665D722E747A}"/>
              </a:ext>
            </a:extLst>
          </p:cNvPr>
          <p:cNvSpPr/>
          <p:nvPr/>
        </p:nvSpPr>
        <p:spPr>
          <a:xfrm>
            <a:off x="2189683" y="2354770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0" y="0"/>
                </a:moveTo>
                <a:lnTo>
                  <a:pt x="0" y="5334"/>
                </a:lnTo>
                <a:lnTo>
                  <a:pt x="5333" y="5334"/>
                </a:lnTo>
                <a:lnTo>
                  <a:pt x="5333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6">
            <a:extLst>
              <a:ext uri="{FF2B5EF4-FFF2-40B4-BE49-F238E27FC236}">
                <a16:creationId xmlns:a16="http://schemas.microsoft.com/office/drawing/2014/main" id="{4BCCB8B0-1D18-4B14-BC10-624E7ABB0897}"/>
              </a:ext>
            </a:extLst>
          </p:cNvPr>
          <p:cNvSpPr/>
          <p:nvPr/>
        </p:nvSpPr>
        <p:spPr>
          <a:xfrm>
            <a:off x="2189683" y="2354770"/>
            <a:ext cx="5080" cy="0"/>
          </a:xfrm>
          <a:custGeom>
            <a:avLst/>
            <a:gdLst/>
            <a:ahLst/>
            <a:cxnLst/>
            <a:rect l="l" t="t" r="r" b="b"/>
            <a:pathLst>
              <a:path w="5080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7">
            <a:extLst>
              <a:ext uri="{FF2B5EF4-FFF2-40B4-BE49-F238E27FC236}">
                <a16:creationId xmlns:a16="http://schemas.microsoft.com/office/drawing/2014/main" id="{9CC6993C-5C0A-4BFB-98C6-E676A509FDD5}"/>
              </a:ext>
            </a:extLst>
          </p:cNvPr>
          <p:cNvSpPr/>
          <p:nvPr/>
        </p:nvSpPr>
        <p:spPr>
          <a:xfrm>
            <a:off x="2189683" y="2354770"/>
            <a:ext cx="0" cy="5715"/>
          </a:xfrm>
          <a:custGeom>
            <a:avLst/>
            <a:gdLst/>
            <a:ahLst/>
            <a:cxnLst/>
            <a:rect l="l" t="t" r="r" b="b"/>
            <a:pathLst>
              <a:path h="5714">
                <a:moveTo>
                  <a:pt x="0" y="0"/>
                </a:moveTo>
                <a:lnTo>
                  <a:pt x="0" y="533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8">
            <a:extLst>
              <a:ext uri="{FF2B5EF4-FFF2-40B4-BE49-F238E27FC236}">
                <a16:creationId xmlns:a16="http://schemas.microsoft.com/office/drawing/2014/main" id="{5076E741-D6BB-4A3B-8F5F-8F72E8DCE005}"/>
              </a:ext>
            </a:extLst>
          </p:cNvPr>
          <p:cNvSpPr/>
          <p:nvPr/>
        </p:nvSpPr>
        <p:spPr>
          <a:xfrm>
            <a:off x="2195017" y="2357438"/>
            <a:ext cx="2392045" cy="0"/>
          </a:xfrm>
          <a:custGeom>
            <a:avLst/>
            <a:gdLst/>
            <a:ahLst/>
            <a:cxnLst/>
            <a:rect l="l" t="t" r="r" b="b"/>
            <a:pathLst>
              <a:path w="2392045">
                <a:moveTo>
                  <a:pt x="0" y="0"/>
                </a:moveTo>
                <a:lnTo>
                  <a:pt x="2391918" y="0"/>
                </a:lnTo>
              </a:path>
            </a:pathLst>
          </a:custGeom>
          <a:ln w="53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9">
            <a:extLst>
              <a:ext uri="{FF2B5EF4-FFF2-40B4-BE49-F238E27FC236}">
                <a16:creationId xmlns:a16="http://schemas.microsoft.com/office/drawing/2014/main" id="{E68C4F48-01E5-47D7-95D1-1E3F1209A1D3}"/>
              </a:ext>
            </a:extLst>
          </p:cNvPr>
          <p:cNvSpPr/>
          <p:nvPr/>
        </p:nvSpPr>
        <p:spPr>
          <a:xfrm>
            <a:off x="2194255" y="2354770"/>
            <a:ext cx="2392680" cy="0"/>
          </a:xfrm>
          <a:custGeom>
            <a:avLst/>
            <a:gdLst/>
            <a:ahLst/>
            <a:cxnLst/>
            <a:rect l="l" t="t" r="r" b="b"/>
            <a:pathLst>
              <a:path w="2392679">
                <a:moveTo>
                  <a:pt x="0" y="0"/>
                </a:moveTo>
                <a:lnTo>
                  <a:pt x="239268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0">
            <a:extLst>
              <a:ext uri="{FF2B5EF4-FFF2-40B4-BE49-F238E27FC236}">
                <a16:creationId xmlns:a16="http://schemas.microsoft.com/office/drawing/2014/main" id="{63FEEEED-1A13-407A-8F46-BEB6ADC3BDF7}"/>
              </a:ext>
            </a:extLst>
          </p:cNvPr>
          <p:cNvSpPr/>
          <p:nvPr/>
        </p:nvSpPr>
        <p:spPr>
          <a:xfrm>
            <a:off x="4586935" y="2354770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0" y="0"/>
                </a:moveTo>
                <a:lnTo>
                  <a:pt x="0" y="5334"/>
                </a:lnTo>
                <a:lnTo>
                  <a:pt x="5333" y="5334"/>
                </a:lnTo>
                <a:lnTo>
                  <a:pt x="5333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1">
            <a:extLst>
              <a:ext uri="{FF2B5EF4-FFF2-40B4-BE49-F238E27FC236}">
                <a16:creationId xmlns:a16="http://schemas.microsoft.com/office/drawing/2014/main" id="{43F6AF8D-1F68-46D2-B711-E34D52FD6D88}"/>
              </a:ext>
            </a:extLst>
          </p:cNvPr>
          <p:cNvSpPr/>
          <p:nvPr/>
        </p:nvSpPr>
        <p:spPr>
          <a:xfrm>
            <a:off x="4586935" y="2354770"/>
            <a:ext cx="5080" cy="0"/>
          </a:xfrm>
          <a:custGeom>
            <a:avLst/>
            <a:gdLst/>
            <a:ahLst/>
            <a:cxnLst/>
            <a:rect l="l" t="t" r="r" b="b"/>
            <a:pathLst>
              <a:path w="5079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12">
            <a:extLst>
              <a:ext uri="{FF2B5EF4-FFF2-40B4-BE49-F238E27FC236}">
                <a16:creationId xmlns:a16="http://schemas.microsoft.com/office/drawing/2014/main" id="{8591D526-E18E-4C64-8918-FA4C8C0F490B}"/>
              </a:ext>
            </a:extLst>
          </p:cNvPr>
          <p:cNvSpPr/>
          <p:nvPr/>
        </p:nvSpPr>
        <p:spPr>
          <a:xfrm>
            <a:off x="4586935" y="2354770"/>
            <a:ext cx="0" cy="5715"/>
          </a:xfrm>
          <a:custGeom>
            <a:avLst/>
            <a:gdLst/>
            <a:ahLst/>
            <a:cxnLst/>
            <a:rect l="l" t="t" r="r" b="b"/>
            <a:pathLst>
              <a:path h="5714">
                <a:moveTo>
                  <a:pt x="0" y="0"/>
                </a:moveTo>
                <a:lnTo>
                  <a:pt x="0" y="533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13">
            <a:extLst>
              <a:ext uri="{FF2B5EF4-FFF2-40B4-BE49-F238E27FC236}">
                <a16:creationId xmlns:a16="http://schemas.microsoft.com/office/drawing/2014/main" id="{683253AB-6EED-4AD9-BB93-34A45C9D1F4A}"/>
              </a:ext>
            </a:extLst>
          </p:cNvPr>
          <p:cNvSpPr/>
          <p:nvPr/>
        </p:nvSpPr>
        <p:spPr>
          <a:xfrm>
            <a:off x="4592269" y="2357438"/>
            <a:ext cx="2380615" cy="0"/>
          </a:xfrm>
          <a:custGeom>
            <a:avLst/>
            <a:gdLst/>
            <a:ahLst/>
            <a:cxnLst/>
            <a:rect l="l" t="t" r="r" b="b"/>
            <a:pathLst>
              <a:path w="2380615">
                <a:moveTo>
                  <a:pt x="0" y="0"/>
                </a:moveTo>
                <a:lnTo>
                  <a:pt x="2380488" y="0"/>
                </a:lnTo>
              </a:path>
            </a:pathLst>
          </a:custGeom>
          <a:ln w="53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4">
            <a:extLst>
              <a:ext uri="{FF2B5EF4-FFF2-40B4-BE49-F238E27FC236}">
                <a16:creationId xmlns:a16="http://schemas.microsoft.com/office/drawing/2014/main" id="{93D7292F-D67C-4BB0-9621-6DBE55E640FE}"/>
              </a:ext>
            </a:extLst>
          </p:cNvPr>
          <p:cNvSpPr/>
          <p:nvPr/>
        </p:nvSpPr>
        <p:spPr>
          <a:xfrm>
            <a:off x="4591507" y="2354770"/>
            <a:ext cx="2381250" cy="0"/>
          </a:xfrm>
          <a:custGeom>
            <a:avLst/>
            <a:gdLst/>
            <a:ahLst/>
            <a:cxnLst/>
            <a:rect l="l" t="t" r="r" b="b"/>
            <a:pathLst>
              <a:path w="2381250">
                <a:moveTo>
                  <a:pt x="0" y="0"/>
                </a:moveTo>
                <a:lnTo>
                  <a:pt x="2381249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3" name="object 15">
            <a:extLst>
              <a:ext uri="{FF2B5EF4-FFF2-40B4-BE49-F238E27FC236}">
                <a16:creationId xmlns:a16="http://schemas.microsoft.com/office/drawing/2014/main" id="{67C00760-F1F6-4848-B6A6-60227C04AB2A}"/>
              </a:ext>
            </a:extLst>
          </p:cNvPr>
          <p:cNvGraphicFramePr>
            <a:graphicFrameLocks noGrp="1"/>
          </p:cNvGraphicFramePr>
          <p:nvPr/>
        </p:nvGraphicFramePr>
        <p:xfrm>
          <a:off x="1356303" y="2368311"/>
          <a:ext cx="3952875" cy="413984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7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126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7152">
                <a:tc>
                  <a:txBody>
                    <a:bodyPr/>
                    <a:lstStyle/>
                    <a:p>
                      <a:pPr marL="31750">
                        <a:lnSpc>
                          <a:spcPts val="1845"/>
                        </a:lnSpc>
                      </a:pPr>
                      <a:r>
                        <a:rPr sz="1700" b="1" spc="-15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Times New Roman"/>
                        </a:rPr>
                        <a:t>C1</a:t>
                      </a:r>
                      <a:endParaRPr sz="170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Times New Roman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700" b="1" spc="-15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Times New Roman"/>
                        </a:rPr>
                        <a:t>C2</a:t>
                      </a:r>
                      <a:endParaRPr sz="170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47015">
                        <a:lnSpc>
                          <a:spcPts val="1980"/>
                        </a:lnSpc>
                      </a:pPr>
                      <a:r>
                        <a:rPr sz="1700" b="1" spc="-30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宋体"/>
                        </a:rPr>
                        <a:t>程序设计基础</a:t>
                      </a:r>
                      <a:endParaRPr sz="170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宋体"/>
                      </a:endParaRPr>
                    </a:p>
                    <a:p>
                      <a:pPr marL="247015">
                        <a:lnSpc>
                          <a:spcPts val="1995"/>
                        </a:lnSpc>
                        <a:spcBef>
                          <a:spcPts val="155"/>
                        </a:spcBef>
                      </a:pPr>
                      <a:r>
                        <a:rPr sz="1700" b="1" spc="-35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宋体"/>
                        </a:rPr>
                        <a:t>离散数学</a:t>
                      </a:r>
                      <a:endParaRPr sz="170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宋体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1445">
                        <a:lnSpc>
                          <a:spcPts val="1980"/>
                        </a:lnSpc>
                      </a:pPr>
                      <a:r>
                        <a:rPr sz="1700" b="1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宋体"/>
                        </a:rPr>
                        <a:t>无</a:t>
                      </a:r>
                      <a:endParaRPr sz="170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宋体"/>
                      </a:endParaRPr>
                    </a:p>
                    <a:p>
                      <a:pPr marL="131445">
                        <a:lnSpc>
                          <a:spcPts val="1995"/>
                        </a:lnSpc>
                        <a:spcBef>
                          <a:spcPts val="155"/>
                        </a:spcBef>
                      </a:pPr>
                      <a:r>
                        <a:rPr sz="1700" b="1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宋体"/>
                        </a:rPr>
                        <a:t>无</a:t>
                      </a:r>
                      <a:endParaRPr sz="170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宋体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503">
                <a:tc>
                  <a:txBody>
                    <a:bodyPr/>
                    <a:lstStyle/>
                    <a:p>
                      <a:pPr marL="31750">
                        <a:lnSpc>
                          <a:spcPts val="2005"/>
                        </a:lnSpc>
                      </a:pPr>
                      <a:r>
                        <a:rPr sz="1700" b="1" spc="-15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Times New Roman"/>
                        </a:rPr>
                        <a:t>C3</a:t>
                      </a:r>
                      <a:endParaRPr sz="170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47015">
                        <a:lnSpc>
                          <a:spcPts val="1995"/>
                        </a:lnSpc>
                        <a:spcBef>
                          <a:spcPts val="95"/>
                        </a:spcBef>
                      </a:pPr>
                      <a:r>
                        <a:rPr sz="1700" b="1" spc="-35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宋体"/>
                        </a:rPr>
                        <a:t>数据结构</a:t>
                      </a:r>
                      <a:endParaRPr sz="170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宋体"/>
                      </a:endParaRPr>
                    </a:p>
                  </a:txBody>
                  <a:tcPr marL="0" marR="0" marT="12065" marB="0"/>
                </a:tc>
                <a:tc>
                  <a:txBody>
                    <a:bodyPr/>
                    <a:lstStyle/>
                    <a:p>
                      <a:pPr marL="131445">
                        <a:lnSpc>
                          <a:spcPts val="2005"/>
                        </a:lnSpc>
                      </a:pPr>
                      <a:r>
                        <a:rPr sz="1700" b="1" spc="-10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Times New Roman"/>
                        </a:rPr>
                        <a:t>C1,</a:t>
                      </a:r>
                      <a:r>
                        <a:rPr sz="1700" b="1" spc="-70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Times New Roman"/>
                        </a:rPr>
                        <a:t> </a:t>
                      </a:r>
                      <a:r>
                        <a:rPr sz="1700" b="1" spc="-15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Times New Roman"/>
                        </a:rPr>
                        <a:t>C2</a:t>
                      </a:r>
                      <a:endParaRPr sz="170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889">
                <a:tc>
                  <a:txBody>
                    <a:bodyPr/>
                    <a:lstStyle/>
                    <a:p>
                      <a:pPr marL="31750">
                        <a:lnSpc>
                          <a:spcPts val="2005"/>
                        </a:lnSpc>
                      </a:pPr>
                      <a:r>
                        <a:rPr sz="1700" b="1" spc="-15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Times New Roman"/>
                        </a:rPr>
                        <a:t>C4</a:t>
                      </a:r>
                      <a:endParaRPr sz="170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47015">
                        <a:lnSpc>
                          <a:spcPts val="1995"/>
                        </a:lnSpc>
                        <a:spcBef>
                          <a:spcPts val="95"/>
                        </a:spcBef>
                      </a:pPr>
                      <a:r>
                        <a:rPr sz="1700" b="1" spc="-30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宋体"/>
                        </a:rPr>
                        <a:t>微积分（一）</a:t>
                      </a:r>
                      <a:endParaRPr sz="1700" dirty="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宋体"/>
                      </a:endParaRPr>
                    </a:p>
                  </a:txBody>
                  <a:tcPr marL="0" marR="0" marT="12065" marB="0"/>
                </a:tc>
                <a:tc>
                  <a:txBody>
                    <a:bodyPr/>
                    <a:lstStyle/>
                    <a:p>
                      <a:pPr marL="131445">
                        <a:lnSpc>
                          <a:spcPts val="1995"/>
                        </a:lnSpc>
                        <a:spcBef>
                          <a:spcPts val="95"/>
                        </a:spcBef>
                      </a:pPr>
                      <a:r>
                        <a:rPr sz="1700" b="1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宋体"/>
                        </a:rPr>
                        <a:t>无</a:t>
                      </a:r>
                      <a:endParaRPr sz="170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宋体"/>
                      </a:endParaRPr>
                    </a:p>
                  </a:txBody>
                  <a:tcPr marL="0" marR="0" marT="1206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513">
                <a:tc>
                  <a:txBody>
                    <a:bodyPr/>
                    <a:lstStyle/>
                    <a:p>
                      <a:pPr marL="31750">
                        <a:lnSpc>
                          <a:spcPts val="2005"/>
                        </a:lnSpc>
                      </a:pPr>
                      <a:r>
                        <a:rPr sz="1700" b="1" spc="-15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Times New Roman"/>
                        </a:rPr>
                        <a:t>C5</a:t>
                      </a:r>
                      <a:endParaRPr sz="170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47015">
                        <a:lnSpc>
                          <a:spcPts val="1995"/>
                        </a:lnSpc>
                        <a:spcBef>
                          <a:spcPts val="95"/>
                        </a:spcBef>
                      </a:pPr>
                      <a:r>
                        <a:rPr sz="1700" b="1" spc="-30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宋体"/>
                        </a:rPr>
                        <a:t>微积分（二）</a:t>
                      </a:r>
                      <a:endParaRPr sz="170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宋体"/>
                      </a:endParaRPr>
                    </a:p>
                  </a:txBody>
                  <a:tcPr marL="0" marR="0" marT="12065" marB="0"/>
                </a:tc>
                <a:tc>
                  <a:txBody>
                    <a:bodyPr/>
                    <a:lstStyle/>
                    <a:p>
                      <a:pPr marL="131445">
                        <a:lnSpc>
                          <a:spcPts val="2005"/>
                        </a:lnSpc>
                      </a:pPr>
                      <a:r>
                        <a:rPr sz="1700" b="1" spc="-15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Times New Roman"/>
                        </a:rPr>
                        <a:t>C4</a:t>
                      </a:r>
                      <a:endParaRPr sz="170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8513">
                <a:tc>
                  <a:txBody>
                    <a:bodyPr/>
                    <a:lstStyle/>
                    <a:p>
                      <a:pPr marL="31750">
                        <a:lnSpc>
                          <a:spcPts val="2005"/>
                        </a:lnSpc>
                      </a:pPr>
                      <a:r>
                        <a:rPr sz="1700" b="1" spc="-15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Times New Roman"/>
                        </a:rPr>
                        <a:t>C6</a:t>
                      </a:r>
                      <a:endParaRPr sz="170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47015">
                        <a:lnSpc>
                          <a:spcPts val="1995"/>
                        </a:lnSpc>
                        <a:spcBef>
                          <a:spcPts val="95"/>
                        </a:spcBef>
                      </a:pPr>
                      <a:r>
                        <a:rPr sz="1700" b="1" spc="-35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宋体"/>
                        </a:rPr>
                        <a:t>线性代数</a:t>
                      </a:r>
                      <a:endParaRPr sz="170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宋体"/>
                      </a:endParaRPr>
                    </a:p>
                  </a:txBody>
                  <a:tcPr marL="0" marR="0" marT="12065" marB="0"/>
                </a:tc>
                <a:tc>
                  <a:txBody>
                    <a:bodyPr/>
                    <a:lstStyle/>
                    <a:p>
                      <a:pPr marL="131445">
                        <a:lnSpc>
                          <a:spcPts val="2005"/>
                        </a:lnSpc>
                      </a:pPr>
                      <a:r>
                        <a:rPr sz="1700" b="1" spc="-15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Times New Roman"/>
                        </a:rPr>
                        <a:t>C5</a:t>
                      </a:r>
                      <a:endParaRPr sz="170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9276">
                <a:tc>
                  <a:txBody>
                    <a:bodyPr/>
                    <a:lstStyle/>
                    <a:p>
                      <a:pPr marL="31750">
                        <a:lnSpc>
                          <a:spcPts val="2005"/>
                        </a:lnSpc>
                      </a:pPr>
                      <a:r>
                        <a:rPr sz="1700" b="1" spc="-15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Times New Roman"/>
                        </a:rPr>
                        <a:t>C7</a:t>
                      </a:r>
                      <a:endParaRPr sz="170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47015">
                        <a:lnSpc>
                          <a:spcPts val="2000"/>
                        </a:lnSpc>
                        <a:spcBef>
                          <a:spcPts val="95"/>
                        </a:spcBef>
                      </a:pPr>
                      <a:r>
                        <a:rPr sz="1700" b="1" spc="-30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宋体"/>
                        </a:rPr>
                        <a:t>算法分析与</a:t>
                      </a:r>
                      <a:r>
                        <a:rPr sz="1700" b="1" spc="-45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宋体"/>
                        </a:rPr>
                        <a:t>设</a:t>
                      </a:r>
                      <a:r>
                        <a:rPr sz="1700" b="1" spc="-20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宋体"/>
                        </a:rPr>
                        <a:t>计</a:t>
                      </a:r>
                      <a:endParaRPr sz="170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宋体"/>
                      </a:endParaRPr>
                    </a:p>
                  </a:txBody>
                  <a:tcPr marL="0" marR="0" marT="12065" marB="0"/>
                </a:tc>
                <a:tc>
                  <a:txBody>
                    <a:bodyPr/>
                    <a:lstStyle/>
                    <a:p>
                      <a:pPr marL="131445">
                        <a:lnSpc>
                          <a:spcPts val="2005"/>
                        </a:lnSpc>
                      </a:pPr>
                      <a:r>
                        <a:rPr sz="1700" b="1" spc="-15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Times New Roman"/>
                        </a:rPr>
                        <a:t>C3</a:t>
                      </a:r>
                      <a:endParaRPr sz="170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8513">
                <a:tc>
                  <a:txBody>
                    <a:bodyPr/>
                    <a:lstStyle/>
                    <a:p>
                      <a:pPr marL="31750">
                        <a:lnSpc>
                          <a:spcPts val="2010"/>
                        </a:lnSpc>
                      </a:pPr>
                      <a:r>
                        <a:rPr sz="1700" b="1" spc="-15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Times New Roman"/>
                        </a:rPr>
                        <a:t>C8</a:t>
                      </a:r>
                      <a:endParaRPr sz="170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47015">
                        <a:lnSpc>
                          <a:spcPts val="1989"/>
                        </a:lnSpc>
                        <a:spcBef>
                          <a:spcPts val="100"/>
                        </a:spcBef>
                      </a:pPr>
                      <a:r>
                        <a:rPr sz="1700" b="1" spc="-30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宋体"/>
                        </a:rPr>
                        <a:t>逻辑与计算</a:t>
                      </a:r>
                      <a:r>
                        <a:rPr sz="1700" b="1" spc="-45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宋体"/>
                        </a:rPr>
                        <a:t>机</a:t>
                      </a:r>
                      <a:r>
                        <a:rPr sz="1700" b="1" spc="-35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宋体"/>
                        </a:rPr>
                        <a:t>设</a:t>
                      </a:r>
                      <a:r>
                        <a:rPr sz="1700" b="1" spc="-30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宋体"/>
                        </a:rPr>
                        <a:t>计基础</a:t>
                      </a:r>
                      <a:endParaRPr sz="170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宋体"/>
                      </a:endParaRPr>
                    </a:p>
                  </a:txBody>
                  <a:tcPr marL="0" marR="0" marT="12700" marB="0"/>
                </a:tc>
                <a:tc>
                  <a:txBody>
                    <a:bodyPr/>
                    <a:lstStyle/>
                    <a:p>
                      <a:pPr marL="131445">
                        <a:lnSpc>
                          <a:spcPts val="1989"/>
                        </a:lnSpc>
                        <a:spcBef>
                          <a:spcPts val="100"/>
                        </a:spcBef>
                      </a:pPr>
                      <a:r>
                        <a:rPr sz="1700" b="1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宋体"/>
                        </a:rPr>
                        <a:t>无</a:t>
                      </a:r>
                      <a:endParaRPr sz="170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宋体"/>
                      </a:endParaRPr>
                    </a:p>
                  </a:txBody>
                  <a:tcPr marL="0" marR="0" marT="1270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8513">
                <a:tc>
                  <a:txBody>
                    <a:bodyPr/>
                    <a:lstStyle/>
                    <a:p>
                      <a:pPr marL="31750">
                        <a:lnSpc>
                          <a:spcPts val="2000"/>
                        </a:lnSpc>
                      </a:pPr>
                      <a:r>
                        <a:rPr sz="1700" b="1" spc="-15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Times New Roman"/>
                        </a:rPr>
                        <a:t>C9</a:t>
                      </a:r>
                      <a:endParaRPr sz="170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47015">
                        <a:lnSpc>
                          <a:spcPts val="2000"/>
                        </a:lnSpc>
                        <a:spcBef>
                          <a:spcPts val="90"/>
                        </a:spcBef>
                      </a:pPr>
                      <a:r>
                        <a:rPr sz="1700" b="1" spc="-35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宋体"/>
                        </a:rPr>
                        <a:t>计算机组成</a:t>
                      </a:r>
                      <a:endParaRPr sz="1700" dirty="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宋体"/>
                      </a:endParaRPr>
                    </a:p>
                  </a:txBody>
                  <a:tcPr marL="0" marR="0" marT="11430" marB="0"/>
                </a:tc>
                <a:tc>
                  <a:txBody>
                    <a:bodyPr/>
                    <a:lstStyle/>
                    <a:p>
                      <a:pPr marL="131445">
                        <a:lnSpc>
                          <a:spcPts val="2000"/>
                        </a:lnSpc>
                      </a:pPr>
                      <a:r>
                        <a:rPr sz="1700" b="1" spc="-15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Times New Roman"/>
                        </a:rPr>
                        <a:t>C8</a:t>
                      </a:r>
                      <a:endParaRPr sz="170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9276">
                <a:tc>
                  <a:txBody>
                    <a:bodyPr/>
                    <a:lstStyle/>
                    <a:p>
                      <a:pPr marL="31750">
                        <a:lnSpc>
                          <a:spcPts val="2010"/>
                        </a:lnSpc>
                      </a:pPr>
                      <a:r>
                        <a:rPr sz="1700" b="1" spc="-15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Times New Roman"/>
                        </a:rPr>
                        <a:t>C10</a:t>
                      </a:r>
                      <a:endParaRPr sz="170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47015">
                        <a:lnSpc>
                          <a:spcPts val="1995"/>
                        </a:lnSpc>
                        <a:spcBef>
                          <a:spcPts val="100"/>
                        </a:spcBef>
                      </a:pPr>
                      <a:r>
                        <a:rPr sz="1700" b="1" spc="-35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宋体"/>
                        </a:rPr>
                        <a:t>操作系统</a:t>
                      </a:r>
                      <a:endParaRPr sz="170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宋体"/>
                      </a:endParaRPr>
                    </a:p>
                  </a:txBody>
                  <a:tcPr marL="0" marR="0" marT="12700" marB="0"/>
                </a:tc>
                <a:tc>
                  <a:txBody>
                    <a:bodyPr/>
                    <a:lstStyle/>
                    <a:p>
                      <a:pPr marL="131445">
                        <a:lnSpc>
                          <a:spcPts val="2010"/>
                        </a:lnSpc>
                      </a:pPr>
                      <a:r>
                        <a:rPr sz="1700" b="1" spc="-10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Times New Roman"/>
                        </a:rPr>
                        <a:t>C7,</a:t>
                      </a:r>
                      <a:r>
                        <a:rPr sz="1700" b="1" spc="-70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Times New Roman"/>
                        </a:rPr>
                        <a:t> </a:t>
                      </a:r>
                      <a:r>
                        <a:rPr sz="1700" b="1" spc="-15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Times New Roman"/>
                        </a:rPr>
                        <a:t>C9</a:t>
                      </a:r>
                      <a:endParaRPr sz="170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8513">
                <a:tc>
                  <a:txBody>
                    <a:bodyPr/>
                    <a:lstStyle/>
                    <a:p>
                      <a:pPr marL="31750">
                        <a:lnSpc>
                          <a:spcPts val="2005"/>
                        </a:lnSpc>
                      </a:pPr>
                      <a:r>
                        <a:rPr sz="1700" b="1" spc="-45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Times New Roman"/>
                        </a:rPr>
                        <a:t>C11</a:t>
                      </a:r>
                      <a:endParaRPr sz="170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47015">
                        <a:lnSpc>
                          <a:spcPts val="1995"/>
                        </a:lnSpc>
                        <a:spcBef>
                          <a:spcPts val="95"/>
                        </a:spcBef>
                      </a:pPr>
                      <a:r>
                        <a:rPr sz="1700" b="1" spc="-35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宋体"/>
                        </a:rPr>
                        <a:t>编译原理</a:t>
                      </a:r>
                      <a:endParaRPr sz="170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宋体"/>
                      </a:endParaRPr>
                    </a:p>
                  </a:txBody>
                  <a:tcPr marL="0" marR="0" marT="12065" marB="0"/>
                </a:tc>
                <a:tc>
                  <a:txBody>
                    <a:bodyPr/>
                    <a:lstStyle/>
                    <a:p>
                      <a:pPr marL="131445">
                        <a:lnSpc>
                          <a:spcPts val="2005"/>
                        </a:lnSpc>
                      </a:pPr>
                      <a:r>
                        <a:rPr sz="1700" b="1" spc="-10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Times New Roman"/>
                        </a:rPr>
                        <a:t>C7,</a:t>
                      </a:r>
                      <a:r>
                        <a:rPr sz="1700" b="1" spc="-70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Times New Roman"/>
                        </a:rPr>
                        <a:t> </a:t>
                      </a:r>
                      <a:r>
                        <a:rPr sz="1700" b="1" spc="-15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Times New Roman"/>
                        </a:rPr>
                        <a:t>C9</a:t>
                      </a:r>
                      <a:endParaRPr sz="170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8513">
                <a:tc>
                  <a:txBody>
                    <a:bodyPr/>
                    <a:lstStyle/>
                    <a:p>
                      <a:pPr marL="31750">
                        <a:lnSpc>
                          <a:spcPts val="2005"/>
                        </a:lnSpc>
                      </a:pPr>
                      <a:r>
                        <a:rPr sz="1700" b="1" spc="-15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Times New Roman"/>
                        </a:rPr>
                        <a:t>C12</a:t>
                      </a:r>
                      <a:endParaRPr sz="170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47015">
                        <a:lnSpc>
                          <a:spcPts val="1995"/>
                        </a:lnSpc>
                        <a:spcBef>
                          <a:spcPts val="95"/>
                        </a:spcBef>
                      </a:pPr>
                      <a:r>
                        <a:rPr sz="1700" b="1" spc="-35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宋体"/>
                        </a:rPr>
                        <a:t>数据库</a:t>
                      </a:r>
                      <a:endParaRPr sz="170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宋体"/>
                      </a:endParaRPr>
                    </a:p>
                  </a:txBody>
                  <a:tcPr marL="0" marR="0" marT="12065" marB="0"/>
                </a:tc>
                <a:tc>
                  <a:txBody>
                    <a:bodyPr/>
                    <a:lstStyle/>
                    <a:p>
                      <a:pPr marL="131445">
                        <a:lnSpc>
                          <a:spcPts val="2005"/>
                        </a:lnSpc>
                      </a:pPr>
                      <a:r>
                        <a:rPr sz="1700" b="1" spc="-15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Times New Roman"/>
                        </a:rPr>
                        <a:t>C7</a:t>
                      </a:r>
                      <a:endParaRPr sz="170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8889">
                <a:tc>
                  <a:txBody>
                    <a:bodyPr/>
                    <a:lstStyle/>
                    <a:p>
                      <a:pPr marL="31750">
                        <a:lnSpc>
                          <a:spcPts val="2005"/>
                        </a:lnSpc>
                      </a:pPr>
                      <a:r>
                        <a:rPr sz="1700" b="1" spc="-15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Times New Roman"/>
                        </a:rPr>
                        <a:t>C13</a:t>
                      </a:r>
                      <a:endParaRPr sz="170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47015">
                        <a:lnSpc>
                          <a:spcPts val="1995"/>
                        </a:lnSpc>
                        <a:spcBef>
                          <a:spcPts val="95"/>
                        </a:spcBef>
                      </a:pPr>
                      <a:r>
                        <a:rPr sz="1700" b="1" spc="-35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宋体"/>
                        </a:rPr>
                        <a:t>计算理论</a:t>
                      </a:r>
                      <a:endParaRPr sz="170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宋体"/>
                      </a:endParaRPr>
                    </a:p>
                  </a:txBody>
                  <a:tcPr marL="0" marR="0" marT="12065" marB="0"/>
                </a:tc>
                <a:tc>
                  <a:txBody>
                    <a:bodyPr/>
                    <a:lstStyle/>
                    <a:p>
                      <a:pPr marL="131445">
                        <a:lnSpc>
                          <a:spcPts val="2005"/>
                        </a:lnSpc>
                      </a:pPr>
                      <a:r>
                        <a:rPr sz="1700" b="1" spc="-15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Times New Roman"/>
                        </a:rPr>
                        <a:t>C2</a:t>
                      </a:r>
                      <a:endParaRPr sz="170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8513">
                <a:tc>
                  <a:txBody>
                    <a:bodyPr/>
                    <a:lstStyle/>
                    <a:p>
                      <a:pPr marL="31750">
                        <a:lnSpc>
                          <a:spcPts val="2005"/>
                        </a:lnSpc>
                      </a:pPr>
                      <a:r>
                        <a:rPr sz="1700" b="1" spc="-15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Times New Roman"/>
                        </a:rPr>
                        <a:t>C14</a:t>
                      </a:r>
                      <a:endParaRPr sz="170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47015">
                        <a:lnSpc>
                          <a:spcPts val="1995"/>
                        </a:lnSpc>
                        <a:spcBef>
                          <a:spcPts val="95"/>
                        </a:spcBef>
                      </a:pPr>
                      <a:r>
                        <a:rPr sz="1700" b="1" spc="-35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宋体"/>
                        </a:rPr>
                        <a:t>计算机网络</a:t>
                      </a:r>
                      <a:endParaRPr sz="170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宋体"/>
                      </a:endParaRPr>
                    </a:p>
                  </a:txBody>
                  <a:tcPr marL="0" marR="0" marT="12065" marB="0"/>
                </a:tc>
                <a:tc>
                  <a:txBody>
                    <a:bodyPr/>
                    <a:lstStyle/>
                    <a:p>
                      <a:pPr marL="131445">
                        <a:lnSpc>
                          <a:spcPts val="2005"/>
                        </a:lnSpc>
                      </a:pPr>
                      <a:r>
                        <a:rPr sz="1700" b="1" spc="-15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Times New Roman"/>
                        </a:rPr>
                        <a:t>C10</a:t>
                      </a:r>
                      <a:endParaRPr sz="170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58270">
                <a:tc>
                  <a:txBody>
                    <a:bodyPr/>
                    <a:lstStyle/>
                    <a:p>
                      <a:pPr marL="31750">
                        <a:lnSpc>
                          <a:spcPts val="1935"/>
                        </a:lnSpc>
                      </a:pPr>
                      <a:r>
                        <a:rPr sz="1700" b="1" spc="-15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Times New Roman"/>
                        </a:rPr>
                        <a:t>C15</a:t>
                      </a:r>
                      <a:endParaRPr sz="170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47015">
                        <a:lnSpc>
                          <a:spcPts val="1839"/>
                        </a:lnSpc>
                        <a:spcBef>
                          <a:spcPts val="95"/>
                        </a:spcBef>
                      </a:pPr>
                      <a:r>
                        <a:rPr sz="1700" b="1" spc="-35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宋体"/>
                        </a:rPr>
                        <a:t>数值分析</a:t>
                      </a:r>
                      <a:endParaRPr sz="170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宋体"/>
                      </a:endParaRPr>
                    </a:p>
                  </a:txBody>
                  <a:tcPr marL="0" marR="0" marT="12065" marB="0"/>
                </a:tc>
                <a:tc>
                  <a:txBody>
                    <a:bodyPr/>
                    <a:lstStyle/>
                    <a:p>
                      <a:pPr marL="131445">
                        <a:lnSpc>
                          <a:spcPts val="1935"/>
                        </a:lnSpc>
                      </a:pPr>
                      <a:r>
                        <a:rPr sz="1700" b="1" spc="-15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Times New Roman"/>
                        </a:rPr>
                        <a:t>C6</a:t>
                      </a:r>
                      <a:endParaRPr sz="1700" dirty="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24" name="object 16">
            <a:extLst>
              <a:ext uri="{FF2B5EF4-FFF2-40B4-BE49-F238E27FC236}">
                <a16:creationId xmlns:a16="http://schemas.microsoft.com/office/drawing/2014/main" id="{DE00D04F-90D9-4277-B4F8-5D46562F06CB}"/>
              </a:ext>
            </a:extLst>
          </p:cNvPr>
          <p:cNvSpPr/>
          <p:nvPr/>
        </p:nvSpPr>
        <p:spPr>
          <a:xfrm>
            <a:off x="7235815" y="5004272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363" y="7802"/>
                </a:lnTo>
                <a:lnTo>
                  <a:pt x="62544" y="29504"/>
                </a:lnTo>
                <a:lnTo>
                  <a:pt x="29504" y="62544"/>
                </a:lnTo>
                <a:lnTo>
                  <a:pt x="7802" y="104363"/>
                </a:lnTo>
                <a:lnTo>
                  <a:pt x="0" y="152400"/>
                </a:lnTo>
                <a:lnTo>
                  <a:pt x="7802" y="200436"/>
                </a:lnTo>
                <a:lnTo>
                  <a:pt x="29504" y="242255"/>
                </a:lnTo>
                <a:lnTo>
                  <a:pt x="62544" y="275295"/>
                </a:lnTo>
                <a:lnTo>
                  <a:pt x="104363" y="296997"/>
                </a:lnTo>
                <a:lnTo>
                  <a:pt x="152400" y="304800"/>
                </a:lnTo>
                <a:lnTo>
                  <a:pt x="200436" y="296997"/>
                </a:lnTo>
                <a:lnTo>
                  <a:pt x="242255" y="275295"/>
                </a:lnTo>
                <a:lnTo>
                  <a:pt x="275295" y="242255"/>
                </a:lnTo>
                <a:lnTo>
                  <a:pt x="296997" y="200436"/>
                </a:lnTo>
                <a:lnTo>
                  <a:pt x="304800" y="152400"/>
                </a:lnTo>
                <a:lnTo>
                  <a:pt x="296997" y="104363"/>
                </a:lnTo>
                <a:lnTo>
                  <a:pt x="275295" y="62544"/>
                </a:lnTo>
                <a:lnTo>
                  <a:pt x="242255" y="29504"/>
                </a:lnTo>
                <a:lnTo>
                  <a:pt x="200436" y="7802"/>
                </a:lnTo>
                <a:lnTo>
                  <a:pt x="15240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17">
            <a:extLst>
              <a:ext uri="{FF2B5EF4-FFF2-40B4-BE49-F238E27FC236}">
                <a16:creationId xmlns:a16="http://schemas.microsoft.com/office/drawing/2014/main" id="{5CD3175A-3F61-43CB-A2DA-259934ED5ADA}"/>
              </a:ext>
            </a:extLst>
          </p:cNvPr>
          <p:cNvSpPr txBox="1"/>
          <p:nvPr/>
        </p:nvSpPr>
        <p:spPr>
          <a:xfrm>
            <a:off x="1375353" y="2064758"/>
            <a:ext cx="5041265" cy="742511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1588770" algn="l"/>
                <a:tab pos="3272790" algn="l"/>
              </a:tabLst>
            </a:pPr>
            <a:r>
              <a:rPr sz="1700" b="1" spc="-35" dirty="0">
                <a:latin typeface="楷体_GB2312" panose="02010609030101010101" pitchFamily="49" charset="-122"/>
                <a:ea typeface="楷体_GB2312" panose="02010609030101010101" pitchFamily="49" charset="-122"/>
                <a:cs typeface="宋体"/>
              </a:rPr>
              <a:t>课程</a:t>
            </a:r>
            <a:r>
              <a:rPr sz="1700" b="1" spc="-20" dirty="0">
                <a:latin typeface="楷体_GB2312" panose="02010609030101010101" pitchFamily="49" charset="-122"/>
                <a:ea typeface="楷体_GB2312" panose="02010609030101010101" pitchFamily="49" charset="-122"/>
                <a:cs typeface="宋体"/>
              </a:rPr>
              <a:t>号	</a:t>
            </a:r>
            <a:r>
              <a:rPr sz="1700" b="1" spc="-35" dirty="0">
                <a:latin typeface="楷体_GB2312" panose="02010609030101010101" pitchFamily="49" charset="-122"/>
                <a:ea typeface="楷体_GB2312" panose="02010609030101010101" pitchFamily="49" charset="-122"/>
                <a:cs typeface="宋体"/>
              </a:rPr>
              <a:t>课程名</a:t>
            </a:r>
            <a:r>
              <a:rPr sz="1700" b="1" spc="-20" dirty="0">
                <a:latin typeface="楷体_GB2312" panose="02010609030101010101" pitchFamily="49" charset="-122"/>
                <a:ea typeface="楷体_GB2312" panose="02010609030101010101" pitchFamily="49" charset="-122"/>
                <a:cs typeface="宋体"/>
              </a:rPr>
              <a:t>称	</a:t>
            </a:r>
            <a:r>
              <a:rPr sz="1700" b="1" spc="-35" dirty="0">
                <a:latin typeface="楷体_GB2312" panose="02010609030101010101" pitchFamily="49" charset="-122"/>
                <a:ea typeface="楷体_GB2312" panose="02010609030101010101" pitchFamily="49" charset="-122"/>
                <a:cs typeface="宋体"/>
              </a:rPr>
              <a:t>预修课程</a:t>
            </a:r>
            <a:endParaRPr sz="1700" dirty="0">
              <a:latin typeface="楷体_GB2312" panose="02010609030101010101" pitchFamily="49" charset="-122"/>
              <a:ea typeface="楷体_GB2312" panose="02010609030101010101" pitchFamily="49" charset="-122"/>
              <a:cs typeface="宋体"/>
            </a:endParaRPr>
          </a:p>
          <a:p>
            <a:pPr>
              <a:lnSpc>
                <a:spcPct val="100000"/>
              </a:lnSpc>
            </a:pPr>
            <a:endParaRPr sz="1700" dirty="0">
              <a:latin typeface="楷体_GB2312" panose="02010609030101010101" pitchFamily="49" charset="-122"/>
              <a:ea typeface="楷体_GB2312" panose="02010609030101010101" pitchFamily="49" charset="-122"/>
              <a:cs typeface="Times New Roman"/>
            </a:endParaRPr>
          </a:p>
          <a:p>
            <a:pPr>
              <a:lnSpc>
                <a:spcPct val="100000"/>
              </a:lnSpc>
            </a:pPr>
            <a:endParaRPr sz="1350" dirty="0">
              <a:latin typeface="楷体_GB2312" panose="02010609030101010101" pitchFamily="49" charset="-122"/>
              <a:ea typeface="楷体_GB2312" panose="02010609030101010101" pitchFamily="49" charset="-122"/>
              <a:cs typeface="Times New Roman"/>
            </a:endParaRPr>
          </a:p>
        </p:txBody>
      </p:sp>
      <p:sp>
        <p:nvSpPr>
          <p:cNvPr id="26" name="object 18">
            <a:extLst>
              <a:ext uri="{FF2B5EF4-FFF2-40B4-BE49-F238E27FC236}">
                <a16:creationId xmlns:a16="http://schemas.microsoft.com/office/drawing/2014/main" id="{8BEADF26-1C0F-4E85-91C7-73FBC9EF48ED}"/>
              </a:ext>
            </a:extLst>
          </p:cNvPr>
          <p:cNvSpPr/>
          <p:nvPr/>
        </p:nvSpPr>
        <p:spPr>
          <a:xfrm>
            <a:off x="7846406" y="5010208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363" y="7802"/>
                </a:lnTo>
                <a:lnTo>
                  <a:pt x="62544" y="29504"/>
                </a:lnTo>
                <a:lnTo>
                  <a:pt x="29504" y="62544"/>
                </a:lnTo>
                <a:lnTo>
                  <a:pt x="7802" y="104363"/>
                </a:lnTo>
                <a:lnTo>
                  <a:pt x="0" y="152400"/>
                </a:lnTo>
                <a:lnTo>
                  <a:pt x="7802" y="200436"/>
                </a:lnTo>
                <a:lnTo>
                  <a:pt x="29504" y="242255"/>
                </a:lnTo>
                <a:lnTo>
                  <a:pt x="62544" y="275295"/>
                </a:lnTo>
                <a:lnTo>
                  <a:pt x="104363" y="296997"/>
                </a:lnTo>
                <a:lnTo>
                  <a:pt x="152400" y="304800"/>
                </a:lnTo>
                <a:lnTo>
                  <a:pt x="200436" y="296997"/>
                </a:lnTo>
                <a:lnTo>
                  <a:pt x="242255" y="275295"/>
                </a:lnTo>
                <a:lnTo>
                  <a:pt x="275295" y="242255"/>
                </a:lnTo>
                <a:lnTo>
                  <a:pt x="296997" y="200436"/>
                </a:lnTo>
                <a:lnTo>
                  <a:pt x="304800" y="152400"/>
                </a:lnTo>
                <a:lnTo>
                  <a:pt x="296997" y="104363"/>
                </a:lnTo>
                <a:lnTo>
                  <a:pt x="275295" y="62544"/>
                </a:lnTo>
                <a:lnTo>
                  <a:pt x="242255" y="29504"/>
                </a:lnTo>
                <a:lnTo>
                  <a:pt x="200436" y="7802"/>
                </a:lnTo>
                <a:lnTo>
                  <a:pt x="15240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19">
            <a:extLst>
              <a:ext uri="{FF2B5EF4-FFF2-40B4-BE49-F238E27FC236}">
                <a16:creationId xmlns:a16="http://schemas.microsoft.com/office/drawing/2014/main" id="{F8F7384B-A949-454F-99F8-36300E6F27C1}"/>
              </a:ext>
            </a:extLst>
          </p:cNvPr>
          <p:cNvSpPr/>
          <p:nvPr/>
        </p:nvSpPr>
        <p:spPr>
          <a:xfrm>
            <a:off x="8422192" y="5010208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363" y="7802"/>
                </a:lnTo>
                <a:lnTo>
                  <a:pt x="62544" y="29504"/>
                </a:lnTo>
                <a:lnTo>
                  <a:pt x="29504" y="62544"/>
                </a:lnTo>
                <a:lnTo>
                  <a:pt x="7802" y="104363"/>
                </a:lnTo>
                <a:lnTo>
                  <a:pt x="0" y="152400"/>
                </a:lnTo>
                <a:lnTo>
                  <a:pt x="7802" y="200436"/>
                </a:lnTo>
                <a:lnTo>
                  <a:pt x="29504" y="242255"/>
                </a:lnTo>
                <a:lnTo>
                  <a:pt x="62544" y="275295"/>
                </a:lnTo>
                <a:lnTo>
                  <a:pt x="104363" y="296997"/>
                </a:lnTo>
                <a:lnTo>
                  <a:pt x="152400" y="304800"/>
                </a:lnTo>
                <a:lnTo>
                  <a:pt x="200436" y="296997"/>
                </a:lnTo>
                <a:lnTo>
                  <a:pt x="242255" y="275295"/>
                </a:lnTo>
                <a:lnTo>
                  <a:pt x="275295" y="242255"/>
                </a:lnTo>
                <a:lnTo>
                  <a:pt x="296997" y="200436"/>
                </a:lnTo>
                <a:lnTo>
                  <a:pt x="304800" y="152400"/>
                </a:lnTo>
                <a:lnTo>
                  <a:pt x="296997" y="104363"/>
                </a:lnTo>
                <a:lnTo>
                  <a:pt x="275295" y="62544"/>
                </a:lnTo>
                <a:lnTo>
                  <a:pt x="242255" y="29504"/>
                </a:lnTo>
                <a:lnTo>
                  <a:pt x="200436" y="7802"/>
                </a:lnTo>
                <a:lnTo>
                  <a:pt x="15240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0">
            <a:extLst>
              <a:ext uri="{FF2B5EF4-FFF2-40B4-BE49-F238E27FC236}">
                <a16:creationId xmlns:a16="http://schemas.microsoft.com/office/drawing/2014/main" id="{0A2D22DA-0AE6-468B-81FB-B7AED7DECC0F}"/>
              </a:ext>
            </a:extLst>
          </p:cNvPr>
          <p:cNvSpPr txBox="1"/>
          <p:nvPr/>
        </p:nvSpPr>
        <p:spPr>
          <a:xfrm>
            <a:off x="8457504" y="5024939"/>
            <a:ext cx="23876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 spc="-5" dirty="0">
                <a:latin typeface="Courier New"/>
                <a:cs typeface="Courier New"/>
              </a:rPr>
              <a:t>C8</a:t>
            </a:r>
            <a:endParaRPr sz="1400" dirty="0">
              <a:latin typeface="Courier New"/>
              <a:cs typeface="Courier New"/>
            </a:endParaRPr>
          </a:p>
        </p:txBody>
      </p:sp>
      <p:sp>
        <p:nvSpPr>
          <p:cNvPr id="29" name="object 21">
            <a:extLst>
              <a:ext uri="{FF2B5EF4-FFF2-40B4-BE49-F238E27FC236}">
                <a16:creationId xmlns:a16="http://schemas.microsoft.com/office/drawing/2014/main" id="{D6DC512C-A4BC-49F3-AEF8-D79F87C64DE9}"/>
              </a:ext>
            </a:extLst>
          </p:cNvPr>
          <p:cNvSpPr/>
          <p:nvPr/>
        </p:nvSpPr>
        <p:spPr>
          <a:xfrm>
            <a:off x="7263824" y="4273312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363" y="7802"/>
                </a:lnTo>
                <a:lnTo>
                  <a:pt x="62544" y="29504"/>
                </a:lnTo>
                <a:lnTo>
                  <a:pt x="29504" y="62544"/>
                </a:lnTo>
                <a:lnTo>
                  <a:pt x="7802" y="104363"/>
                </a:lnTo>
                <a:lnTo>
                  <a:pt x="0" y="152400"/>
                </a:lnTo>
                <a:lnTo>
                  <a:pt x="7802" y="200436"/>
                </a:lnTo>
                <a:lnTo>
                  <a:pt x="29504" y="242255"/>
                </a:lnTo>
                <a:lnTo>
                  <a:pt x="62544" y="275295"/>
                </a:lnTo>
                <a:lnTo>
                  <a:pt x="104363" y="296997"/>
                </a:lnTo>
                <a:lnTo>
                  <a:pt x="152400" y="304800"/>
                </a:lnTo>
                <a:lnTo>
                  <a:pt x="200436" y="296997"/>
                </a:lnTo>
                <a:lnTo>
                  <a:pt x="242255" y="275295"/>
                </a:lnTo>
                <a:lnTo>
                  <a:pt x="275295" y="242255"/>
                </a:lnTo>
                <a:lnTo>
                  <a:pt x="296997" y="200436"/>
                </a:lnTo>
                <a:lnTo>
                  <a:pt x="304800" y="152400"/>
                </a:lnTo>
                <a:lnTo>
                  <a:pt x="296997" y="104363"/>
                </a:lnTo>
                <a:lnTo>
                  <a:pt x="275295" y="62544"/>
                </a:lnTo>
                <a:lnTo>
                  <a:pt x="242255" y="29504"/>
                </a:lnTo>
                <a:lnTo>
                  <a:pt x="200436" y="7802"/>
                </a:lnTo>
                <a:lnTo>
                  <a:pt x="15240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22">
            <a:extLst>
              <a:ext uri="{FF2B5EF4-FFF2-40B4-BE49-F238E27FC236}">
                <a16:creationId xmlns:a16="http://schemas.microsoft.com/office/drawing/2014/main" id="{6B2F09F5-E283-467E-84B6-33177D81C199}"/>
              </a:ext>
            </a:extLst>
          </p:cNvPr>
          <p:cNvSpPr txBox="1"/>
          <p:nvPr/>
        </p:nvSpPr>
        <p:spPr>
          <a:xfrm>
            <a:off x="7299136" y="4288043"/>
            <a:ext cx="23876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 spc="-5" dirty="0">
                <a:latin typeface="Courier New"/>
                <a:cs typeface="Courier New"/>
              </a:rPr>
              <a:t>C4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31" name="object 23">
            <a:extLst>
              <a:ext uri="{FF2B5EF4-FFF2-40B4-BE49-F238E27FC236}">
                <a16:creationId xmlns:a16="http://schemas.microsoft.com/office/drawing/2014/main" id="{3BB311ED-8C6B-4C79-9ABA-8AE2828608E2}"/>
              </a:ext>
            </a:extLst>
          </p:cNvPr>
          <p:cNvSpPr/>
          <p:nvPr/>
        </p:nvSpPr>
        <p:spPr>
          <a:xfrm>
            <a:off x="7908389" y="2659953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363" y="7802"/>
                </a:lnTo>
                <a:lnTo>
                  <a:pt x="62544" y="29504"/>
                </a:lnTo>
                <a:lnTo>
                  <a:pt x="29504" y="62544"/>
                </a:lnTo>
                <a:lnTo>
                  <a:pt x="7802" y="104363"/>
                </a:lnTo>
                <a:lnTo>
                  <a:pt x="0" y="152400"/>
                </a:lnTo>
                <a:lnTo>
                  <a:pt x="7802" y="200436"/>
                </a:lnTo>
                <a:lnTo>
                  <a:pt x="29504" y="242255"/>
                </a:lnTo>
                <a:lnTo>
                  <a:pt x="62544" y="275295"/>
                </a:lnTo>
                <a:lnTo>
                  <a:pt x="104363" y="296997"/>
                </a:lnTo>
                <a:lnTo>
                  <a:pt x="152400" y="304800"/>
                </a:lnTo>
                <a:lnTo>
                  <a:pt x="200436" y="296997"/>
                </a:lnTo>
                <a:lnTo>
                  <a:pt x="242255" y="275295"/>
                </a:lnTo>
                <a:lnTo>
                  <a:pt x="275295" y="242255"/>
                </a:lnTo>
                <a:lnTo>
                  <a:pt x="296997" y="200436"/>
                </a:lnTo>
                <a:lnTo>
                  <a:pt x="304800" y="152400"/>
                </a:lnTo>
                <a:lnTo>
                  <a:pt x="296997" y="104363"/>
                </a:lnTo>
                <a:lnTo>
                  <a:pt x="275295" y="62544"/>
                </a:lnTo>
                <a:lnTo>
                  <a:pt x="242255" y="29504"/>
                </a:lnTo>
                <a:lnTo>
                  <a:pt x="200436" y="7802"/>
                </a:lnTo>
                <a:lnTo>
                  <a:pt x="15240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24">
            <a:extLst>
              <a:ext uri="{FF2B5EF4-FFF2-40B4-BE49-F238E27FC236}">
                <a16:creationId xmlns:a16="http://schemas.microsoft.com/office/drawing/2014/main" id="{BF763192-50E9-4807-B19B-732332719BB0}"/>
              </a:ext>
            </a:extLst>
          </p:cNvPr>
          <p:cNvSpPr txBox="1"/>
          <p:nvPr/>
        </p:nvSpPr>
        <p:spPr>
          <a:xfrm>
            <a:off x="7943701" y="2674685"/>
            <a:ext cx="23876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 spc="-5" dirty="0">
                <a:latin typeface="Courier New"/>
                <a:cs typeface="Courier New"/>
              </a:rPr>
              <a:t>C3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35" name="object 27">
            <a:extLst>
              <a:ext uri="{FF2B5EF4-FFF2-40B4-BE49-F238E27FC236}">
                <a16:creationId xmlns:a16="http://schemas.microsoft.com/office/drawing/2014/main" id="{C6C5F8F9-BDBD-4331-AE5B-0D25AF77B336}"/>
              </a:ext>
            </a:extLst>
          </p:cNvPr>
          <p:cNvSpPr/>
          <p:nvPr/>
        </p:nvSpPr>
        <p:spPr>
          <a:xfrm>
            <a:off x="7875245" y="31876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363" y="7802"/>
                </a:lnTo>
                <a:lnTo>
                  <a:pt x="62544" y="29504"/>
                </a:lnTo>
                <a:lnTo>
                  <a:pt x="29504" y="62544"/>
                </a:lnTo>
                <a:lnTo>
                  <a:pt x="7802" y="104363"/>
                </a:lnTo>
                <a:lnTo>
                  <a:pt x="0" y="152400"/>
                </a:lnTo>
                <a:lnTo>
                  <a:pt x="7802" y="200436"/>
                </a:lnTo>
                <a:lnTo>
                  <a:pt x="29504" y="242255"/>
                </a:lnTo>
                <a:lnTo>
                  <a:pt x="62544" y="275295"/>
                </a:lnTo>
                <a:lnTo>
                  <a:pt x="104363" y="296997"/>
                </a:lnTo>
                <a:lnTo>
                  <a:pt x="152400" y="304800"/>
                </a:lnTo>
                <a:lnTo>
                  <a:pt x="200436" y="296997"/>
                </a:lnTo>
                <a:lnTo>
                  <a:pt x="242255" y="275295"/>
                </a:lnTo>
                <a:lnTo>
                  <a:pt x="275295" y="242255"/>
                </a:lnTo>
                <a:lnTo>
                  <a:pt x="296997" y="200436"/>
                </a:lnTo>
                <a:lnTo>
                  <a:pt x="304800" y="152400"/>
                </a:lnTo>
                <a:lnTo>
                  <a:pt x="296997" y="104363"/>
                </a:lnTo>
                <a:lnTo>
                  <a:pt x="275295" y="62544"/>
                </a:lnTo>
                <a:lnTo>
                  <a:pt x="242255" y="29504"/>
                </a:lnTo>
                <a:lnTo>
                  <a:pt x="200436" y="7802"/>
                </a:lnTo>
                <a:lnTo>
                  <a:pt x="15240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28">
            <a:extLst>
              <a:ext uri="{FF2B5EF4-FFF2-40B4-BE49-F238E27FC236}">
                <a16:creationId xmlns:a16="http://schemas.microsoft.com/office/drawing/2014/main" id="{D5A333C7-420B-43DC-9B10-5CDFBCB9AA58}"/>
              </a:ext>
            </a:extLst>
          </p:cNvPr>
          <p:cNvSpPr txBox="1"/>
          <p:nvPr/>
        </p:nvSpPr>
        <p:spPr>
          <a:xfrm>
            <a:off x="7908389" y="5060623"/>
            <a:ext cx="390646" cy="243656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sz="1400" b="1" spc="-5" dirty="0">
                <a:latin typeface="Courier New"/>
                <a:cs typeface="Courier New"/>
              </a:rPr>
              <a:t>C2</a:t>
            </a:r>
            <a:endParaRPr sz="1400" dirty="0">
              <a:latin typeface="Courier New"/>
              <a:cs typeface="Courier New"/>
            </a:endParaRPr>
          </a:p>
        </p:txBody>
      </p:sp>
      <p:sp>
        <p:nvSpPr>
          <p:cNvPr id="38" name="object 30">
            <a:extLst>
              <a:ext uri="{FF2B5EF4-FFF2-40B4-BE49-F238E27FC236}">
                <a16:creationId xmlns:a16="http://schemas.microsoft.com/office/drawing/2014/main" id="{84936606-734B-40E6-82DA-F34EEBF24B94}"/>
              </a:ext>
            </a:extLst>
          </p:cNvPr>
          <p:cNvSpPr/>
          <p:nvPr/>
        </p:nvSpPr>
        <p:spPr>
          <a:xfrm>
            <a:off x="8604838" y="2651206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363" y="7802"/>
                </a:lnTo>
                <a:lnTo>
                  <a:pt x="62544" y="29504"/>
                </a:lnTo>
                <a:lnTo>
                  <a:pt x="29504" y="62544"/>
                </a:lnTo>
                <a:lnTo>
                  <a:pt x="7802" y="104363"/>
                </a:lnTo>
                <a:lnTo>
                  <a:pt x="0" y="152400"/>
                </a:lnTo>
                <a:lnTo>
                  <a:pt x="7802" y="200436"/>
                </a:lnTo>
                <a:lnTo>
                  <a:pt x="29504" y="242255"/>
                </a:lnTo>
                <a:lnTo>
                  <a:pt x="62544" y="275295"/>
                </a:lnTo>
                <a:lnTo>
                  <a:pt x="104363" y="296997"/>
                </a:lnTo>
                <a:lnTo>
                  <a:pt x="152400" y="304800"/>
                </a:lnTo>
                <a:lnTo>
                  <a:pt x="200436" y="296997"/>
                </a:lnTo>
                <a:lnTo>
                  <a:pt x="242255" y="275295"/>
                </a:lnTo>
                <a:lnTo>
                  <a:pt x="275295" y="242255"/>
                </a:lnTo>
                <a:lnTo>
                  <a:pt x="296997" y="200436"/>
                </a:lnTo>
                <a:lnTo>
                  <a:pt x="304800" y="152400"/>
                </a:lnTo>
                <a:lnTo>
                  <a:pt x="296997" y="104363"/>
                </a:lnTo>
                <a:lnTo>
                  <a:pt x="275295" y="62544"/>
                </a:lnTo>
                <a:lnTo>
                  <a:pt x="242255" y="29504"/>
                </a:lnTo>
                <a:lnTo>
                  <a:pt x="200436" y="7802"/>
                </a:lnTo>
                <a:lnTo>
                  <a:pt x="15240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1">
            <a:extLst>
              <a:ext uri="{FF2B5EF4-FFF2-40B4-BE49-F238E27FC236}">
                <a16:creationId xmlns:a16="http://schemas.microsoft.com/office/drawing/2014/main" id="{C4370671-9CEA-4042-93E5-97A5DD90B05F}"/>
              </a:ext>
            </a:extLst>
          </p:cNvPr>
          <p:cNvSpPr txBox="1"/>
          <p:nvPr/>
        </p:nvSpPr>
        <p:spPr>
          <a:xfrm>
            <a:off x="8640150" y="2665938"/>
            <a:ext cx="23876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 spc="-5" dirty="0">
                <a:latin typeface="Courier New"/>
                <a:cs typeface="Courier New"/>
              </a:rPr>
              <a:t>C7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40" name="object 32">
            <a:extLst>
              <a:ext uri="{FF2B5EF4-FFF2-40B4-BE49-F238E27FC236}">
                <a16:creationId xmlns:a16="http://schemas.microsoft.com/office/drawing/2014/main" id="{7A84F258-4C3C-4863-ADEC-0C40732BFD50}"/>
              </a:ext>
            </a:extLst>
          </p:cNvPr>
          <p:cNvSpPr/>
          <p:nvPr/>
        </p:nvSpPr>
        <p:spPr>
          <a:xfrm>
            <a:off x="8295466" y="2765506"/>
            <a:ext cx="309880" cy="76200"/>
          </a:xfrm>
          <a:custGeom>
            <a:avLst/>
            <a:gdLst/>
            <a:ahLst/>
            <a:cxnLst/>
            <a:rect l="l" t="t" r="r" b="b"/>
            <a:pathLst>
              <a:path w="309879" h="76200">
                <a:moveTo>
                  <a:pt x="250698" y="38099"/>
                </a:moveTo>
                <a:lnTo>
                  <a:pt x="249174" y="35051"/>
                </a:lnTo>
                <a:lnTo>
                  <a:pt x="246126" y="33527"/>
                </a:lnTo>
                <a:lnTo>
                  <a:pt x="4572" y="33527"/>
                </a:lnTo>
                <a:lnTo>
                  <a:pt x="1524" y="35051"/>
                </a:lnTo>
                <a:lnTo>
                  <a:pt x="0" y="38099"/>
                </a:lnTo>
                <a:lnTo>
                  <a:pt x="1524" y="41147"/>
                </a:lnTo>
                <a:lnTo>
                  <a:pt x="4572" y="42671"/>
                </a:lnTo>
                <a:lnTo>
                  <a:pt x="246126" y="42671"/>
                </a:lnTo>
                <a:lnTo>
                  <a:pt x="249174" y="41147"/>
                </a:lnTo>
                <a:lnTo>
                  <a:pt x="250698" y="38099"/>
                </a:lnTo>
                <a:close/>
              </a:path>
              <a:path w="309879" h="76200">
                <a:moveTo>
                  <a:pt x="309372" y="38099"/>
                </a:moveTo>
                <a:lnTo>
                  <a:pt x="233172" y="0"/>
                </a:lnTo>
                <a:lnTo>
                  <a:pt x="233172" y="33527"/>
                </a:lnTo>
                <a:lnTo>
                  <a:pt x="246126" y="33527"/>
                </a:lnTo>
                <a:lnTo>
                  <a:pt x="249174" y="35051"/>
                </a:lnTo>
                <a:lnTo>
                  <a:pt x="250698" y="38099"/>
                </a:lnTo>
                <a:lnTo>
                  <a:pt x="250698" y="67436"/>
                </a:lnTo>
                <a:lnTo>
                  <a:pt x="309372" y="38099"/>
                </a:lnTo>
                <a:close/>
              </a:path>
              <a:path w="309879" h="76200">
                <a:moveTo>
                  <a:pt x="250698" y="67436"/>
                </a:moveTo>
                <a:lnTo>
                  <a:pt x="250698" y="38099"/>
                </a:lnTo>
                <a:lnTo>
                  <a:pt x="249174" y="41147"/>
                </a:lnTo>
                <a:lnTo>
                  <a:pt x="246126" y="42671"/>
                </a:lnTo>
                <a:lnTo>
                  <a:pt x="233172" y="42671"/>
                </a:lnTo>
                <a:lnTo>
                  <a:pt x="233172" y="76199"/>
                </a:lnTo>
                <a:lnTo>
                  <a:pt x="250698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33">
            <a:extLst>
              <a:ext uri="{FF2B5EF4-FFF2-40B4-BE49-F238E27FC236}">
                <a16:creationId xmlns:a16="http://schemas.microsoft.com/office/drawing/2014/main" id="{496DACA9-EB35-4B11-8B6B-1811CE2176E2}"/>
              </a:ext>
            </a:extLst>
          </p:cNvPr>
          <p:cNvSpPr/>
          <p:nvPr/>
        </p:nvSpPr>
        <p:spPr>
          <a:xfrm>
            <a:off x="9302479" y="2651798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363" y="7802"/>
                </a:lnTo>
                <a:lnTo>
                  <a:pt x="62544" y="29504"/>
                </a:lnTo>
                <a:lnTo>
                  <a:pt x="29504" y="62544"/>
                </a:lnTo>
                <a:lnTo>
                  <a:pt x="7802" y="104363"/>
                </a:lnTo>
                <a:lnTo>
                  <a:pt x="0" y="152400"/>
                </a:lnTo>
                <a:lnTo>
                  <a:pt x="7802" y="200436"/>
                </a:lnTo>
                <a:lnTo>
                  <a:pt x="29504" y="242255"/>
                </a:lnTo>
                <a:lnTo>
                  <a:pt x="62544" y="275295"/>
                </a:lnTo>
                <a:lnTo>
                  <a:pt x="104363" y="296997"/>
                </a:lnTo>
                <a:lnTo>
                  <a:pt x="152400" y="304800"/>
                </a:lnTo>
                <a:lnTo>
                  <a:pt x="200436" y="296997"/>
                </a:lnTo>
                <a:lnTo>
                  <a:pt x="242255" y="275295"/>
                </a:lnTo>
                <a:lnTo>
                  <a:pt x="275295" y="242255"/>
                </a:lnTo>
                <a:lnTo>
                  <a:pt x="296997" y="200436"/>
                </a:lnTo>
                <a:lnTo>
                  <a:pt x="304800" y="152400"/>
                </a:lnTo>
                <a:lnTo>
                  <a:pt x="296997" y="104363"/>
                </a:lnTo>
                <a:lnTo>
                  <a:pt x="275295" y="62544"/>
                </a:lnTo>
                <a:lnTo>
                  <a:pt x="242255" y="29504"/>
                </a:lnTo>
                <a:lnTo>
                  <a:pt x="200436" y="7802"/>
                </a:lnTo>
                <a:lnTo>
                  <a:pt x="15240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34">
            <a:extLst>
              <a:ext uri="{FF2B5EF4-FFF2-40B4-BE49-F238E27FC236}">
                <a16:creationId xmlns:a16="http://schemas.microsoft.com/office/drawing/2014/main" id="{F590EBCD-E271-41EB-A080-E042B05FF850}"/>
              </a:ext>
            </a:extLst>
          </p:cNvPr>
          <p:cNvSpPr txBox="1"/>
          <p:nvPr/>
        </p:nvSpPr>
        <p:spPr>
          <a:xfrm>
            <a:off x="9283689" y="2666530"/>
            <a:ext cx="34544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 spc="-5" dirty="0">
                <a:latin typeface="Courier New"/>
                <a:cs typeface="Courier New"/>
              </a:rPr>
              <a:t>C12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43" name="object 35">
            <a:extLst>
              <a:ext uri="{FF2B5EF4-FFF2-40B4-BE49-F238E27FC236}">
                <a16:creationId xmlns:a16="http://schemas.microsoft.com/office/drawing/2014/main" id="{75BDAF77-12DF-41DE-B6A2-A91620F6C79A}"/>
              </a:ext>
            </a:extLst>
          </p:cNvPr>
          <p:cNvSpPr/>
          <p:nvPr/>
        </p:nvSpPr>
        <p:spPr>
          <a:xfrm>
            <a:off x="8916907" y="2766098"/>
            <a:ext cx="386080" cy="76200"/>
          </a:xfrm>
          <a:custGeom>
            <a:avLst/>
            <a:gdLst/>
            <a:ahLst/>
            <a:cxnLst/>
            <a:rect l="l" t="t" r="r" b="b"/>
            <a:pathLst>
              <a:path w="386079" h="76200">
                <a:moveTo>
                  <a:pt x="326898" y="38099"/>
                </a:moveTo>
                <a:lnTo>
                  <a:pt x="325374" y="35051"/>
                </a:lnTo>
                <a:lnTo>
                  <a:pt x="322326" y="33527"/>
                </a:lnTo>
                <a:lnTo>
                  <a:pt x="4572" y="33527"/>
                </a:lnTo>
                <a:lnTo>
                  <a:pt x="1524" y="35051"/>
                </a:lnTo>
                <a:lnTo>
                  <a:pt x="0" y="38099"/>
                </a:lnTo>
                <a:lnTo>
                  <a:pt x="1524" y="41147"/>
                </a:lnTo>
                <a:lnTo>
                  <a:pt x="4572" y="42671"/>
                </a:lnTo>
                <a:lnTo>
                  <a:pt x="322326" y="42671"/>
                </a:lnTo>
                <a:lnTo>
                  <a:pt x="325374" y="41147"/>
                </a:lnTo>
                <a:lnTo>
                  <a:pt x="326898" y="38099"/>
                </a:lnTo>
                <a:close/>
              </a:path>
              <a:path w="386079" h="76200">
                <a:moveTo>
                  <a:pt x="385572" y="38099"/>
                </a:moveTo>
                <a:lnTo>
                  <a:pt x="309372" y="0"/>
                </a:lnTo>
                <a:lnTo>
                  <a:pt x="309372" y="33527"/>
                </a:lnTo>
                <a:lnTo>
                  <a:pt x="322326" y="33527"/>
                </a:lnTo>
                <a:lnTo>
                  <a:pt x="325374" y="35051"/>
                </a:lnTo>
                <a:lnTo>
                  <a:pt x="326898" y="38099"/>
                </a:lnTo>
                <a:lnTo>
                  <a:pt x="326898" y="67436"/>
                </a:lnTo>
                <a:lnTo>
                  <a:pt x="385572" y="38099"/>
                </a:lnTo>
                <a:close/>
              </a:path>
              <a:path w="386079" h="76200">
                <a:moveTo>
                  <a:pt x="326898" y="67436"/>
                </a:moveTo>
                <a:lnTo>
                  <a:pt x="326898" y="38099"/>
                </a:lnTo>
                <a:lnTo>
                  <a:pt x="325374" y="41147"/>
                </a:lnTo>
                <a:lnTo>
                  <a:pt x="322326" y="42671"/>
                </a:lnTo>
                <a:lnTo>
                  <a:pt x="309372" y="42671"/>
                </a:lnTo>
                <a:lnTo>
                  <a:pt x="309372" y="76199"/>
                </a:lnTo>
                <a:lnTo>
                  <a:pt x="326898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36">
            <a:extLst>
              <a:ext uri="{FF2B5EF4-FFF2-40B4-BE49-F238E27FC236}">
                <a16:creationId xmlns:a16="http://schemas.microsoft.com/office/drawing/2014/main" id="{1C1D6F01-5848-4638-AC6F-7874A3D9EA72}"/>
              </a:ext>
            </a:extLst>
          </p:cNvPr>
          <p:cNvSpPr/>
          <p:nvPr/>
        </p:nvSpPr>
        <p:spPr>
          <a:xfrm>
            <a:off x="9738801" y="3282903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363" y="7802"/>
                </a:lnTo>
                <a:lnTo>
                  <a:pt x="62544" y="29504"/>
                </a:lnTo>
                <a:lnTo>
                  <a:pt x="29504" y="62544"/>
                </a:lnTo>
                <a:lnTo>
                  <a:pt x="7802" y="104363"/>
                </a:lnTo>
                <a:lnTo>
                  <a:pt x="0" y="152400"/>
                </a:lnTo>
                <a:lnTo>
                  <a:pt x="7802" y="200436"/>
                </a:lnTo>
                <a:lnTo>
                  <a:pt x="29504" y="242255"/>
                </a:lnTo>
                <a:lnTo>
                  <a:pt x="62544" y="275295"/>
                </a:lnTo>
                <a:lnTo>
                  <a:pt x="104363" y="296997"/>
                </a:lnTo>
                <a:lnTo>
                  <a:pt x="152400" y="304800"/>
                </a:lnTo>
                <a:lnTo>
                  <a:pt x="200436" y="296997"/>
                </a:lnTo>
                <a:lnTo>
                  <a:pt x="242255" y="275295"/>
                </a:lnTo>
                <a:lnTo>
                  <a:pt x="275295" y="242255"/>
                </a:lnTo>
                <a:lnTo>
                  <a:pt x="296997" y="200436"/>
                </a:lnTo>
                <a:lnTo>
                  <a:pt x="304800" y="152400"/>
                </a:lnTo>
                <a:lnTo>
                  <a:pt x="296997" y="104363"/>
                </a:lnTo>
                <a:lnTo>
                  <a:pt x="275295" y="62544"/>
                </a:lnTo>
                <a:lnTo>
                  <a:pt x="242255" y="29504"/>
                </a:lnTo>
                <a:lnTo>
                  <a:pt x="200436" y="7802"/>
                </a:lnTo>
                <a:lnTo>
                  <a:pt x="15240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37">
            <a:extLst>
              <a:ext uri="{FF2B5EF4-FFF2-40B4-BE49-F238E27FC236}">
                <a16:creationId xmlns:a16="http://schemas.microsoft.com/office/drawing/2014/main" id="{4CE2C7E4-29E1-41EB-A83E-76F9A5872E30}"/>
              </a:ext>
            </a:extLst>
          </p:cNvPr>
          <p:cNvSpPr txBox="1"/>
          <p:nvPr/>
        </p:nvSpPr>
        <p:spPr>
          <a:xfrm>
            <a:off x="9720011" y="3297635"/>
            <a:ext cx="34544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 spc="-5" dirty="0">
                <a:latin typeface="Courier New"/>
                <a:cs typeface="Courier New"/>
              </a:rPr>
              <a:t>C14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46" name="object 38">
            <a:extLst>
              <a:ext uri="{FF2B5EF4-FFF2-40B4-BE49-F238E27FC236}">
                <a16:creationId xmlns:a16="http://schemas.microsoft.com/office/drawing/2014/main" id="{28A2C031-C970-4A60-B904-8C64AA0A8EBC}"/>
              </a:ext>
            </a:extLst>
          </p:cNvPr>
          <p:cNvSpPr/>
          <p:nvPr/>
        </p:nvSpPr>
        <p:spPr>
          <a:xfrm>
            <a:off x="9353229" y="3397203"/>
            <a:ext cx="386080" cy="76200"/>
          </a:xfrm>
          <a:custGeom>
            <a:avLst/>
            <a:gdLst/>
            <a:ahLst/>
            <a:cxnLst/>
            <a:rect l="l" t="t" r="r" b="b"/>
            <a:pathLst>
              <a:path w="386079" h="76200">
                <a:moveTo>
                  <a:pt x="326898" y="38099"/>
                </a:moveTo>
                <a:lnTo>
                  <a:pt x="325374" y="35051"/>
                </a:lnTo>
                <a:lnTo>
                  <a:pt x="322326" y="33527"/>
                </a:lnTo>
                <a:lnTo>
                  <a:pt x="4572" y="33527"/>
                </a:lnTo>
                <a:lnTo>
                  <a:pt x="1524" y="35051"/>
                </a:lnTo>
                <a:lnTo>
                  <a:pt x="0" y="38099"/>
                </a:lnTo>
                <a:lnTo>
                  <a:pt x="1524" y="41147"/>
                </a:lnTo>
                <a:lnTo>
                  <a:pt x="4572" y="42671"/>
                </a:lnTo>
                <a:lnTo>
                  <a:pt x="322326" y="42671"/>
                </a:lnTo>
                <a:lnTo>
                  <a:pt x="325374" y="41147"/>
                </a:lnTo>
                <a:lnTo>
                  <a:pt x="326898" y="38099"/>
                </a:lnTo>
                <a:close/>
              </a:path>
              <a:path w="386079" h="76200">
                <a:moveTo>
                  <a:pt x="385572" y="38099"/>
                </a:moveTo>
                <a:lnTo>
                  <a:pt x="309372" y="0"/>
                </a:lnTo>
                <a:lnTo>
                  <a:pt x="309372" y="33527"/>
                </a:lnTo>
                <a:lnTo>
                  <a:pt x="322326" y="33527"/>
                </a:lnTo>
                <a:lnTo>
                  <a:pt x="325374" y="35051"/>
                </a:lnTo>
                <a:lnTo>
                  <a:pt x="326898" y="38099"/>
                </a:lnTo>
                <a:lnTo>
                  <a:pt x="326898" y="67436"/>
                </a:lnTo>
                <a:lnTo>
                  <a:pt x="385572" y="38099"/>
                </a:lnTo>
                <a:close/>
              </a:path>
              <a:path w="386079" h="76200">
                <a:moveTo>
                  <a:pt x="326898" y="67436"/>
                </a:moveTo>
                <a:lnTo>
                  <a:pt x="326898" y="38099"/>
                </a:lnTo>
                <a:lnTo>
                  <a:pt x="325374" y="41147"/>
                </a:lnTo>
                <a:lnTo>
                  <a:pt x="322326" y="42671"/>
                </a:lnTo>
                <a:lnTo>
                  <a:pt x="309372" y="42671"/>
                </a:lnTo>
                <a:lnTo>
                  <a:pt x="309372" y="76199"/>
                </a:lnTo>
                <a:lnTo>
                  <a:pt x="326898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39">
            <a:extLst>
              <a:ext uri="{FF2B5EF4-FFF2-40B4-BE49-F238E27FC236}">
                <a16:creationId xmlns:a16="http://schemas.microsoft.com/office/drawing/2014/main" id="{D5E06EF3-0C50-4A17-8879-BB8CD56BB4B0}"/>
              </a:ext>
            </a:extLst>
          </p:cNvPr>
          <p:cNvSpPr/>
          <p:nvPr/>
        </p:nvSpPr>
        <p:spPr>
          <a:xfrm>
            <a:off x="8001842" y="3551159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363" y="7802"/>
                </a:lnTo>
                <a:lnTo>
                  <a:pt x="62544" y="29504"/>
                </a:lnTo>
                <a:lnTo>
                  <a:pt x="29504" y="62544"/>
                </a:lnTo>
                <a:lnTo>
                  <a:pt x="7802" y="104363"/>
                </a:lnTo>
                <a:lnTo>
                  <a:pt x="0" y="152400"/>
                </a:lnTo>
                <a:lnTo>
                  <a:pt x="7802" y="200436"/>
                </a:lnTo>
                <a:lnTo>
                  <a:pt x="29504" y="242255"/>
                </a:lnTo>
                <a:lnTo>
                  <a:pt x="62544" y="275295"/>
                </a:lnTo>
                <a:lnTo>
                  <a:pt x="104363" y="296997"/>
                </a:lnTo>
                <a:lnTo>
                  <a:pt x="152400" y="304800"/>
                </a:lnTo>
                <a:lnTo>
                  <a:pt x="200436" y="296997"/>
                </a:lnTo>
                <a:lnTo>
                  <a:pt x="242255" y="275295"/>
                </a:lnTo>
                <a:lnTo>
                  <a:pt x="275295" y="242255"/>
                </a:lnTo>
                <a:lnTo>
                  <a:pt x="296997" y="200436"/>
                </a:lnTo>
                <a:lnTo>
                  <a:pt x="304800" y="152400"/>
                </a:lnTo>
                <a:lnTo>
                  <a:pt x="296997" y="104363"/>
                </a:lnTo>
                <a:lnTo>
                  <a:pt x="275295" y="62544"/>
                </a:lnTo>
                <a:lnTo>
                  <a:pt x="242255" y="29504"/>
                </a:lnTo>
                <a:lnTo>
                  <a:pt x="200436" y="7802"/>
                </a:lnTo>
                <a:lnTo>
                  <a:pt x="15240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0">
            <a:extLst>
              <a:ext uri="{FF2B5EF4-FFF2-40B4-BE49-F238E27FC236}">
                <a16:creationId xmlns:a16="http://schemas.microsoft.com/office/drawing/2014/main" id="{7DEA2E3B-7D8F-4FAC-A380-EA63A42EAEE0}"/>
              </a:ext>
            </a:extLst>
          </p:cNvPr>
          <p:cNvSpPr txBox="1"/>
          <p:nvPr/>
        </p:nvSpPr>
        <p:spPr>
          <a:xfrm>
            <a:off x="8037154" y="3565890"/>
            <a:ext cx="23876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 spc="-5" dirty="0">
                <a:latin typeface="Courier New"/>
                <a:cs typeface="Courier New"/>
              </a:rPr>
              <a:t>C9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49" name="object 41">
            <a:extLst>
              <a:ext uri="{FF2B5EF4-FFF2-40B4-BE49-F238E27FC236}">
                <a16:creationId xmlns:a16="http://schemas.microsoft.com/office/drawing/2014/main" id="{29F86757-4D6F-4A6E-84EC-A9F9BF21D1DF}"/>
              </a:ext>
            </a:extLst>
          </p:cNvPr>
          <p:cNvSpPr/>
          <p:nvPr/>
        </p:nvSpPr>
        <p:spPr>
          <a:xfrm>
            <a:off x="7691714" y="3609070"/>
            <a:ext cx="309880" cy="76200"/>
          </a:xfrm>
          <a:custGeom>
            <a:avLst/>
            <a:gdLst/>
            <a:ahLst/>
            <a:cxnLst/>
            <a:rect l="l" t="t" r="r" b="b"/>
            <a:pathLst>
              <a:path w="309879" h="76200">
                <a:moveTo>
                  <a:pt x="250698" y="38099"/>
                </a:moveTo>
                <a:lnTo>
                  <a:pt x="249174" y="35051"/>
                </a:lnTo>
                <a:lnTo>
                  <a:pt x="246126" y="33527"/>
                </a:lnTo>
                <a:lnTo>
                  <a:pt x="4572" y="33527"/>
                </a:lnTo>
                <a:lnTo>
                  <a:pt x="1524" y="35051"/>
                </a:lnTo>
                <a:lnTo>
                  <a:pt x="0" y="38099"/>
                </a:lnTo>
                <a:lnTo>
                  <a:pt x="1524" y="41147"/>
                </a:lnTo>
                <a:lnTo>
                  <a:pt x="4572" y="42671"/>
                </a:lnTo>
                <a:lnTo>
                  <a:pt x="246126" y="42671"/>
                </a:lnTo>
                <a:lnTo>
                  <a:pt x="249174" y="41147"/>
                </a:lnTo>
                <a:lnTo>
                  <a:pt x="250698" y="38099"/>
                </a:lnTo>
                <a:close/>
              </a:path>
              <a:path w="309879" h="76200">
                <a:moveTo>
                  <a:pt x="309372" y="38099"/>
                </a:moveTo>
                <a:lnTo>
                  <a:pt x="233172" y="0"/>
                </a:lnTo>
                <a:lnTo>
                  <a:pt x="233172" y="33527"/>
                </a:lnTo>
                <a:lnTo>
                  <a:pt x="246126" y="33527"/>
                </a:lnTo>
                <a:lnTo>
                  <a:pt x="249174" y="35051"/>
                </a:lnTo>
                <a:lnTo>
                  <a:pt x="250698" y="38099"/>
                </a:lnTo>
                <a:lnTo>
                  <a:pt x="250698" y="67436"/>
                </a:lnTo>
                <a:lnTo>
                  <a:pt x="309372" y="38099"/>
                </a:lnTo>
                <a:close/>
              </a:path>
              <a:path w="309879" h="76200">
                <a:moveTo>
                  <a:pt x="250698" y="67436"/>
                </a:moveTo>
                <a:lnTo>
                  <a:pt x="250698" y="38099"/>
                </a:lnTo>
                <a:lnTo>
                  <a:pt x="249174" y="41147"/>
                </a:lnTo>
                <a:lnTo>
                  <a:pt x="246126" y="42671"/>
                </a:lnTo>
                <a:lnTo>
                  <a:pt x="233172" y="42671"/>
                </a:lnTo>
                <a:lnTo>
                  <a:pt x="233172" y="76199"/>
                </a:lnTo>
                <a:lnTo>
                  <a:pt x="250698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42">
            <a:extLst>
              <a:ext uri="{FF2B5EF4-FFF2-40B4-BE49-F238E27FC236}">
                <a16:creationId xmlns:a16="http://schemas.microsoft.com/office/drawing/2014/main" id="{72C103BA-26F0-4E80-9E5E-CED3033D14F0}"/>
              </a:ext>
            </a:extLst>
          </p:cNvPr>
          <p:cNvSpPr/>
          <p:nvPr/>
        </p:nvSpPr>
        <p:spPr>
          <a:xfrm>
            <a:off x="9029119" y="3246359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363" y="7802"/>
                </a:lnTo>
                <a:lnTo>
                  <a:pt x="62544" y="29504"/>
                </a:lnTo>
                <a:lnTo>
                  <a:pt x="29504" y="62544"/>
                </a:lnTo>
                <a:lnTo>
                  <a:pt x="7802" y="104363"/>
                </a:lnTo>
                <a:lnTo>
                  <a:pt x="0" y="152400"/>
                </a:lnTo>
                <a:lnTo>
                  <a:pt x="7802" y="200436"/>
                </a:lnTo>
                <a:lnTo>
                  <a:pt x="29504" y="242255"/>
                </a:lnTo>
                <a:lnTo>
                  <a:pt x="62544" y="275295"/>
                </a:lnTo>
                <a:lnTo>
                  <a:pt x="104363" y="296997"/>
                </a:lnTo>
                <a:lnTo>
                  <a:pt x="152400" y="304800"/>
                </a:lnTo>
                <a:lnTo>
                  <a:pt x="200436" y="296997"/>
                </a:lnTo>
                <a:lnTo>
                  <a:pt x="242255" y="275295"/>
                </a:lnTo>
                <a:lnTo>
                  <a:pt x="275295" y="242255"/>
                </a:lnTo>
                <a:lnTo>
                  <a:pt x="296997" y="200436"/>
                </a:lnTo>
                <a:lnTo>
                  <a:pt x="304800" y="152400"/>
                </a:lnTo>
                <a:lnTo>
                  <a:pt x="296997" y="104363"/>
                </a:lnTo>
                <a:lnTo>
                  <a:pt x="275295" y="62544"/>
                </a:lnTo>
                <a:lnTo>
                  <a:pt x="242255" y="29504"/>
                </a:lnTo>
                <a:lnTo>
                  <a:pt x="200436" y="7802"/>
                </a:lnTo>
                <a:lnTo>
                  <a:pt x="15240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43">
            <a:extLst>
              <a:ext uri="{FF2B5EF4-FFF2-40B4-BE49-F238E27FC236}">
                <a16:creationId xmlns:a16="http://schemas.microsoft.com/office/drawing/2014/main" id="{6D6C8536-F22D-4B57-A73B-EFEA44F4E8EA}"/>
              </a:ext>
            </a:extLst>
          </p:cNvPr>
          <p:cNvSpPr txBox="1"/>
          <p:nvPr/>
        </p:nvSpPr>
        <p:spPr>
          <a:xfrm>
            <a:off x="9009809" y="3299382"/>
            <a:ext cx="34544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 spc="-5" dirty="0">
                <a:latin typeface="Courier New"/>
                <a:cs typeface="Courier New"/>
              </a:rPr>
              <a:t>C10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52" name="object 44">
            <a:extLst>
              <a:ext uri="{FF2B5EF4-FFF2-40B4-BE49-F238E27FC236}">
                <a16:creationId xmlns:a16="http://schemas.microsoft.com/office/drawing/2014/main" id="{7863AE5B-819E-49BD-96F5-59E174DC04AD}"/>
              </a:ext>
            </a:extLst>
          </p:cNvPr>
          <p:cNvSpPr/>
          <p:nvPr/>
        </p:nvSpPr>
        <p:spPr>
          <a:xfrm>
            <a:off x="8719227" y="2975278"/>
            <a:ext cx="386080" cy="309880"/>
          </a:xfrm>
          <a:custGeom>
            <a:avLst/>
            <a:gdLst/>
            <a:ahLst/>
            <a:cxnLst/>
            <a:rect l="l" t="t" r="r" b="b"/>
            <a:pathLst>
              <a:path w="386079" h="309880">
                <a:moveTo>
                  <a:pt x="329111" y="257955"/>
                </a:moveTo>
                <a:lnTo>
                  <a:pt x="7620" y="762"/>
                </a:lnTo>
                <a:lnTo>
                  <a:pt x="3810" y="0"/>
                </a:lnTo>
                <a:lnTo>
                  <a:pt x="762" y="1524"/>
                </a:lnTo>
                <a:lnTo>
                  <a:pt x="0" y="5334"/>
                </a:lnTo>
                <a:lnTo>
                  <a:pt x="1524" y="8382"/>
                </a:lnTo>
                <a:lnTo>
                  <a:pt x="323086" y="265632"/>
                </a:lnTo>
                <a:lnTo>
                  <a:pt x="329111" y="257955"/>
                </a:lnTo>
                <a:close/>
              </a:path>
              <a:path w="386079" h="309880">
                <a:moveTo>
                  <a:pt x="340614" y="299885"/>
                </a:moveTo>
                <a:lnTo>
                  <a:pt x="340614" y="268986"/>
                </a:lnTo>
                <a:lnTo>
                  <a:pt x="339852" y="272796"/>
                </a:lnTo>
                <a:lnTo>
                  <a:pt x="336804" y="274320"/>
                </a:lnTo>
                <a:lnTo>
                  <a:pt x="332994" y="273558"/>
                </a:lnTo>
                <a:lnTo>
                  <a:pt x="323086" y="265632"/>
                </a:lnTo>
                <a:lnTo>
                  <a:pt x="302514" y="291846"/>
                </a:lnTo>
                <a:lnTo>
                  <a:pt x="340614" y="299885"/>
                </a:lnTo>
                <a:close/>
              </a:path>
              <a:path w="386079" h="309880">
                <a:moveTo>
                  <a:pt x="340614" y="268986"/>
                </a:moveTo>
                <a:lnTo>
                  <a:pt x="339090" y="265938"/>
                </a:lnTo>
                <a:lnTo>
                  <a:pt x="329111" y="257955"/>
                </a:lnTo>
                <a:lnTo>
                  <a:pt x="323086" y="265632"/>
                </a:lnTo>
                <a:lnTo>
                  <a:pt x="332994" y="273558"/>
                </a:lnTo>
                <a:lnTo>
                  <a:pt x="336804" y="274320"/>
                </a:lnTo>
                <a:lnTo>
                  <a:pt x="339852" y="272796"/>
                </a:lnTo>
                <a:lnTo>
                  <a:pt x="340614" y="268986"/>
                </a:lnTo>
                <a:close/>
              </a:path>
              <a:path w="386079" h="309880">
                <a:moveTo>
                  <a:pt x="385572" y="309372"/>
                </a:moveTo>
                <a:lnTo>
                  <a:pt x="349758" y="231648"/>
                </a:lnTo>
                <a:lnTo>
                  <a:pt x="329111" y="257955"/>
                </a:lnTo>
                <a:lnTo>
                  <a:pt x="339090" y="265938"/>
                </a:lnTo>
                <a:lnTo>
                  <a:pt x="340614" y="268986"/>
                </a:lnTo>
                <a:lnTo>
                  <a:pt x="340614" y="299885"/>
                </a:lnTo>
                <a:lnTo>
                  <a:pt x="385572" y="3093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45">
            <a:extLst>
              <a:ext uri="{FF2B5EF4-FFF2-40B4-BE49-F238E27FC236}">
                <a16:creationId xmlns:a16="http://schemas.microsoft.com/office/drawing/2014/main" id="{A2DD166E-8B43-4ADB-A631-8E89430CEEC2}"/>
              </a:ext>
            </a:extLst>
          </p:cNvPr>
          <p:cNvSpPr/>
          <p:nvPr/>
        </p:nvSpPr>
        <p:spPr>
          <a:xfrm>
            <a:off x="8338239" y="3433240"/>
            <a:ext cx="690880" cy="313690"/>
          </a:xfrm>
          <a:custGeom>
            <a:avLst/>
            <a:gdLst/>
            <a:ahLst/>
            <a:cxnLst/>
            <a:rect l="l" t="t" r="r" b="b"/>
            <a:pathLst>
              <a:path w="690879" h="313689">
                <a:moveTo>
                  <a:pt x="622731" y="39293"/>
                </a:moveTo>
                <a:lnTo>
                  <a:pt x="618661" y="30259"/>
                </a:lnTo>
                <a:lnTo>
                  <a:pt x="2285" y="304038"/>
                </a:lnTo>
                <a:lnTo>
                  <a:pt x="0" y="307085"/>
                </a:lnTo>
                <a:lnTo>
                  <a:pt x="0" y="310895"/>
                </a:lnTo>
                <a:lnTo>
                  <a:pt x="3047" y="313181"/>
                </a:lnTo>
                <a:lnTo>
                  <a:pt x="6857" y="313181"/>
                </a:lnTo>
                <a:lnTo>
                  <a:pt x="622731" y="39293"/>
                </a:lnTo>
                <a:close/>
              </a:path>
              <a:path w="690879" h="313689">
                <a:moveTo>
                  <a:pt x="690371" y="3809"/>
                </a:moveTo>
                <a:lnTo>
                  <a:pt x="605027" y="0"/>
                </a:lnTo>
                <a:lnTo>
                  <a:pt x="618661" y="30259"/>
                </a:lnTo>
                <a:lnTo>
                  <a:pt x="630173" y="25145"/>
                </a:lnTo>
                <a:lnTo>
                  <a:pt x="633983" y="25145"/>
                </a:lnTo>
                <a:lnTo>
                  <a:pt x="637031" y="27431"/>
                </a:lnTo>
                <a:lnTo>
                  <a:pt x="637031" y="68419"/>
                </a:lnTo>
                <a:lnTo>
                  <a:pt x="690371" y="3809"/>
                </a:lnTo>
                <a:close/>
              </a:path>
              <a:path w="690879" h="313689">
                <a:moveTo>
                  <a:pt x="637031" y="31241"/>
                </a:moveTo>
                <a:lnTo>
                  <a:pt x="637031" y="27431"/>
                </a:lnTo>
                <a:lnTo>
                  <a:pt x="633983" y="25145"/>
                </a:lnTo>
                <a:lnTo>
                  <a:pt x="630173" y="25145"/>
                </a:lnTo>
                <a:lnTo>
                  <a:pt x="618661" y="30259"/>
                </a:lnTo>
                <a:lnTo>
                  <a:pt x="622731" y="39293"/>
                </a:lnTo>
                <a:lnTo>
                  <a:pt x="633983" y="34289"/>
                </a:lnTo>
                <a:lnTo>
                  <a:pt x="637031" y="31241"/>
                </a:lnTo>
                <a:close/>
              </a:path>
              <a:path w="690879" h="313689">
                <a:moveTo>
                  <a:pt x="637031" y="68419"/>
                </a:moveTo>
                <a:lnTo>
                  <a:pt x="637031" y="31241"/>
                </a:lnTo>
                <a:lnTo>
                  <a:pt x="633983" y="34289"/>
                </a:lnTo>
                <a:lnTo>
                  <a:pt x="622731" y="39293"/>
                </a:lnTo>
                <a:lnTo>
                  <a:pt x="636269" y="69341"/>
                </a:lnTo>
                <a:lnTo>
                  <a:pt x="637031" y="684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46">
            <a:extLst>
              <a:ext uri="{FF2B5EF4-FFF2-40B4-BE49-F238E27FC236}">
                <a16:creationId xmlns:a16="http://schemas.microsoft.com/office/drawing/2014/main" id="{BDB2489F-C45A-4E94-930C-F0D6DECBB528}"/>
              </a:ext>
            </a:extLst>
          </p:cNvPr>
          <p:cNvSpPr/>
          <p:nvPr/>
        </p:nvSpPr>
        <p:spPr>
          <a:xfrm>
            <a:off x="8711887" y="3825539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363" y="7802"/>
                </a:lnTo>
                <a:lnTo>
                  <a:pt x="62544" y="29504"/>
                </a:lnTo>
                <a:lnTo>
                  <a:pt x="29504" y="62544"/>
                </a:lnTo>
                <a:lnTo>
                  <a:pt x="7802" y="104363"/>
                </a:lnTo>
                <a:lnTo>
                  <a:pt x="0" y="152400"/>
                </a:lnTo>
                <a:lnTo>
                  <a:pt x="7802" y="200436"/>
                </a:lnTo>
                <a:lnTo>
                  <a:pt x="29504" y="242255"/>
                </a:lnTo>
                <a:lnTo>
                  <a:pt x="62544" y="275295"/>
                </a:lnTo>
                <a:lnTo>
                  <a:pt x="104363" y="296997"/>
                </a:lnTo>
                <a:lnTo>
                  <a:pt x="152400" y="304800"/>
                </a:lnTo>
                <a:lnTo>
                  <a:pt x="200436" y="296997"/>
                </a:lnTo>
                <a:lnTo>
                  <a:pt x="242255" y="275295"/>
                </a:lnTo>
                <a:lnTo>
                  <a:pt x="275295" y="242255"/>
                </a:lnTo>
                <a:lnTo>
                  <a:pt x="296997" y="200436"/>
                </a:lnTo>
                <a:lnTo>
                  <a:pt x="304800" y="152400"/>
                </a:lnTo>
                <a:lnTo>
                  <a:pt x="296997" y="104363"/>
                </a:lnTo>
                <a:lnTo>
                  <a:pt x="275295" y="62544"/>
                </a:lnTo>
                <a:lnTo>
                  <a:pt x="242255" y="29504"/>
                </a:lnTo>
                <a:lnTo>
                  <a:pt x="200436" y="7802"/>
                </a:lnTo>
                <a:lnTo>
                  <a:pt x="15240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47">
            <a:extLst>
              <a:ext uri="{FF2B5EF4-FFF2-40B4-BE49-F238E27FC236}">
                <a16:creationId xmlns:a16="http://schemas.microsoft.com/office/drawing/2014/main" id="{6FA8A479-0430-4BDF-B645-B1D251AD34E6}"/>
              </a:ext>
            </a:extLst>
          </p:cNvPr>
          <p:cNvSpPr txBox="1"/>
          <p:nvPr/>
        </p:nvSpPr>
        <p:spPr>
          <a:xfrm>
            <a:off x="8693097" y="3840270"/>
            <a:ext cx="34544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 spc="-5" dirty="0">
                <a:latin typeface="Courier New"/>
                <a:cs typeface="Courier New"/>
              </a:rPr>
              <a:t>C11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56" name="object 48">
            <a:extLst>
              <a:ext uri="{FF2B5EF4-FFF2-40B4-BE49-F238E27FC236}">
                <a16:creationId xmlns:a16="http://schemas.microsoft.com/office/drawing/2014/main" id="{533EEB7D-F184-4535-9583-415BAE26428C}"/>
              </a:ext>
            </a:extLst>
          </p:cNvPr>
          <p:cNvSpPr/>
          <p:nvPr/>
        </p:nvSpPr>
        <p:spPr>
          <a:xfrm>
            <a:off x="8707315" y="2982766"/>
            <a:ext cx="180975" cy="843280"/>
          </a:xfrm>
          <a:custGeom>
            <a:avLst/>
            <a:gdLst/>
            <a:ahLst/>
            <a:cxnLst/>
            <a:rect l="l" t="t" r="r" b="b"/>
            <a:pathLst>
              <a:path w="180975" h="843279">
                <a:moveTo>
                  <a:pt x="147882" y="767246"/>
                </a:moveTo>
                <a:lnTo>
                  <a:pt x="9144" y="3810"/>
                </a:lnTo>
                <a:lnTo>
                  <a:pt x="7620" y="762"/>
                </a:lnTo>
                <a:lnTo>
                  <a:pt x="3810" y="0"/>
                </a:lnTo>
                <a:lnTo>
                  <a:pt x="762" y="1524"/>
                </a:lnTo>
                <a:lnTo>
                  <a:pt x="0" y="5334"/>
                </a:lnTo>
                <a:lnTo>
                  <a:pt x="138765" y="768920"/>
                </a:lnTo>
                <a:lnTo>
                  <a:pt x="147882" y="767246"/>
                </a:lnTo>
                <a:close/>
              </a:path>
              <a:path w="180975" h="843279">
                <a:moveTo>
                  <a:pt x="150114" y="833662"/>
                </a:moveTo>
                <a:lnTo>
                  <a:pt x="150114" y="779526"/>
                </a:lnTo>
                <a:lnTo>
                  <a:pt x="149352" y="783336"/>
                </a:lnTo>
                <a:lnTo>
                  <a:pt x="146304" y="784860"/>
                </a:lnTo>
                <a:lnTo>
                  <a:pt x="143256" y="784098"/>
                </a:lnTo>
                <a:lnTo>
                  <a:pt x="140970" y="781050"/>
                </a:lnTo>
                <a:lnTo>
                  <a:pt x="138765" y="768920"/>
                </a:lnTo>
                <a:lnTo>
                  <a:pt x="105918" y="774954"/>
                </a:lnTo>
                <a:lnTo>
                  <a:pt x="150114" y="833662"/>
                </a:lnTo>
                <a:close/>
              </a:path>
              <a:path w="180975" h="843279">
                <a:moveTo>
                  <a:pt x="150114" y="779526"/>
                </a:moveTo>
                <a:lnTo>
                  <a:pt x="147882" y="767246"/>
                </a:lnTo>
                <a:lnTo>
                  <a:pt x="138765" y="768920"/>
                </a:lnTo>
                <a:lnTo>
                  <a:pt x="140970" y="781050"/>
                </a:lnTo>
                <a:lnTo>
                  <a:pt x="143256" y="784098"/>
                </a:lnTo>
                <a:lnTo>
                  <a:pt x="146304" y="784860"/>
                </a:lnTo>
                <a:lnTo>
                  <a:pt x="149352" y="783336"/>
                </a:lnTo>
                <a:lnTo>
                  <a:pt x="150114" y="779526"/>
                </a:lnTo>
                <a:close/>
              </a:path>
              <a:path w="180975" h="843279">
                <a:moveTo>
                  <a:pt x="180594" y="761238"/>
                </a:moveTo>
                <a:lnTo>
                  <a:pt x="147882" y="767246"/>
                </a:lnTo>
                <a:lnTo>
                  <a:pt x="150114" y="779526"/>
                </a:lnTo>
                <a:lnTo>
                  <a:pt x="150114" y="833662"/>
                </a:lnTo>
                <a:lnTo>
                  <a:pt x="156972" y="842772"/>
                </a:lnTo>
                <a:lnTo>
                  <a:pt x="180594" y="76123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49">
            <a:extLst>
              <a:ext uri="{FF2B5EF4-FFF2-40B4-BE49-F238E27FC236}">
                <a16:creationId xmlns:a16="http://schemas.microsoft.com/office/drawing/2014/main" id="{25747A86-132C-495A-A3A4-0504B29A15B2}"/>
              </a:ext>
            </a:extLst>
          </p:cNvPr>
          <p:cNvSpPr/>
          <p:nvPr/>
        </p:nvSpPr>
        <p:spPr>
          <a:xfrm>
            <a:off x="8326315" y="3744766"/>
            <a:ext cx="386080" cy="163830"/>
          </a:xfrm>
          <a:custGeom>
            <a:avLst/>
            <a:gdLst/>
            <a:ahLst/>
            <a:cxnLst/>
            <a:rect l="l" t="t" r="r" b="b"/>
            <a:pathLst>
              <a:path w="386079" h="163829">
                <a:moveTo>
                  <a:pt x="316785" y="124128"/>
                </a:moveTo>
                <a:lnTo>
                  <a:pt x="6096" y="0"/>
                </a:lnTo>
                <a:lnTo>
                  <a:pt x="3048" y="0"/>
                </a:lnTo>
                <a:lnTo>
                  <a:pt x="0" y="3048"/>
                </a:lnTo>
                <a:lnTo>
                  <a:pt x="0" y="6858"/>
                </a:lnTo>
                <a:lnTo>
                  <a:pt x="3048" y="9144"/>
                </a:lnTo>
                <a:lnTo>
                  <a:pt x="313127" y="133322"/>
                </a:lnTo>
                <a:lnTo>
                  <a:pt x="316785" y="124128"/>
                </a:lnTo>
                <a:close/>
              </a:path>
              <a:path w="386079" h="163829">
                <a:moveTo>
                  <a:pt x="330708" y="161420"/>
                </a:moveTo>
                <a:lnTo>
                  <a:pt x="330708" y="134873"/>
                </a:lnTo>
                <a:lnTo>
                  <a:pt x="328422" y="137921"/>
                </a:lnTo>
                <a:lnTo>
                  <a:pt x="324612" y="137921"/>
                </a:lnTo>
                <a:lnTo>
                  <a:pt x="313127" y="133322"/>
                </a:lnTo>
                <a:lnTo>
                  <a:pt x="300990" y="163829"/>
                </a:lnTo>
                <a:lnTo>
                  <a:pt x="330708" y="161420"/>
                </a:lnTo>
                <a:close/>
              </a:path>
              <a:path w="386079" h="163829">
                <a:moveTo>
                  <a:pt x="330708" y="134873"/>
                </a:moveTo>
                <a:lnTo>
                  <a:pt x="330708" y="131826"/>
                </a:lnTo>
                <a:lnTo>
                  <a:pt x="328422" y="128777"/>
                </a:lnTo>
                <a:lnTo>
                  <a:pt x="316785" y="124128"/>
                </a:lnTo>
                <a:lnTo>
                  <a:pt x="313127" y="133322"/>
                </a:lnTo>
                <a:lnTo>
                  <a:pt x="324612" y="137921"/>
                </a:lnTo>
                <a:lnTo>
                  <a:pt x="328422" y="137921"/>
                </a:lnTo>
                <a:lnTo>
                  <a:pt x="330708" y="134873"/>
                </a:lnTo>
                <a:close/>
              </a:path>
              <a:path w="386079" h="163829">
                <a:moveTo>
                  <a:pt x="385572" y="156971"/>
                </a:moveTo>
                <a:lnTo>
                  <a:pt x="329184" y="92963"/>
                </a:lnTo>
                <a:lnTo>
                  <a:pt x="316785" y="124128"/>
                </a:lnTo>
                <a:lnTo>
                  <a:pt x="328422" y="128777"/>
                </a:lnTo>
                <a:lnTo>
                  <a:pt x="330708" y="131826"/>
                </a:lnTo>
                <a:lnTo>
                  <a:pt x="330708" y="161420"/>
                </a:lnTo>
                <a:lnTo>
                  <a:pt x="385572" y="1569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0">
            <a:extLst>
              <a:ext uri="{FF2B5EF4-FFF2-40B4-BE49-F238E27FC236}">
                <a16:creationId xmlns:a16="http://schemas.microsoft.com/office/drawing/2014/main" id="{984558B7-83D0-4412-86E3-AE0BF461D07F}"/>
              </a:ext>
            </a:extLst>
          </p:cNvPr>
          <p:cNvSpPr/>
          <p:nvPr/>
        </p:nvSpPr>
        <p:spPr>
          <a:xfrm>
            <a:off x="8014649" y="4303184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363" y="7802"/>
                </a:lnTo>
                <a:lnTo>
                  <a:pt x="62544" y="29504"/>
                </a:lnTo>
                <a:lnTo>
                  <a:pt x="29504" y="62544"/>
                </a:lnTo>
                <a:lnTo>
                  <a:pt x="7802" y="104363"/>
                </a:lnTo>
                <a:lnTo>
                  <a:pt x="0" y="152400"/>
                </a:lnTo>
                <a:lnTo>
                  <a:pt x="7802" y="200436"/>
                </a:lnTo>
                <a:lnTo>
                  <a:pt x="29504" y="242255"/>
                </a:lnTo>
                <a:lnTo>
                  <a:pt x="62544" y="275295"/>
                </a:lnTo>
                <a:lnTo>
                  <a:pt x="104363" y="296997"/>
                </a:lnTo>
                <a:lnTo>
                  <a:pt x="152400" y="304800"/>
                </a:lnTo>
                <a:lnTo>
                  <a:pt x="200436" y="296997"/>
                </a:lnTo>
                <a:lnTo>
                  <a:pt x="242255" y="275295"/>
                </a:lnTo>
                <a:lnTo>
                  <a:pt x="275295" y="242255"/>
                </a:lnTo>
                <a:lnTo>
                  <a:pt x="296997" y="200436"/>
                </a:lnTo>
                <a:lnTo>
                  <a:pt x="304800" y="152400"/>
                </a:lnTo>
                <a:lnTo>
                  <a:pt x="296997" y="104363"/>
                </a:lnTo>
                <a:lnTo>
                  <a:pt x="275295" y="62544"/>
                </a:lnTo>
                <a:lnTo>
                  <a:pt x="242255" y="29504"/>
                </a:lnTo>
                <a:lnTo>
                  <a:pt x="200436" y="7802"/>
                </a:lnTo>
                <a:lnTo>
                  <a:pt x="15240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1">
            <a:extLst>
              <a:ext uri="{FF2B5EF4-FFF2-40B4-BE49-F238E27FC236}">
                <a16:creationId xmlns:a16="http://schemas.microsoft.com/office/drawing/2014/main" id="{843A86E7-0AB6-43AB-B1D0-B1DF52BCB4DD}"/>
              </a:ext>
            </a:extLst>
          </p:cNvPr>
          <p:cNvSpPr txBox="1"/>
          <p:nvPr/>
        </p:nvSpPr>
        <p:spPr>
          <a:xfrm>
            <a:off x="8049961" y="4317915"/>
            <a:ext cx="23876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 spc="-5" dirty="0">
                <a:latin typeface="Courier New"/>
                <a:cs typeface="Courier New"/>
              </a:rPr>
              <a:t>C5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60" name="object 52">
            <a:extLst>
              <a:ext uri="{FF2B5EF4-FFF2-40B4-BE49-F238E27FC236}">
                <a16:creationId xmlns:a16="http://schemas.microsoft.com/office/drawing/2014/main" id="{EDD3D4C9-9436-4F93-80A0-2F24408833DB}"/>
              </a:ext>
            </a:extLst>
          </p:cNvPr>
          <p:cNvSpPr/>
          <p:nvPr/>
        </p:nvSpPr>
        <p:spPr>
          <a:xfrm>
            <a:off x="7628829" y="4410118"/>
            <a:ext cx="386080" cy="76200"/>
          </a:xfrm>
          <a:custGeom>
            <a:avLst/>
            <a:gdLst/>
            <a:ahLst/>
            <a:cxnLst/>
            <a:rect l="l" t="t" r="r" b="b"/>
            <a:pathLst>
              <a:path w="386079" h="76200">
                <a:moveTo>
                  <a:pt x="326898" y="38099"/>
                </a:moveTo>
                <a:lnTo>
                  <a:pt x="325374" y="35051"/>
                </a:lnTo>
                <a:lnTo>
                  <a:pt x="322326" y="33527"/>
                </a:lnTo>
                <a:lnTo>
                  <a:pt x="4572" y="33527"/>
                </a:lnTo>
                <a:lnTo>
                  <a:pt x="1524" y="35051"/>
                </a:lnTo>
                <a:lnTo>
                  <a:pt x="0" y="38099"/>
                </a:lnTo>
                <a:lnTo>
                  <a:pt x="1524" y="41147"/>
                </a:lnTo>
                <a:lnTo>
                  <a:pt x="4572" y="42671"/>
                </a:lnTo>
                <a:lnTo>
                  <a:pt x="322326" y="42671"/>
                </a:lnTo>
                <a:lnTo>
                  <a:pt x="325374" y="41147"/>
                </a:lnTo>
                <a:lnTo>
                  <a:pt x="326898" y="38099"/>
                </a:lnTo>
                <a:close/>
              </a:path>
              <a:path w="386079" h="76200">
                <a:moveTo>
                  <a:pt x="385572" y="38099"/>
                </a:moveTo>
                <a:lnTo>
                  <a:pt x="309372" y="0"/>
                </a:lnTo>
                <a:lnTo>
                  <a:pt x="309372" y="33527"/>
                </a:lnTo>
                <a:lnTo>
                  <a:pt x="322326" y="33527"/>
                </a:lnTo>
                <a:lnTo>
                  <a:pt x="325374" y="35051"/>
                </a:lnTo>
                <a:lnTo>
                  <a:pt x="326898" y="38099"/>
                </a:lnTo>
                <a:lnTo>
                  <a:pt x="326898" y="67436"/>
                </a:lnTo>
                <a:lnTo>
                  <a:pt x="385572" y="38099"/>
                </a:lnTo>
                <a:close/>
              </a:path>
              <a:path w="386079" h="76200">
                <a:moveTo>
                  <a:pt x="326898" y="67436"/>
                </a:moveTo>
                <a:lnTo>
                  <a:pt x="326898" y="38099"/>
                </a:lnTo>
                <a:lnTo>
                  <a:pt x="325374" y="41147"/>
                </a:lnTo>
                <a:lnTo>
                  <a:pt x="322326" y="42671"/>
                </a:lnTo>
                <a:lnTo>
                  <a:pt x="309372" y="42671"/>
                </a:lnTo>
                <a:lnTo>
                  <a:pt x="309372" y="76199"/>
                </a:lnTo>
                <a:lnTo>
                  <a:pt x="326898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53">
            <a:extLst>
              <a:ext uri="{FF2B5EF4-FFF2-40B4-BE49-F238E27FC236}">
                <a16:creationId xmlns:a16="http://schemas.microsoft.com/office/drawing/2014/main" id="{ABAB3BBF-F103-41B7-BDEF-B4A4D4F4ECF8}"/>
              </a:ext>
            </a:extLst>
          </p:cNvPr>
          <p:cNvSpPr/>
          <p:nvPr/>
        </p:nvSpPr>
        <p:spPr>
          <a:xfrm>
            <a:off x="8768369" y="4288453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363" y="7802"/>
                </a:lnTo>
                <a:lnTo>
                  <a:pt x="62544" y="29504"/>
                </a:lnTo>
                <a:lnTo>
                  <a:pt x="29504" y="62544"/>
                </a:lnTo>
                <a:lnTo>
                  <a:pt x="7802" y="104363"/>
                </a:lnTo>
                <a:lnTo>
                  <a:pt x="0" y="152400"/>
                </a:lnTo>
                <a:lnTo>
                  <a:pt x="7802" y="200436"/>
                </a:lnTo>
                <a:lnTo>
                  <a:pt x="29504" y="242255"/>
                </a:lnTo>
                <a:lnTo>
                  <a:pt x="62544" y="275295"/>
                </a:lnTo>
                <a:lnTo>
                  <a:pt x="104363" y="296997"/>
                </a:lnTo>
                <a:lnTo>
                  <a:pt x="152400" y="304800"/>
                </a:lnTo>
                <a:lnTo>
                  <a:pt x="200436" y="296997"/>
                </a:lnTo>
                <a:lnTo>
                  <a:pt x="242255" y="275295"/>
                </a:lnTo>
                <a:lnTo>
                  <a:pt x="275295" y="242255"/>
                </a:lnTo>
                <a:lnTo>
                  <a:pt x="296997" y="200436"/>
                </a:lnTo>
                <a:lnTo>
                  <a:pt x="304800" y="152400"/>
                </a:lnTo>
                <a:lnTo>
                  <a:pt x="296997" y="104363"/>
                </a:lnTo>
                <a:lnTo>
                  <a:pt x="275295" y="62544"/>
                </a:lnTo>
                <a:lnTo>
                  <a:pt x="242255" y="29504"/>
                </a:lnTo>
                <a:lnTo>
                  <a:pt x="200436" y="7802"/>
                </a:lnTo>
                <a:lnTo>
                  <a:pt x="15240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54">
            <a:extLst>
              <a:ext uri="{FF2B5EF4-FFF2-40B4-BE49-F238E27FC236}">
                <a16:creationId xmlns:a16="http://schemas.microsoft.com/office/drawing/2014/main" id="{8327140C-2150-4FD1-9A9E-36E0C0361E2B}"/>
              </a:ext>
            </a:extLst>
          </p:cNvPr>
          <p:cNvSpPr txBox="1"/>
          <p:nvPr/>
        </p:nvSpPr>
        <p:spPr>
          <a:xfrm>
            <a:off x="8803681" y="4303184"/>
            <a:ext cx="23876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 spc="-5" dirty="0">
                <a:latin typeface="Courier New"/>
                <a:cs typeface="Courier New"/>
              </a:rPr>
              <a:t>C6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63" name="object 55">
            <a:extLst>
              <a:ext uri="{FF2B5EF4-FFF2-40B4-BE49-F238E27FC236}">
                <a16:creationId xmlns:a16="http://schemas.microsoft.com/office/drawing/2014/main" id="{C6B00C09-FC1A-4F68-80F2-7400A481911A}"/>
              </a:ext>
            </a:extLst>
          </p:cNvPr>
          <p:cNvSpPr/>
          <p:nvPr/>
        </p:nvSpPr>
        <p:spPr>
          <a:xfrm>
            <a:off x="8368525" y="4406970"/>
            <a:ext cx="386080" cy="76200"/>
          </a:xfrm>
          <a:custGeom>
            <a:avLst/>
            <a:gdLst/>
            <a:ahLst/>
            <a:cxnLst/>
            <a:rect l="l" t="t" r="r" b="b"/>
            <a:pathLst>
              <a:path w="386079" h="76200">
                <a:moveTo>
                  <a:pt x="326898" y="38099"/>
                </a:moveTo>
                <a:lnTo>
                  <a:pt x="325374" y="35051"/>
                </a:lnTo>
                <a:lnTo>
                  <a:pt x="322326" y="33527"/>
                </a:lnTo>
                <a:lnTo>
                  <a:pt x="4572" y="33527"/>
                </a:lnTo>
                <a:lnTo>
                  <a:pt x="1524" y="35051"/>
                </a:lnTo>
                <a:lnTo>
                  <a:pt x="0" y="38099"/>
                </a:lnTo>
                <a:lnTo>
                  <a:pt x="1524" y="41147"/>
                </a:lnTo>
                <a:lnTo>
                  <a:pt x="4572" y="42671"/>
                </a:lnTo>
                <a:lnTo>
                  <a:pt x="322326" y="42671"/>
                </a:lnTo>
                <a:lnTo>
                  <a:pt x="325374" y="41147"/>
                </a:lnTo>
                <a:lnTo>
                  <a:pt x="326898" y="38099"/>
                </a:lnTo>
                <a:close/>
              </a:path>
              <a:path w="386079" h="76200">
                <a:moveTo>
                  <a:pt x="385572" y="38099"/>
                </a:moveTo>
                <a:lnTo>
                  <a:pt x="309372" y="0"/>
                </a:lnTo>
                <a:lnTo>
                  <a:pt x="309372" y="33527"/>
                </a:lnTo>
                <a:lnTo>
                  <a:pt x="322326" y="33527"/>
                </a:lnTo>
                <a:lnTo>
                  <a:pt x="325374" y="35051"/>
                </a:lnTo>
                <a:lnTo>
                  <a:pt x="326898" y="38099"/>
                </a:lnTo>
                <a:lnTo>
                  <a:pt x="326898" y="67436"/>
                </a:lnTo>
                <a:lnTo>
                  <a:pt x="385572" y="38099"/>
                </a:lnTo>
                <a:close/>
              </a:path>
              <a:path w="386079" h="76200">
                <a:moveTo>
                  <a:pt x="326898" y="67436"/>
                </a:moveTo>
                <a:lnTo>
                  <a:pt x="326898" y="38099"/>
                </a:lnTo>
                <a:lnTo>
                  <a:pt x="325374" y="41147"/>
                </a:lnTo>
                <a:lnTo>
                  <a:pt x="322326" y="42671"/>
                </a:lnTo>
                <a:lnTo>
                  <a:pt x="309372" y="42671"/>
                </a:lnTo>
                <a:lnTo>
                  <a:pt x="309372" y="76199"/>
                </a:lnTo>
                <a:lnTo>
                  <a:pt x="326898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56">
            <a:extLst>
              <a:ext uri="{FF2B5EF4-FFF2-40B4-BE49-F238E27FC236}">
                <a16:creationId xmlns:a16="http://schemas.microsoft.com/office/drawing/2014/main" id="{1DFACD94-2C8B-4D17-9556-8DCD258ECE99}"/>
              </a:ext>
            </a:extLst>
          </p:cNvPr>
          <p:cNvSpPr/>
          <p:nvPr/>
        </p:nvSpPr>
        <p:spPr>
          <a:xfrm>
            <a:off x="9687785" y="4274857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363" y="7802"/>
                </a:lnTo>
                <a:lnTo>
                  <a:pt x="62544" y="29504"/>
                </a:lnTo>
                <a:lnTo>
                  <a:pt x="29504" y="62544"/>
                </a:lnTo>
                <a:lnTo>
                  <a:pt x="7802" y="104363"/>
                </a:lnTo>
                <a:lnTo>
                  <a:pt x="0" y="152400"/>
                </a:lnTo>
                <a:lnTo>
                  <a:pt x="7802" y="200436"/>
                </a:lnTo>
                <a:lnTo>
                  <a:pt x="29504" y="242255"/>
                </a:lnTo>
                <a:lnTo>
                  <a:pt x="62544" y="275295"/>
                </a:lnTo>
                <a:lnTo>
                  <a:pt x="104363" y="296997"/>
                </a:lnTo>
                <a:lnTo>
                  <a:pt x="152400" y="304800"/>
                </a:lnTo>
                <a:lnTo>
                  <a:pt x="200436" y="296997"/>
                </a:lnTo>
                <a:lnTo>
                  <a:pt x="242255" y="275295"/>
                </a:lnTo>
                <a:lnTo>
                  <a:pt x="275295" y="242255"/>
                </a:lnTo>
                <a:lnTo>
                  <a:pt x="296997" y="200436"/>
                </a:lnTo>
                <a:lnTo>
                  <a:pt x="304800" y="152400"/>
                </a:lnTo>
                <a:lnTo>
                  <a:pt x="296997" y="104363"/>
                </a:lnTo>
                <a:lnTo>
                  <a:pt x="275295" y="62544"/>
                </a:lnTo>
                <a:lnTo>
                  <a:pt x="242255" y="29504"/>
                </a:lnTo>
                <a:lnTo>
                  <a:pt x="200436" y="7802"/>
                </a:lnTo>
                <a:lnTo>
                  <a:pt x="15240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57">
            <a:extLst>
              <a:ext uri="{FF2B5EF4-FFF2-40B4-BE49-F238E27FC236}">
                <a16:creationId xmlns:a16="http://schemas.microsoft.com/office/drawing/2014/main" id="{AD9AFCC2-5F96-45A0-B12F-D7CA0FDEDF7B}"/>
              </a:ext>
            </a:extLst>
          </p:cNvPr>
          <p:cNvSpPr txBox="1"/>
          <p:nvPr/>
        </p:nvSpPr>
        <p:spPr>
          <a:xfrm>
            <a:off x="9668995" y="4289588"/>
            <a:ext cx="34544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 spc="-5" dirty="0">
                <a:latin typeface="Courier New"/>
                <a:cs typeface="Courier New"/>
              </a:rPr>
              <a:t>C15</a:t>
            </a:r>
            <a:endParaRPr sz="1400" dirty="0">
              <a:latin typeface="Courier New"/>
              <a:cs typeface="Courier New"/>
            </a:endParaRPr>
          </a:p>
        </p:txBody>
      </p:sp>
      <p:sp>
        <p:nvSpPr>
          <p:cNvPr id="67" name="object 58">
            <a:extLst>
              <a:ext uri="{FF2B5EF4-FFF2-40B4-BE49-F238E27FC236}">
                <a16:creationId xmlns:a16="http://schemas.microsoft.com/office/drawing/2014/main" id="{FBF0CEB6-B0B0-4370-8C12-04AC6213F333}"/>
              </a:ext>
            </a:extLst>
          </p:cNvPr>
          <p:cNvSpPr/>
          <p:nvPr/>
        </p:nvSpPr>
        <p:spPr>
          <a:xfrm>
            <a:off x="9144999" y="4416005"/>
            <a:ext cx="462280" cy="76200"/>
          </a:xfrm>
          <a:custGeom>
            <a:avLst/>
            <a:gdLst/>
            <a:ahLst/>
            <a:cxnLst/>
            <a:rect l="l" t="t" r="r" b="b"/>
            <a:pathLst>
              <a:path w="462279" h="76200">
                <a:moveTo>
                  <a:pt x="403098" y="38099"/>
                </a:moveTo>
                <a:lnTo>
                  <a:pt x="401574" y="35051"/>
                </a:lnTo>
                <a:lnTo>
                  <a:pt x="398526" y="33527"/>
                </a:lnTo>
                <a:lnTo>
                  <a:pt x="4572" y="33527"/>
                </a:lnTo>
                <a:lnTo>
                  <a:pt x="1524" y="35051"/>
                </a:lnTo>
                <a:lnTo>
                  <a:pt x="0" y="38099"/>
                </a:lnTo>
                <a:lnTo>
                  <a:pt x="1524" y="41147"/>
                </a:lnTo>
                <a:lnTo>
                  <a:pt x="4572" y="42671"/>
                </a:lnTo>
                <a:lnTo>
                  <a:pt x="398526" y="42671"/>
                </a:lnTo>
                <a:lnTo>
                  <a:pt x="401574" y="41147"/>
                </a:lnTo>
                <a:lnTo>
                  <a:pt x="403098" y="38099"/>
                </a:lnTo>
                <a:close/>
              </a:path>
              <a:path w="462279" h="76200">
                <a:moveTo>
                  <a:pt x="461772" y="38099"/>
                </a:moveTo>
                <a:lnTo>
                  <a:pt x="385572" y="0"/>
                </a:lnTo>
                <a:lnTo>
                  <a:pt x="385572" y="33527"/>
                </a:lnTo>
                <a:lnTo>
                  <a:pt x="398526" y="33527"/>
                </a:lnTo>
                <a:lnTo>
                  <a:pt x="401574" y="35051"/>
                </a:lnTo>
                <a:lnTo>
                  <a:pt x="403098" y="38099"/>
                </a:lnTo>
                <a:lnTo>
                  <a:pt x="403098" y="67436"/>
                </a:lnTo>
                <a:lnTo>
                  <a:pt x="461772" y="38099"/>
                </a:lnTo>
                <a:close/>
              </a:path>
              <a:path w="462279" h="76200">
                <a:moveTo>
                  <a:pt x="403098" y="67436"/>
                </a:moveTo>
                <a:lnTo>
                  <a:pt x="403098" y="38099"/>
                </a:lnTo>
                <a:lnTo>
                  <a:pt x="401574" y="41147"/>
                </a:lnTo>
                <a:lnTo>
                  <a:pt x="398526" y="42671"/>
                </a:lnTo>
                <a:lnTo>
                  <a:pt x="385572" y="42671"/>
                </a:lnTo>
                <a:lnTo>
                  <a:pt x="385572" y="76199"/>
                </a:lnTo>
                <a:lnTo>
                  <a:pt x="403098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3">
            <a:extLst>
              <a:ext uri="{FF2B5EF4-FFF2-40B4-BE49-F238E27FC236}">
                <a16:creationId xmlns:a16="http://schemas.microsoft.com/office/drawing/2014/main" id="{5ECF3D2E-CCA2-4C9B-B1FC-321B70C189B3}"/>
              </a:ext>
            </a:extLst>
          </p:cNvPr>
          <p:cNvSpPr txBox="1">
            <a:spLocks/>
          </p:cNvSpPr>
          <p:nvPr/>
        </p:nvSpPr>
        <p:spPr>
          <a:xfrm>
            <a:off x="1095910" y="1031844"/>
            <a:ext cx="9948328" cy="56682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3600" spc="-10" dirty="0">
                <a:solidFill>
                  <a:srgbClr val="7030A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例：计算机专业排课</a:t>
            </a:r>
          </a:p>
        </p:txBody>
      </p:sp>
      <p:sp>
        <p:nvSpPr>
          <p:cNvPr id="70" name="object 28">
            <a:extLst>
              <a:ext uri="{FF2B5EF4-FFF2-40B4-BE49-F238E27FC236}">
                <a16:creationId xmlns:a16="http://schemas.microsoft.com/office/drawing/2014/main" id="{AFA79131-4BA3-4884-9AEA-1E708787D194}"/>
              </a:ext>
            </a:extLst>
          </p:cNvPr>
          <p:cNvSpPr txBox="1"/>
          <p:nvPr/>
        </p:nvSpPr>
        <p:spPr>
          <a:xfrm>
            <a:off x="7271128" y="5013212"/>
            <a:ext cx="304292" cy="243656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sz="1400" b="1" spc="-5" dirty="0">
                <a:latin typeface="Courier New"/>
                <a:cs typeface="Courier New"/>
              </a:rPr>
              <a:t>C</a:t>
            </a:r>
            <a:r>
              <a:rPr lang="en-US" altLang="zh-CN" sz="1400" b="1" spc="-5" dirty="0">
                <a:latin typeface="Courier New"/>
                <a:cs typeface="Courier New"/>
              </a:rPr>
              <a:t>1</a:t>
            </a:r>
          </a:p>
        </p:txBody>
      </p:sp>
      <p:sp>
        <p:nvSpPr>
          <p:cNvPr id="71" name="object 57">
            <a:extLst>
              <a:ext uri="{FF2B5EF4-FFF2-40B4-BE49-F238E27FC236}">
                <a16:creationId xmlns:a16="http://schemas.microsoft.com/office/drawing/2014/main" id="{B452FED4-783B-4FC8-9ACC-D03F21EC5ED1}"/>
              </a:ext>
            </a:extLst>
          </p:cNvPr>
          <p:cNvSpPr txBox="1"/>
          <p:nvPr/>
        </p:nvSpPr>
        <p:spPr>
          <a:xfrm>
            <a:off x="7854925" y="3237168"/>
            <a:ext cx="345440" cy="22762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 spc="-5" dirty="0">
                <a:latin typeface="Courier New"/>
                <a:cs typeface="Courier New"/>
              </a:rPr>
              <a:t>C1</a:t>
            </a:r>
            <a:r>
              <a:rPr lang="en-US" altLang="zh-CN" sz="1400" b="1" spc="-5" dirty="0">
                <a:latin typeface="Courier New"/>
                <a:cs typeface="Courier New"/>
              </a:rPr>
              <a:t>3</a:t>
            </a:r>
            <a:endParaRPr sz="1400" dirty="0">
              <a:latin typeface="Courier New"/>
              <a:cs typeface="Courier New"/>
            </a:endParaRPr>
          </a:p>
        </p:txBody>
      </p:sp>
      <p:sp>
        <p:nvSpPr>
          <p:cNvPr id="64" name="Rectangle 4">
            <a:extLst>
              <a:ext uri="{FF2B5EF4-FFF2-40B4-BE49-F238E27FC236}">
                <a16:creationId xmlns:a16="http://schemas.microsoft.com/office/drawing/2014/main" id="{419B8854-9131-42D9-8212-9E6CEE9342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342" y="0"/>
            <a:ext cx="10116855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820738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228725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36713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571500" indent="-571500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altLang="zh-CN" sz="4400" b="1" dirty="0">
                <a:solidFill>
                  <a:schemeClr val="tx2"/>
                </a:solidFill>
              </a:rPr>
              <a:t>7.5 </a:t>
            </a:r>
            <a:r>
              <a:rPr lang="zh-CN" altLang="en-US" sz="4400" b="1" dirty="0">
                <a:solidFill>
                  <a:schemeClr val="tx2"/>
                </a:solidFill>
              </a:rPr>
              <a:t>拓扑排序</a:t>
            </a:r>
          </a:p>
          <a:p>
            <a:pPr marL="571500" indent="-571500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Arial" panose="020B0604020202020204" pitchFamily="34" charset="0"/>
              <a:buChar char="•"/>
            </a:pPr>
            <a:endParaRPr lang="zh-CN" altLang="en-US" sz="4400" b="1" dirty="0">
              <a:solidFill>
                <a:schemeClr val="tx2"/>
              </a:solidFill>
              <a:ea typeface="楷体_GB2312" panose="0201060903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04189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3">
            <a:extLst>
              <a:ext uri="{FF2B5EF4-FFF2-40B4-BE49-F238E27FC236}">
                <a16:creationId xmlns:a16="http://schemas.microsoft.com/office/drawing/2014/main" id="{A90B909E-FE88-4912-94F2-D08C4A49FA3E}"/>
              </a:ext>
            </a:extLst>
          </p:cNvPr>
          <p:cNvSpPr/>
          <p:nvPr/>
        </p:nvSpPr>
        <p:spPr>
          <a:xfrm>
            <a:off x="1330909" y="2357438"/>
            <a:ext cx="859155" cy="0"/>
          </a:xfrm>
          <a:custGeom>
            <a:avLst/>
            <a:gdLst/>
            <a:ahLst/>
            <a:cxnLst/>
            <a:rect l="l" t="t" r="r" b="b"/>
            <a:pathLst>
              <a:path w="859155">
                <a:moveTo>
                  <a:pt x="0" y="0"/>
                </a:moveTo>
                <a:lnTo>
                  <a:pt x="858773" y="0"/>
                </a:lnTo>
              </a:path>
            </a:pathLst>
          </a:custGeom>
          <a:ln w="53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4">
            <a:extLst>
              <a:ext uri="{FF2B5EF4-FFF2-40B4-BE49-F238E27FC236}">
                <a16:creationId xmlns:a16="http://schemas.microsoft.com/office/drawing/2014/main" id="{14C1A93E-C44D-4F48-9E7B-B646A04585D2}"/>
              </a:ext>
            </a:extLst>
          </p:cNvPr>
          <p:cNvSpPr/>
          <p:nvPr/>
        </p:nvSpPr>
        <p:spPr>
          <a:xfrm>
            <a:off x="1330147" y="2354770"/>
            <a:ext cx="859790" cy="0"/>
          </a:xfrm>
          <a:custGeom>
            <a:avLst/>
            <a:gdLst/>
            <a:ahLst/>
            <a:cxnLst/>
            <a:rect l="l" t="t" r="r" b="b"/>
            <a:pathLst>
              <a:path w="859789">
                <a:moveTo>
                  <a:pt x="0" y="0"/>
                </a:moveTo>
                <a:lnTo>
                  <a:pt x="859536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5">
            <a:extLst>
              <a:ext uri="{FF2B5EF4-FFF2-40B4-BE49-F238E27FC236}">
                <a16:creationId xmlns:a16="http://schemas.microsoft.com/office/drawing/2014/main" id="{A8C749E9-DFA9-4368-A930-665D722E747A}"/>
              </a:ext>
            </a:extLst>
          </p:cNvPr>
          <p:cNvSpPr/>
          <p:nvPr/>
        </p:nvSpPr>
        <p:spPr>
          <a:xfrm>
            <a:off x="2189683" y="2354770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0" y="0"/>
                </a:moveTo>
                <a:lnTo>
                  <a:pt x="0" y="5334"/>
                </a:lnTo>
                <a:lnTo>
                  <a:pt x="5333" y="5334"/>
                </a:lnTo>
                <a:lnTo>
                  <a:pt x="5333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6">
            <a:extLst>
              <a:ext uri="{FF2B5EF4-FFF2-40B4-BE49-F238E27FC236}">
                <a16:creationId xmlns:a16="http://schemas.microsoft.com/office/drawing/2014/main" id="{4BCCB8B0-1D18-4B14-BC10-624E7ABB0897}"/>
              </a:ext>
            </a:extLst>
          </p:cNvPr>
          <p:cNvSpPr/>
          <p:nvPr/>
        </p:nvSpPr>
        <p:spPr>
          <a:xfrm>
            <a:off x="2189683" y="2354770"/>
            <a:ext cx="5080" cy="0"/>
          </a:xfrm>
          <a:custGeom>
            <a:avLst/>
            <a:gdLst/>
            <a:ahLst/>
            <a:cxnLst/>
            <a:rect l="l" t="t" r="r" b="b"/>
            <a:pathLst>
              <a:path w="5080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7">
            <a:extLst>
              <a:ext uri="{FF2B5EF4-FFF2-40B4-BE49-F238E27FC236}">
                <a16:creationId xmlns:a16="http://schemas.microsoft.com/office/drawing/2014/main" id="{9CC6993C-5C0A-4BFB-98C6-E676A509FDD5}"/>
              </a:ext>
            </a:extLst>
          </p:cNvPr>
          <p:cNvSpPr/>
          <p:nvPr/>
        </p:nvSpPr>
        <p:spPr>
          <a:xfrm>
            <a:off x="2189683" y="2354770"/>
            <a:ext cx="0" cy="5715"/>
          </a:xfrm>
          <a:custGeom>
            <a:avLst/>
            <a:gdLst/>
            <a:ahLst/>
            <a:cxnLst/>
            <a:rect l="l" t="t" r="r" b="b"/>
            <a:pathLst>
              <a:path h="5714">
                <a:moveTo>
                  <a:pt x="0" y="0"/>
                </a:moveTo>
                <a:lnTo>
                  <a:pt x="0" y="533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8">
            <a:extLst>
              <a:ext uri="{FF2B5EF4-FFF2-40B4-BE49-F238E27FC236}">
                <a16:creationId xmlns:a16="http://schemas.microsoft.com/office/drawing/2014/main" id="{5076E741-D6BB-4A3B-8F5F-8F72E8DCE005}"/>
              </a:ext>
            </a:extLst>
          </p:cNvPr>
          <p:cNvSpPr/>
          <p:nvPr/>
        </p:nvSpPr>
        <p:spPr>
          <a:xfrm>
            <a:off x="2195017" y="2357438"/>
            <a:ext cx="2392045" cy="0"/>
          </a:xfrm>
          <a:custGeom>
            <a:avLst/>
            <a:gdLst/>
            <a:ahLst/>
            <a:cxnLst/>
            <a:rect l="l" t="t" r="r" b="b"/>
            <a:pathLst>
              <a:path w="2392045">
                <a:moveTo>
                  <a:pt x="0" y="0"/>
                </a:moveTo>
                <a:lnTo>
                  <a:pt x="2391918" y="0"/>
                </a:lnTo>
              </a:path>
            </a:pathLst>
          </a:custGeom>
          <a:ln w="53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9">
            <a:extLst>
              <a:ext uri="{FF2B5EF4-FFF2-40B4-BE49-F238E27FC236}">
                <a16:creationId xmlns:a16="http://schemas.microsoft.com/office/drawing/2014/main" id="{E68C4F48-01E5-47D7-95D1-1E3F1209A1D3}"/>
              </a:ext>
            </a:extLst>
          </p:cNvPr>
          <p:cNvSpPr/>
          <p:nvPr/>
        </p:nvSpPr>
        <p:spPr>
          <a:xfrm>
            <a:off x="2194255" y="2354770"/>
            <a:ext cx="2392680" cy="0"/>
          </a:xfrm>
          <a:custGeom>
            <a:avLst/>
            <a:gdLst/>
            <a:ahLst/>
            <a:cxnLst/>
            <a:rect l="l" t="t" r="r" b="b"/>
            <a:pathLst>
              <a:path w="2392679">
                <a:moveTo>
                  <a:pt x="0" y="0"/>
                </a:moveTo>
                <a:lnTo>
                  <a:pt x="239268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0">
            <a:extLst>
              <a:ext uri="{FF2B5EF4-FFF2-40B4-BE49-F238E27FC236}">
                <a16:creationId xmlns:a16="http://schemas.microsoft.com/office/drawing/2014/main" id="{63FEEEED-1A13-407A-8F46-BEB6ADC3BDF7}"/>
              </a:ext>
            </a:extLst>
          </p:cNvPr>
          <p:cNvSpPr/>
          <p:nvPr/>
        </p:nvSpPr>
        <p:spPr>
          <a:xfrm>
            <a:off x="4586935" y="2354770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0" y="0"/>
                </a:moveTo>
                <a:lnTo>
                  <a:pt x="0" y="5334"/>
                </a:lnTo>
                <a:lnTo>
                  <a:pt x="5333" y="5334"/>
                </a:lnTo>
                <a:lnTo>
                  <a:pt x="5333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1">
            <a:extLst>
              <a:ext uri="{FF2B5EF4-FFF2-40B4-BE49-F238E27FC236}">
                <a16:creationId xmlns:a16="http://schemas.microsoft.com/office/drawing/2014/main" id="{43F6AF8D-1F68-46D2-B711-E34D52FD6D88}"/>
              </a:ext>
            </a:extLst>
          </p:cNvPr>
          <p:cNvSpPr/>
          <p:nvPr/>
        </p:nvSpPr>
        <p:spPr>
          <a:xfrm>
            <a:off x="4586935" y="2354770"/>
            <a:ext cx="5080" cy="0"/>
          </a:xfrm>
          <a:custGeom>
            <a:avLst/>
            <a:gdLst/>
            <a:ahLst/>
            <a:cxnLst/>
            <a:rect l="l" t="t" r="r" b="b"/>
            <a:pathLst>
              <a:path w="5079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12">
            <a:extLst>
              <a:ext uri="{FF2B5EF4-FFF2-40B4-BE49-F238E27FC236}">
                <a16:creationId xmlns:a16="http://schemas.microsoft.com/office/drawing/2014/main" id="{8591D526-E18E-4C64-8918-FA4C8C0F490B}"/>
              </a:ext>
            </a:extLst>
          </p:cNvPr>
          <p:cNvSpPr/>
          <p:nvPr/>
        </p:nvSpPr>
        <p:spPr>
          <a:xfrm>
            <a:off x="4586935" y="2354770"/>
            <a:ext cx="0" cy="5715"/>
          </a:xfrm>
          <a:custGeom>
            <a:avLst/>
            <a:gdLst/>
            <a:ahLst/>
            <a:cxnLst/>
            <a:rect l="l" t="t" r="r" b="b"/>
            <a:pathLst>
              <a:path h="5714">
                <a:moveTo>
                  <a:pt x="0" y="0"/>
                </a:moveTo>
                <a:lnTo>
                  <a:pt x="0" y="533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13">
            <a:extLst>
              <a:ext uri="{FF2B5EF4-FFF2-40B4-BE49-F238E27FC236}">
                <a16:creationId xmlns:a16="http://schemas.microsoft.com/office/drawing/2014/main" id="{683253AB-6EED-4AD9-BB93-34A45C9D1F4A}"/>
              </a:ext>
            </a:extLst>
          </p:cNvPr>
          <p:cNvSpPr/>
          <p:nvPr/>
        </p:nvSpPr>
        <p:spPr>
          <a:xfrm>
            <a:off x="4592269" y="2357438"/>
            <a:ext cx="2380615" cy="0"/>
          </a:xfrm>
          <a:custGeom>
            <a:avLst/>
            <a:gdLst/>
            <a:ahLst/>
            <a:cxnLst/>
            <a:rect l="l" t="t" r="r" b="b"/>
            <a:pathLst>
              <a:path w="2380615">
                <a:moveTo>
                  <a:pt x="0" y="0"/>
                </a:moveTo>
                <a:lnTo>
                  <a:pt x="2380488" y="0"/>
                </a:lnTo>
              </a:path>
            </a:pathLst>
          </a:custGeom>
          <a:ln w="53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4">
            <a:extLst>
              <a:ext uri="{FF2B5EF4-FFF2-40B4-BE49-F238E27FC236}">
                <a16:creationId xmlns:a16="http://schemas.microsoft.com/office/drawing/2014/main" id="{93D7292F-D67C-4BB0-9621-6DBE55E640FE}"/>
              </a:ext>
            </a:extLst>
          </p:cNvPr>
          <p:cNvSpPr/>
          <p:nvPr/>
        </p:nvSpPr>
        <p:spPr>
          <a:xfrm>
            <a:off x="4591507" y="2354770"/>
            <a:ext cx="2381250" cy="0"/>
          </a:xfrm>
          <a:custGeom>
            <a:avLst/>
            <a:gdLst/>
            <a:ahLst/>
            <a:cxnLst/>
            <a:rect l="l" t="t" r="r" b="b"/>
            <a:pathLst>
              <a:path w="2381250">
                <a:moveTo>
                  <a:pt x="0" y="0"/>
                </a:moveTo>
                <a:lnTo>
                  <a:pt x="2381249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3" name="object 15">
            <a:extLst>
              <a:ext uri="{FF2B5EF4-FFF2-40B4-BE49-F238E27FC236}">
                <a16:creationId xmlns:a16="http://schemas.microsoft.com/office/drawing/2014/main" id="{67C00760-F1F6-4848-B6A6-60227C04AB2A}"/>
              </a:ext>
            </a:extLst>
          </p:cNvPr>
          <p:cNvGraphicFramePr>
            <a:graphicFrameLocks noGrp="1"/>
          </p:cNvGraphicFramePr>
          <p:nvPr/>
        </p:nvGraphicFramePr>
        <p:xfrm>
          <a:off x="1356303" y="2368311"/>
          <a:ext cx="3952875" cy="413984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7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126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7152">
                <a:tc>
                  <a:txBody>
                    <a:bodyPr/>
                    <a:lstStyle/>
                    <a:p>
                      <a:pPr marL="31750">
                        <a:lnSpc>
                          <a:spcPts val="1845"/>
                        </a:lnSpc>
                      </a:pPr>
                      <a:r>
                        <a:rPr sz="1700" b="1" spc="-15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Times New Roman"/>
                        </a:rPr>
                        <a:t>C1</a:t>
                      </a:r>
                      <a:endParaRPr sz="170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Times New Roman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700" b="1" spc="-15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Times New Roman"/>
                        </a:rPr>
                        <a:t>C2</a:t>
                      </a:r>
                      <a:endParaRPr sz="170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47015">
                        <a:lnSpc>
                          <a:spcPts val="1980"/>
                        </a:lnSpc>
                      </a:pPr>
                      <a:r>
                        <a:rPr sz="1700" b="1" spc="-30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宋体"/>
                        </a:rPr>
                        <a:t>程序设计基础</a:t>
                      </a:r>
                      <a:endParaRPr sz="170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宋体"/>
                      </a:endParaRPr>
                    </a:p>
                    <a:p>
                      <a:pPr marL="247015">
                        <a:lnSpc>
                          <a:spcPts val="1995"/>
                        </a:lnSpc>
                        <a:spcBef>
                          <a:spcPts val="155"/>
                        </a:spcBef>
                      </a:pPr>
                      <a:r>
                        <a:rPr sz="1700" b="1" spc="-35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宋体"/>
                        </a:rPr>
                        <a:t>离散数学</a:t>
                      </a:r>
                      <a:endParaRPr sz="170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宋体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1445">
                        <a:lnSpc>
                          <a:spcPts val="1980"/>
                        </a:lnSpc>
                      </a:pPr>
                      <a:r>
                        <a:rPr sz="1700" b="1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宋体"/>
                        </a:rPr>
                        <a:t>无</a:t>
                      </a:r>
                      <a:endParaRPr sz="170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宋体"/>
                      </a:endParaRPr>
                    </a:p>
                    <a:p>
                      <a:pPr marL="131445">
                        <a:lnSpc>
                          <a:spcPts val="1995"/>
                        </a:lnSpc>
                        <a:spcBef>
                          <a:spcPts val="155"/>
                        </a:spcBef>
                      </a:pPr>
                      <a:r>
                        <a:rPr sz="1700" b="1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宋体"/>
                        </a:rPr>
                        <a:t>无</a:t>
                      </a:r>
                      <a:endParaRPr sz="170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宋体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503">
                <a:tc>
                  <a:txBody>
                    <a:bodyPr/>
                    <a:lstStyle/>
                    <a:p>
                      <a:pPr marL="31750">
                        <a:lnSpc>
                          <a:spcPts val="2005"/>
                        </a:lnSpc>
                      </a:pPr>
                      <a:r>
                        <a:rPr sz="1700" b="1" spc="-15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Times New Roman"/>
                        </a:rPr>
                        <a:t>C3</a:t>
                      </a:r>
                      <a:endParaRPr sz="170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47015">
                        <a:lnSpc>
                          <a:spcPts val="1995"/>
                        </a:lnSpc>
                        <a:spcBef>
                          <a:spcPts val="95"/>
                        </a:spcBef>
                      </a:pPr>
                      <a:r>
                        <a:rPr sz="1700" b="1" spc="-35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宋体"/>
                        </a:rPr>
                        <a:t>数据结构</a:t>
                      </a:r>
                      <a:endParaRPr sz="170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宋体"/>
                      </a:endParaRPr>
                    </a:p>
                  </a:txBody>
                  <a:tcPr marL="0" marR="0" marT="12065" marB="0"/>
                </a:tc>
                <a:tc>
                  <a:txBody>
                    <a:bodyPr/>
                    <a:lstStyle/>
                    <a:p>
                      <a:pPr marL="131445">
                        <a:lnSpc>
                          <a:spcPts val="2005"/>
                        </a:lnSpc>
                      </a:pPr>
                      <a:r>
                        <a:rPr sz="1700" b="1" spc="-10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Times New Roman"/>
                        </a:rPr>
                        <a:t>C1,</a:t>
                      </a:r>
                      <a:r>
                        <a:rPr sz="1700" b="1" spc="-70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Times New Roman"/>
                        </a:rPr>
                        <a:t> </a:t>
                      </a:r>
                      <a:r>
                        <a:rPr sz="1700" b="1" spc="-15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Times New Roman"/>
                        </a:rPr>
                        <a:t>C2</a:t>
                      </a:r>
                      <a:endParaRPr sz="170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889">
                <a:tc>
                  <a:txBody>
                    <a:bodyPr/>
                    <a:lstStyle/>
                    <a:p>
                      <a:pPr marL="31750">
                        <a:lnSpc>
                          <a:spcPts val="2005"/>
                        </a:lnSpc>
                      </a:pPr>
                      <a:r>
                        <a:rPr sz="1700" b="1" spc="-15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Times New Roman"/>
                        </a:rPr>
                        <a:t>C4</a:t>
                      </a:r>
                      <a:endParaRPr sz="170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47015">
                        <a:lnSpc>
                          <a:spcPts val="1995"/>
                        </a:lnSpc>
                        <a:spcBef>
                          <a:spcPts val="95"/>
                        </a:spcBef>
                      </a:pPr>
                      <a:r>
                        <a:rPr sz="1700" b="1" spc="-30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宋体"/>
                        </a:rPr>
                        <a:t>微积分（一）</a:t>
                      </a:r>
                      <a:endParaRPr sz="1700" dirty="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宋体"/>
                      </a:endParaRPr>
                    </a:p>
                  </a:txBody>
                  <a:tcPr marL="0" marR="0" marT="12065" marB="0"/>
                </a:tc>
                <a:tc>
                  <a:txBody>
                    <a:bodyPr/>
                    <a:lstStyle/>
                    <a:p>
                      <a:pPr marL="131445">
                        <a:lnSpc>
                          <a:spcPts val="1995"/>
                        </a:lnSpc>
                        <a:spcBef>
                          <a:spcPts val="95"/>
                        </a:spcBef>
                      </a:pPr>
                      <a:r>
                        <a:rPr sz="1700" b="1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宋体"/>
                        </a:rPr>
                        <a:t>无</a:t>
                      </a:r>
                      <a:endParaRPr sz="170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宋体"/>
                      </a:endParaRPr>
                    </a:p>
                  </a:txBody>
                  <a:tcPr marL="0" marR="0" marT="1206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513">
                <a:tc>
                  <a:txBody>
                    <a:bodyPr/>
                    <a:lstStyle/>
                    <a:p>
                      <a:pPr marL="31750">
                        <a:lnSpc>
                          <a:spcPts val="2005"/>
                        </a:lnSpc>
                      </a:pPr>
                      <a:r>
                        <a:rPr sz="1700" b="1" spc="-15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Times New Roman"/>
                        </a:rPr>
                        <a:t>C5</a:t>
                      </a:r>
                      <a:endParaRPr sz="170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47015">
                        <a:lnSpc>
                          <a:spcPts val="1995"/>
                        </a:lnSpc>
                        <a:spcBef>
                          <a:spcPts val="95"/>
                        </a:spcBef>
                      </a:pPr>
                      <a:r>
                        <a:rPr sz="1700" b="1" spc="-30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宋体"/>
                        </a:rPr>
                        <a:t>微积分（二）</a:t>
                      </a:r>
                      <a:endParaRPr sz="170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宋体"/>
                      </a:endParaRPr>
                    </a:p>
                  </a:txBody>
                  <a:tcPr marL="0" marR="0" marT="12065" marB="0"/>
                </a:tc>
                <a:tc>
                  <a:txBody>
                    <a:bodyPr/>
                    <a:lstStyle/>
                    <a:p>
                      <a:pPr marL="131445">
                        <a:lnSpc>
                          <a:spcPts val="2005"/>
                        </a:lnSpc>
                      </a:pPr>
                      <a:r>
                        <a:rPr sz="1700" b="1" spc="-15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Times New Roman"/>
                        </a:rPr>
                        <a:t>C4</a:t>
                      </a:r>
                      <a:endParaRPr sz="170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8513">
                <a:tc>
                  <a:txBody>
                    <a:bodyPr/>
                    <a:lstStyle/>
                    <a:p>
                      <a:pPr marL="31750">
                        <a:lnSpc>
                          <a:spcPts val="2005"/>
                        </a:lnSpc>
                      </a:pPr>
                      <a:r>
                        <a:rPr sz="1700" b="1" spc="-15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Times New Roman"/>
                        </a:rPr>
                        <a:t>C6</a:t>
                      </a:r>
                      <a:endParaRPr sz="170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47015">
                        <a:lnSpc>
                          <a:spcPts val="1995"/>
                        </a:lnSpc>
                        <a:spcBef>
                          <a:spcPts val="95"/>
                        </a:spcBef>
                      </a:pPr>
                      <a:r>
                        <a:rPr sz="1700" b="1" spc="-35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宋体"/>
                        </a:rPr>
                        <a:t>线性代数</a:t>
                      </a:r>
                      <a:endParaRPr sz="170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宋体"/>
                      </a:endParaRPr>
                    </a:p>
                  </a:txBody>
                  <a:tcPr marL="0" marR="0" marT="12065" marB="0"/>
                </a:tc>
                <a:tc>
                  <a:txBody>
                    <a:bodyPr/>
                    <a:lstStyle/>
                    <a:p>
                      <a:pPr marL="131445">
                        <a:lnSpc>
                          <a:spcPts val="2005"/>
                        </a:lnSpc>
                      </a:pPr>
                      <a:r>
                        <a:rPr sz="1700" b="1" spc="-15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Times New Roman"/>
                        </a:rPr>
                        <a:t>C5</a:t>
                      </a:r>
                      <a:endParaRPr sz="170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9276">
                <a:tc>
                  <a:txBody>
                    <a:bodyPr/>
                    <a:lstStyle/>
                    <a:p>
                      <a:pPr marL="31750">
                        <a:lnSpc>
                          <a:spcPts val="2005"/>
                        </a:lnSpc>
                      </a:pPr>
                      <a:r>
                        <a:rPr sz="1700" b="1" spc="-15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Times New Roman"/>
                        </a:rPr>
                        <a:t>C7</a:t>
                      </a:r>
                      <a:endParaRPr sz="170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47015">
                        <a:lnSpc>
                          <a:spcPts val="2000"/>
                        </a:lnSpc>
                        <a:spcBef>
                          <a:spcPts val="95"/>
                        </a:spcBef>
                      </a:pPr>
                      <a:r>
                        <a:rPr sz="1700" b="1" spc="-30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宋体"/>
                        </a:rPr>
                        <a:t>算法分析与</a:t>
                      </a:r>
                      <a:r>
                        <a:rPr sz="1700" b="1" spc="-45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宋体"/>
                        </a:rPr>
                        <a:t>设</a:t>
                      </a:r>
                      <a:r>
                        <a:rPr sz="1700" b="1" spc="-20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宋体"/>
                        </a:rPr>
                        <a:t>计</a:t>
                      </a:r>
                      <a:endParaRPr sz="170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宋体"/>
                      </a:endParaRPr>
                    </a:p>
                  </a:txBody>
                  <a:tcPr marL="0" marR="0" marT="12065" marB="0"/>
                </a:tc>
                <a:tc>
                  <a:txBody>
                    <a:bodyPr/>
                    <a:lstStyle/>
                    <a:p>
                      <a:pPr marL="131445">
                        <a:lnSpc>
                          <a:spcPts val="2005"/>
                        </a:lnSpc>
                      </a:pPr>
                      <a:r>
                        <a:rPr sz="1700" b="1" spc="-15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Times New Roman"/>
                        </a:rPr>
                        <a:t>C3</a:t>
                      </a:r>
                      <a:endParaRPr sz="170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8513">
                <a:tc>
                  <a:txBody>
                    <a:bodyPr/>
                    <a:lstStyle/>
                    <a:p>
                      <a:pPr marL="31750">
                        <a:lnSpc>
                          <a:spcPts val="2010"/>
                        </a:lnSpc>
                      </a:pPr>
                      <a:r>
                        <a:rPr sz="1700" b="1" spc="-15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Times New Roman"/>
                        </a:rPr>
                        <a:t>C8</a:t>
                      </a:r>
                      <a:endParaRPr sz="170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47015">
                        <a:lnSpc>
                          <a:spcPts val="1989"/>
                        </a:lnSpc>
                        <a:spcBef>
                          <a:spcPts val="100"/>
                        </a:spcBef>
                      </a:pPr>
                      <a:r>
                        <a:rPr sz="1700" b="1" spc="-30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宋体"/>
                        </a:rPr>
                        <a:t>逻辑与计算</a:t>
                      </a:r>
                      <a:r>
                        <a:rPr sz="1700" b="1" spc="-45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宋体"/>
                        </a:rPr>
                        <a:t>机</a:t>
                      </a:r>
                      <a:r>
                        <a:rPr sz="1700" b="1" spc="-35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宋体"/>
                        </a:rPr>
                        <a:t>设</a:t>
                      </a:r>
                      <a:r>
                        <a:rPr sz="1700" b="1" spc="-30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宋体"/>
                        </a:rPr>
                        <a:t>计基础</a:t>
                      </a:r>
                      <a:endParaRPr sz="170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宋体"/>
                      </a:endParaRPr>
                    </a:p>
                  </a:txBody>
                  <a:tcPr marL="0" marR="0" marT="12700" marB="0"/>
                </a:tc>
                <a:tc>
                  <a:txBody>
                    <a:bodyPr/>
                    <a:lstStyle/>
                    <a:p>
                      <a:pPr marL="131445">
                        <a:lnSpc>
                          <a:spcPts val="1989"/>
                        </a:lnSpc>
                        <a:spcBef>
                          <a:spcPts val="100"/>
                        </a:spcBef>
                      </a:pPr>
                      <a:r>
                        <a:rPr sz="1700" b="1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宋体"/>
                        </a:rPr>
                        <a:t>无</a:t>
                      </a:r>
                      <a:endParaRPr sz="170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宋体"/>
                      </a:endParaRPr>
                    </a:p>
                  </a:txBody>
                  <a:tcPr marL="0" marR="0" marT="1270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8513">
                <a:tc>
                  <a:txBody>
                    <a:bodyPr/>
                    <a:lstStyle/>
                    <a:p>
                      <a:pPr marL="31750">
                        <a:lnSpc>
                          <a:spcPts val="2000"/>
                        </a:lnSpc>
                      </a:pPr>
                      <a:r>
                        <a:rPr sz="1700" b="1" spc="-15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Times New Roman"/>
                        </a:rPr>
                        <a:t>C9</a:t>
                      </a:r>
                      <a:endParaRPr sz="170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47015">
                        <a:lnSpc>
                          <a:spcPts val="2000"/>
                        </a:lnSpc>
                        <a:spcBef>
                          <a:spcPts val="90"/>
                        </a:spcBef>
                      </a:pPr>
                      <a:r>
                        <a:rPr sz="1700" b="1" spc="-35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宋体"/>
                        </a:rPr>
                        <a:t>计算机组成</a:t>
                      </a:r>
                      <a:endParaRPr sz="1700" dirty="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宋体"/>
                      </a:endParaRPr>
                    </a:p>
                  </a:txBody>
                  <a:tcPr marL="0" marR="0" marT="11430" marB="0"/>
                </a:tc>
                <a:tc>
                  <a:txBody>
                    <a:bodyPr/>
                    <a:lstStyle/>
                    <a:p>
                      <a:pPr marL="131445">
                        <a:lnSpc>
                          <a:spcPts val="2000"/>
                        </a:lnSpc>
                      </a:pPr>
                      <a:r>
                        <a:rPr sz="1700" b="1" spc="-15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Times New Roman"/>
                        </a:rPr>
                        <a:t>C8</a:t>
                      </a:r>
                      <a:endParaRPr sz="170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9276">
                <a:tc>
                  <a:txBody>
                    <a:bodyPr/>
                    <a:lstStyle/>
                    <a:p>
                      <a:pPr marL="31750">
                        <a:lnSpc>
                          <a:spcPts val="2010"/>
                        </a:lnSpc>
                      </a:pPr>
                      <a:r>
                        <a:rPr sz="1700" b="1" spc="-15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Times New Roman"/>
                        </a:rPr>
                        <a:t>C10</a:t>
                      </a:r>
                      <a:endParaRPr sz="170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47015">
                        <a:lnSpc>
                          <a:spcPts val="1995"/>
                        </a:lnSpc>
                        <a:spcBef>
                          <a:spcPts val="100"/>
                        </a:spcBef>
                      </a:pPr>
                      <a:r>
                        <a:rPr sz="1700" b="1" spc="-35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宋体"/>
                        </a:rPr>
                        <a:t>操作系统</a:t>
                      </a:r>
                      <a:endParaRPr sz="170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宋体"/>
                      </a:endParaRPr>
                    </a:p>
                  </a:txBody>
                  <a:tcPr marL="0" marR="0" marT="12700" marB="0"/>
                </a:tc>
                <a:tc>
                  <a:txBody>
                    <a:bodyPr/>
                    <a:lstStyle/>
                    <a:p>
                      <a:pPr marL="131445">
                        <a:lnSpc>
                          <a:spcPts val="2010"/>
                        </a:lnSpc>
                      </a:pPr>
                      <a:r>
                        <a:rPr sz="1700" b="1" spc="-10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Times New Roman"/>
                        </a:rPr>
                        <a:t>C7,</a:t>
                      </a:r>
                      <a:r>
                        <a:rPr sz="1700" b="1" spc="-70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Times New Roman"/>
                        </a:rPr>
                        <a:t> </a:t>
                      </a:r>
                      <a:r>
                        <a:rPr sz="1700" b="1" spc="-15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Times New Roman"/>
                        </a:rPr>
                        <a:t>C9</a:t>
                      </a:r>
                      <a:endParaRPr sz="170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8513">
                <a:tc>
                  <a:txBody>
                    <a:bodyPr/>
                    <a:lstStyle/>
                    <a:p>
                      <a:pPr marL="31750">
                        <a:lnSpc>
                          <a:spcPts val="2005"/>
                        </a:lnSpc>
                      </a:pPr>
                      <a:r>
                        <a:rPr sz="1700" b="1" spc="-45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Times New Roman"/>
                        </a:rPr>
                        <a:t>C11</a:t>
                      </a:r>
                      <a:endParaRPr sz="170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47015">
                        <a:lnSpc>
                          <a:spcPts val="1995"/>
                        </a:lnSpc>
                        <a:spcBef>
                          <a:spcPts val="95"/>
                        </a:spcBef>
                      </a:pPr>
                      <a:r>
                        <a:rPr sz="1700" b="1" spc="-35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宋体"/>
                        </a:rPr>
                        <a:t>编译原理</a:t>
                      </a:r>
                      <a:endParaRPr sz="170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宋体"/>
                      </a:endParaRPr>
                    </a:p>
                  </a:txBody>
                  <a:tcPr marL="0" marR="0" marT="12065" marB="0"/>
                </a:tc>
                <a:tc>
                  <a:txBody>
                    <a:bodyPr/>
                    <a:lstStyle/>
                    <a:p>
                      <a:pPr marL="131445">
                        <a:lnSpc>
                          <a:spcPts val="2005"/>
                        </a:lnSpc>
                      </a:pPr>
                      <a:r>
                        <a:rPr sz="1700" b="1" spc="-10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Times New Roman"/>
                        </a:rPr>
                        <a:t>C7,</a:t>
                      </a:r>
                      <a:r>
                        <a:rPr sz="1700" b="1" spc="-70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Times New Roman"/>
                        </a:rPr>
                        <a:t> </a:t>
                      </a:r>
                      <a:r>
                        <a:rPr sz="1700" b="1" spc="-15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Times New Roman"/>
                        </a:rPr>
                        <a:t>C9</a:t>
                      </a:r>
                      <a:endParaRPr sz="170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8513">
                <a:tc>
                  <a:txBody>
                    <a:bodyPr/>
                    <a:lstStyle/>
                    <a:p>
                      <a:pPr marL="31750">
                        <a:lnSpc>
                          <a:spcPts val="2005"/>
                        </a:lnSpc>
                      </a:pPr>
                      <a:r>
                        <a:rPr sz="1700" b="1" spc="-15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Times New Roman"/>
                        </a:rPr>
                        <a:t>C12</a:t>
                      </a:r>
                      <a:endParaRPr sz="170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47015">
                        <a:lnSpc>
                          <a:spcPts val="1995"/>
                        </a:lnSpc>
                        <a:spcBef>
                          <a:spcPts val="95"/>
                        </a:spcBef>
                      </a:pPr>
                      <a:r>
                        <a:rPr sz="1700" b="1" spc="-35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宋体"/>
                        </a:rPr>
                        <a:t>数据库</a:t>
                      </a:r>
                      <a:endParaRPr sz="170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宋体"/>
                      </a:endParaRPr>
                    </a:p>
                  </a:txBody>
                  <a:tcPr marL="0" marR="0" marT="12065" marB="0"/>
                </a:tc>
                <a:tc>
                  <a:txBody>
                    <a:bodyPr/>
                    <a:lstStyle/>
                    <a:p>
                      <a:pPr marL="131445">
                        <a:lnSpc>
                          <a:spcPts val="2005"/>
                        </a:lnSpc>
                      </a:pPr>
                      <a:r>
                        <a:rPr sz="1700" b="1" spc="-15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Times New Roman"/>
                        </a:rPr>
                        <a:t>C7</a:t>
                      </a:r>
                      <a:endParaRPr sz="170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8889">
                <a:tc>
                  <a:txBody>
                    <a:bodyPr/>
                    <a:lstStyle/>
                    <a:p>
                      <a:pPr marL="31750">
                        <a:lnSpc>
                          <a:spcPts val="2005"/>
                        </a:lnSpc>
                      </a:pPr>
                      <a:r>
                        <a:rPr sz="1700" b="1" spc="-15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Times New Roman"/>
                        </a:rPr>
                        <a:t>C13</a:t>
                      </a:r>
                      <a:endParaRPr sz="170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47015">
                        <a:lnSpc>
                          <a:spcPts val="1995"/>
                        </a:lnSpc>
                        <a:spcBef>
                          <a:spcPts val="95"/>
                        </a:spcBef>
                      </a:pPr>
                      <a:r>
                        <a:rPr sz="1700" b="1" spc="-35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宋体"/>
                        </a:rPr>
                        <a:t>计算理论</a:t>
                      </a:r>
                      <a:endParaRPr sz="170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宋体"/>
                      </a:endParaRPr>
                    </a:p>
                  </a:txBody>
                  <a:tcPr marL="0" marR="0" marT="12065" marB="0"/>
                </a:tc>
                <a:tc>
                  <a:txBody>
                    <a:bodyPr/>
                    <a:lstStyle/>
                    <a:p>
                      <a:pPr marL="131445">
                        <a:lnSpc>
                          <a:spcPts val="2005"/>
                        </a:lnSpc>
                      </a:pPr>
                      <a:r>
                        <a:rPr sz="1700" b="1" spc="-15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Times New Roman"/>
                        </a:rPr>
                        <a:t>C2</a:t>
                      </a:r>
                      <a:endParaRPr sz="170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8513">
                <a:tc>
                  <a:txBody>
                    <a:bodyPr/>
                    <a:lstStyle/>
                    <a:p>
                      <a:pPr marL="31750">
                        <a:lnSpc>
                          <a:spcPts val="2005"/>
                        </a:lnSpc>
                      </a:pPr>
                      <a:r>
                        <a:rPr sz="1700" b="1" spc="-15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Times New Roman"/>
                        </a:rPr>
                        <a:t>C14</a:t>
                      </a:r>
                      <a:endParaRPr sz="170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47015">
                        <a:lnSpc>
                          <a:spcPts val="1995"/>
                        </a:lnSpc>
                        <a:spcBef>
                          <a:spcPts val="95"/>
                        </a:spcBef>
                      </a:pPr>
                      <a:r>
                        <a:rPr sz="1700" b="1" spc="-35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宋体"/>
                        </a:rPr>
                        <a:t>计算机网络</a:t>
                      </a:r>
                      <a:endParaRPr sz="170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宋体"/>
                      </a:endParaRPr>
                    </a:p>
                  </a:txBody>
                  <a:tcPr marL="0" marR="0" marT="12065" marB="0"/>
                </a:tc>
                <a:tc>
                  <a:txBody>
                    <a:bodyPr/>
                    <a:lstStyle/>
                    <a:p>
                      <a:pPr marL="131445">
                        <a:lnSpc>
                          <a:spcPts val="2005"/>
                        </a:lnSpc>
                      </a:pPr>
                      <a:r>
                        <a:rPr sz="1700" b="1" spc="-15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Times New Roman"/>
                        </a:rPr>
                        <a:t>C10</a:t>
                      </a:r>
                      <a:endParaRPr sz="170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58270">
                <a:tc>
                  <a:txBody>
                    <a:bodyPr/>
                    <a:lstStyle/>
                    <a:p>
                      <a:pPr marL="31750">
                        <a:lnSpc>
                          <a:spcPts val="1935"/>
                        </a:lnSpc>
                      </a:pPr>
                      <a:r>
                        <a:rPr sz="1700" b="1" spc="-15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Times New Roman"/>
                        </a:rPr>
                        <a:t>C15</a:t>
                      </a:r>
                      <a:endParaRPr sz="170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47015">
                        <a:lnSpc>
                          <a:spcPts val="1839"/>
                        </a:lnSpc>
                        <a:spcBef>
                          <a:spcPts val="95"/>
                        </a:spcBef>
                      </a:pPr>
                      <a:r>
                        <a:rPr sz="1700" b="1" spc="-35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宋体"/>
                        </a:rPr>
                        <a:t>数值分析</a:t>
                      </a:r>
                      <a:endParaRPr sz="170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宋体"/>
                      </a:endParaRPr>
                    </a:p>
                  </a:txBody>
                  <a:tcPr marL="0" marR="0" marT="12065" marB="0"/>
                </a:tc>
                <a:tc>
                  <a:txBody>
                    <a:bodyPr/>
                    <a:lstStyle/>
                    <a:p>
                      <a:pPr marL="131445">
                        <a:lnSpc>
                          <a:spcPts val="1935"/>
                        </a:lnSpc>
                      </a:pPr>
                      <a:r>
                        <a:rPr sz="1700" b="1" spc="-15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Times New Roman"/>
                        </a:rPr>
                        <a:t>C6</a:t>
                      </a:r>
                      <a:endParaRPr sz="1700" dirty="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24" name="object 16">
            <a:extLst>
              <a:ext uri="{FF2B5EF4-FFF2-40B4-BE49-F238E27FC236}">
                <a16:creationId xmlns:a16="http://schemas.microsoft.com/office/drawing/2014/main" id="{DE00D04F-90D9-4277-B4F8-5D46562F06CB}"/>
              </a:ext>
            </a:extLst>
          </p:cNvPr>
          <p:cNvSpPr/>
          <p:nvPr/>
        </p:nvSpPr>
        <p:spPr>
          <a:xfrm>
            <a:off x="7235815" y="5004272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363" y="7802"/>
                </a:lnTo>
                <a:lnTo>
                  <a:pt x="62544" y="29504"/>
                </a:lnTo>
                <a:lnTo>
                  <a:pt x="29504" y="62544"/>
                </a:lnTo>
                <a:lnTo>
                  <a:pt x="7802" y="104363"/>
                </a:lnTo>
                <a:lnTo>
                  <a:pt x="0" y="152400"/>
                </a:lnTo>
                <a:lnTo>
                  <a:pt x="7802" y="200436"/>
                </a:lnTo>
                <a:lnTo>
                  <a:pt x="29504" y="242255"/>
                </a:lnTo>
                <a:lnTo>
                  <a:pt x="62544" y="275295"/>
                </a:lnTo>
                <a:lnTo>
                  <a:pt x="104363" y="296997"/>
                </a:lnTo>
                <a:lnTo>
                  <a:pt x="152400" y="304800"/>
                </a:lnTo>
                <a:lnTo>
                  <a:pt x="200436" y="296997"/>
                </a:lnTo>
                <a:lnTo>
                  <a:pt x="242255" y="275295"/>
                </a:lnTo>
                <a:lnTo>
                  <a:pt x="275295" y="242255"/>
                </a:lnTo>
                <a:lnTo>
                  <a:pt x="296997" y="200436"/>
                </a:lnTo>
                <a:lnTo>
                  <a:pt x="304800" y="152400"/>
                </a:lnTo>
                <a:lnTo>
                  <a:pt x="296997" y="104363"/>
                </a:lnTo>
                <a:lnTo>
                  <a:pt x="275295" y="62544"/>
                </a:lnTo>
                <a:lnTo>
                  <a:pt x="242255" y="29504"/>
                </a:lnTo>
                <a:lnTo>
                  <a:pt x="200436" y="7802"/>
                </a:lnTo>
                <a:lnTo>
                  <a:pt x="15240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17">
            <a:extLst>
              <a:ext uri="{FF2B5EF4-FFF2-40B4-BE49-F238E27FC236}">
                <a16:creationId xmlns:a16="http://schemas.microsoft.com/office/drawing/2014/main" id="{5CD3175A-3F61-43CB-A2DA-259934ED5ADA}"/>
              </a:ext>
            </a:extLst>
          </p:cNvPr>
          <p:cNvSpPr txBox="1"/>
          <p:nvPr/>
        </p:nvSpPr>
        <p:spPr>
          <a:xfrm>
            <a:off x="1375353" y="2064758"/>
            <a:ext cx="5041265" cy="742511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1588770" algn="l"/>
                <a:tab pos="3272790" algn="l"/>
              </a:tabLst>
            </a:pPr>
            <a:r>
              <a:rPr sz="1700" b="1" spc="-35" dirty="0">
                <a:latin typeface="楷体_GB2312" panose="02010609030101010101" pitchFamily="49" charset="-122"/>
                <a:ea typeface="楷体_GB2312" panose="02010609030101010101" pitchFamily="49" charset="-122"/>
                <a:cs typeface="宋体"/>
              </a:rPr>
              <a:t>课程</a:t>
            </a:r>
            <a:r>
              <a:rPr sz="1700" b="1" spc="-20" dirty="0">
                <a:latin typeface="楷体_GB2312" panose="02010609030101010101" pitchFamily="49" charset="-122"/>
                <a:ea typeface="楷体_GB2312" panose="02010609030101010101" pitchFamily="49" charset="-122"/>
                <a:cs typeface="宋体"/>
              </a:rPr>
              <a:t>号	</a:t>
            </a:r>
            <a:r>
              <a:rPr sz="1700" b="1" spc="-35" dirty="0">
                <a:latin typeface="楷体_GB2312" panose="02010609030101010101" pitchFamily="49" charset="-122"/>
                <a:ea typeface="楷体_GB2312" panose="02010609030101010101" pitchFamily="49" charset="-122"/>
                <a:cs typeface="宋体"/>
              </a:rPr>
              <a:t>课程名</a:t>
            </a:r>
            <a:r>
              <a:rPr sz="1700" b="1" spc="-20" dirty="0">
                <a:latin typeface="楷体_GB2312" panose="02010609030101010101" pitchFamily="49" charset="-122"/>
                <a:ea typeface="楷体_GB2312" panose="02010609030101010101" pitchFamily="49" charset="-122"/>
                <a:cs typeface="宋体"/>
              </a:rPr>
              <a:t>称	</a:t>
            </a:r>
            <a:r>
              <a:rPr sz="1700" b="1" spc="-35" dirty="0">
                <a:latin typeface="楷体_GB2312" panose="02010609030101010101" pitchFamily="49" charset="-122"/>
                <a:ea typeface="楷体_GB2312" panose="02010609030101010101" pitchFamily="49" charset="-122"/>
                <a:cs typeface="宋体"/>
              </a:rPr>
              <a:t>预修课程</a:t>
            </a:r>
            <a:endParaRPr sz="1700" dirty="0">
              <a:latin typeface="楷体_GB2312" panose="02010609030101010101" pitchFamily="49" charset="-122"/>
              <a:ea typeface="楷体_GB2312" panose="02010609030101010101" pitchFamily="49" charset="-122"/>
              <a:cs typeface="宋体"/>
            </a:endParaRPr>
          </a:p>
          <a:p>
            <a:pPr>
              <a:lnSpc>
                <a:spcPct val="100000"/>
              </a:lnSpc>
            </a:pPr>
            <a:endParaRPr sz="1700" dirty="0">
              <a:latin typeface="楷体_GB2312" panose="02010609030101010101" pitchFamily="49" charset="-122"/>
              <a:ea typeface="楷体_GB2312" panose="02010609030101010101" pitchFamily="49" charset="-122"/>
              <a:cs typeface="Times New Roman"/>
            </a:endParaRPr>
          </a:p>
          <a:p>
            <a:pPr>
              <a:lnSpc>
                <a:spcPct val="100000"/>
              </a:lnSpc>
            </a:pPr>
            <a:endParaRPr sz="1350" dirty="0">
              <a:latin typeface="楷体_GB2312" panose="02010609030101010101" pitchFamily="49" charset="-122"/>
              <a:ea typeface="楷体_GB2312" panose="02010609030101010101" pitchFamily="49" charset="-122"/>
              <a:cs typeface="Times New Roman"/>
            </a:endParaRPr>
          </a:p>
        </p:txBody>
      </p:sp>
      <p:sp>
        <p:nvSpPr>
          <p:cNvPr id="26" name="object 18">
            <a:extLst>
              <a:ext uri="{FF2B5EF4-FFF2-40B4-BE49-F238E27FC236}">
                <a16:creationId xmlns:a16="http://schemas.microsoft.com/office/drawing/2014/main" id="{8BEADF26-1C0F-4E85-91C7-73FBC9EF48ED}"/>
              </a:ext>
            </a:extLst>
          </p:cNvPr>
          <p:cNvSpPr/>
          <p:nvPr/>
        </p:nvSpPr>
        <p:spPr>
          <a:xfrm>
            <a:off x="7846406" y="5010208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363" y="7802"/>
                </a:lnTo>
                <a:lnTo>
                  <a:pt x="62544" y="29504"/>
                </a:lnTo>
                <a:lnTo>
                  <a:pt x="29504" y="62544"/>
                </a:lnTo>
                <a:lnTo>
                  <a:pt x="7802" y="104363"/>
                </a:lnTo>
                <a:lnTo>
                  <a:pt x="0" y="152400"/>
                </a:lnTo>
                <a:lnTo>
                  <a:pt x="7802" y="200436"/>
                </a:lnTo>
                <a:lnTo>
                  <a:pt x="29504" y="242255"/>
                </a:lnTo>
                <a:lnTo>
                  <a:pt x="62544" y="275295"/>
                </a:lnTo>
                <a:lnTo>
                  <a:pt x="104363" y="296997"/>
                </a:lnTo>
                <a:lnTo>
                  <a:pt x="152400" y="304800"/>
                </a:lnTo>
                <a:lnTo>
                  <a:pt x="200436" y="296997"/>
                </a:lnTo>
                <a:lnTo>
                  <a:pt x="242255" y="275295"/>
                </a:lnTo>
                <a:lnTo>
                  <a:pt x="275295" y="242255"/>
                </a:lnTo>
                <a:lnTo>
                  <a:pt x="296997" y="200436"/>
                </a:lnTo>
                <a:lnTo>
                  <a:pt x="304800" y="152400"/>
                </a:lnTo>
                <a:lnTo>
                  <a:pt x="296997" y="104363"/>
                </a:lnTo>
                <a:lnTo>
                  <a:pt x="275295" y="62544"/>
                </a:lnTo>
                <a:lnTo>
                  <a:pt x="242255" y="29504"/>
                </a:lnTo>
                <a:lnTo>
                  <a:pt x="200436" y="7802"/>
                </a:lnTo>
                <a:lnTo>
                  <a:pt x="15240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19">
            <a:extLst>
              <a:ext uri="{FF2B5EF4-FFF2-40B4-BE49-F238E27FC236}">
                <a16:creationId xmlns:a16="http://schemas.microsoft.com/office/drawing/2014/main" id="{F8F7384B-A949-454F-99F8-36300E6F27C1}"/>
              </a:ext>
            </a:extLst>
          </p:cNvPr>
          <p:cNvSpPr/>
          <p:nvPr/>
        </p:nvSpPr>
        <p:spPr>
          <a:xfrm>
            <a:off x="8422192" y="5010208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363" y="7802"/>
                </a:lnTo>
                <a:lnTo>
                  <a:pt x="62544" y="29504"/>
                </a:lnTo>
                <a:lnTo>
                  <a:pt x="29504" y="62544"/>
                </a:lnTo>
                <a:lnTo>
                  <a:pt x="7802" y="104363"/>
                </a:lnTo>
                <a:lnTo>
                  <a:pt x="0" y="152400"/>
                </a:lnTo>
                <a:lnTo>
                  <a:pt x="7802" y="200436"/>
                </a:lnTo>
                <a:lnTo>
                  <a:pt x="29504" y="242255"/>
                </a:lnTo>
                <a:lnTo>
                  <a:pt x="62544" y="275295"/>
                </a:lnTo>
                <a:lnTo>
                  <a:pt x="104363" y="296997"/>
                </a:lnTo>
                <a:lnTo>
                  <a:pt x="152400" y="304800"/>
                </a:lnTo>
                <a:lnTo>
                  <a:pt x="200436" y="296997"/>
                </a:lnTo>
                <a:lnTo>
                  <a:pt x="242255" y="275295"/>
                </a:lnTo>
                <a:lnTo>
                  <a:pt x="275295" y="242255"/>
                </a:lnTo>
                <a:lnTo>
                  <a:pt x="296997" y="200436"/>
                </a:lnTo>
                <a:lnTo>
                  <a:pt x="304800" y="152400"/>
                </a:lnTo>
                <a:lnTo>
                  <a:pt x="296997" y="104363"/>
                </a:lnTo>
                <a:lnTo>
                  <a:pt x="275295" y="62544"/>
                </a:lnTo>
                <a:lnTo>
                  <a:pt x="242255" y="29504"/>
                </a:lnTo>
                <a:lnTo>
                  <a:pt x="200436" y="7802"/>
                </a:lnTo>
                <a:lnTo>
                  <a:pt x="15240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0">
            <a:extLst>
              <a:ext uri="{FF2B5EF4-FFF2-40B4-BE49-F238E27FC236}">
                <a16:creationId xmlns:a16="http://schemas.microsoft.com/office/drawing/2014/main" id="{0A2D22DA-0AE6-468B-81FB-B7AED7DECC0F}"/>
              </a:ext>
            </a:extLst>
          </p:cNvPr>
          <p:cNvSpPr txBox="1"/>
          <p:nvPr/>
        </p:nvSpPr>
        <p:spPr>
          <a:xfrm>
            <a:off x="8457504" y="5024939"/>
            <a:ext cx="23876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 spc="-5" dirty="0">
                <a:latin typeface="Courier New"/>
                <a:cs typeface="Courier New"/>
              </a:rPr>
              <a:t>C8</a:t>
            </a:r>
            <a:endParaRPr sz="1400" dirty="0">
              <a:latin typeface="Courier New"/>
              <a:cs typeface="Courier New"/>
            </a:endParaRPr>
          </a:p>
        </p:txBody>
      </p:sp>
      <p:sp>
        <p:nvSpPr>
          <p:cNvPr id="29" name="object 21">
            <a:extLst>
              <a:ext uri="{FF2B5EF4-FFF2-40B4-BE49-F238E27FC236}">
                <a16:creationId xmlns:a16="http://schemas.microsoft.com/office/drawing/2014/main" id="{D6DC512C-A4BC-49F3-AEF8-D79F87C64DE9}"/>
              </a:ext>
            </a:extLst>
          </p:cNvPr>
          <p:cNvSpPr/>
          <p:nvPr/>
        </p:nvSpPr>
        <p:spPr>
          <a:xfrm>
            <a:off x="9029119" y="5049626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363" y="7802"/>
                </a:lnTo>
                <a:lnTo>
                  <a:pt x="62544" y="29504"/>
                </a:lnTo>
                <a:lnTo>
                  <a:pt x="29504" y="62544"/>
                </a:lnTo>
                <a:lnTo>
                  <a:pt x="7802" y="104363"/>
                </a:lnTo>
                <a:lnTo>
                  <a:pt x="0" y="152400"/>
                </a:lnTo>
                <a:lnTo>
                  <a:pt x="7802" y="200436"/>
                </a:lnTo>
                <a:lnTo>
                  <a:pt x="29504" y="242255"/>
                </a:lnTo>
                <a:lnTo>
                  <a:pt x="62544" y="275295"/>
                </a:lnTo>
                <a:lnTo>
                  <a:pt x="104363" y="296997"/>
                </a:lnTo>
                <a:lnTo>
                  <a:pt x="152400" y="304800"/>
                </a:lnTo>
                <a:lnTo>
                  <a:pt x="200436" y="296997"/>
                </a:lnTo>
                <a:lnTo>
                  <a:pt x="242255" y="275295"/>
                </a:lnTo>
                <a:lnTo>
                  <a:pt x="275295" y="242255"/>
                </a:lnTo>
                <a:lnTo>
                  <a:pt x="296997" y="200436"/>
                </a:lnTo>
                <a:lnTo>
                  <a:pt x="304800" y="152400"/>
                </a:lnTo>
                <a:lnTo>
                  <a:pt x="296997" y="104363"/>
                </a:lnTo>
                <a:lnTo>
                  <a:pt x="275295" y="62544"/>
                </a:lnTo>
                <a:lnTo>
                  <a:pt x="242255" y="29504"/>
                </a:lnTo>
                <a:lnTo>
                  <a:pt x="200436" y="7802"/>
                </a:lnTo>
                <a:lnTo>
                  <a:pt x="15240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22">
            <a:extLst>
              <a:ext uri="{FF2B5EF4-FFF2-40B4-BE49-F238E27FC236}">
                <a16:creationId xmlns:a16="http://schemas.microsoft.com/office/drawing/2014/main" id="{6B2F09F5-E283-467E-84B6-33177D81C199}"/>
              </a:ext>
            </a:extLst>
          </p:cNvPr>
          <p:cNvSpPr txBox="1"/>
          <p:nvPr/>
        </p:nvSpPr>
        <p:spPr>
          <a:xfrm>
            <a:off x="9064431" y="5064357"/>
            <a:ext cx="23876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 spc="-5" dirty="0">
                <a:latin typeface="Courier New"/>
                <a:cs typeface="Courier New"/>
              </a:rPr>
              <a:t>C4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31" name="object 23">
            <a:extLst>
              <a:ext uri="{FF2B5EF4-FFF2-40B4-BE49-F238E27FC236}">
                <a16:creationId xmlns:a16="http://schemas.microsoft.com/office/drawing/2014/main" id="{3BB311ED-8C6B-4C79-9ABA-8AE2828608E2}"/>
              </a:ext>
            </a:extLst>
          </p:cNvPr>
          <p:cNvSpPr/>
          <p:nvPr/>
        </p:nvSpPr>
        <p:spPr>
          <a:xfrm>
            <a:off x="7908389" y="2659953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363" y="7802"/>
                </a:lnTo>
                <a:lnTo>
                  <a:pt x="62544" y="29504"/>
                </a:lnTo>
                <a:lnTo>
                  <a:pt x="29504" y="62544"/>
                </a:lnTo>
                <a:lnTo>
                  <a:pt x="7802" y="104363"/>
                </a:lnTo>
                <a:lnTo>
                  <a:pt x="0" y="152400"/>
                </a:lnTo>
                <a:lnTo>
                  <a:pt x="7802" y="200436"/>
                </a:lnTo>
                <a:lnTo>
                  <a:pt x="29504" y="242255"/>
                </a:lnTo>
                <a:lnTo>
                  <a:pt x="62544" y="275295"/>
                </a:lnTo>
                <a:lnTo>
                  <a:pt x="104363" y="296997"/>
                </a:lnTo>
                <a:lnTo>
                  <a:pt x="152400" y="304800"/>
                </a:lnTo>
                <a:lnTo>
                  <a:pt x="200436" y="296997"/>
                </a:lnTo>
                <a:lnTo>
                  <a:pt x="242255" y="275295"/>
                </a:lnTo>
                <a:lnTo>
                  <a:pt x="275295" y="242255"/>
                </a:lnTo>
                <a:lnTo>
                  <a:pt x="296997" y="200436"/>
                </a:lnTo>
                <a:lnTo>
                  <a:pt x="304800" y="152400"/>
                </a:lnTo>
                <a:lnTo>
                  <a:pt x="296997" y="104363"/>
                </a:lnTo>
                <a:lnTo>
                  <a:pt x="275295" y="62544"/>
                </a:lnTo>
                <a:lnTo>
                  <a:pt x="242255" y="29504"/>
                </a:lnTo>
                <a:lnTo>
                  <a:pt x="200436" y="7802"/>
                </a:lnTo>
                <a:lnTo>
                  <a:pt x="15240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24">
            <a:extLst>
              <a:ext uri="{FF2B5EF4-FFF2-40B4-BE49-F238E27FC236}">
                <a16:creationId xmlns:a16="http://schemas.microsoft.com/office/drawing/2014/main" id="{BF763192-50E9-4807-B19B-732332719BB0}"/>
              </a:ext>
            </a:extLst>
          </p:cNvPr>
          <p:cNvSpPr txBox="1"/>
          <p:nvPr/>
        </p:nvSpPr>
        <p:spPr>
          <a:xfrm>
            <a:off x="7943701" y="2674685"/>
            <a:ext cx="23876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 spc="-5" dirty="0">
                <a:latin typeface="Courier New"/>
                <a:cs typeface="Courier New"/>
              </a:rPr>
              <a:t>C3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35" name="object 27">
            <a:extLst>
              <a:ext uri="{FF2B5EF4-FFF2-40B4-BE49-F238E27FC236}">
                <a16:creationId xmlns:a16="http://schemas.microsoft.com/office/drawing/2014/main" id="{C6C5F8F9-BDBD-4331-AE5B-0D25AF77B336}"/>
              </a:ext>
            </a:extLst>
          </p:cNvPr>
          <p:cNvSpPr/>
          <p:nvPr/>
        </p:nvSpPr>
        <p:spPr>
          <a:xfrm>
            <a:off x="7875245" y="31876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363" y="7802"/>
                </a:lnTo>
                <a:lnTo>
                  <a:pt x="62544" y="29504"/>
                </a:lnTo>
                <a:lnTo>
                  <a:pt x="29504" y="62544"/>
                </a:lnTo>
                <a:lnTo>
                  <a:pt x="7802" y="104363"/>
                </a:lnTo>
                <a:lnTo>
                  <a:pt x="0" y="152400"/>
                </a:lnTo>
                <a:lnTo>
                  <a:pt x="7802" y="200436"/>
                </a:lnTo>
                <a:lnTo>
                  <a:pt x="29504" y="242255"/>
                </a:lnTo>
                <a:lnTo>
                  <a:pt x="62544" y="275295"/>
                </a:lnTo>
                <a:lnTo>
                  <a:pt x="104363" y="296997"/>
                </a:lnTo>
                <a:lnTo>
                  <a:pt x="152400" y="304800"/>
                </a:lnTo>
                <a:lnTo>
                  <a:pt x="200436" y="296997"/>
                </a:lnTo>
                <a:lnTo>
                  <a:pt x="242255" y="275295"/>
                </a:lnTo>
                <a:lnTo>
                  <a:pt x="275295" y="242255"/>
                </a:lnTo>
                <a:lnTo>
                  <a:pt x="296997" y="200436"/>
                </a:lnTo>
                <a:lnTo>
                  <a:pt x="304800" y="152400"/>
                </a:lnTo>
                <a:lnTo>
                  <a:pt x="296997" y="104363"/>
                </a:lnTo>
                <a:lnTo>
                  <a:pt x="275295" y="62544"/>
                </a:lnTo>
                <a:lnTo>
                  <a:pt x="242255" y="29504"/>
                </a:lnTo>
                <a:lnTo>
                  <a:pt x="200436" y="7802"/>
                </a:lnTo>
                <a:lnTo>
                  <a:pt x="15240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28">
            <a:extLst>
              <a:ext uri="{FF2B5EF4-FFF2-40B4-BE49-F238E27FC236}">
                <a16:creationId xmlns:a16="http://schemas.microsoft.com/office/drawing/2014/main" id="{D5A333C7-420B-43DC-9B10-5CDFBCB9AA58}"/>
              </a:ext>
            </a:extLst>
          </p:cNvPr>
          <p:cNvSpPr txBox="1"/>
          <p:nvPr/>
        </p:nvSpPr>
        <p:spPr>
          <a:xfrm>
            <a:off x="7908389" y="5060623"/>
            <a:ext cx="390646" cy="243656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sz="1400" b="1" spc="-5" dirty="0">
                <a:latin typeface="Courier New"/>
                <a:cs typeface="Courier New"/>
              </a:rPr>
              <a:t>C2</a:t>
            </a:r>
            <a:endParaRPr sz="1400" dirty="0">
              <a:latin typeface="Courier New"/>
              <a:cs typeface="Courier New"/>
            </a:endParaRPr>
          </a:p>
        </p:txBody>
      </p:sp>
      <p:sp>
        <p:nvSpPr>
          <p:cNvPr id="38" name="object 30">
            <a:extLst>
              <a:ext uri="{FF2B5EF4-FFF2-40B4-BE49-F238E27FC236}">
                <a16:creationId xmlns:a16="http://schemas.microsoft.com/office/drawing/2014/main" id="{84936606-734B-40E6-82DA-F34EEBF24B94}"/>
              </a:ext>
            </a:extLst>
          </p:cNvPr>
          <p:cNvSpPr/>
          <p:nvPr/>
        </p:nvSpPr>
        <p:spPr>
          <a:xfrm>
            <a:off x="8604838" y="2651206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363" y="7802"/>
                </a:lnTo>
                <a:lnTo>
                  <a:pt x="62544" y="29504"/>
                </a:lnTo>
                <a:lnTo>
                  <a:pt x="29504" y="62544"/>
                </a:lnTo>
                <a:lnTo>
                  <a:pt x="7802" y="104363"/>
                </a:lnTo>
                <a:lnTo>
                  <a:pt x="0" y="152400"/>
                </a:lnTo>
                <a:lnTo>
                  <a:pt x="7802" y="200436"/>
                </a:lnTo>
                <a:lnTo>
                  <a:pt x="29504" y="242255"/>
                </a:lnTo>
                <a:lnTo>
                  <a:pt x="62544" y="275295"/>
                </a:lnTo>
                <a:lnTo>
                  <a:pt x="104363" y="296997"/>
                </a:lnTo>
                <a:lnTo>
                  <a:pt x="152400" y="304800"/>
                </a:lnTo>
                <a:lnTo>
                  <a:pt x="200436" y="296997"/>
                </a:lnTo>
                <a:lnTo>
                  <a:pt x="242255" y="275295"/>
                </a:lnTo>
                <a:lnTo>
                  <a:pt x="275295" y="242255"/>
                </a:lnTo>
                <a:lnTo>
                  <a:pt x="296997" y="200436"/>
                </a:lnTo>
                <a:lnTo>
                  <a:pt x="304800" y="152400"/>
                </a:lnTo>
                <a:lnTo>
                  <a:pt x="296997" y="104363"/>
                </a:lnTo>
                <a:lnTo>
                  <a:pt x="275295" y="62544"/>
                </a:lnTo>
                <a:lnTo>
                  <a:pt x="242255" y="29504"/>
                </a:lnTo>
                <a:lnTo>
                  <a:pt x="200436" y="7802"/>
                </a:lnTo>
                <a:lnTo>
                  <a:pt x="15240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1">
            <a:extLst>
              <a:ext uri="{FF2B5EF4-FFF2-40B4-BE49-F238E27FC236}">
                <a16:creationId xmlns:a16="http://schemas.microsoft.com/office/drawing/2014/main" id="{C4370671-9CEA-4042-93E5-97A5DD90B05F}"/>
              </a:ext>
            </a:extLst>
          </p:cNvPr>
          <p:cNvSpPr txBox="1"/>
          <p:nvPr/>
        </p:nvSpPr>
        <p:spPr>
          <a:xfrm>
            <a:off x="8640150" y="2665938"/>
            <a:ext cx="23876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 spc="-5" dirty="0">
                <a:latin typeface="Courier New"/>
                <a:cs typeface="Courier New"/>
              </a:rPr>
              <a:t>C7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40" name="object 32">
            <a:extLst>
              <a:ext uri="{FF2B5EF4-FFF2-40B4-BE49-F238E27FC236}">
                <a16:creationId xmlns:a16="http://schemas.microsoft.com/office/drawing/2014/main" id="{7A84F258-4C3C-4863-ADEC-0C40732BFD50}"/>
              </a:ext>
            </a:extLst>
          </p:cNvPr>
          <p:cNvSpPr/>
          <p:nvPr/>
        </p:nvSpPr>
        <p:spPr>
          <a:xfrm>
            <a:off x="8295466" y="2765506"/>
            <a:ext cx="309880" cy="76200"/>
          </a:xfrm>
          <a:custGeom>
            <a:avLst/>
            <a:gdLst/>
            <a:ahLst/>
            <a:cxnLst/>
            <a:rect l="l" t="t" r="r" b="b"/>
            <a:pathLst>
              <a:path w="309879" h="76200">
                <a:moveTo>
                  <a:pt x="250698" y="38099"/>
                </a:moveTo>
                <a:lnTo>
                  <a:pt x="249174" y="35051"/>
                </a:lnTo>
                <a:lnTo>
                  <a:pt x="246126" y="33527"/>
                </a:lnTo>
                <a:lnTo>
                  <a:pt x="4572" y="33527"/>
                </a:lnTo>
                <a:lnTo>
                  <a:pt x="1524" y="35051"/>
                </a:lnTo>
                <a:lnTo>
                  <a:pt x="0" y="38099"/>
                </a:lnTo>
                <a:lnTo>
                  <a:pt x="1524" y="41147"/>
                </a:lnTo>
                <a:lnTo>
                  <a:pt x="4572" y="42671"/>
                </a:lnTo>
                <a:lnTo>
                  <a:pt x="246126" y="42671"/>
                </a:lnTo>
                <a:lnTo>
                  <a:pt x="249174" y="41147"/>
                </a:lnTo>
                <a:lnTo>
                  <a:pt x="250698" y="38099"/>
                </a:lnTo>
                <a:close/>
              </a:path>
              <a:path w="309879" h="76200">
                <a:moveTo>
                  <a:pt x="309372" y="38099"/>
                </a:moveTo>
                <a:lnTo>
                  <a:pt x="233172" y="0"/>
                </a:lnTo>
                <a:lnTo>
                  <a:pt x="233172" y="33527"/>
                </a:lnTo>
                <a:lnTo>
                  <a:pt x="246126" y="33527"/>
                </a:lnTo>
                <a:lnTo>
                  <a:pt x="249174" y="35051"/>
                </a:lnTo>
                <a:lnTo>
                  <a:pt x="250698" y="38099"/>
                </a:lnTo>
                <a:lnTo>
                  <a:pt x="250698" y="67436"/>
                </a:lnTo>
                <a:lnTo>
                  <a:pt x="309372" y="38099"/>
                </a:lnTo>
                <a:close/>
              </a:path>
              <a:path w="309879" h="76200">
                <a:moveTo>
                  <a:pt x="250698" y="67436"/>
                </a:moveTo>
                <a:lnTo>
                  <a:pt x="250698" y="38099"/>
                </a:lnTo>
                <a:lnTo>
                  <a:pt x="249174" y="41147"/>
                </a:lnTo>
                <a:lnTo>
                  <a:pt x="246126" y="42671"/>
                </a:lnTo>
                <a:lnTo>
                  <a:pt x="233172" y="42671"/>
                </a:lnTo>
                <a:lnTo>
                  <a:pt x="233172" y="76199"/>
                </a:lnTo>
                <a:lnTo>
                  <a:pt x="250698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33">
            <a:extLst>
              <a:ext uri="{FF2B5EF4-FFF2-40B4-BE49-F238E27FC236}">
                <a16:creationId xmlns:a16="http://schemas.microsoft.com/office/drawing/2014/main" id="{496DACA9-EB35-4B11-8B6B-1811CE2176E2}"/>
              </a:ext>
            </a:extLst>
          </p:cNvPr>
          <p:cNvSpPr/>
          <p:nvPr/>
        </p:nvSpPr>
        <p:spPr>
          <a:xfrm>
            <a:off x="9302479" y="2651798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363" y="7802"/>
                </a:lnTo>
                <a:lnTo>
                  <a:pt x="62544" y="29504"/>
                </a:lnTo>
                <a:lnTo>
                  <a:pt x="29504" y="62544"/>
                </a:lnTo>
                <a:lnTo>
                  <a:pt x="7802" y="104363"/>
                </a:lnTo>
                <a:lnTo>
                  <a:pt x="0" y="152400"/>
                </a:lnTo>
                <a:lnTo>
                  <a:pt x="7802" y="200436"/>
                </a:lnTo>
                <a:lnTo>
                  <a:pt x="29504" y="242255"/>
                </a:lnTo>
                <a:lnTo>
                  <a:pt x="62544" y="275295"/>
                </a:lnTo>
                <a:lnTo>
                  <a:pt x="104363" y="296997"/>
                </a:lnTo>
                <a:lnTo>
                  <a:pt x="152400" y="304800"/>
                </a:lnTo>
                <a:lnTo>
                  <a:pt x="200436" y="296997"/>
                </a:lnTo>
                <a:lnTo>
                  <a:pt x="242255" y="275295"/>
                </a:lnTo>
                <a:lnTo>
                  <a:pt x="275295" y="242255"/>
                </a:lnTo>
                <a:lnTo>
                  <a:pt x="296997" y="200436"/>
                </a:lnTo>
                <a:lnTo>
                  <a:pt x="304800" y="152400"/>
                </a:lnTo>
                <a:lnTo>
                  <a:pt x="296997" y="104363"/>
                </a:lnTo>
                <a:lnTo>
                  <a:pt x="275295" y="62544"/>
                </a:lnTo>
                <a:lnTo>
                  <a:pt x="242255" y="29504"/>
                </a:lnTo>
                <a:lnTo>
                  <a:pt x="200436" y="7802"/>
                </a:lnTo>
                <a:lnTo>
                  <a:pt x="15240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34">
            <a:extLst>
              <a:ext uri="{FF2B5EF4-FFF2-40B4-BE49-F238E27FC236}">
                <a16:creationId xmlns:a16="http://schemas.microsoft.com/office/drawing/2014/main" id="{F590EBCD-E271-41EB-A080-E042B05FF850}"/>
              </a:ext>
            </a:extLst>
          </p:cNvPr>
          <p:cNvSpPr txBox="1"/>
          <p:nvPr/>
        </p:nvSpPr>
        <p:spPr>
          <a:xfrm>
            <a:off x="9283689" y="2666530"/>
            <a:ext cx="34544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 spc="-5" dirty="0">
                <a:latin typeface="Courier New"/>
                <a:cs typeface="Courier New"/>
              </a:rPr>
              <a:t>C12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43" name="object 35">
            <a:extLst>
              <a:ext uri="{FF2B5EF4-FFF2-40B4-BE49-F238E27FC236}">
                <a16:creationId xmlns:a16="http://schemas.microsoft.com/office/drawing/2014/main" id="{75BDAF77-12DF-41DE-B6A2-A91620F6C79A}"/>
              </a:ext>
            </a:extLst>
          </p:cNvPr>
          <p:cNvSpPr/>
          <p:nvPr/>
        </p:nvSpPr>
        <p:spPr>
          <a:xfrm>
            <a:off x="8916907" y="2766098"/>
            <a:ext cx="386080" cy="76200"/>
          </a:xfrm>
          <a:custGeom>
            <a:avLst/>
            <a:gdLst/>
            <a:ahLst/>
            <a:cxnLst/>
            <a:rect l="l" t="t" r="r" b="b"/>
            <a:pathLst>
              <a:path w="386079" h="76200">
                <a:moveTo>
                  <a:pt x="326898" y="38099"/>
                </a:moveTo>
                <a:lnTo>
                  <a:pt x="325374" y="35051"/>
                </a:lnTo>
                <a:lnTo>
                  <a:pt x="322326" y="33527"/>
                </a:lnTo>
                <a:lnTo>
                  <a:pt x="4572" y="33527"/>
                </a:lnTo>
                <a:lnTo>
                  <a:pt x="1524" y="35051"/>
                </a:lnTo>
                <a:lnTo>
                  <a:pt x="0" y="38099"/>
                </a:lnTo>
                <a:lnTo>
                  <a:pt x="1524" y="41147"/>
                </a:lnTo>
                <a:lnTo>
                  <a:pt x="4572" y="42671"/>
                </a:lnTo>
                <a:lnTo>
                  <a:pt x="322326" y="42671"/>
                </a:lnTo>
                <a:lnTo>
                  <a:pt x="325374" y="41147"/>
                </a:lnTo>
                <a:lnTo>
                  <a:pt x="326898" y="38099"/>
                </a:lnTo>
                <a:close/>
              </a:path>
              <a:path w="386079" h="76200">
                <a:moveTo>
                  <a:pt x="385572" y="38099"/>
                </a:moveTo>
                <a:lnTo>
                  <a:pt x="309372" y="0"/>
                </a:lnTo>
                <a:lnTo>
                  <a:pt x="309372" y="33527"/>
                </a:lnTo>
                <a:lnTo>
                  <a:pt x="322326" y="33527"/>
                </a:lnTo>
                <a:lnTo>
                  <a:pt x="325374" y="35051"/>
                </a:lnTo>
                <a:lnTo>
                  <a:pt x="326898" y="38099"/>
                </a:lnTo>
                <a:lnTo>
                  <a:pt x="326898" y="67436"/>
                </a:lnTo>
                <a:lnTo>
                  <a:pt x="385572" y="38099"/>
                </a:lnTo>
                <a:close/>
              </a:path>
              <a:path w="386079" h="76200">
                <a:moveTo>
                  <a:pt x="326898" y="67436"/>
                </a:moveTo>
                <a:lnTo>
                  <a:pt x="326898" y="38099"/>
                </a:lnTo>
                <a:lnTo>
                  <a:pt x="325374" y="41147"/>
                </a:lnTo>
                <a:lnTo>
                  <a:pt x="322326" y="42671"/>
                </a:lnTo>
                <a:lnTo>
                  <a:pt x="309372" y="42671"/>
                </a:lnTo>
                <a:lnTo>
                  <a:pt x="309372" y="76199"/>
                </a:lnTo>
                <a:lnTo>
                  <a:pt x="326898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36">
            <a:extLst>
              <a:ext uri="{FF2B5EF4-FFF2-40B4-BE49-F238E27FC236}">
                <a16:creationId xmlns:a16="http://schemas.microsoft.com/office/drawing/2014/main" id="{1C1D6F01-5848-4638-AC6F-7874A3D9EA72}"/>
              </a:ext>
            </a:extLst>
          </p:cNvPr>
          <p:cNvSpPr/>
          <p:nvPr/>
        </p:nvSpPr>
        <p:spPr>
          <a:xfrm>
            <a:off x="9738801" y="3282903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363" y="7802"/>
                </a:lnTo>
                <a:lnTo>
                  <a:pt x="62544" y="29504"/>
                </a:lnTo>
                <a:lnTo>
                  <a:pt x="29504" y="62544"/>
                </a:lnTo>
                <a:lnTo>
                  <a:pt x="7802" y="104363"/>
                </a:lnTo>
                <a:lnTo>
                  <a:pt x="0" y="152400"/>
                </a:lnTo>
                <a:lnTo>
                  <a:pt x="7802" y="200436"/>
                </a:lnTo>
                <a:lnTo>
                  <a:pt x="29504" y="242255"/>
                </a:lnTo>
                <a:lnTo>
                  <a:pt x="62544" y="275295"/>
                </a:lnTo>
                <a:lnTo>
                  <a:pt x="104363" y="296997"/>
                </a:lnTo>
                <a:lnTo>
                  <a:pt x="152400" y="304800"/>
                </a:lnTo>
                <a:lnTo>
                  <a:pt x="200436" y="296997"/>
                </a:lnTo>
                <a:lnTo>
                  <a:pt x="242255" y="275295"/>
                </a:lnTo>
                <a:lnTo>
                  <a:pt x="275295" y="242255"/>
                </a:lnTo>
                <a:lnTo>
                  <a:pt x="296997" y="200436"/>
                </a:lnTo>
                <a:lnTo>
                  <a:pt x="304800" y="152400"/>
                </a:lnTo>
                <a:lnTo>
                  <a:pt x="296997" y="104363"/>
                </a:lnTo>
                <a:lnTo>
                  <a:pt x="275295" y="62544"/>
                </a:lnTo>
                <a:lnTo>
                  <a:pt x="242255" y="29504"/>
                </a:lnTo>
                <a:lnTo>
                  <a:pt x="200436" y="7802"/>
                </a:lnTo>
                <a:lnTo>
                  <a:pt x="15240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37">
            <a:extLst>
              <a:ext uri="{FF2B5EF4-FFF2-40B4-BE49-F238E27FC236}">
                <a16:creationId xmlns:a16="http://schemas.microsoft.com/office/drawing/2014/main" id="{4CE2C7E4-29E1-41EB-A83E-76F9A5872E30}"/>
              </a:ext>
            </a:extLst>
          </p:cNvPr>
          <p:cNvSpPr txBox="1"/>
          <p:nvPr/>
        </p:nvSpPr>
        <p:spPr>
          <a:xfrm>
            <a:off x="9720011" y="3297635"/>
            <a:ext cx="34544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 spc="-5" dirty="0">
                <a:latin typeface="Courier New"/>
                <a:cs typeface="Courier New"/>
              </a:rPr>
              <a:t>C14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46" name="object 38">
            <a:extLst>
              <a:ext uri="{FF2B5EF4-FFF2-40B4-BE49-F238E27FC236}">
                <a16:creationId xmlns:a16="http://schemas.microsoft.com/office/drawing/2014/main" id="{28A2C031-C970-4A60-B904-8C64AA0A8EBC}"/>
              </a:ext>
            </a:extLst>
          </p:cNvPr>
          <p:cNvSpPr/>
          <p:nvPr/>
        </p:nvSpPr>
        <p:spPr>
          <a:xfrm>
            <a:off x="9353229" y="3397203"/>
            <a:ext cx="386080" cy="76200"/>
          </a:xfrm>
          <a:custGeom>
            <a:avLst/>
            <a:gdLst/>
            <a:ahLst/>
            <a:cxnLst/>
            <a:rect l="l" t="t" r="r" b="b"/>
            <a:pathLst>
              <a:path w="386079" h="76200">
                <a:moveTo>
                  <a:pt x="326898" y="38099"/>
                </a:moveTo>
                <a:lnTo>
                  <a:pt x="325374" y="35051"/>
                </a:lnTo>
                <a:lnTo>
                  <a:pt x="322326" y="33527"/>
                </a:lnTo>
                <a:lnTo>
                  <a:pt x="4572" y="33527"/>
                </a:lnTo>
                <a:lnTo>
                  <a:pt x="1524" y="35051"/>
                </a:lnTo>
                <a:lnTo>
                  <a:pt x="0" y="38099"/>
                </a:lnTo>
                <a:lnTo>
                  <a:pt x="1524" y="41147"/>
                </a:lnTo>
                <a:lnTo>
                  <a:pt x="4572" y="42671"/>
                </a:lnTo>
                <a:lnTo>
                  <a:pt x="322326" y="42671"/>
                </a:lnTo>
                <a:lnTo>
                  <a:pt x="325374" y="41147"/>
                </a:lnTo>
                <a:lnTo>
                  <a:pt x="326898" y="38099"/>
                </a:lnTo>
                <a:close/>
              </a:path>
              <a:path w="386079" h="76200">
                <a:moveTo>
                  <a:pt x="385572" y="38099"/>
                </a:moveTo>
                <a:lnTo>
                  <a:pt x="309372" y="0"/>
                </a:lnTo>
                <a:lnTo>
                  <a:pt x="309372" y="33527"/>
                </a:lnTo>
                <a:lnTo>
                  <a:pt x="322326" y="33527"/>
                </a:lnTo>
                <a:lnTo>
                  <a:pt x="325374" y="35051"/>
                </a:lnTo>
                <a:lnTo>
                  <a:pt x="326898" y="38099"/>
                </a:lnTo>
                <a:lnTo>
                  <a:pt x="326898" y="67436"/>
                </a:lnTo>
                <a:lnTo>
                  <a:pt x="385572" y="38099"/>
                </a:lnTo>
                <a:close/>
              </a:path>
              <a:path w="386079" h="76200">
                <a:moveTo>
                  <a:pt x="326898" y="67436"/>
                </a:moveTo>
                <a:lnTo>
                  <a:pt x="326898" y="38099"/>
                </a:lnTo>
                <a:lnTo>
                  <a:pt x="325374" y="41147"/>
                </a:lnTo>
                <a:lnTo>
                  <a:pt x="322326" y="42671"/>
                </a:lnTo>
                <a:lnTo>
                  <a:pt x="309372" y="42671"/>
                </a:lnTo>
                <a:lnTo>
                  <a:pt x="309372" y="76199"/>
                </a:lnTo>
                <a:lnTo>
                  <a:pt x="326898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39">
            <a:extLst>
              <a:ext uri="{FF2B5EF4-FFF2-40B4-BE49-F238E27FC236}">
                <a16:creationId xmlns:a16="http://schemas.microsoft.com/office/drawing/2014/main" id="{D5E06EF3-0C50-4A17-8879-BB8CD56BB4B0}"/>
              </a:ext>
            </a:extLst>
          </p:cNvPr>
          <p:cNvSpPr/>
          <p:nvPr/>
        </p:nvSpPr>
        <p:spPr>
          <a:xfrm>
            <a:off x="8001842" y="3551159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363" y="7802"/>
                </a:lnTo>
                <a:lnTo>
                  <a:pt x="62544" y="29504"/>
                </a:lnTo>
                <a:lnTo>
                  <a:pt x="29504" y="62544"/>
                </a:lnTo>
                <a:lnTo>
                  <a:pt x="7802" y="104363"/>
                </a:lnTo>
                <a:lnTo>
                  <a:pt x="0" y="152400"/>
                </a:lnTo>
                <a:lnTo>
                  <a:pt x="7802" y="200436"/>
                </a:lnTo>
                <a:lnTo>
                  <a:pt x="29504" y="242255"/>
                </a:lnTo>
                <a:lnTo>
                  <a:pt x="62544" y="275295"/>
                </a:lnTo>
                <a:lnTo>
                  <a:pt x="104363" y="296997"/>
                </a:lnTo>
                <a:lnTo>
                  <a:pt x="152400" y="304800"/>
                </a:lnTo>
                <a:lnTo>
                  <a:pt x="200436" y="296997"/>
                </a:lnTo>
                <a:lnTo>
                  <a:pt x="242255" y="275295"/>
                </a:lnTo>
                <a:lnTo>
                  <a:pt x="275295" y="242255"/>
                </a:lnTo>
                <a:lnTo>
                  <a:pt x="296997" y="200436"/>
                </a:lnTo>
                <a:lnTo>
                  <a:pt x="304800" y="152400"/>
                </a:lnTo>
                <a:lnTo>
                  <a:pt x="296997" y="104363"/>
                </a:lnTo>
                <a:lnTo>
                  <a:pt x="275295" y="62544"/>
                </a:lnTo>
                <a:lnTo>
                  <a:pt x="242255" y="29504"/>
                </a:lnTo>
                <a:lnTo>
                  <a:pt x="200436" y="7802"/>
                </a:lnTo>
                <a:lnTo>
                  <a:pt x="15240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0">
            <a:extLst>
              <a:ext uri="{FF2B5EF4-FFF2-40B4-BE49-F238E27FC236}">
                <a16:creationId xmlns:a16="http://schemas.microsoft.com/office/drawing/2014/main" id="{7DEA2E3B-7D8F-4FAC-A380-EA63A42EAEE0}"/>
              </a:ext>
            </a:extLst>
          </p:cNvPr>
          <p:cNvSpPr txBox="1"/>
          <p:nvPr/>
        </p:nvSpPr>
        <p:spPr>
          <a:xfrm>
            <a:off x="8037154" y="3565890"/>
            <a:ext cx="23876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 spc="-5" dirty="0">
                <a:latin typeface="Courier New"/>
                <a:cs typeface="Courier New"/>
              </a:rPr>
              <a:t>C9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50" name="object 42">
            <a:extLst>
              <a:ext uri="{FF2B5EF4-FFF2-40B4-BE49-F238E27FC236}">
                <a16:creationId xmlns:a16="http://schemas.microsoft.com/office/drawing/2014/main" id="{72C103BA-26F0-4E80-9E5E-CED3033D14F0}"/>
              </a:ext>
            </a:extLst>
          </p:cNvPr>
          <p:cNvSpPr/>
          <p:nvPr/>
        </p:nvSpPr>
        <p:spPr>
          <a:xfrm>
            <a:off x="9029119" y="3246359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363" y="7802"/>
                </a:lnTo>
                <a:lnTo>
                  <a:pt x="62544" y="29504"/>
                </a:lnTo>
                <a:lnTo>
                  <a:pt x="29504" y="62544"/>
                </a:lnTo>
                <a:lnTo>
                  <a:pt x="7802" y="104363"/>
                </a:lnTo>
                <a:lnTo>
                  <a:pt x="0" y="152400"/>
                </a:lnTo>
                <a:lnTo>
                  <a:pt x="7802" y="200436"/>
                </a:lnTo>
                <a:lnTo>
                  <a:pt x="29504" y="242255"/>
                </a:lnTo>
                <a:lnTo>
                  <a:pt x="62544" y="275295"/>
                </a:lnTo>
                <a:lnTo>
                  <a:pt x="104363" y="296997"/>
                </a:lnTo>
                <a:lnTo>
                  <a:pt x="152400" y="304800"/>
                </a:lnTo>
                <a:lnTo>
                  <a:pt x="200436" y="296997"/>
                </a:lnTo>
                <a:lnTo>
                  <a:pt x="242255" y="275295"/>
                </a:lnTo>
                <a:lnTo>
                  <a:pt x="275295" y="242255"/>
                </a:lnTo>
                <a:lnTo>
                  <a:pt x="296997" y="200436"/>
                </a:lnTo>
                <a:lnTo>
                  <a:pt x="304800" y="152400"/>
                </a:lnTo>
                <a:lnTo>
                  <a:pt x="296997" y="104363"/>
                </a:lnTo>
                <a:lnTo>
                  <a:pt x="275295" y="62544"/>
                </a:lnTo>
                <a:lnTo>
                  <a:pt x="242255" y="29504"/>
                </a:lnTo>
                <a:lnTo>
                  <a:pt x="200436" y="7802"/>
                </a:lnTo>
                <a:lnTo>
                  <a:pt x="15240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43">
            <a:extLst>
              <a:ext uri="{FF2B5EF4-FFF2-40B4-BE49-F238E27FC236}">
                <a16:creationId xmlns:a16="http://schemas.microsoft.com/office/drawing/2014/main" id="{6D6C8536-F22D-4B57-A73B-EFEA44F4E8EA}"/>
              </a:ext>
            </a:extLst>
          </p:cNvPr>
          <p:cNvSpPr txBox="1"/>
          <p:nvPr/>
        </p:nvSpPr>
        <p:spPr>
          <a:xfrm>
            <a:off x="9009809" y="3299382"/>
            <a:ext cx="34544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 spc="-5" dirty="0">
                <a:latin typeface="Courier New"/>
                <a:cs typeface="Courier New"/>
              </a:rPr>
              <a:t>C10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52" name="object 44">
            <a:extLst>
              <a:ext uri="{FF2B5EF4-FFF2-40B4-BE49-F238E27FC236}">
                <a16:creationId xmlns:a16="http://schemas.microsoft.com/office/drawing/2014/main" id="{7863AE5B-819E-49BD-96F5-59E174DC04AD}"/>
              </a:ext>
            </a:extLst>
          </p:cNvPr>
          <p:cNvSpPr/>
          <p:nvPr/>
        </p:nvSpPr>
        <p:spPr>
          <a:xfrm>
            <a:off x="8719227" y="2975278"/>
            <a:ext cx="386080" cy="309880"/>
          </a:xfrm>
          <a:custGeom>
            <a:avLst/>
            <a:gdLst/>
            <a:ahLst/>
            <a:cxnLst/>
            <a:rect l="l" t="t" r="r" b="b"/>
            <a:pathLst>
              <a:path w="386079" h="309880">
                <a:moveTo>
                  <a:pt x="329111" y="257955"/>
                </a:moveTo>
                <a:lnTo>
                  <a:pt x="7620" y="762"/>
                </a:lnTo>
                <a:lnTo>
                  <a:pt x="3810" y="0"/>
                </a:lnTo>
                <a:lnTo>
                  <a:pt x="762" y="1524"/>
                </a:lnTo>
                <a:lnTo>
                  <a:pt x="0" y="5334"/>
                </a:lnTo>
                <a:lnTo>
                  <a:pt x="1524" y="8382"/>
                </a:lnTo>
                <a:lnTo>
                  <a:pt x="323086" y="265632"/>
                </a:lnTo>
                <a:lnTo>
                  <a:pt x="329111" y="257955"/>
                </a:lnTo>
                <a:close/>
              </a:path>
              <a:path w="386079" h="309880">
                <a:moveTo>
                  <a:pt x="340614" y="299885"/>
                </a:moveTo>
                <a:lnTo>
                  <a:pt x="340614" y="268986"/>
                </a:lnTo>
                <a:lnTo>
                  <a:pt x="339852" y="272796"/>
                </a:lnTo>
                <a:lnTo>
                  <a:pt x="336804" y="274320"/>
                </a:lnTo>
                <a:lnTo>
                  <a:pt x="332994" y="273558"/>
                </a:lnTo>
                <a:lnTo>
                  <a:pt x="323086" y="265632"/>
                </a:lnTo>
                <a:lnTo>
                  <a:pt x="302514" y="291846"/>
                </a:lnTo>
                <a:lnTo>
                  <a:pt x="340614" y="299885"/>
                </a:lnTo>
                <a:close/>
              </a:path>
              <a:path w="386079" h="309880">
                <a:moveTo>
                  <a:pt x="340614" y="268986"/>
                </a:moveTo>
                <a:lnTo>
                  <a:pt x="339090" y="265938"/>
                </a:lnTo>
                <a:lnTo>
                  <a:pt x="329111" y="257955"/>
                </a:lnTo>
                <a:lnTo>
                  <a:pt x="323086" y="265632"/>
                </a:lnTo>
                <a:lnTo>
                  <a:pt x="332994" y="273558"/>
                </a:lnTo>
                <a:lnTo>
                  <a:pt x="336804" y="274320"/>
                </a:lnTo>
                <a:lnTo>
                  <a:pt x="339852" y="272796"/>
                </a:lnTo>
                <a:lnTo>
                  <a:pt x="340614" y="268986"/>
                </a:lnTo>
                <a:close/>
              </a:path>
              <a:path w="386079" h="309880">
                <a:moveTo>
                  <a:pt x="385572" y="309372"/>
                </a:moveTo>
                <a:lnTo>
                  <a:pt x="349758" y="231648"/>
                </a:lnTo>
                <a:lnTo>
                  <a:pt x="329111" y="257955"/>
                </a:lnTo>
                <a:lnTo>
                  <a:pt x="339090" y="265938"/>
                </a:lnTo>
                <a:lnTo>
                  <a:pt x="340614" y="268986"/>
                </a:lnTo>
                <a:lnTo>
                  <a:pt x="340614" y="299885"/>
                </a:lnTo>
                <a:lnTo>
                  <a:pt x="385572" y="3093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45">
            <a:extLst>
              <a:ext uri="{FF2B5EF4-FFF2-40B4-BE49-F238E27FC236}">
                <a16:creationId xmlns:a16="http://schemas.microsoft.com/office/drawing/2014/main" id="{A2DD166E-8B43-4ADB-A631-8E89430CEEC2}"/>
              </a:ext>
            </a:extLst>
          </p:cNvPr>
          <p:cNvSpPr/>
          <p:nvPr/>
        </p:nvSpPr>
        <p:spPr>
          <a:xfrm>
            <a:off x="8338239" y="3433240"/>
            <a:ext cx="690880" cy="313690"/>
          </a:xfrm>
          <a:custGeom>
            <a:avLst/>
            <a:gdLst/>
            <a:ahLst/>
            <a:cxnLst/>
            <a:rect l="l" t="t" r="r" b="b"/>
            <a:pathLst>
              <a:path w="690879" h="313689">
                <a:moveTo>
                  <a:pt x="622731" y="39293"/>
                </a:moveTo>
                <a:lnTo>
                  <a:pt x="618661" y="30259"/>
                </a:lnTo>
                <a:lnTo>
                  <a:pt x="2285" y="304038"/>
                </a:lnTo>
                <a:lnTo>
                  <a:pt x="0" y="307085"/>
                </a:lnTo>
                <a:lnTo>
                  <a:pt x="0" y="310895"/>
                </a:lnTo>
                <a:lnTo>
                  <a:pt x="3047" y="313181"/>
                </a:lnTo>
                <a:lnTo>
                  <a:pt x="6857" y="313181"/>
                </a:lnTo>
                <a:lnTo>
                  <a:pt x="622731" y="39293"/>
                </a:lnTo>
                <a:close/>
              </a:path>
              <a:path w="690879" h="313689">
                <a:moveTo>
                  <a:pt x="690371" y="3809"/>
                </a:moveTo>
                <a:lnTo>
                  <a:pt x="605027" y="0"/>
                </a:lnTo>
                <a:lnTo>
                  <a:pt x="618661" y="30259"/>
                </a:lnTo>
                <a:lnTo>
                  <a:pt x="630173" y="25145"/>
                </a:lnTo>
                <a:lnTo>
                  <a:pt x="633983" y="25145"/>
                </a:lnTo>
                <a:lnTo>
                  <a:pt x="637031" y="27431"/>
                </a:lnTo>
                <a:lnTo>
                  <a:pt x="637031" y="68419"/>
                </a:lnTo>
                <a:lnTo>
                  <a:pt x="690371" y="3809"/>
                </a:lnTo>
                <a:close/>
              </a:path>
              <a:path w="690879" h="313689">
                <a:moveTo>
                  <a:pt x="637031" y="31241"/>
                </a:moveTo>
                <a:lnTo>
                  <a:pt x="637031" y="27431"/>
                </a:lnTo>
                <a:lnTo>
                  <a:pt x="633983" y="25145"/>
                </a:lnTo>
                <a:lnTo>
                  <a:pt x="630173" y="25145"/>
                </a:lnTo>
                <a:lnTo>
                  <a:pt x="618661" y="30259"/>
                </a:lnTo>
                <a:lnTo>
                  <a:pt x="622731" y="39293"/>
                </a:lnTo>
                <a:lnTo>
                  <a:pt x="633983" y="34289"/>
                </a:lnTo>
                <a:lnTo>
                  <a:pt x="637031" y="31241"/>
                </a:lnTo>
                <a:close/>
              </a:path>
              <a:path w="690879" h="313689">
                <a:moveTo>
                  <a:pt x="637031" y="68419"/>
                </a:moveTo>
                <a:lnTo>
                  <a:pt x="637031" y="31241"/>
                </a:lnTo>
                <a:lnTo>
                  <a:pt x="633983" y="34289"/>
                </a:lnTo>
                <a:lnTo>
                  <a:pt x="622731" y="39293"/>
                </a:lnTo>
                <a:lnTo>
                  <a:pt x="636269" y="69341"/>
                </a:lnTo>
                <a:lnTo>
                  <a:pt x="637031" y="684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46">
            <a:extLst>
              <a:ext uri="{FF2B5EF4-FFF2-40B4-BE49-F238E27FC236}">
                <a16:creationId xmlns:a16="http://schemas.microsoft.com/office/drawing/2014/main" id="{BDB2489F-C45A-4E94-930C-F0D6DECBB528}"/>
              </a:ext>
            </a:extLst>
          </p:cNvPr>
          <p:cNvSpPr/>
          <p:nvPr/>
        </p:nvSpPr>
        <p:spPr>
          <a:xfrm>
            <a:off x="8711887" y="3825539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363" y="7802"/>
                </a:lnTo>
                <a:lnTo>
                  <a:pt x="62544" y="29504"/>
                </a:lnTo>
                <a:lnTo>
                  <a:pt x="29504" y="62544"/>
                </a:lnTo>
                <a:lnTo>
                  <a:pt x="7802" y="104363"/>
                </a:lnTo>
                <a:lnTo>
                  <a:pt x="0" y="152400"/>
                </a:lnTo>
                <a:lnTo>
                  <a:pt x="7802" y="200436"/>
                </a:lnTo>
                <a:lnTo>
                  <a:pt x="29504" y="242255"/>
                </a:lnTo>
                <a:lnTo>
                  <a:pt x="62544" y="275295"/>
                </a:lnTo>
                <a:lnTo>
                  <a:pt x="104363" y="296997"/>
                </a:lnTo>
                <a:lnTo>
                  <a:pt x="152400" y="304800"/>
                </a:lnTo>
                <a:lnTo>
                  <a:pt x="200436" y="296997"/>
                </a:lnTo>
                <a:lnTo>
                  <a:pt x="242255" y="275295"/>
                </a:lnTo>
                <a:lnTo>
                  <a:pt x="275295" y="242255"/>
                </a:lnTo>
                <a:lnTo>
                  <a:pt x="296997" y="200436"/>
                </a:lnTo>
                <a:lnTo>
                  <a:pt x="304800" y="152400"/>
                </a:lnTo>
                <a:lnTo>
                  <a:pt x="296997" y="104363"/>
                </a:lnTo>
                <a:lnTo>
                  <a:pt x="275295" y="62544"/>
                </a:lnTo>
                <a:lnTo>
                  <a:pt x="242255" y="29504"/>
                </a:lnTo>
                <a:lnTo>
                  <a:pt x="200436" y="7802"/>
                </a:lnTo>
                <a:lnTo>
                  <a:pt x="15240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47">
            <a:extLst>
              <a:ext uri="{FF2B5EF4-FFF2-40B4-BE49-F238E27FC236}">
                <a16:creationId xmlns:a16="http://schemas.microsoft.com/office/drawing/2014/main" id="{6FA8A479-0430-4BDF-B645-B1D251AD34E6}"/>
              </a:ext>
            </a:extLst>
          </p:cNvPr>
          <p:cNvSpPr txBox="1"/>
          <p:nvPr/>
        </p:nvSpPr>
        <p:spPr>
          <a:xfrm>
            <a:off x="8693097" y="3840270"/>
            <a:ext cx="34544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 spc="-5" dirty="0">
                <a:latin typeface="Courier New"/>
                <a:cs typeface="Courier New"/>
              </a:rPr>
              <a:t>C11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56" name="object 48">
            <a:extLst>
              <a:ext uri="{FF2B5EF4-FFF2-40B4-BE49-F238E27FC236}">
                <a16:creationId xmlns:a16="http://schemas.microsoft.com/office/drawing/2014/main" id="{533EEB7D-F184-4535-9583-415BAE26428C}"/>
              </a:ext>
            </a:extLst>
          </p:cNvPr>
          <p:cNvSpPr/>
          <p:nvPr/>
        </p:nvSpPr>
        <p:spPr>
          <a:xfrm>
            <a:off x="8707315" y="2982766"/>
            <a:ext cx="180975" cy="843280"/>
          </a:xfrm>
          <a:custGeom>
            <a:avLst/>
            <a:gdLst/>
            <a:ahLst/>
            <a:cxnLst/>
            <a:rect l="l" t="t" r="r" b="b"/>
            <a:pathLst>
              <a:path w="180975" h="843279">
                <a:moveTo>
                  <a:pt x="147882" y="767246"/>
                </a:moveTo>
                <a:lnTo>
                  <a:pt x="9144" y="3810"/>
                </a:lnTo>
                <a:lnTo>
                  <a:pt x="7620" y="762"/>
                </a:lnTo>
                <a:lnTo>
                  <a:pt x="3810" y="0"/>
                </a:lnTo>
                <a:lnTo>
                  <a:pt x="762" y="1524"/>
                </a:lnTo>
                <a:lnTo>
                  <a:pt x="0" y="5334"/>
                </a:lnTo>
                <a:lnTo>
                  <a:pt x="138765" y="768920"/>
                </a:lnTo>
                <a:lnTo>
                  <a:pt x="147882" y="767246"/>
                </a:lnTo>
                <a:close/>
              </a:path>
              <a:path w="180975" h="843279">
                <a:moveTo>
                  <a:pt x="150114" y="833662"/>
                </a:moveTo>
                <a:lnTo>
                  <a:pt x="150114" y="779526"/>
                </a:lnTo>
                <a:lnTo>
                  <a:pt x="149352" y="783336"/>
                </a:lnTo>
                <a:lnTo>
                  <a:pt x="146304" y="784860"/>
                </a:lnTo>
                <a:lnTo>
                  <a:pt x="143256" y="784098"/>
                </a:lnTo>
                <a:lnTo>
                  <a:pt x="140970" y="781050"/>
                </a:lnTo>
                <a:lnTo>
                  <a:pt x="138765" y="768920"/>
                </a:lnTo>
                <a:lnTo>
                  <a:pt x="105918" y="774954"/>
                </a:lnTo>
                <a:lnTo>
                  <a:pt x="150114" y="833662"/>
                </a:lnTo>
                <a:close/>
              </a:path>
              <a:path w="180975" h="843279">
                <a:moveTo>
                  <a:pt x="150114" y="779526"/>
                </a:moveTo>
                <a:lnTo>
                  <a:pt x="147882" y="767246"/>
                </a:lnTo>
                <a:lnTo>
                  <a:pt x="138765" y="768920"/>
                </a:lnTo>
                <a:lnTo>
                  <a:pt x="140970" y="781050"/>
                </a:lnTo>
                <a:lnTo>
                  <a:pt x="143256" y="784098"/>
                </a:lnTo>
                <a:lnTo>
                  <a:pt x="146304" y="784860"/>
                </a:lnTo>
                <a:lnTo>
                  <a:pt x="149352" y="783336"/>
                </a:lnTo>
                <a:lnTo>
                  <a:pt x="150114" y="779526"/>
                </a:lnTo>
                <a:close/>
              </a:path>
              <a:path w="180975" h="843279">
                <a:moveTo>
                  <a:pt x="180594" y="761238"/>
                </a:moveTo>
                <a:lnTo>
                  <a:pt x="147882" y="767246"/>
                </a:lnTo>
                <a:lnTo>
                  <a:pt x="150114" y="779526"/>
                </a:lnTo>
                <a:lnTo>
                  <a:pt x="150114" y="833662"/>
                </a:lnTo>
                <a:lnTo>
                  <a:pt x="156972" y="842772"/>
                </a:lnTo>
                <a:lnTo>
                  <a:pt x="180594" y="76123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49">
            <a:extLst>
              <a:ext uri="{FF2B5EF4-FFF2-40B4-BE49-F238E27FC236}">
                <a16:creationId xmlns:a16="http://schemas.microsoft.com/office/drawing/2014/main" id="{25747A86-132C-495A-A3A4-0504B29A15B2}"/>
              </a:ext>
            </a:extLst>
          </p:cNvPr>
          <p:cNvSpPr/>
          <p:nvPr/>
        </p:nvSpPr>
        <p:spPr>
          <a:xfrm>
            <a:off x="8326315" y="3744766"/>
            <a:ext cx="386080" cy="163830"/>
          </a:xfrm>
          <a:custGeom>
            <a:avLst/>
            <a:gdLst/>
            <a:ahLst/>
            <a:cxnLst/>
            <a:rect l="l" t="t" r="r" b="b"/>
            <a:pathLst>
              <a:path w="386079" h="163829">
                <a:moveTo>
                  <a:pt x="316785" y="124128"/>
                </a:moveTo>
                <a:lnTo>
                  <a:pt x="6096" y="0"/>
                </a:lnTo>
                <a:lnTo>
                  <a:pt x="3048" y="0"/>
                </a:lnTo>
                <a:lnTo>
                  <a:pt x="0" y="3048"/>
                </a:lnTo>
                <a:lnTo>
                  <a:pt x="0" y="6858"/>
                </a:lnTo>
                <a:lnTo>
                  <a:pt x="3048" y="9144"/>
                </a:lnTo>
                <a:lnTo>
                  <a:pt x="313127" y="133322"/>
                </a:lnTo>
                <a:lnTo>
                  <a:pt x="316785" y="124128"/>
                </a:lnTo>
                <a:close/>
              </a:path>
              <a:path w="386079" h="163829">
                <a:moveTo>
                  <a:pt x="330708" y="161420"/>
                </a:moveTo>
                <a:lnTo>
                  <a:pt x="330708" y="134873"/>
                </a:lnTo>
                <a:lnTo>
                  <a:pt x="328422" y="137921"/>
                </a:lnTo>
                <a:lnTo>
                  <a:pt x="324612" y="137921"/>
                </a:lnTo>
                <a:lnTo>
                  <a:pt x="313127" y="133322"/>
                </a:lnTo>
                <a:lnTo>
                  <a:pt x="300990" y="163829"/>
                </a:lnTo>
                <a:lnTo>
                  <a:pt x="330708" y="161420"/>
                </a:lnTo>
                <a:close/>
              </a:path>
              <a:path w="386079" h="163829">
                <a:moveTo>
                  <a:pt x="330708" y="134873"/>
                </a:moveTo>
                <a:lnTo>
                  <a:pt x="330708" y="131826"/>
                </a:lnTo>
                <a:lnTo>
                  <a:pt x="328422" y="128777"/>
                </a:lnTo>
                <a:lnTo>
                  <a:pt x="316785" y="124128"/>
                </a:lnTo>
                <a:lnTo>
                  <a:pt x="313127" y="133322"/>
                </a:lnTo>
                <a:lnTo>
                  <a:pt x="324612" y="137921"/>
                </a:lnTo>
                <a:lnTo>
                  <a:pt x="328422" y="137921"/>
                </a:lnTo>
                <a:lnTo>
                  <a:pt x="330708" y="134873"/>
                </a:lnTo>
                <a:close/>
              </a:path>
              <a:path w="386079" h="163829">
                <a:moveTo>
                  <a:pt x="385572" y="156971"/>
                </a:moveTo>
                <a:lnTo>
                  <a:pt x="329184" y="92963"/>
                </a:lnTo>
                <a:lnTo>
                  <a:pt x="316785" y="124128"/>
                </a:lnTo>
                <a:lnTo>
                  <a:pt x="328422" y="128777"/>
                </a:lnTo>
                <a:lnTo>
                  <a:pt x="330708" y="131826"/>
                </a:lnTo>
                <a:lnTo>
                  <a:pt x="330708" y="161420"/>
                </a:lnTo>
                <a:lnTo>
                  <a:pt x="385572" y="1569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0">
            <a:extLst>
              <a:ext uri="{FF2B5EF4-FFF2-40B4-BE49-F238E27FC236}">
                <a16:creationId xmlns:a16="http://schemas.microsoft.com/office/drawing/2014/main" id="{984558B7-83D0-4412-86E3-AE0BF461D07F}"/>
              </a:ext>
            </a:extLst>
          </p:cNvPr>
          <p:cNvSpPr/>
          <p:nvPr/>
        </p:nvSpPr>
        <p:spPr>
          <a:xfrm>
            <a:off x="8014649" y="4303184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363" y="7802"/>
                </a:lnTo>
                <a:lnTo>
                  <a:pt x="62544" y="29504"/>
                </a:lnTo>
                <a:lnTo>
                  <a:pt x="29504" y="62544"/>
                </a:lnTo>
                <a:lnTo>
                  <a:pt x="7802" y="104363"/>
                </a:lnTo>
                <a:lnTo>
                  <a:pt x="0" y="152400"/>
                </a:lnTo>
                <a:lnTo>
                  <a:pt x="7802" y="200436"/>
                </a:lnTo>
                <a:lnTo>
                  <a:pt x="29504" y="242255"/>
                </a:lnTo>
                <a:lnTo>
                  <a:pt x="62544" y="275295"/>
                </a:lnTo>
                <a:lnTo>
                  <a:pt x="104363" y="296997"/>
                </a:lnTo>
                <a:lnTo>
                  <a:pt x="152400" y="304800"/>
                </a:lnTo>
                <a:lnTo>
                  <a:pt x="200436" y="296997"/>
                </a:lnTo>
                <a:lnTo>
                  <a:pt x="242255" y="275295"/>
                </a:lnTo>
                <a:lnTo>
                  <a:pt x="275295" y="242255"/>
                </a:lnTo>
                <a:lnTo>
                  <a:pt x="296997" y="200436"/>
                </a:lnTo>
                <a:lnTo>
                  <a:pt x="304800" y="152400"/>
                </a:lnTo>
                <a:lnTo>
                  <a:pt x="296997" y="104363"/>
                </a:lnTo>
                <a:lnTo>
                  <a:pt x="275295" y="62544"/>
                </a:lnTo>
                <a:lnTo>
                  <a:pt x="242255" y="29504"/>
                </a:lnTo>
                <a:lnTo>
                  <a:pt x="200436" y="7802"/>
                </a:lnTo>
                <a:lnTo>
                  <a:pt x="15240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1">
            <a:extLst>
              <a:ext uri="{FF2B5EF4-FFF2-40B4-BE49-F238E27FC236}">
                <a16:creationId xmlns:a16="http://schemas.microsoft.com/office/drawing/2014/main" id="{843A86E7-0AB6-43AB-B1D0-B1DF52BCB4DD}"/>
              </a:ext>
            </a:extLst>
          </p:cNvPr>
          <p:cNvSpPr txBox="1"/>
          <p:nvPr/>
        </p:nvSpPr>
        <p:spPr>
          <a:xfrm>
            <a:off x="8049961" y="4317915"/>
            <a:ext cx="23876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 spc="-5" dirty="0">
                <a:latin typeface="Courier New"/>
                <a:cs typeface="Courier New"/>
              </a:rPr>
              <a:t>C5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60" name="object 52">
            <a:extLst>
              <a:ext uri="{FF2B5EF4-FFF2-40B4-BE49-F238E27FC236}">
                <a16:creationId xmlns:a16="http://schemas.microsoft.com/office/drawing/2014/main" id="{EDD3D4C9-9436-4F93-80A0-2F24408833DB}"/>
              </a:ext>
            </a:extLst>
          </p:cNvPr>
          <p:cNvSpPr/>
          <p:nvPr/>
        </p:nvSpPr>
        <p:spPr>
          <a:xfrm>
            <a:off x="7628829" y="4410118"/>
            <a:ext cx="386080" cy="76200"/>
          </a:xfrm>
          <a:custGeom>
            <a:avLst/>
            <a:gdLst/>
            <a:ahLst/>
            <a:cxnLst/>
            <a:rect l="l" t="t" r="r" b="b"/>
            <a:pathLst>
              <a:path w="386079" h="76200">
                <a:moveTo>
                  <a:pt x="326898" y="38099"/>
                </a:moveTo>
                <a:lnTo>
                  <a:pt x="325374" y="35051"/>
                </a:lnTo>
                <a:lnTo>
                  <a:pt x="322326" y="33527"/>
                </a:lnTo>
                <a:lnTo>
                  <a:pt x="4572" y="33527"/>
                </a:lnTo>
                <a:lnTo>
                  <a:pt x="1524" y="35051"/>
                </a:lnTo>
                <a:lnTo>
                  <a:pt x="0" y="38099"/>
                </a:lnTo>
                <a:lnTo>
                  <a:pt x="1524" y="41147"/>
                </a:lnTo>
                <a:lnTo>
                  <a:pt x="4572" y="42671"/>
                </a:lnTo>
                <a:lnTo>
                  <a:pt x="322326" y="42671"/>
                </a:lnTo>
                <a:lnTo>
                  <a:pt x="325374" y="41147"/>
                </a:lnTo>
                <a:lnTo>
                  <a:pt x="326898" y="38099"/>
                </a:lnTo>
                <a:close/>
              </a:path>
              <a:path w="386079" h="76200">
                <a:moveTo>
                  <a:pt x="385572" y="38099"/>
                </a:moveTo>
                <a:lnTo>
                  <a:pt x="309372" y="0"/>
                </a:lnTo>
                <a:lnTo>
                  <a:pt x="309372" y="33527"/>
                </a:lnTo>
                <a:lnTo>
                  <a:pt x="322326" y="33527"/>
                </a:lnTo>
                <a:lnTo>
                  <a:pt x="325374" y="35051"/>
                </a:lnTo>
                <a:lnTo>
                  <a:pt x="326898" y="38099"/>
                </a:lnTo>
                <a:lnTo>
                  <a:pt x="326898" y="67436"/>
                </a:lnTo>
                <a:lnTo>
                  <a:pt x="385572" y="38099"/>
                </a:lnTo>
                <a:close/>
              </a:path>
              <a:path w="386079" h="76200">
                <a:moveTo>
                  <a:pt x="326898" y="67436"/>
                </a:moveTo>
                <a:lnTo>
                  <a:pt x="326898" y="38099"/>
                </a:lnTo>
                <a:lnTo>
                  <a:pt x="325374" y="41147"/>
                </a:lnTo>
                <a:lnTo>
                  <a:pt x="322326" y="42671"/>
                </a:lnTo>
                <a:lnTo>
                  <a:pt x="309372" y="42671"/>
                </a:lnTo>
                <a:lnTo>
                  <a:pt x="309372" y="76199"/>
                </a:lnTo>
                <a:lnTo>
                  <a:pt x="326898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53">
            <a:extLst>
              <a:ext uri="{FF2B5EF4-FFF2-40B4-BE49-F238E27FC236}">
                <a16:creationId xmlns:a16="http://schemas.microsoft.com/office/drawing/2014/main" id="{ABAB3BBF-F103-41B7-BDEF-B4A4D4F4ECF8}"/>
              </a:ext>
            </a:extLst>
          </p:cNvPr>
          <p:cNvSpPr/>
          <p:nvPr/>
        </p:nvSpPr>
        <p:spPr>
          <a:xfrm>
            <a:off x="8768369" y="4288453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363" y="7802"/>
                </a:lnTo>
                <a:lnTo>
                  <a:pt x="62544" y="29504"/>
                </a:lnTo>
                <a:lnTo>
                  <a:pt x="29504" y="62544"/>
                </a:lnTo>
                <a:lnTo>
                  <a:pt x="7802" y="104363"/>
                </a:lnTo>
                <a:lnTo>
                  <a:pt x="0" y="152400"/>
                </a:lnTo>
                <a:lnTo>
                  <a:pt x="7802" y="200436"/>
                </a:lnTo>
                <a:lnTo>
                  <a:pt x="29504" y="242255"/>
                </a:lnTo>
                <a:lnTo>
                  <a:pt x="62544" y="275295"/>
                </a:lnTo>
                <a:lnTo>
                  <a:pt x="104363" y="296997"/>
                </a:lnTo>
                <a:lnTo>
                  <a:pt x="152400" y="304800"/>
                </a:lnTo>
                <a:lnTo>
                  <a:pt x="200436" y="296997"/>
                </a:lnTo>
                <a:lnTo>
                  <a:pt x="242255" y="275295"/>
                </a:lnTo>
                <a:lnTo>
                  <a:pt x="275295" y="242255"/>
                </a:lnTo>
                <a:lnTo>
                  <a:pt x="296997" y="200436"/>
                </a:lnTo>
                <a:lnTo>
                  <a:pt x="304800" y="152400"/>
                </a:lnTo>
                <a:lnTo>
                  <a:pt x="296997" y="104363"/>
                </a:lnTo>
                <a:lnTo>
                  <a:pt x="275295" y="62544"/>
                </a:lnTo>
                <a:lnTo>
                  <a:pt x="242255" y="29504"/>
                </a:lnTo>
                <a:lnTo>
                  <a:pt x="200436" y="7802"/>
                </a:lnTo>
                <a:lnTo>
                  <a:pt x="15240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54">
            <a:extLst>
              <a:ext uri="{FF2B5EF4-FFF2-40B4-BE49-F238E27FC236}">
                <a16:creationId xmlns:a16="http://schemas.microsoft.com/office/drawing/2014/main" id="{8327140C-2150-4FD1-9A9E-36E0C0361E2B}"/>
              </a:ext>
            </a:extLst>
          </p:cNvPr>
          <p:cNvSpPr txBox="1"/>
          <p:nvPr/>
        </p:nvSpPr>
        <p:spPr>
          <a:xfrm>
            <a:off x="8803681" y="4303184"/>
            <a:ext cx="23876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 spc="-5" dirty="0">
                <a:latin typeface="Courier New"/>
                <a:cs typeface="Courier New"/>
              </a:rPr>
              <a:t>C6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63" name="object 55">
            <a:extLst>
              <a:ext uri="{FF2B5EF4-FFF2-40B4-BE49-F238E27FC236}">
                <a16:creationId xmlns:a16="http://schemas.microsoft.com/office/drawing/2014/main" id="{C6B00C09-FC1A-4F68-80F2-7400A481911A}"/>
              </a:ext>
            </a:extLst>
          </p:cNvPr>
          <p:cNvSpPr/>
          <p:nvPr/>
        </p:nvSpPr>
        <p:spPr>
          <a:xfrm>
            <a:off x="8368525" y="4406970"/>
            <a:ext cx="386080" cy="76200"/>
          </a:xfrm>
          <a:custGeom>
            <a:avLst/>
            <a:gdLst/>
            <a:ahLst/>
            <a:cxnLst/>
            <a:rect l="l" t="t" r="r" b="b"/>
            <a:pathLst>
              <a:path w="386079" h="76200">
                <a:moveTo>
                  <a:pt x="326898" y="38099"/>
                </a:moveTo>
                <a:lnTo>
                  <a:pt x="325374" y="35051"/>
                </a:lnTo>
                <a:lnTo>
                  <a:pt x="322326" y="33527"/>
                </a:lnTo>
                <a:lnTo>
                  <a:pt x="4572" y="33527"/>
                </a:lnTo>
                <a:lnTo>
                  <a:pt x="1524" y="35051"/>
                </a:lnTo>
                <a:lnTo>
                  <a:pt x="0" y="38099"/>
                </a:lnTo>
                <a:lnTo>
                  <a:pt x="1524" y="41147"/>
                </a:lnTo>
                <a:lnTo>
                  <a:pt x="4572" y="42671"/>
                </a:lnTo>
                <a:lnTo>
                  <a:pt x="322326" y="42671"/>
                </a:lnTo>
                <a:lnTo>
                  <a:pt x="325374" y="41147"/>
                </a:lnTo>
                <a:lnTo>
                  <a:pt x="326898" y="38099"/>
                </a:lnTo>
                <a:close/>
              </a:path>
              <a:path w="386079" h="76200">
                <a:moveTo>
                  <a:pt x="385572" y="38099"/>
                </a:moveTo>
                <a:lnTo>
                  <a:pt x="309372" y="0"/>
                </a:lnTo>
                <a:lnTo>
                  <a:pt x="309372" y="33527"/>
                </a:lnTo>
                <a:lnTo>
                  <a:pt x="322326" y="33527"/>
                </a:lnTo>
                <a:lnTo>
                  <a:pt x="325374" y="35051"/>
                </a:lnTo>
                <a:lnTo>
                  <a:pt x="326898" y="38099"/>
                </a:lnTo>
                <a:lnTo>
                  <a:pt x="326898" y="67436"/>
                </a:lnTo>
                <a:lnTo>
                  <a:pt x="385572" y="38099"/>
                </a:lnTo>
                <a:close/>
              </a:path>
              <a:path w="386079" h="76200">
                <a:moveTo>
                  <a:pt x="326898" y="67436"/>
                </a:moveTo>
                <a:lnTo>
                  <a:pt x="326898" y="38099"/>
                </a:lnTo>
                <a:lnTo>
                  <a:pt x="325374" y="41147"/>
                </a:lnTo>
                <a:lnTo>
                  <a:pt x="322326" y="42671"/>
                </a:lnTo>
                <a:lnTo>
                  <a:pt x="309372" y="42671"/>
                </a:lnTo>
                <a:lnTo>
                  <a:pt x="309372" y="76199"/>
                </a:lnTo>
                <a:lnTo>
                  <a:pt x="326898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56">
            <a:extLst>
              <a:ext uri="{FF2B5EF4-FFF2-40B4-BE49-F238E27FC236}">
                <a16:creationId xmlns:a16="http://schemas.microsoft.com/office/drawing/2014/main" id="{1DFACD94-2C8B-4D17-9556-8DCD258ECE99}"/>
              </a:ext>
            </a:extLst>
          </p:cNvPr>
          <p:cNvSpPr/>
          <p:nvPr/>
        </p:nvSpPr>
        <p:spPr>
          <a:xfrm>
            <a:off x="9687785" y="4274857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363" y="7802"/>
                </a:lnTo>
                <a:lnTo>
                  <a:pt x="62544" y="29504"/>
                </a:lnTo>
                <a:lnTo>
                  <a:pt x="29504" y="62544"/>
                </a:lnTo>
                <a:lnTo>
                  <a:pt x="7802" y="104363"/>
                </a:lnTo>
                <a:lnTo>
                  <a:pt x="0" y="152400"/>
                </a:lnTo>
                <a:lnTo>
                  <a:pt x="7802" y="200436"/>
                </a:lnTo>
                <a:lnTo>
                  <a:pt x="29504" y="242255"/>
                </a:lnTo>
                <a:lnTo>
                  <a:pt x="62544" y="275295"/>
                </a:lnTo>
                <a:lnTo>
                  <a:pt x="104363" y="296997"/>
                </a:lnTo>
                <a:lnTo>
                  <a:pt x="152400" y="304800"/>
                </a:lnTo>
                <a:lnTo>
                  <a:pt x="200436" y="296997"/>
                </a:lnTo>
                <a:lnTo>
                  <a:pt x="242255" y="275295"/>
                </a:lnTo>
                <a:lnTo>
                  <a:pt x="275295" y="242255"/>
                </a:lnTo>
                <a:lnTo>
                  <a:pt x="296997" y="200436"/>
                </a:lnTo>
                <a:lnTo>
                  <a:pt x="304800" y="152400"/>
                </a:lnTo>
                <a:lnTo>
                  <a:pt x="296997" y="104363"/>
                </a:lnTo>
                <a:lnTo>
                  <a:pt x="275295" y="62544"/>
                </a:lnTo>
                <a:lnTo>
                  <a:pt x="242255" y="29504"/>
                </a:lnTo>
                <a:lnTo>
                  <a:pt x="200436" y="7802"/>
                </a:lnTo>
                <a:lnTo>
                  <a:pt x="15240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57">
            <a:extLst>
              <a:ext uri="{FF2B5EF4-FFF2-40B4-BE49-F238E27FC236}">
                <a16:creationId xmlns:a16="http://schemas.microsoft.com/office/drawing/2014/main" id="{AD9AFCC2-5F96-45A0-B12F-D7CA0FDEDF7B}"/>
              </a:ext>
            </a:extLst>
          </p:cNvPr>
          <p:cNvSpPr txBox="1"/>
          <p:nvPr/>
        </p:nvSpPr>
        <p:spPr>
          <a:xfrm>
            <a:off x="9668995" y="4289588"/>
            <a:ext cx="34544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 spc="-5" dirty="0">
                <a:latin typeface="Courier New"/>
                <a:cs typeface="Courier New"/>
              </a:rPr>
              <a:t>C15</a:t>
            </a:r>
            <a:endParaRPr sz="1400" dirty="0">
              <a:latin typeface="Courier New"/>
              <a:cs typeface="Courier New"/>
            </a:endParaRPr>
          </a:p>
        </p:txBody>
      </p:sp>
      <p:sp>
        <p:nvSpPr>
          <p:cNvPr id="67" name="object 58">
            <a:extLst>
              <a:ext uri="{FF2B5EF4-FFF2-40B4-BE49-F238E27FC236}">
                <a16:creationId xmlns:a16="http://schemas.microsoft.com/office/drawing/2014/main" id="{FBF0CEB6-B0B0-4370-8C12-04AC6213F333}"/>
              </a:ext>
            </a:extLst>
          </p:cNvPr>
          <p:cNvSpPr/>
          <p:nvPr/>
        </p:nvSpPr>
        <p:spPr>
          <a:xfrm>
            <a:off x="9144999" y="4416005"/>
            <a:ext cx="462280" cy="76200"/>
          </a:xfrm>
          <a:custGeom>
            <a:avLst/>
            <a:gdLst/>
            <a:ahLst/>
            <a:cxnLst/>
            <a:rect l="l" t="t" r="r" b="b"/>
            <a:pathLst>
              <a:path w="462279" h="76200">
                <a:moveTo>
                  <a:pt x="403098" y="38099"/>
                </a:moveTo>
                <a:lnTo>
                  <a:pt x="401574" y="35051"/>
                </a:lnTo>
                <a:lnTo>
                  <a:pt x="398526" y="33527"/>
                </a:lnTo>
                <a:lnTo>
                  <a:pt x="4572" y="33527"/>
                </a:lnTo>
                <a:lnTo>
                  <a:pt x="1524" y="35051"/>
                </a:lnTo>
                <a:lnTo>
                  <a:pt x="0" y="38099"/>
                </a:lnTo>
                <a:lnTo>
                  <a:pt x="1524" y="41147"/>
                </a:lnTo>
                <a:lnTo>
                  <a:pt x="4572" y="42671"/>
                </a:lnTo>
                <a:lnTo>
                  <a:pt x="398526" y="42671"/>
                </a:lnTo>
                <a:lnTo>
                  <a:pt x="401574" y="41147"/>
                </a:lnTo>
                <a:lnTo>
                  <a:pt x="403098" y="38099"/>
                </a:lnTo>
                <a:close/>
              </a:path>
              <a:path w="462279" h="76200">
                <a:moveTo>
                  <a:pt x="461772" y="38099"/>
                </a:moveTo>
                <a:lnTo>
                  <a:pt x="385572" y="0"/>
                </a:lnTo>
                <a:lnTo>
                  <a:pt x="385572" y="33527"/>
                </a:lnTo>
                <a:lnTo>
                  <a:pt x="398526" y="33527"/>
                </a:lnTo>
                <a:lnTo>
                  <a:pt x="401574" y="35051"/>
                </a:lnTo>
                <a:lnTo>
                  <a:pt x="403098" y="38099"/>
                </a:lnTo>
                <a:lnTo>
                  <a:pt x="403098" y="67436"/>
                </a:lnTo>
                <a:lnTo>
                  <a:pt x="461772" y="38099"/>
                </a:lnTo>
                <a:close/>
              </a:path>
              <a:path w="462279" h="76200">
                <a:moveTo>
                  <a:pt x="403098" y="67436"/>
                </a:moveTo>
                <a:lnTo>
                  <a:pt x="403098" y="38099"/>
                </a:lnTo>
                <a:lnTo>
                  <a:pt x="401574" y="41147"/>
                </a:lnTo>
                <a:lnTo>
                  <a:pt x="398526" y="42671"/>
                </a:lnTo>
                <a:lnTo>
                  <a:pt x="385572" y="42671"/>
                </a:lnTo>
                <a:lnTo>
                  <a:pt x="385572" y="76199"/>
                </a:lnTo>
                <a:lnTo>
                  <a:pt x="403098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3">
            <a:extLst>
              <a:ext uri="{FF2B5EF4-FFF2-40B4-BE49-F238E27FC236}">
                <a16:creationId xmlns:a16="http://schemas.microsoft.com/office/drawing/2014/main" id="{5ECF3D2E-CCA2-4C9B-B1FC-321B70C189B3}"/>
              </a:ext>
            </a:extLst>
          </p:cNvPr>
          <p:cNvSpPr txBox="1">
            <a:spLocks/>
          </p:cNvSpPr>
          <p:nvPr/>
        </p:nvSpPr>
        <p:spPr>
          <a:xfrm>
            <a:off x="1095910" y="1031844"/>
            <a:ext cx="9948328" cy="56682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3600" spc="-10" dirty="0">
                <a:solidFill>
                  <a:srgbClr val="7030A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例：计算机专业排课</a:t>
            </a:r>
          </a:p>
        </p:txBody>
      </p:sp>
      <p:sp>
        <p:nvSpPr>
          <p:cNvPr id="70" name="object 28">
            <a:extLst>
              <a:ext uri="{FF2B5EF4-FFF2-40B4-BE49-F238E27FC236}">
                <a16:creationId xmlns:a16="http://schemas.microsoft.com/office/drawing/2014/main" id="{AFA79131-4BA3-4884-9AEA-1E708787D194}"/>
              </a:ext>
            </a:extLst>
          </p:cNvPr>
          <p:cNvSpPr txBox="1"/>
          <p:nvPr/>
        </p:nvSpPr>
        <p:spPr>
          <a:xfrm>
            <a:off x="7271128" y="5013212"/>
            <a:ext cx="304292" cy="243656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sz="1400" b="1" spc="-5" dirty="0">
                <a:latin typeface="Courier New"/>
                <a:cs typeface="Courier New"/>
              </a:rPr>
              <a:t>C</a:t>
            </a:r>
            <a:r>
              <a:rPr lang="en-US" altLang="zh-CN" sz="1400" b="1" spc="-5" dirty="0">
                <a:latin typeface="Courier New"/>
                <a:cs typeface="Courier New"/>
              </a:rPr>
              <a:t>1</a:t>
            </a:r>
          </a:p>
        </p:txBody>
      </p:sp>
      <p:sp>
        <p:nvSpPr>
          <p:cNvPr id="71" name="object 57">
            <a:extLst>
              <a:ext uri="{FF2B5EF4-FFF2-40B4-BE49-F238E27FC236}">
                <a16:creationId xmlns:a16="http://schemas.microsoft.com/office/drawing/2014/main" id="{B452FED4-783B-4FC8-9ACC-D03F21EC5ED1}"/>
              </a:ext>
            </a:extLst>
          </p:cNvPr>
          <p:cNvSpPr txBox="1"/>
          <p:nvPr/>
        </p:nvSpPr>
        <p:spPr>
          <a:xfrm>
            <a:off x="7854925" y="3237168"/>
            <a:ext cx="345440" cy="22762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 spc="-5" dirty="0">
                <a:latin typeface="Courier New"/>
                <a:cs typeface="Courier New"/>
              </a:rPr>
              <a:t>C1</a:t>
            </a:r>
            <a:r>
              <a:rPr lang="en-US" altLang="zh-CN" sz="1400" b="1" spc="-5" dirty="0">
                <a:latin typeface="Courier New"/>
                <a:cs typeface="Courier New"/>
              </a:rPr>
              <a:t>3</a:t>
            </a:r>
            <a:endParaRPr sz="1400" dirty="0">
              <a:latin typeface="Courier New"/>
              <a:cs typeface="Courier New"/>
            </a:endParaRPr>
          </a:p>
        </p:txBody>
      </p:sp>
      <p:sp>
        <p:nvSpPr>
          <p:cNvPr id="64" name="Rectangle 4">
            <a:extLst>
              <a:ext uri="{FF2B5EF4-FFF2-40B4-BE49-F238E27FC236}">
                <a16:creationId xmlns:a16="http://schemas.microsoft.com/office/drawing/2014/main" id="{13C0B046-A62B-45BD-8B72-27B4412DDC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342" y="0"/>
            <a:ext cx="10116855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820738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228725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36713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571500" indent="-571500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altLang="zh-CN" sz="4400" b="1" dirty="0">
                <a:solidFill>
                  <a:schemeClr val="tx2"/>
                </a:solidFill>
              </a:rPr>
              <a:t>7.5 </a:t>
            </a:r>
            <a:r>
              <a:rPr lang="zh-CN" altLang="en-US" sz="4400" b="1" dirty="0">
                <a:solidFill>
                  <a:schemeClr val="tx2"/>
                </a:solidFill>
              </a:rPr>
              <a:t>拓扑排序</a:t>
            </a:r>
          </a:p>
          <a:p>
            <a:pPr marL="571500" indent="-571500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Arial" panose="020B0604020202020204" pitchFamily="34" charset="0"/>
              <a:buChar char="•"/>
            </a:pPr>
            <a:endParaRPr lang="zh-CN" altLang="en-US" sz="4400" b="1" dirty="0">
              <a:solidFill>
                <a:schemeClr val="tx2"/>
              </a:solidFill>
              <a:ea typeface="楷体_GB2312" panose="0201060903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5456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3">
            <a:extLst>
              <a:ext uri="{FF2B5EF4-FFF2-40B4-BE49-F238E27FC236}">
                <a16:creationId xmlns:a16="http://schemas.microsoft.com/office/drawing/2014/main" id="{A90B909E-FE88-4912-94F2-D08C4A49FA3E}"/>
              </a:ext>
            </a:extLst>
          </p:cNvPr>
          <p:cNvSpPr/>
          <p:nvPr/>
        </p:nvSpPr>
        <p:spPr>
          <a:xfrm>
            <a:off x="1330909" y="2357438"/>
            <a:ext cx="859155" cy="0"/>
          </a:xfrm>
          <a:custGeom>
            <a:avLst/>
            <a:gdLst/>
            <a:ahLst/>
            <a:cxnLst/>
            <a:rect l="l" t="t" r="r" b="b"/>
            <a:pathLst>
              <a:path w="859155">
                <a:moveTo>
                  <a:pt x="0" y="0"/>
                </a:moveTo>
                <a:lnTo>
                  <a:pt x="858773" y="0"/>
                </a:lnTo>
              </a:path>
            </a:pathLst>
          </a:custGeom>
          <a:ln w="53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4">
            <a:extLst>
              <a:ext uri="{FF2B5EF4-FFF2-40B4-BE49-F238E27FC236}">
                <a16:creationId xmlns:a16="http://schemas.microsoft.com/office/drawing/2014/main" id="{14C1A93E-C44D-4F48-9E7B-B646A04585D2}"/>
              </a:ext>
            </a:extLst>
          </p:cNvPr>
          <p:cNvSpPr/>
          <p:nvPr/>
        </p:nvSpPr>
        <p:spPr>
          <a:xfrm>
            <a:off x="1330147" y="2354770"/>
            <a:ext cx="859790" cy="0"/>
          </a:xfrm>
          <a:custGeom>
            <a:avLst/>
            <a:gdLst/>
            <a:ahLst/>
            <a:cxnLst/>
            <a:rect l="l" t="t" r="r" b="b"/>
            <a:pathLst>
              <a:path w="859789">
                <a:moveTo>
                  <a:pt x="0" y="0"/>
                </a:moveTo>
                <a:lnTo>
                  <a:pt x="859536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5">
            <a:extLst>
              <a:ext uri="{FF2B5EF4-FFF2-40B4-BE49-F238E27FC236}">
                <a16:creationId xmlns:a16="http://schemas.microsoft.com/office/drawing/2014/main" id="{A8C749E9-DFA9-4368-A930-665D722E747A}"/>
              </a:ext>
            </a:extLst>
          </p:cNvPr>
          <p:cNvSpPr/>
          <p:nvPr/>
        </p:nvSpPr>
        <p:spPr>
          <a:xfrm>
            <a:off x="2189683" y="2354770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0" y="0"/>
                </a:moveTo>
                <a:lnTo>
                  <a:pt x="0" y="5334"/>
                </a:lnTo>
                <a:lnTo>
                  <a:pt x="5333" y="5334"/>
                </a:lnTo>
                <a:lnTo>
                  <a:pt x="5333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6">
            <a:extLst>
              <a:ext uri="{FF2B5EF4-FFF2-40B4-BE49-F238E27FC236}">
                <a16:creationId xmlns:a16="http://schemas.microsoft.com/office/drawing/2014/main" id="{4BCCB8B0-1D18-4B14-BC10-624E7ABB0897}"/>
              </a:ext>
            </a:extLst>
          </p:cNvPr>
          <p:cNvSpPr/>
          <p:nvPr/>
        </p:nvSpPr>
        <p:spPr>
          <a:xfrm>
            <a:off x="2189683" y="2354770"/>
            <a:ext cx="5080" cy="0"/>
          </a:xfrm>
          <a:custGeom>
            <a:avLst/>
            <a:gdLst/>
            <a:ahLst/>
            <a:cxnLst/>
            <a:rect l="l" t="t" r="r" b="b"/>
            <a:pathLst>
              <a:path w="5080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7">
            <a:extLst>
              <a:ext uri="{FF2B5EF4-FFF2-40B4-BE49-F238E27FC236}">
                <a16:creationId xmlns:a16="http://schemas.microsoft.com/office/drawing/2014/main" id="{9CC6993C-5C0A-4BFB-98C6-E676A509FDD5}"/>
              </a:ext>
            </a:extLst>
          </p:cNvPr>
          <p:cNvSpPr/>
          <p:nvPr/>
        </p:nvSpPr>
        <p:spPr>
          <a:xfrm>
            <a:off x="2189683" y="2354770"/>
            <a:ext cx="0" cy="5715"/>
          </a:xfrm>
          <a:custGeom>
            <a:avLst/>
            <a:gdLst/>
            <a:ahLst/>
            <a:cxnLst/>
            <a:rect l="l" t="t" r="r" b="b"/>
            <a:pathLst>
              <a:path h="5714">
                <a:moveTo>
                  <a:pt x="0" y="0"/>
                </a:moveTo>
                <a:lnTo>
                  <a:pt x="0" y="533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8">
            <a:extLst>
              <a:ext uri="{FF2B5EF4-FFF2-40B4-BE49-F238E27FC236}">
                <a16:creationId xmlns:a16="http://schemas.microsoft.com/office/drawing/2014/main" id="{5076E741-D6BB-4A3B-8F5F-8F72E8DCE005}"/>
              </a:ext>
            </a:extLst>
          </p:cNvPr>
          <p:cNvSpPr/>
          <p:nvPr/>
        </p:nvSpPr>
        <p:spPr>
          <a:xfrm>
            <a:off x="2195017" y="2357438"/>
            <a:ext cx="2392045" cy="0"/>
          </a:xfrm>
          <a:custGeom>
            <a:avLst/>
            <a:gdLst/>
            <a:ahLst/>
            <a:cxnLst/>
            <a:rect l="l" t="t" r="r" b="b"/>
            <a:pathLst>
              <a:path w="2392045">
                <a:moveTo>
                  <a:pt x="0" y="0"/>
                </a:moveTo>
                <a:lnTo>
                  <a:pt x="2391918" y="0"/>
                </a:lnTo>
              </a:path>
            </a:pathLst>
          </a:custGeom>
          <a:ln w="53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9">
            <a:extLst>
              <a:ext uri="{FF2B5EF4-FFF2-40B4-BE49-F238E27FC236}">
                <a16:creationId xmlns:a16="http://schemas.microsoft.com/office/drawing/2014/main" id="{E68C4F48-01E5-47D7-95D1-1E3F1209A1D3}"/>
              </a:ext>
            </a:extLst>
          </p:cNvPr>
          <p:cNvSpPr/>
          <p:nvPr/>
        </p:nvSpPr>
        <p:spPr>
          <a:xfrm>
            <a:off x="2194255" y="2354770"/>
            <a:ext cx="2392680" cy="0"/>
          </a:xfrm>
          <a:custGeom>
            <a:avLst/>
            <a:gdLst/>
            <a:ahLst/>
            <a:cxnLst/>
            <a:rect l="l" t="t" r="r" b="b"/>
            <a:pathLst>
              <a:path w="2392679">
                <a:moveTo>
                  <a:pt x="0" y="0"/>
                </a:moveTo>
                <a:lnTo>
                  <a:pt x="239268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0">
            <a:extLst>
              <a:ext uri="{FF2B5EF4-FFF2-40B4-BE49-F238E27FC236}">
                <a16:creationId xmlns:a16="http://schemas.microsoft.com/office/drawing/2014/main" id="{63FEEEED-1A13-407A-8F46-BEB6ADC3BDF7}"/>
              </a:ext>
            </a:extLst>
          </p:cNvPr>
          <p:cNvSpPr/>
          <p:nvPr/>
        </p:nvSpPr>
        <p:spPr>
          <a:xfrm>
            <a:off x="4586935" y="2354770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0" y="0"/>
                </a:moveTo>
                <a:lnTo>
                  <a:pt x="0" y="5334"/>
                </a:lnTo>
                <a:lnTo>
                  <a:pt x="5333" y="5334"/>
                </a:lnTo>
                <a:lnTo>
                  <a:pt x="5333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1">
            <a:extLst>
              <a:ext uri="{FF2B5EF4-FFF2-40B4-BE49-F238E27FC236}">
                <a16:creationId xmlns:a16="http://schemas.microsoft.com/office/drawing/2014/main" id="{43F6AF8D-1F68-46D2-B711-E34D52FD6D88}"/>
              </a:ext>
            </a:extLst>
          </p:cNvPr>
          <p:cNvSpPr/>
          <p:nvPr/>
        </p:nvSpPr>
        <p:spPr>
          <a:xfrm>
            <a:off x="4586935" y="2354770"/>
            <a:ext cx="5080" cy="0"/>
          </a:xfrm>
          <a:custGeom>
            <a:avLst/>
            <a:gdLst/>
            <a:ahLst/>
            <a:cxnLst/>
            <a:rect l="l" t="t" r="r" b="b"/>
            <a:pathLst>
              <a:path w="5079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12">
            <a:extLst>
              <a:ext uri="{FF2B5EF4-FFF2-40B4-BE49-F238E27FC236}">
                <a16:creationId xmlns:a16="http://schemas.microsoft.com/office/drawing/2014/main" id="{8591D526-E18E-4C64-8918-FA4C8C0F490B}"/>
              </a:ext>
            </a:extLst>
          </p:cNvPr>
          <p:cNvSpPr/>
          <p:nvPr/>
        </p:nvSpPr>
        <p:spPr>
          <a:xfrm>
            <a:off x="4586935" y="2354770"/>
            <a:ext cx="0" cy="5715"/>
          </a:xfrm>
          <a:custGeom>
            <a:avLst/>
            <a:gdLst/>
            <a:ahLst/>
            <a:cxnLst/>
            <a:rect l="l" t="t" r="r" b="b"/>
            <a:pathLst>
              <a:path h="5714">
                <a:moveTo>
                  <a:pt x="0" y="0"/>
                </a:moveTo>
                <a:lnTo>
                  <a:pt x="0" y="533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13">
            <a:extLst>
              <a:ext uri="{FF2B5EF4-FFF2-40B4-BE49-F238E27FC236}">
                <a16:creationId xmlns:a16="http://schemas.microsoft.com/office/drawing/2014/main" id="{683253AB-6EED-4AD9-BB93-34A45C9D1F4A}"/>
              </a:ext>
            </a:extLst>
          </p:cNvPr>
          <p:cNvSpPr/>
          <p:nvPr/>
        </p:nvSpPr>
        <p:spPr>
          <a:xfrm>
            <a:off x="4592269" y="2357438"/>
            <a:ext cx="2380615" cy="0"/>
          </a:xfrm>
          <a:custGeom>
            <a:avLst/>
            <a:gdLst/>
            <a:ahLst/>
            <a:cxnLst/>
            <a:rect l="l" t="t" r="r" b="b"/>
            <a:pathLst>
              <a:path w="2380615">
                <a:moveTo>
                  <a:pt x="0" y="0"/>
                </a:moveTo>
                <a:lnTo>
                  <a:pt x="2380488" y="0"/>
                </a:lnTo>
              </a:path>
            </a:pathLst>
          </a:custGeom>
          <a:ln w="53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4">
            <a:extLst>
              <a:ext uri="{FF2B5EF4-FFF2-40B4-BE49-F238E27FC236}">
                <a16:creationId xmlns:a16="http://schemas.microsoft.com/office/drawing/2014/main" id="{93D7292F-D67C-4BB0-9621-6DBE55E640FE}"/>
              </a:ext>
            </a:extLst>
          </p:cNvPr>
          <p:cNvSpPr/>
          <p:nvPr/>
        </p:nvSpPr>
        <p:spPr>
          <a:xfrm>
            <a:off x="4591507" y="2354770"/>
            <a:ext cx="2381250" cy="0"/>
          </a:xfrm>
          <a:custGeom>
            <a:avLst/>
            <a:gdLst/>
            <a:ahLst/>
            <a:cxnLst/>
            <a:rect l="l" t="t" r="r" b="b"/>
            <a:pathLst>
              <a:path w="2381250">
                <a:moveTo>
                  <a:pt x="0" y="0"/>
                </a:moveTo>
                <a:lnTo>
                  <a:pt x="2381249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3" name="object 15">
            <a:extLst>
              <a:ext uri="{FF2B5EF4-FFF2-40B4-BE49-F238E27FC236}">
                <a16:creationId xmlns:a16="http://schemas.microsoft.com/office/drawing/2014/main" id="{67C00760-F1F6-4848-B6A6-60227C04AB2A}"/>
              </a:ext>
            </a:extLst>
          </p:cNvPr>
          <p:cNvGraphicFramePr>
            <a:graphicFrameLocks noGrp="1"/>
          </p:cNvGraphicFramePr>
          <p:nvPr/>
        </p:nvGraphicFramePr>
        <p:xfrm>
          <a:off x="1356303" y="2368311"/>
          <a:ext cx="3952875" cy="413984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7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126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7152">
                <a:tc>
                  <a:txBody>
                    <a:bodyPr/>
                    <a:lstStyle/>
                    <a:p>
                      <a:pPr marL="31750">
                        <a:lnSpc>
                          <a:spcPts val="1845"/>
                        </a:lnSpc>
                      </a:pPr>
                      <a:r>
                        <a:rPr sz="1700" b="1" spc="-15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Times New Roman"/>
                        </a:rPr>
                        <a:t>C1</a:t>
                      </a:r>
                      <a:endParaRPr sz="170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Times New Roman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700" b="1" spc="-15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Times New Roman"/>
                        </a:rPr>
                        <a:t>C2</a:t>
                      </a:r>
                      <a:endParaRPr sz="170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47015">
                        <a:lnSpc>
                          <a:spcPts val="1980"/>
                        </a:lnSpc>
                      </a:pPr>
                      <a:r>
                        <a:rPr sz="1700" b="1" spc="-30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宋体"/>
                        </a:rPr>
                        <a:t>程序设计基础</a:t>
                      </a:r>
                      <a:endParaRPr sz="170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宋体"/>
                      </a:endParaRPr>
                    </a:p>
                    <a:p>
                      <a:pPr marL="247015">
                        <a:lnSpc>
                          <a:spcPts val="1995"/>
                        </a:lnSpc>
                        <a:spcBef>
                          <a:spcPts val="155"/>
                        </a:spcBef>
                      </a:pPr>
                      <a:r>
                        <a:rPr sz="1700" b="1" spc="-35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宋体"/>
                        </a:rPr>
                        <a:t>离散数学</a:t>
                      </a:r>
                      <a:endParaRPr sz="170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宋体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1445">
                        <a:lnSpc>
                          <a:spcPts val="1980"/>
                        </a:lnSpc>
                      </a:pPr>
                      <a:r>
                        <a:rPr sz="1700" b="1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宋体"/>
                        </a:rPr>
                        <a:t>无</a:t>
                      </a:r>
                      <a:endParaRPr sz="170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宋体"/>
                      </a:endParaRPr>
                    </a:p>
                    <a:p>
                      <a:pPr marL="131445">
                        <a:lnSpc>
                          <a:spcPts val="1995"/>
                        </a:lnSpc>
                        <a:spcBef>
                          <a:spcPts val="155"/>
                        </a:spcBef>
                      </a:pPr>
                      <a:r>
                        <a:rPr sz="1700" b="1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宋体"/>
                        </a:rPr>
                        <a:t>无</a:t>
                      </a:r>
                      <a:endParaRPr sz="170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宋体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503">
                <a:tc>
                  <a:txBody>
                    <a:bodyPr/>
                    <a:lstStyle/>
                    <a:p>
                      <a:pPr marL="31750">
                        <a:lnSpc>
                          <a:spcPts val="2005"/>
                        </a:lnSpc>
                      </a:pPr>
                      <a:r>
                        <a:rPr sz="1700" b="1" spc="-15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Times New Roman"/>
                        </a:rPr>
                        <a:t>C3</a:t>
                      </a:r>
                      <a:endParaRPr sz="170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47015">
                        <a:lnSpc>
                          <a:spcPts val="1995"/>
                        </a:lnSpc>
                        <a:spcBef>
                          <a:spcPts val="95"/>
                        </a:spcBef>
                      </a:pPr>
                      <a:r>
                        <a:rPr sz="1700" b="1" spc="-35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宋体"/>
                        </a:rPr>
                        <a:t>数据结构</a:t>
                      </a:r>
                      <a:endParaRPr sz="170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宋体"/>
                      </a:endParaRPr>
                    </a:p>
                  </a:txBody>
                  <a:tcPr marL="0" marR="0" marT="12065" marB="0"/>
                </a:tc>
                <a:tc>
                  <a:txBody>
                    <a:bodyPr/>
                    <a:lstStyle/>
                    <a:p>
                      <a:pPr marL="131445">
                        <a:lnSpc>
                          <a:spcPts val="2005"/>
                        </a:lnSpc>
                      </a:pPr>
                      <a:r>
                        <a:rPr sz="1700" b="1" spc="-10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Times New Roman"/>
                        </a:rPr>
                        <a:t>C1,</a:t>
                      </a:r>
                      <a:r>
                        <a:rPr sz="1700" b="1" spc="-70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Times New Roman"/>
                        </a:rPr>
                        <a:t> </a:t>
                      </a:r>
                      <a:r>
                        <a:rPr sz="1700" b="1" spc="-15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Times New Roman"/>
                        </a:rPr>
                        <a:t>C2</a:t>
                      </a:r>
                      <a:endParaRPr sz="170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889">
                <a:tc>
                  <a:txBody>
                    <a:bodyPr/>
                    <a:lstStyle/>
                    <a:p>
                      <a:pPr marL="31750">
                        <a:lnSpc>
                          <a:spcPts val="2005"/>
                        </a:lnSpc>
                      </a:pPr>
                      <a:r>
                        <a:rPr sz="1700" b="1" spc="-15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Times New Roman"/>
                        </a:rPr>
                        <a:t>C4</a:t>
                      </a:r>
                      <a:endParaRPr sz="170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47015">
                        <a:lnSpc>
                          <a:spcPts val="1995"/>
                        </a:lnSpc>
                        <a:spcBef>
                          <a:spcPts val="95"/>
                        </a:spcBef>
                      </a:pPr>
                      <a:r>
                        <a:rPr sz="1700" b="1" spc="-30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宋体"/>
                        </a:rPr>
                        <a:t>微积分（一）</a:t>
                      </a:r>
                      <a:endParaRPr sz="1700" dirty="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宋体"/>
                      </a:endParaRPr>
                    </a:p>
                  </a:txBody>
                  <a:tcPr marL="0" marR="0" marT="12065" marB="0"/>
                </a:tc>
                <a:tc>
                  <a:txBody>
                    <a:bodyPr/>
                    <a:lstStyle/>
                    <a:p>
                      <a:pPr marL="131445">
                        <a:lnSpc>
                          <a:spcPts val="1995"/>
                        </a:lnSpc>
                        <a:spcBef>
                          <a:spcPts val="95"/>
                        </a:spcBef>
                      </a:pPr>
                      <a:r>
                        <a:rPr sz="1700" b="1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宋体"/>
                        </a:rPr>
                        <a:t>无</a:t>
                      </a:r>
                      <a:endParaRPr sz="170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宋体"/>
                      </a:endParaRPr>
                    </a:p>
                  </a:txBody>
                  <a:tcPr marL="0" marR="0" marT="1206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513">
                <a:tc>
                  <a:txBody>
                    <a:bodyPr/>
                    <a:lstStyle/>
                    <a:p>
                      <a:pPr marL="31750">
                        <a:lnSpc>
                          <a:spcPts val="2005"/>
                        </a:lnSpc>
                      </a:pPr>
                      <a:r>
                        <a:rPr sz="1700" b="1" spc="-15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Times New Roman"/>
                        </a:rPr>
                        <a:t>C5</a:t>
                      </a:r>
                      <a:endParaRPr sz="170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47015">
                        <a:lnSpc>
                          <a:spcPts val="1995"/>
                        </a:lnSpc>
                        <a:spcBef>
                          <a:spcPts val="95"/>
                        </a:spcBef>
                      </a:pPr>
                      <a:r>
                        <a:rPr sz="1700" b="1" spc="-30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宋体"/>
                        </a:rPr>
                        <a:t>微积分（二）</a:t>
                      </a:r>
                      <a:endParaRPr sz="170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宋体"/>
                      </a:endParaRPr>
                    </a:p>
                  </a:txBody>
                  <a:tcPr marL="0" marR="0" marT="12065" marB="0"/>
                </a:tc>
                <a:tc>
                  <a:txBody>
                    <a:bodyPr/>
                    <a:lstStyle/>
                    <a:p>
                      <a:pPr marL="131445">
                        <a:lnSpc>
                          <a:spcPts val="2005"/>
                        </a:lnSpc>
                      </a:pPr>
                      <a:r>
                        <a:rPr sz="1700" b="1" spc="-15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Times New Roman"/>
                        </a:rPr>
                        <a:t>C4</a:t>
                      </a:r>
                      <a:endParaRPr sz="170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8513">
                <a:tc>
                  <a:txBody>
                    <a:bodyPr/>
                    <a:lstStyle/>
                    <a:p>
                      <a:pPr marL="31750">
                        <a:lnSpc>
                          <a:spcPts val="2005"/>
                        </a:lnSpc>
                      </a:pPr>
                      <a:r>
                        <a:rPr sz="1700" b="1" spc="-15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Times New Roman"/>
                        </a:rPr>
                        <a:t>C6</a:t>
                      </a:r>
                      <a:endParaRPr sz="170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47015">
                        <a:lnSpc>
                          <a:spcPts val="1995"/>
                        </a:lnSpc>
                        <a:spcBef>
                          <a:spcPts val="95"/>
                        </a:spcBef>
                      </a:pPr>
                      <a:r>
                        <a:rPr sz="1700" b="1" spc="-35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宋体"/>
                        </a:rPr>
                        <a:t>线性代数</a:t>
                      </a:r>
                      <a:endParaRPr sz="170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宋体"/>
                      </a:endParaRPr>
                    </a:p>
                  </a:txBody>
                  <a:tcPr marL="0" marR="0" marT="12065" marB="0"/>
                </a:tc>
                <a:tc>
                  <a:txBody>
                    <a:bodyPr/>
                    <a:lstStyle/>
                    <a:p>
                      <a:pPr marL="131445">
                        <a:lnSpc>
                          <a:spcPts val="2005"/>
                        </a:lnSpc>
                      </a:pPr>
                      <a:r>
                        <a:rPr sz="1700" b="1" spc="-15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Times New Roman"/>
                        </a:rPr>
                        <a:t>C5</a:t>
                      </a:r>
                      <a:endParaRPr sz="170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9276">
                <a:tc>
                  <a:txBody>
                    <a:bodyPr/>
                    <a:lstStyle/>
                    <a:p>
                      <a:pPr marL="31750">
                        <a:lnSpc>
                          <a:spcPts val="2005"/>
                        </a:lnSpc>
                      </a:pPr>
                      <a:r>
                        <a:rPr sz="1700" b="1" spc="-15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Times New Roman"/>
                        </a:rPr>
                        <a:t>C7</a:t>
                      </a:r>
                      <a:endParaRPr sz="170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47015">
                        <a:lnSpc>
                          <a:spcPts val="2000"/>
                        </a:lnSpc>
                        <a:spcBef>
                          <a:spcPts val="95"/>
                        </a:spcBef>
                      </a:pPr>
                      <a:r>
                        <a:rPr sz="1700" b="1" spc="-30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宋体"/>
                        </a:rPr>
                        <a:t>算法分析与</a:t>
                      </a:r>
                      <a:r>
                        <a:rPr sz="1700" b="1" spc="-45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宋体"/>
                        </a:rPr>
                        <a:t>设</a:t>
                      </a:r>
                      <a:r>
                        <a:rPr sz="1700" b="1" spc="-20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宋体"/>
                        </a:rPr>
                        <a:t>计</a:t>
                      </a:r>
                      <a:endParaRPr sz="170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宋体"/>
                      </a:endParaRPr>
                    </a:p>
                  </a:txBody>
                  <a:tcPr marL="0" marR="0" marT="12065" marB="0"/>
                </a:tc>
                <a:tc>
                  <a:txBody>
                    <a:bodyPr/>
                    <a:lstStyle/>
                    <a:p>
                      <a:pPr marL="131445">
                        <a:lnSpc>
                          <a:spcPts val="2005"/>
                        </a:lnSpc>
                      </a:pPr>
                      <a:r>
                        <a:rPr sz="1700" b="1" spc="-15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Times New Roman"/>
                        </a:rPr>
                        <a:t>C3</a:t>
                      </a:r>
                      <a:endParaRPr sz="170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8513">
                <a:tc>
                  <a:txBody>
                    <a:bodyPr/>
                    <a:lstStyle/>
                    <a:p>
                      <a:pPr marL="31750">
                        <a:lnSpc>
                          <a:spcPts val="2010"/>
                        </a:lnSpc>
                      </a:pPr>
                      <a:r>
                        <a:rPr sz="1700" b="1" spc="-15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Times New Roman"/>
                        </a:rPr>
                        <a:t>C8</a:t>
                      </a:r>
                      <a:endParaRPr sz="170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47015">
                        <a:lnSpc>
                          <a:spcPts val="1989"/>
                        </a:lnSpc>
                        <a:spcBef>
                          <a:spcPts val="100"/>
                        </a:spcBef>
                      </a:pPr>
                      <a:r>
                        <a:rPr sz="1700" b="1" spc="-30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宋体"/>
                        </a:rPr>
                        <a:t>逻辑与计算</a:t>
                      </a:r>
                      <a:r>
                        <a:rPr sz="1700" b="1" spc="-45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宋体"/>
                        </a:rPr>
                        <a:t>机</a:t>
                      </a:r>
                      <a:r>
                        <a:rPr sz="1700" b="1" spc="-35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宋体"/>
                        </a:rPr>
                        <a:t>设</a:t>
                      </a:r>
                      <a:r>
                        <a:rPr sz="1700" b="1" spc="-30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宋体"/>
                        </a:rPr>
                        <a:t>计基础</a:t>
                      </a:r>
                      <a:endParaRPr sz="170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宋体"/>
                      </a:endParaRPr>
                    </a:p>
                  </a:txBody>
                  <a:tcPr marL="0" marR="0" marT="12700" marB="0"/>
                </a:tc>
                <a:tc>
                  <a:txBody>
                    <a:bodyPr/>
                    <a:lstStyle/>
                    <a:p>
                      <a:pPr marL="131445">
                        <a:lnSpc>
                          <a:spcPts val="1989"/>
                        </a:lnSpc>
                        <a:spcBef>
                          <a:spcPts val="100"/>
                        </a:spcBef>
                      </a:pPr>
                      <a:r>
                        <a:rPr sz="1700" b="1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宋体"/>
                        </a:rPr>
                        <a:t>无</a:t>
                      </a:r>
                      <a:endParaRPr sz="170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宋体"/>
                      </a:endParaRPr>
                    </a:p>
                  </a:txBody>
                  <a:tcPr marL="0" marR="0" marT="1270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8513">
                <a:tc>
                  <a:txBody>
                    <a:bodyPr/>
                    <a:lstStyle/>
                    <a:p>
                      <a:pPr marL="31750">
                        <a:lnSpc>
                          <a:spcPts val="2000"/>
                        </a:lnSpc>
                      </a:pPr>
                      <a:r>
                        <a:rPr sz="1700" b="1" spc="-15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Times New Roman"/>
                        </a:rPr>
                        <a:t>C9</a:t>
                      </a:r>
                      <a:endParaRPr sz="170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47015">
                        <a:lnSpc>
                          <a:spcPts val="2000"/>
                        </a:lnSpc>
                        <a:spcBef>
                          <a:spcPts val="90"/>
                        </a:spcBef>
                      </a:pPr>
                      <a:r>
                        <a:rPr sz="1700" b="1" spc="-35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宋体"/>
                        </a:rPr>
                        <a:t>计算机组成</a:t>
                      </a:r>
                      <a:endParaRPr sz="1700" dirty="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宋体"/>
                      </a:endParaRPr>
                    </a:p>
                  </a:txBody>
                  <a:tcPr marL="0" marR="0" marT="11430" marB="0"/>
                </a:tc>
                <a:tc>
                  <a:txBody>
                    <a:bodyPr/>
                    <a:lstStyle/>
                    <a:p>
                      <a:pPr marL="131445">
                        <a:lnSpc>
                          <a:spcPts val="2000"/>
                        </a:lnSpc>
                      </a:pPr>
                      <a:r>
                        <a:rPr sz="1700" b="1" spc="-15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Times New Roman"/>
                        </a:rPr>
                        <a:t>C8</a:t>
                      </a:r>
                      <a:endParaRPr sz="170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9276">
                <a:tc>
                  <a:txBody>
                    <a:bodyPr/>
                    <a:lstStyle/>
                    <a:p>
                      <a:pPr marL="31750">
                        <a:lnSpc>
                          <a:spcPts val="2010"/>
                        </a:lnSpc>
                      </a:pPr>
                      <a:r>
                        <a:rPr sz="1700" b="1" spc="-15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Times New Roman"/>
                        </a:rPr>
                        <a:t>C10</a:t>
                      </a:r>
                      <a:endParaRPr sz="170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47015">
                        <a:lnSpc>
                          <a:spcPts val="1995"/>
                        </a:lnSpc>
                        <a:spcBef>
                          <a:spcPts val="100"/>
                        </a:spcBef>
                      </a:pPr>
                      <a:r>
                        <a:rPr sz="1700" b="1" spc="-35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宋体"/>
                        </a:rPr>
                        <a:t>操作系统</a:t>
                      </a:r>
                      <a:endParaRPr sz="170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宋体"/>
                      </a:endParaRPr>
                    </a:p>
                  </a:txBody>
                  <a:tcPr marL="0" marR="0" marT="12700" marB="0"/>
                </a:tc>
                <a:tc>
                  <a:txBody>
                    <a:bodyPr/>
                    <a:lstStyle/>
                    <a:p>
                      <a:pPr marL="131445">
                        <a:lnSpc>
                          <a:spcPts val="2010"/>
                        </a:lnSpc>
                      </a:pPr>
                      <a:r>
                        <a:rPr sz="1700" b="1" spc="-10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Times New Roman"/>
                        </a:rPr>
                        <a:t>C7,</a:t>
                      </a:r>
                      <a:r>
                        <a:rPr sz="1700" b="1" spc="-70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Times New Roman"/>
                        </a:rPr>
                        <a:t> </a:t>
                      </a:r>
                      <a:r>
                        <a:rPr sz="1700" b="1" spc="-15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Times New Roman"/>
                        </a:rPr>
                        <a:t>C9</a:t>
                      </a:r>
                      <a:endParaRPr sz="170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8513">
                <a:tc>
                  <a:txBody>
                    <a:bodyPr/>
                    <a:lstStyle/>
                    <a:p>
                      <a:pPr marL="31750">
                        <a:lnSpc>
                          <a:spcPts val="2005"/>
                        </a:lnSpc>
                      </a:pPr>
                      <a:r>
                        <a:rPr sz="1700" b="1" spc="-45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Times New Roman"/>
                        </a:rPr>
                        <a:t>C11</a:t>
                      </a:r>
                      <a:endParaRPr sz="170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47015">
                        <a:lnSpc>
                          <a:spcPts val="1995"/>
                        </a:lnSpc>
                        <a:spcBef>
                          <a:spcPts val="95"/>
                        </a:spcBef>
                      </a:pPr>
                      <a:r>
                        <a:rPr sz="1700" b="1" spc="-35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宋体"/>
                        </a:rPr>
                        <a:t>编译原理</a:t>
                      </a:r>
                      <a:endParaRPr sz="170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宋体"/>
                      </a:endParaRPr>
                    </a:p>
                  </a:txBody>
                  <a:tcPr marL="0" marR="0" marT="12065" marB="0"/>
                </a:tc>
                <a:tc>
                  <a:txBody>
                    <a:bodyPr/>
                    <a:lstStyle/>
                    <a:p>
                      <a:pPr marL="131445">
                        <a:lnSpc>
                          <a:spcPts val="2005"/>
                        </a:lnSpc>
                      </a:pPr>
                      <a:r>
                        <a:rPr sz="1700" b="1" spc="-10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Times New Roman"/>
                        </a:rPr>
                        <a:t>C7,</a:t>
                      </a:r>
                      <a:r>
                        <a:rPr sz="1700" b="1" spc="-70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Times New Roman"/>
                        </a:rPr>
                        <a:t> </a:t>
                      </a:r>
                      <a:r>
                        <a:rPr sz="1700" b="1" spc="-15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Times New Roman"/>
                        </a:rPr>
                        <a:t>C9</a:t>
                      </a:r>
                      <a:endParaRPr sz="170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8513">
                <a:tc>
                  <a:txBody>
                    <a:bodyPr/>
                    <a:lstStyle/>
                    <a:p>
                      <a:pPr marL="31750">
                        <a:lnSpc>
                          <a:spcPts val="2005"/>
                        </a:lnSpc>
                      </a:pPr>
                      <a:r>
                        <a:rPr sz="1700" b="1" spc="-15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Times New Roman"/>
                        </a:rPr>
                        <a:t>C12</a:t>
                      </a:r>
                      <a:endParaRPr sz="170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47015">
                        <a:lnSpc>
                          <a:spcPts val="1995"/>
                        </a:lnSpc>
                        <a:spcBef>
                          <a:spcPts val="95"/>
                        </a:spcBef>
                      </a:pPr>
                      <a:r>
                        <a:rPr sz="1700" b="1" spc="-35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宋体"/>
                        </a:rPr>
                        <a:t>数据库</a:t>
                      </a:r>
                      <a:endParaRPr sz="170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宋体"/>
                      </a:endParaRPr>
                    </a:p>
                  </a:txBody>
                  <a:tcPr marL="0" marR="0" marT="12065" marB="0"/>
                </a:tc>
                <a:tc>
                  <a:txBody>
                    <a:bodyPr/>
                    <a:lstStyle/>
                    <a:p>
                      <a:pPr marL="131445">
                        <a:lnSpc>
                          <a:spcPts val="2005"/>
                        </a:lnSpc>
                      </a:pPr>
                      <a:r>
                        <a:rPr sz="1700" b="1" spc="-15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Times New Roman"/>
                        </a:rPr>
                        <a:t>C7</a:t>
                      </a:r>
                      <a:endParaRPr sz="170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8889">
                <a:tc>
                  <a:txBody>
                    <a:bodyPr/>
                    <a:lstStyle/>
                    <a:p>
                      <a:pPr marL="31750">
                        <a:lnSpc>
                          <a:spcPts val="2005"/>
                        </a:lnSpc>
                      </a:pPr>
                      <a:r>
                        <a:rPr sz="1700" b="1" spc="-15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Times New Roman"/>
                        </a:rPr>
                        <a:t>C13</a:t>
                      </a:r>
                      <a:endParaRPr sz="170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47015">
                        <a:lnSpc>
                          <a:spcPts val="1995"/>
                        </a:lnSpc>
                        <a:spcBef>
                          <a:spcPts val="95"/>
                        </a:spcBef>
                      </a:pPr>
                      <a:r>
                        <a:rPr sz="1700" b="1" spc="-35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宋体"/>
                        </a:rPr>
                        <a:t>计算理论</a:t>
                      </a:r>
                      <a:endParaRPr sz="170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宋体"/>
                      </a:endParaRPr>
                    </a:p>
                  </a:txBody>
                  <a:tcPr marL="0" marR="0" marT="12065" marB="0"/>
                </a:tc>
                <a:tc>
                  <a:txBody>
                    <a:bodyPr/>
                    <a:lstStyle/>
                    <a:p>
                      <a:pPr marL="131445">
                        <a:lnSpc>
                          <a:spcPts val="2005"/>
                        </a:lnSpc>
                      </a:pPr>
                      <a:r>
                        <a:rPr sz="1700" b="1" spc="-15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Times New Roman"/>
                        </a:rPr>
                        <a:t>C2</a:t>
                      </a:r>
                      <a:endParaRPr sz="170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8513">
                <a:tc>
                  <a:txBody>
                    <a:bodyPr/>
                    <a:lstStyle/>
                    <a:p>
                      <a:pPr marL="31750">
                        <a:lnSpc>
                          <a:spcPts val="2005"/>
                        </a:lnSpc>
                      </a:pPr>
                      <a:r>
                        <a:rPr sz="1700" b="1" spc="-15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Times New Roman"/>
                        </a:rPr>
                        <a:t>C14</a:t>
                      </a:r>
                      <a:endParaRPr sz="170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47015">
                        <a:lnSpc>
                          <a:spcPts val="1995"/>
                        </a:lnSpc>
                        <a:spcBef>
                          <a:spcPts val="95"/>
                        </a:spcBef>
                      </a:pPr>
                      <a:r>
                        <a:rPr sz="1700" b="1" spc="-35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宋体"/>
                        </a:rPr>
                        <a:t>计算机网络</a:t>
                      </a:r>
                      <a:endParaRPr sz="170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宋体"/>
                      </a:endParaRPr>
                    </a:p>
                  </a:txBody>
                  <a:tcPr marL="0" marR="0" marT="12065" marB="0"/>
                </a:tc>
                <a:tc>
                  <a:txBody>
                    <a:bodyPr/>
                    <a:lstStyle/>
                    <a:p>
                      <a:pPr marL="131445">
                        <a:lnSpc>
                          <a:spcPts val="2005"/>
                        </a:lnSpc>
                      </a:pPr>
                      <a:r>
                        <a:rPr sz="1700" b="1" spc="-15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Times New Roman"/>
                        </a:rPr>
                        <a:t>C10</a:t>
                      </a:r>
                      <a:endParaRPr sz="170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58270">
                <a:tc>
                  <a:txBody>
                    <a:bodyPr/>
                    <a:lstStyle/>
                    <a:p>
                      <a:pPr marL="31750">
                        <a:lnSpc>
                          <a:spcPts val="1935"/>
                        </a:lnSpc>
                      </a:pPr>
                      <a:r>
                        <a:rPr sz="1700" b="1" spc="-15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Times New Roman"/>
                        </a:rPr>
                        <a:t>C15</a:t>
                      </a:r>
                      <a:endParaRPr sz="170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47015">
                        <a:lnSpc>
                          <a:spcPts val="1839"/>
                        </a:lnSpc>
                        <a:spcBef>
                          <a:spcPts val="95"/>
                        </a:spcBef>
                      </a:pPr>
                      <a:r>
                        <a:rPr sz="1700" b="1" spc="-35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宋体"/>
                        </a:rPr>
                        <a:t>数值分析</a:t>
                      </a:r>
                      <a:endParaRPr sz="170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宋体"/>
                      </a:endParaRPr>
                    </a:p>
                  </a:txBody>
                  <a:tcPr marL="0" marR="0" marT="12065" marB="0"/>
                </a:tc>
                <a:tc>
                  <a:txBody>
                    <a:bodyPr/>
                    <a:lstStyle/>
                    <a:p>
                      <a:pPr marL="131445">
                        <a:lnSpc>
                          <a:spcPts val="1935"/>
                        </a:lnSpc>
                      </a:pPr>
                      <a:r>
                        <a:rPr sz="1700" b="1" spc="-15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Times New Roman"/>
                        </a:rPr>
                        <a:t>C6</a:t>
                      </a:r>
                      <a:endParaRPr sz="1700" dirty="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24" name="object 16">
            <a:extLst>
              <a:ext uri="{FF2B5EF4-FFF2-40B4-BE49-F238E27FC236}">
                <a16:creationId xmlns:a16="http://schemas.microsoft.com/office/drawing/2014/main" id="{DE00D04F-90D9-4277-B4F8-5D46562F06CB}"/>
              </a:ext>
            </a:extLst>
          </p:cNvPr>
          <p:cNvSpPr/>
          <p:nvPr/>
        </p:nvSpPr>
        <p:spPr>
          <a:xfrm>
            <a:off x="7235815" y="5004272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363" y="7802"/>
                </a:lnTo>
                <a:lnTo>
                  <a:pt x="62544" y="29504"/>
                </a:lnTo>
                <a:lnTo>
                  <a:pt x="29504" y="62544"/>
                </a:lnTo>
                <a:lnTo>
                  <a:pt x="7802" y="104363"/>
                </a:lnTo>
                <a:lnTo>
                  <a:pt x="0" y="152400"/>
                </a:lnTo>
                <a:lnTo>
                  <a:pt x="7802" y="200436"/>
                </a:lnTo>
                <a:lnTo>
                  <a:pt x="29504" y="242255"/>
                </a:lnTo>
                <a:lnTo>
                  <a:pt x="62544" y="275295"/>
                </a:lnTo>
                <a:lnTo>
                  <a:pt x="104363" y="296997"/>
                </a:lnTo>
                <a:lnTo>
                  <a:pt x="152400" y="304800"/>
                </a:lnTo>
                <a:lnTo>
                  <a:pt x="200436" y="296997"/>
                </a:lnTo>
                <a:lnTo>
                  <a:pt x="242255" y="275295"/>
                </a:lnTo>
                <a:lnTo>
                  <a:pt x="275295" y="242255"/>
                </a:lnTo>
                <a:lnTo>
                  <a:pt x="296997" y="200436"/>
                </a:lnTo>
                <a:lnTo>
                  <a:pt x="304800" y="152400"/>
                </a:lnTo>
                <a:lnTo>
                  <a:pt x="296997" y="104363"/>
                </a:lnTo>
                <a:lnTo>
                  <a:pt x="275295" y="62544"/>
                </a:lnTo>
                <a:lnTo>
                  <a:pt x="242255" y="29504"/>
                </a:lnTo>
                <a:lnTo>
                  <a:pt x="200436" y="7802"/>
                </a:lnTo>
                <a:lnTo>
                  <a:pt x="15240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17">
            <a:extLst>
              <a:ext uri="{FF2B5EF4-FFF2-40B4-BE49-F238E27FC236}">
                <a16:creationId xmlns:a16="http://schemas.microsoft.com/office/drawing/2014/main" id="{5CD3175A-3F61-43CB-A2DA-259934ED5ADA}"/>
              </a:ext>
            </a:extLst>
          </p:cNvPr>
          <p:cNvSpPr txBox="1"/>
          <p:nvPr/>
        </p:nvSpPr>
        <p:spPr>
          <a:xfrm>
            <a:off x="1375353" y="2064758"/>
            <a:ext cx="5041265" cy="742511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1588770" algn="l"/>
                <a:tab pos="3272790" algn="l"/>
              </a:tabLst>
            </a:pPr>
            <a:r>
              <a:rPr sz="1700" b="1" spc="-35" dirty="0">
                <a:latin typeface="楷体_GB2312" panose="02010609030101010101" pitchFamily="49" charset="-122"/>
                <a:ea typeface="楷体_GB2312" panose="02010609030101010101" pitchFamily="49" charset="-122"/>
                <a:cs typeface="宋体"/>
              </a:rPr>
              <a:t>课程</a:t>
            </a:r>
            <a:r>
              <a:rPr sz="1700" b="1" spc="-20" dirty="0">
                <a:latin typeface="楷体_GB2312" panose="02010609030101010101" pitchFamily="49" charset="-122"/>
                <a:ea typeface="楷体_GB2312" panose="02010609030101010101" pitchFamily="49" charset="-122"/>
                <a:cs typeface="宋体"/>
              </a:rPr>
              <a:t>号	</a:t>
            </a:r>
            <a:r>
              <a:rPr sz="1700" b="1" spc="-35" dirty="0">
                <a:latin typeface="楷体_GB2312" panose="02010609030101010101" pitchFamily="49" charset="-122"/>
                <a:ea typeface="楷体_GB2312" panose="02010609030101010101" pitchFamily="49" charset="-122"/>
                <a:cs typeface="宋体"/>
              </a:rPr>
              <a:t>课程名</a:t>
            </a:r>
            <a:r>
              <a:rPr sz="1700" b="1" spc="-20" dirty="0">
                <a:latin typeface="楷体_GB2312" panose="02010609030101010101" pitchFamily="49" charset="-122"/>
                <a:ea typeface="楷体_GB2312" panose="02010609030101010101" pitchFamily="49" charset="-122"/>
                <a:cs typeface="宋体"/>
              </a:rPr>
              <a:t>称	</a:t>
            </a:r>
            <a:r>
              <a:rPr sz="1700" b="1" spc="-35" dirty="0">
                <a:latin typeface="楷体_GB2312" panose="02010609030101010101" pitchFamily="49" charset="-122"/>
                <a:ea typeface="楷体_GB2312" panose="02010609030101010101" pitchFamily="49" charset="-122"/>
                <a:cs typeface="宋体"/>
              </a:rPr>
              <a:t>预修课程</a:t>
            </a:r>
            <a:endParaRPr sz="1700" dirty="0">
              <a:latin typeface="楷体_GB2312" panose="02010609030101010101" pitchFamily="49" charset="-122"/>
              <a:ea typeface="楷体_GB2312" panose="02010609030101010101" pitchFamily="49" charset="-122"/>
              <a:cs typeface="宋体"/>
            </a:endParaRPr>
          </a:p>
          <a:p>
            <a:pPr>
              <a:lnSpc>
                <a:spcPct val="100000"/>
              </a:lnSpc>
            </a:pPr>
            <a:endParaRPr sz="1700" dirty="0">
              <a:latin typeface="楷体_GB2312" panose="02010609030101010101" pitchFamily="49" charset="-122"/>
              <a:ea typeface="楷体_GB2312" panose="02010609030101010101" pitchFamily="49" charset="-122"/>
              <a:cs typeface="Times New Roman"/>
            </a:endParaRPr>
          </a:p>
          <a:p>
            <a:pPr>
              <a:lnSpc>
                <a:spcPct val="100000"/>
              </a:lnSpc>
            </a:pPr>
            <a:endParaRPr sz="1350" dirty="0">
              <a:latin typeface="楷体_GB2312" panose="02010609030101010101" pitchFamily="49" charset="-122"/>
              <a:ea typeface="楷体_GB2312" panose="02010609030101010101" pitchFamily="49" charset="-122"/>
              <a:cs typeface="Times New Roman"/>
            </a:endParaRPr>
          </a:p>
        </p:txBody>
      </p:sp>
      <p:sp>
        <p:nvSpPr>
          <p:cNvPr id="26" name="object 18">
            <a:extLst>
              <a:ext uri="{FF2B5EF4-FFF2-40B4-BE49-F238E27FC236}">
                <a16:creationId xmlns:a16="http://schemas.microsoft.com/office/drawing/2014/main" id="{8BEADF26-1C0F-4E85-91C7-73FBC9EF48ED}"/>
              </a:ext>
            </a:extLst>
          </p:cNvPr>
          <p:cNvSpPr/>
          <p:nvPr/>
        </p:nvSpPr>
        <p:spPr>
          <a:xfrm>
            <a:off x="7846406" y="5010208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363" y="7802"/>
                </a:lnTo>
                <a:lnTo>
                  <a:pt x="62544" y="29504"/>
                </a:lnTo>
                <a:lnTo>
                  <a:pt x="29504" y="62544"/>
                </a:lnTo>
                <a:lnTo>
                  <a:pt x="7802" y="104363"/>
                </a:lnTo>
                <a:lnTo>
                  <a:pt x="0" y="152400"/>
                </a:lnTo>
                <a:lnTo>
                  <a:pt x="7802" y="200436"/>
                </a:lnTo>
                <a:lnTo>
                  <a:pt x="29504" y="242255"/>
                </a:lnTo>
                <a:lnTo>
                  <a:pt x="62544" y="275295"/>
                </a:lnTo>
                <a:lnTo>
                  <a:pt x="104363" y="296997"/>
                </a:lnTo>
                <a:lnTo>
                  <a:pt x="152400" y="304800"/>
                </a:lnTo>
                <a:lnTo>
                  <a:pt x="200436" y="296997"/>
                </a:lnTo>
                <a:lnTo>
                  <a:pt x="242255" y="275295"/>
                </a:lnTo>
                <a:lnTo>
                  <a:pt x="275295" y="242255"/>
                </a:lnTo>
                <a:lnTo>
                  <a:pt x="296997" y="200436"/>
                </a:lnTo>
                <a:lnTo>
                  <a:pt x="304800" y="152400"/>
                </a:lnTo>
                <a:lnTo>
                  <a:pt x="296997" y="104363"/>
                </a:lnTo>
                <a:lnTo>
                  <a:pt x="275295" y="62544"/>
                </a:lnTo>
                <a:lnTo>
                  <a:pt x="242255" y="29504"/>
                </a:lnTo>
                <a:lnTo>
                  <a:pt x="200436" y="7802"/>
                </a:lnTo>
                <a:lnTo>
                  <a:pt x="15240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19">
            <a:extLst>
              <a:ext uri="{FF2B5EF4-FFF2-40B4-BE49-F238E27FC236}">
                <a16:creationId xmlns:a16="http://schemas.microsoft.com/office/drawing/2014/main" id="{F8F7384B-A949-454F-99F8-36300E6F27C1}"/>
              </a:ext>
            </a:extLst>
          </p:cNvPr>
          <p:cNvSpPr/>
          <p:nvPr/>
        </p:nvSpPr>
        <p:spPr>
          <a:xfrm>
            <a:off x="8422192" y="5010208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363" y="7802"/>
                </a:lnTo>
                <a:lnTo>
                  <a:pt x="62544" y="29504"/>
                </a:lnTo>
                <a:lnTo>
                  <a:pt x="29504" y="62544"/>
                </a:lnTo>
                <a:lnTo>
                  <a:pt x="7802" y="104363"/>
                </a:lnTo>
                <a:lnTo>
                  <a:pt x="0" y="152400"/>
                </a:lnTo>
                <a:lnTo>
                  <a:pt x="7802" y="200436"/>
                </a:lnTo>
                <a:lnTo>
                  <a:pt x="29504" y="242255"/>
                </a:lnTo>
                <a:lnTo>
                  <a:pt x="62544" y="275295"/>
                </a:lnTo>
                <a:lnTo>
                  <a:pt x="104363" y="296997"/>
                </a:lnTo>
                <a:lnTo>
                  <a:pt x="152400" y="304800"/>
                </a:lnTo>
                <a:lnTo>
                  <a:pt x="200436" y="296997"/>
                </a:lnTo>
                <a:lnTo>
                  <a:pt x="242255" y="275295"/>
                </a:lnTo>
                <a:lnTo>
                  <a:pt x="275295" y="242255"/>
                </a:lnTo>
                <a:lnTo>
                  <a:pt x="296997" y="200436"/>
                </a:lnTo>
                <a:lnTo>
                  <a:pt x="304800" y="152400"/>
                </a:lnTo>
                <a:lnTo>
                  <a:pt x="296997" y="104363"/>
                </a:lnTo>
                <a:lnTo>
                  <a:pt x="275295" y="62544"/>
                </a:lnTo>
                <a:lnTo>
                  <a:pt x="242255" y="29504"/>
                </a:lnTo>
                <a:lnTo>
                  <a:pt x="200436" y="7802"/>
                </a:lnTo>
                <a:lnTo>
                  <a:pt x="15240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0">
            <a:extLst>
              <a:ext uri="{FF2B5EF4-FFF2-40B4-BE49-F238E27FC236}">
                <a16:creationId xmlns:a16="http://schemas.microsoft.com/office/drawing/2014/main" id="{0A2D22DA-0AE6-468B-81FB-B7AED7DECC0F}"/>
              </a:ext>
            </a:extLst>
          </p:cNvPr>
          <p:cNvSpPr txBox="1"/>
          <p:nvPr/>
        </p:nvSpPr>
        <p:spPr>
          <a:xfrm>
            <a:off x="8457504" y="5024939"/>
            <a:ext cx="23876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 spc="-5" dirty="0">
                <a:latin typeface="Courier New"/>
                <a:cs typeface="Courier New"/>
              </a:rPr>
              <a:t>C8</a:t>
            </a:r>
            <a:endParaRPr sz="1400" dirty="0">
              <a:latin typeface="Courier New"/>
              <a:cs typeface="Courier New"/>
            </a:endParaRPr>
          </a:p>
        </p:txBody>
      </p:sp>
      <p:sp>
        <p:nvSpPr>
          <p:cNvPr id="29" name="object 21">
            <a:extLst>
              <a:ext uri="{FF2B5EF4-FFF2-40B4-BE49-F238E27FC236}">
                <a16:creationId xmlns:a16="http://schemas.microsoft.com/office/drawing/2014/main" id="{D6DC512C-A4BC-49F3-AEF8-D79F87C64DE9}"/>
              </a:ext>
            </a:extLst>
          </p:cNvPr>
          <p:cNvSpPr/>
          <p:nvPr/>
        </p:nvSpPr>
        <p:spPr>
          <a:xfrm>
            <a:off x="9029119" y="5049626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363" y="7802"/>
                </a:lnTo>
                <a:lnTo>
                  <a:pt x="62544" y="29504"/>
                </a:lnTo>
                <a:lnTo>
                  <a:pt x="29504" y="62544"/>
                </a:lnTo>
                <a:lnTo>
                  <a:pt x="7802" y="104363"/>
                </a:lnTo>
                <a:lnTo>
                  <a:pt x="0" y="152400"/>
                </a:lnTo>
                <a:lnTo>
                  <a:pt x="7802" y="200436"/>
                </a:lnTo>
                <a:lnTo>
                  <a:pt x="29504" y="242255"/>
                </a:lnTo>
                <a:lnTo>
                  <a:pt x="62544" y="275295"/>
                </a:lnTo>
                <a:lnTo>
                  <a:pt x="104363" y="296997"/>
                </a:lnTo>
                <a:lnTo>
                  <a:pt x="152400" y="304800"/>
                </a:lnTo>
                <a:lnTo>
                  <a:pt x="200436" y="296997"/>
                </a:lnTo>
                <a:lnTo>
                  <a:pt x="242255" y="275295"/>
                </a:lnTo>
                <a:lnTo>
                  <a:pt x="275295" y="242255"/>
                </a:lnTo>
                <a:lnTo>
                  <a:pt x="296997" y="200436"/>
                </a:lnTo>
                <a:lnTo>
                  <a:pt x="304800" y="152400"/>
                </a:lnTo>
                <a:lnTo>
                  <a:pt x="296997" y="104363"/>
                </a:lnTo>
                <a:lnTo>
                  <a:pt x="275295" y="62544"/>
                </a:lnTo>
                <a:lnTo>
                  <a:pt x="242255" y="29504"/>
                </a:lnTo>
                <a:lnTo>
                  <a:pt x="200436" y="7802"/>
                </a:lnTo>
                <a:lnTo>
                  <a:pt x="15240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22">
            <a:extLst>
              <a:ext uri="{FF2B5EF4-FFF2-40B4-BE49-F238E27FC236}">
                <a16:creationId xmlns:a16="http://schemas.microsoft.com/office/drawing/2014/main" id="{6B2F09F5-E283-467E-84B6-33177D81C199}"/>
              </a:ext>
            </a:extLst>
          </p:cNvPr>
          <p:cNvSpPr txBox="1"/>
          <p:nvPr/>
        </p:nvSpPr>
        <p:spPr>
          <a:xfrm>
            <a:off x="9064431" y="5064357"/>
            <a:ext cx="23876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 spc="-5" dirty="0">
                <a:latin typeface="Courier New"/>
                <a:cs typeface="Courier New"/>
              </a:rPr>
              <a:t>C4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31" name="object 23">
            <a:extLst>
              <a:ext uri="{FF2B5EF4-FFF2-40B4-BE49-F238E27FC236}">
                <a16:creationId xmlns:a16="http://schemas.microsoft.com/office/drawing/2014/main" id="{3BB311ED-8C6B-4C79-9ABA-8AE2828608E2}"/>
              </a:ext>
            </a:extLst>
          </p:cNvPr>
          <p:cNvSpPr/>
          <p:nvPr/>
        </p:nvSpPr>
        <p:spPr>
          <a:xfrm>
            <a:off x="7193681" y="5518212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363" y="7802"/>
                </a:lnTo>
                <a:lnTo>
                  <a:pt x="62544" y="29504"/>
                </a:lnTo>
                <a:lnTo>
                  <a:pt x="29504" y="62544"/>
                </a:lnTo>
                <a:lnTo>
                  <a:pt x="7802" y="104363"/>
                </a:lnTo>
                <a:lnTo>
                  <a:pt x="0" y="152400"/>
                </a:lnTo>
                <a:lnTo>
                  <a:pt x="7802" y="200436"/>
                </a:lnTo>
                <a:lnTo>
                  <a:pt x="29504" y="242255"/>
                </a:lnTo>
                <a:lnTo>
                  <a:pt x="62544" y="275295"/>
                </a:lnTo>
                <a:lnTo>
                  <a:pt x="104363" y="296997"/>
                </a:lnTo>
                <a:lnTo>
                  <a:pt x="152400" y="304800"/>
                </a:lnTo>
                <a:lnTo>
                  <a:pt x="200436" y="296997"/>
                </a:lnTo>
                <a:lnTo>
                  <a:pt x="242255" y="275295"/>
                </a:lnTo>
                <a:lnTo>
                  <a:pt x="275295" y="242255"/>
                </a:lnTo>
                <a:lnTo>
                  <a:pt x="296997" y="200436"/>
                </a:lnTo>
                <a:lnTo>
                  <a:pt x="304800" y="152400"/>
                </a:lnTo>
                <a:lnTo>
                  <a:pt x="296997" y="104363"/>
                </a:lnTo>
                <a:lnTo>
                  <a:pt x="275295" y="62544"/>
                </a:lnTo>
                <a:lnTo>
                  <a:pt x="242255" y="29504"/>
                </a:lnTo>
                <a:lnTo>
                  <a:pt x="200436" y="7802"/>
                </a:lnTo>
                <a:lnTo>
                  <a:pt x="15240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24">
            <a:extLst>
              <a:ext uri="{FF2B5EF4-FFF2-40B4-BE49-F238E27FC236}">
                <a16:creationId xmlns:a16="http://schemas.microsoft.com/office/drawing/2014/main" id="{BF763192-50E9-4807-B19B-732332719BB0}"/>
              </a:ext>
            </a:extLst>
          </p:cNvPr>
          <p:cNvSpPr txBox="1"/>
          <p:nvPr/>
        </p:nvSpPr>
        <p:spPr>
          <a:xfrm>
            <a:off x="7228993" y="5532944"/>
            <a:ext cx="23876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 spc="-5" dirty="0">
                <a:latin typeface="Courier New"/>
                <a:cs typeface="Courier New"/>
              </a:rPr>
              <a:t>C3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35" name="object 27">
            <a:extLst>
              <a:ext uri="{FF2B5EF4-FFF2-40B4-BE49-F238E27FC236}">
                <a16:creationId xmlns:a16="http://schemas.microsoft.com/office/drawing/2014/main" id="{C6C5F8F9-BDBD-4331-AE5B-0D25AF77B336}"/>
              </a:ext>
            </a:extLst>
          </p:cNvPr>
          <p:cNvSpPr/>
          <p:nvPr/>
        </p:nvSpPr>
        <p:spPr>
          <a:xfrm>
            <a:off x="7826086" y="5547543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363" y="7802"/>
                </a:lnTo>
                <a:lnTo>
                  <a:pt x="62544" y="29504"/>
                </a:lnTo>
                <a:lnTo>
                  <a:pt x="29504" y="62544"/>
                </a:lnTo>
                <a:lnTo>
                  <a:pt x="7802" y="104363"/>
                </a:lnTo>
                <a:lnTo>
                  <a:pt x="0" y="152400"/>
                </a:lnTo>
                <a:lnTo>
                  <a:pt x="7802" y="200436"/>
                </a:lnTo>
                <a:lnTo>
                  <a:pt x="29504" y="242255"/>
                </a:lnTo>
                <a:lnTo>
                  <a:pt x="62544" y="275295"/>
                </a:lnTo>
                <a:lnTo>
                  <a:pt x="104363" y="296997"/>
                </a:lnTo>
                <a:lnTo>
                  <a:pt x="152400" y="304800"/>
                </a:lnTo>
                <a:lnTo>
                  <a:pt x="200436" y="296997"/>
                </a:lnTo>
                <a:lnTo>
                  <a:pt x="242255" y="275295"/>
                </a:lnTo>
                <a:lnTo>
                  <a:pt x="275295" y="242255"/>
                </a:lnTo>
                <a:lnTo>
                  <a:pt x="296997" y="200436"/>
                </a:lnTo>
                <a:lnTo>
                  <a:pt x="304800" y="152400"/>
                </a:lnTo>
                <a:lnTo>
                  <a:pt x="296997" y="104363"/>
                </a:lnTo>
                <a:lnTo>
                  <a:pt x="275295" y="62544"/>
                </a:lnTo>
                <a:lnTo>
                  <a:pt x="242255" y="29504"/>
                </a:lnTo>
                <a:lnTo>
                  <a:pt x="200436" y="7802"/>
                </a:lnTo>
                <a:lnTo>
                  <a:pt x="15240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28">
            <a:extLst>
              <a:ext uri="{FF2B5EF4-FFF2-40B4-BE49-F238E27FC236}">
                <a16:creationId xmlns:a16="http://schemas.microsoft.com/office/drawing/2014/main" id="{D5A333C7-420B-43DC-9B10-5CDFBCB9AA58}"/>
              </a:ext>
            </a:extLst>
          </p:cNvPr>
          <p:cNvSpPr txBox="1"/>
          <p:nvPr/>
        </p:nvSpPr>
        <p:spPr>
          <a:xfrm>
            <a:off x="7908389" y="5060623"/>
            <a:ext cx="390646" cy="243656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sz="1400" b="1" spc="-5" dirty="0">
                <a:latin typeface="Courier New"/>
                <a:cs typeface="Courier New"/>
              </a:rPr>
              <a:t>C2</a:t>
            </a:r>
            <a:endParaRPr sz="1400" dirty="0">
              <a:latin typeface="Courier New"/>
              <a:cs typeface="Courier New"/>
            </a:endParaRPr>
          </a:p>
        </p:txBody>
      </p:sp>
      <p:sp>
        <p:nvSpPr>
          <p:cNvPr id="38" name="object 30">
            <a:extLst>
              <a:ext uri="{FF2B5EF4-FFF2-40B4-BE49-F238E27FC236}">
                <a16:creationId xmlns:a16="http://schemas.microsoft.com/office/drawing/2014/main" id="{84936606-734B-40E6-82DA-F34EEBF24B94}"/>
              </a:ext>
            </a:extLst>
          </p:cNvPr>
          <p:cNvSpPr/>
          <p:nvPr/>
        </p:nvSpPr>
        <p:spPr>
          <a:xfrm>
            <a:off x="8604838" y="2651206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363" y="7802"/>
                </a:lnTo>
                <a:lnTo>
                  <a:pt x="62544" y="29504"/>
                </a:lnTo>
                <a:lnTo>
                  <a:pt x="29504" y="62544"/>
                </a:lnTo>
                <a:lnTo>
                  <a:pt x="7802" y="104363"/>
                </a:lnTo>
                <a:lnTo>
                  <a:pt x="0" y="152400"/>
                </a:lnTo>
                <a:lnTo>
                  <a:pt x="7802" y="200436"/>
                </a:lnTo>
                <a:lnTo>
                  <a:pt x="29504" y="242255"/>
                </a:lnTo>
                <a:lnTo>
                  <a:pt x="62544" y="275295"/>
                </a:lnTo>
                <a:lnTo>
                  <a:pt x="104363" y="296997"/>
                </a:lnTo>
                <a:lnTo>
                  <a:pt x="152400" y="304800"/>
                </a:lnTo>
                <a:lnTo>
                  <a:pt x="200436" y="296997"/>
                </a:lnTo>
                <a:lnTo>
                  <a:pt x="242255" y="275295"/>
                </a:lnTo>
                <a:lnTo>
                  <a:pt x="275295" y="242255"/>
                </a:lnTo>
                <a:lnTo>
                  <a:pt x="296997" y="200436"/>
                </a:lnTo>
                <a:lnTo>
                  <a:pt x="304800" y="152400"/>
                </a:lnTo>
                <a:lnTo>
                  <a:pt x="296997" y="104363"/>
                </a:lnTo>
                <a:lnTo>
                  <a:pt x="275295" y="62544"/>
                </a:lnTo>
                <a:lnTo>
                  <a:pt x="242255" y="29504"/>
                </a:lnTo>
                <a:lnTo>
                  <a:pt x="200436" y="7802"/>
                </a:lnTo>
                <a:lnTo>
                  <a:pt x="15240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1">
            <a:extLst>
              <a:ext uri="{FF2B5EF4-FFF2-40B4-BE49-F238E27FC236}">
                <a16:creationId xmlns:a16="http://schemas.microsoft.com/office/drawing/2014/main" id="{C4370671-9CEA-4042-93E5-97A5DD90B05F}"/>
              </a:ext>
            </a:extLst>
          </p:cNvPr>
          <p:cNvSpPr txBox="1"/>
          <p:nvPr/>
        </p:nvSpPr>
        <p:spPr>
          <a:xfrm>
            <a:off x="8640150" y="2665938"/>
            <a:ext cx="23876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 spc="-5" dirty="0">
                <a:latin typeface="Courier New"/>
                <a:cs typeface="Courier New"/>
              </a:rPr>
              <a:t>C7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41" name="object 33">
            <a:extLst>
              <a:ext uri="{FF2B5EF4-FFF2-40B4-BE49-F238E27FC236}">
                <a16:creationId xmlns:a16="http://schemas.microsoft.com/office/drawing/2014/main" id="{496DACA9-EB35-4B11-8B6B-1811CE2176E2}"/>
              </a:ext>
            </a:extLst>
          </p:cNvPr>
          <p:cNvSpPr/>
          <p:nvPr/>
        </p:nvSpPr>
        <p:spPr>
          <a:xfrm>
            <a:off x="9302479" y="2651798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363" y="7802"/>
                </a:lnTo>
                <a:lnTo>
                  <a:pt x="62544" y="29504"/>
                </a:lnTo>
                <a:lnTo>
                  <a:pt x="29504" y="62544"/>
                </a:lnTo>
                <a:lnTo>
                  <a:pt x="7802" y="104363"/>
                </a:lnTo>
                <a:lnTo>
                  <a:pt x="0" y="152400"/>
                </a:lnTo>
                <a:lnTo>
                  <a:pt x="7802" y="200436"/>
                </a:lnTo>
                <a:lnTo>
                  <a:pt x="29504" y="242255"/>
                </a:lnTo>
                <a:lnTo>
                  <a:pt x="62544" y="275295"/>
                </a:lnTo>
                <a:lnTo>
                  <a:pt x="104363" y="296997"/>
                </a:lnTo>
                <a:lnTo>
                  <a:pt x="152400" y="304800"/>
                </a:lnTo>
                <a:lnTo>
                  <a:pt x="200436" y="296997"/>
                </a:lnTo>
                <a:lnTo>
                  <a:pt x="242255" y="275295"/>
                </a:lnTo>
                <a:lnTo>
                  <a:pt x="275295" y="242255"/>
                </a:lnTo>
                <a:lnTo>
                  <a:pt x="296997" y="200436"/>
                </a:lnTo>
                <a:lnTo>
                  <a:pt x="304800" y="152400"/>
                </a:lnTo>
                <a:lnTo>
                  <a:pt x="296997" y="104363"/>
                </a:lnTo>
                <a:lnTo>
                  <a:pt x="275295" y="62544"/>
                </a:lnTo>
                <a:lnTo>
                  <a:pt x="242255" y="29504"/>
                </a:lnTo>
                <a:lnTo>
                  <a:pt x="200436" y="7802"/>
                </a:lnTo>
                <a:lnTo>
                  <a:pt x="15240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34">
            <a:extLst>
              <a:ext uri="{FF2B5EF4-FFF2-40B4-BE49-F238E27FC236}">
                <a16:creationId xmlns:a16="http://schemas.microsoft.com/office/drawing/2014/main" id="{F590EBCD-E271-41EB-A080-E042B05FF850}"/>
              </a:ext>
            </a:extLst>
          </p:cNvPr>
          <p:cNvSpPr txBox="1"/>
          <p:nvPr/>
        </p:nvSpPr>
        <p:spPr>
          <a:xfrm>
            <a:off x="9283689" y="2666530"/>
            <a:ext cx="34544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 spc="-5" dirty="0">
                <a:latin typeface="Courier New"/>
                <a:cs typeface="Courier New"/>
              </a:rPr>
              <a:t>C12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43" name="object 35">
            <a:extLst>
              <a:ext uri="{FF2B5EF4-FFF2-40B4-BE49-F238E27FC236}">
                <a16:creationId xmlns:a16="http://schemas.microsoft.com/office/drawing/2014/main" id="{75BDAF77-12DF-41DE-B6A2-A91620F6C79A}"/>
              </a:ext>
            </a:extLst>
          </p:cNvPr>
          <p:cNvSpPr/>
          <p:nvPr/>
        </p:nvSpPr>
        <p:spPr>
          <a:xfrm>
            <a:off x="8916907" y="2766098"/>
            <a:ext cx="386080" cy="76200"/>
          </a:xfrm>
          <a:custGeom>
            <a:avLst/>
            <a:gdLst/>
            <a:ahLst/>
            <a:cxnLst/>
            <a:rect l="l" t="t" r="r" b="b"/>
            <a:pathLst>
              <a:path w="386079" h="76200">
                <a:moveTo>
                  <a:pt x="326898" y="38099"/>
                </a:moveTo>
                <a:lnTo>
                  <a:pt x="325374" y="35051"/>
                </a:lnTo>
                <a:lnTo>
                  <a:pt x="322326" y="33527"/>
                </a:lnTo>
                <a:lnTo>
                  <a:pt x="4572" y="33527"/>
                </a:lnTo>
                <a:lnTo>
                  <a:pt x="1524" y="35051"/>
                </a:lnTo>
                <a:lnTo>
                  <a:pt x="0" y="38099"/>
                </a:lnTo>
                <a:lnTo>
                  <a:pt x="1524" y="41147"/>
                </a:lnTo>
                <a:lnTo>
                  <a:pt x="4572" y="42671"/>
                </a:lnTo>
                <a:lnTo>
                  <a:pt x="322326" y="42671"/>
                </a:lnTo>
                <a:lnTo>
                  <a:pt x="325374" y="41147"/>
                </a:lnTo>
                <a:lnTo>
                  <a:pt x="326898" y="38099"/>
                </a:lnTo>
                <a:close/>
              </a:path>
              <a:path w="386079" h="76200">
                <a:moveTo>
                  <a:pt x="385572" y="38099"/>
                </a:moveTo>
                <a:lnTo>
                  <a:pt x="309372" y="0"/>
                </a:lnTo>
                <a:lnTo>
                  <a:pt x="309372" y="33527"/>
                </a:lnTo>
                <a:lnTo>
                  <a:pt x="322326" y="33527"/>
                </a:lnTo>
                <a:lnTo>
                  <a:pt x="325374" y="35051"/>
                </a:lnTo>
                <a:lnTo>
                  <a:pt x="326898" y="38099"/>
                </a:lnTo>
                <a:lnTo>
                  <a:pt x="326898" y="67436"/>
                </a:lnTo>
                <a:lnTo>
                  <a:pt x="385572" y="38099"/>
                </a:lnTo>
                <a:close/>
              </a:path>
              <a:path w="386079" h="76200">
                <a:moveTo>
                  <a:pt x="326898" y="67436"/>
                </a:moveTo>
                <a:lnTo>
                  <a:pt x="326898" y="38099"/>
                </a:lnTo>
                <a:lnTo>
                  <a:pt x="325374" y="41147"/>
                </a:lnTo>
                <a:lnTo>
                  <a:pt x="322326" y="42671"/>
                </a:lnTo>
                <a:lnTo>
                  <a:pt x="309372" y="42671"/>
                </a:lnTo>
                <a:lnTo>
                  <a:pt x="309372" y="76199"/>
                </a:lnTo>
                <a:lnTo>
                  <a:pt x="326898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36">
            <a:extLst>
              <a:ext uri="{FF2B5EF4-FFF2-40B4-BE49-F238E27FC236}">
                <a16:creationId xmlns:a16="http://schemas.microsoft.com/office/drawing/2014/main" id="{1C1D6F01-5848-4638-AC6F-7874A3D9EA72}"/>
              </a:ext>
            </a:extLst>
          </p:cNvPr>
          <p:cNvSpPr/>
          <p:nvPr/>
        </p:nvSpPr>
        <p:spPr>
          <a:xfrm>
            <a:off x="9738801" y="3282903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363" y="7802"/>
                </a:lnTo>
                <a:lnTo>
                  <a:pt x="62544" y="29504"/>
                </a:lnTo>
                <a:lnTo>
                  <a:pt x="29504" y="62544"/>
                </a:lnTo>
                <a:lnTo>
                  <a:pt x="7802" y="104363"/>
                </a:lnTo>
                <a:lnTo>
                  <a:pt x="0" y="152400"/>
                </a:lnTo>
                <a:lnTo>
                  <a:pt x="7802" y="200436"/>
                </a:lnTo>
                <a:lnTo>
                  <a:pt x="29504" y="242255"/>
                </a:lnTo>
                <a:lnTo>
                  <a:pt x="62544" y="275295"/>
                </a:lnTo>
                <a:lnTo>
                  <a:pt x="104363" y="296997"/>
                </a:lnTo>
                <a:lnTo>
                  <a:pt x="152400" y="304800"/>
                </a:lnTo>
                <a:lnTo>
                  <a:pt x="200436" y="296997"/>
                </a:lnTo>
                <a:lnTo>
                  <a:pt x="242255" y="275295"/>
                </a:lnTo>
                <a:lnTo>
                  <a:pt x="275295" y="242255"/>
                </a:lnTo>
                <a:lnTo>
                  <a:pt x="296997" y="200436"/>
                </a:lnTo>
                <a:lnTo>
                  <a:pt x="304800" y="152400"/>
                </a:lnTo>
                <a:lnTo>
                  <a:pt x="296997" y="104363"/>
                </a:lnTo>
                <a:lnTo>
                  <a:pt x="275295" y="62544"/>
                </a:lnTo>
                <a:lnTo>
                  <a:pt x="242255" y="29504"/>
                </a:lnTo>
                <a:lnTo>
                  <a:pt x="200436" y="7802"/>
                </a:lnTo>
                <a:lnTo>
                  <a:pt x="15240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37">
            <a:extLst>
              <a:ext uri="{FF2B5EF4-FFF2-40B4-BE49-F238E27FC236}">
                <a16:creationId xmlns:a16="http://schemas.microsoft.com/office/drawing/2014/main" id="{4CE2C7E4-29E1-41EB-A83E-76F9A5872E30}"/>
              </a:ext>
            </a:extLst>
          </p:cNvPr>
          <p:cNvSpPr txBox="1"/>
          <p:nvPr/>
        </p:nvSpPr>
        <p:spPr>
          <a:xfrm>
            <a:off x="9720011" y="3297635"/>
            <a:ext cx="34544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 spc="-5" dirty="0">
                <a:latin typeface="Courier New"/>
                <a:cs typeface="Courier New"/>
              </a:rPr>
              <a:t>C14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46" name="object 38">
            <a:extLst>
              <a:ext uri="{FF2B5EF4-FFF2-40B4-BE49-F238E27FC236}">
                <a16:creationId xmlns:a16="http://schemas.microsoft.com/office/drawing/2014/main" id="{28A2C031-C970-4A60-B904-8C64AA0A8EBC}"/>
              </a:ext>
            </a:extLst>
          </p:cNvPr>
          <p:cNvSpPr/>
          <p:nvPr/>
        </p:nvSpPr>
        <p:spPr>
          <a:xfrm>
            <a:off x="9353229" y="3397203"/>
            <a:ext cx="386080" cy="76200"/>
          </a:xfrm>
          <a:custGeom>
            <a:avLst/>
            <a:gdLst/>
            <a:ahLst/>
            <a:cxnLst/>
            <a:rect l="l" t="t" r="r" b="b"/>
            <a:pathLst>
              <a:path w="386079" h="76200">
                <a:moveTo>
                  <a:pt x="326898" y="38099"/>
                </a:moveTo>
                <a:lnTo>
                  <a:pt x="325374" y="35051"/>
                </a:lnTo>
                <a:lnTo>
                  <a:pt x="322326" y="33527"/>
                </a:lnTo>
                <a:lnTo>
                  <a:pt x="4572" y="33527"/>
                </a:lnTo>
                <a:lnTo>
                  <a:pt x="1524" y="35051"/>
                </a:lnTo>
                <a:lnTo>
                  <a:pt x="0" y="38099"/>
                </a:lnTo>
                <a:lnTo>
                  <a:pt x="1524" y="41147"/>
                </a:lnTo>
                <a:lnTo>
                  <a:pt x="4572" y="42671"/>
                </a:lnTo>
                <a:lnTo>
                  <a:pt x="322326" y="42671"/>
                </a:lnTo>
                <a:lnTo>
                  <a:pt x="325374" y="41147"/>
                </a:lnTo>
                <a:lnTo>
                  <a:pt x="326898" y="38099"/>
                </a:lnTo>
                <a:close/>
              </a:path>
              <a:path w="386079" h="76200">
                <a:moveTo>
                  <a:pt x="385572" y="38099"/>
                </a:moveTo>
                <a:lnTo>
                  <a:pt x="309372" y="0"/>
                </a:lnTo>
                <a:lnTo>
                  <a:pt x="309372" y="33527"/>
                </a:lnTo>
                <a:lnTo>
                  <a:pt x="322326" y="33527"/>
                </a:lnTo>
                <a:lnTo>
                  <a:pt x="325374" y="35051"/>
                </a:lnTo>
                <a:lnTo>
                  <a:pt x="326898" y="38099"/>
                </a:lnTo>
                <a:lnTo>
                  <a:pt x="326898" y="67436"/>
                </a:lnTo>
                <a:lnTo>
                  <a:pt x="385572" y="38099"/>
                </a:lnTo>
                <a:close/>
              </a:path>
              <a:path w="386079" h="76200">
                <a:moveTo>
                  <a:pt x="326898" y="67436"/>
                </a:moveTo>
                <a:lnTo>
                  <a:pt x="326898" y="38099"/>
                </a:lnTo>
                <a:lnTo>
                  <a:pt x="325374" y="41147"/>
                </a:lnTo>
                <a:lnTo>
                  <a:pt x="322326" y="42671"/>
                </a:lnTo>
                <a:lnTo>
                  <a:pt x="309372" y="42671"/>
                </a:lnTo>
                <a:lnTo>
                  <a:pt x="309372" y="76199"/>
                </a:lnTo>
                <a:lnTo>
                  <a:pt x="326898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39">
            <a:extLst>
              <a:ext uri="{FF2B5EF4-FFF2-40B4-BE49-F238E27FC236}">
                <a16:creationId xmlns:a16="http://schemas.microsoft.com/office/drawing/2014/main" id="{D5E06EF3-0C50-4A17-8879-BB8CD56BB4B0}"/>
              </a:ext>
            </a:extLst>
          </p:cNvPr>
          <p:cNvSpPr/>
          <p:nvPr/>
        </p:nvSpPr>
        <p:spPr>
          <a:xfrm>
            <a:off x="8457629" y="5520657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363" y="7802"/>
                </a:lnTo>
                <a:lnTo>
                  <a:pt x="62544" y="29504"/>
                </a:lnTo>
                <a:lnTo>
                  <a:pt x="29504" y="62544"/>
                </a:lnTo>
                <a:lnTo>
                  <a:pt x="7802" y="104363"/>
                </a:lnTo>
                <a:lnTo>
                  <a:pt x="0" y="152400"/>
                </a:lnTo>
                <a:lnTo>
                  <a:pt x="7802" y="200436"/>
                </a:lnTo>
                <a:lnTo>
                  <a:pt x="29504" y="242255"/>
                </a:lnTo>
                <a:lnTo>
                  <a:pt x="62544" y="275295"/>
                </a:lnTo>
                <a:lnTo>
                  <a:pt x="104363" y="296997"/>
                </a:lnTo>
                <a:lnTo>
                  <a:pt x="152400" y="304800"/>
                </a:lnTo>
                <a:lnTo>
                  <a:pt x="200436" y="296997"/>
                </a:lnTo>
                <a:lnTo>
                  <a:pt x="242255" y="275295"/>
                </a:lnTo>
                <a:lnTo>
                  <a:pt x="275295" y="242255"/>
                </a:lnTo>
                <a:lnTo>
                  <a:pt x="296997" y="200436"/>
                </a:lnTo>
                <a:lnTo>
                  <a:pt x="304800" y="152400"/>
                </a:lnTo>
                <a:lnTo>
                  <a:pt x="296997" y="104363"/>
                </a:lnTo>
                <a:lnTo>
                  <a:pt x="275295" y="62544"/>
                </a:lnTo>
                <a:lnTo>
                  <a:pt x="242255" y="29504"/>
                </a:lnTo>
                <a:lnTo>
                  <a:pt x="200436" y="7802"/>
                </a:lnTo>
                <a:lnTo>
                  <a:pt x="15240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0">
            <a:extLst>
              <a:ext uri="{FF2B5EF4-FFF2-40B4-BE49-F238E27FC236}">
                <a16:creationId xmlns:a16="http://schemas.microsoft.com/office/drawing/2014/main" id="{7DEA2E3B-7D8F-4FAC-A380-EA63A42EAEE0}"/>
              </a:ext>
            </a:extLst>
          </p:cNvPr>
          <p:cNvSpPr txBox="1"/>
          <p:nvPr/>
        </p:nvSpPr>
        <p:spPr>
          <a:xfrm>
            <a:off x="8492941" y="5535388"/>
            <a:ext cx="23876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 spc="-5" dirty="0">
                <a:latin typeface="Courier New"/>
                <a:cs typeface="Courier New"/>
              </a:rPr>
              <a:t>C9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50" name="object 42">
            <a:extLst>
              <a:ext uri="{FF2B5EF4-FFF2-40B4-BE49-F238E27FC236}">
                <a16:creationId xmlns:a16="http://schemas.microsoft.com/office/drawing/2014/main" id="{72C103BA-26F0-4E80-9E5E-CED3033D14F0}"/>
              </a:ext>
            </a:extLst>
          </p:cNvPr>
          <p:cNvSpPr/>
          <p:nvPr/>
        </p:nvSpPr>
        <p:spPr>
          <a:xfrm>
            <a:off x="9029119" y="3246359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363" y="7802"/>
                </a:lnTo>
                <a:lnTo>
                  <a:pt x="62544" y="29504"/>
                </a:lnTo>
                <a:lnTo>
                  <a:pt x="29504" y="62544"/>
                </a:lnTo>
                <a:lnTo>
                  <a:pt x="7802" y="104363"/>
                </a:lnTo>
                <a:lnTo>
                  <a:pt x="0" y="152400"/>
                </a:lnTo>
                <a:lnTo>
                  <a:pt x="7802" y="200436"/>
                </a:lnTo>
                <a:lnTo>
                  <a:pt x="29504" y="242255"/>
                </a:lnTo>
                <a:lnTo>
                  <a:pt x="62544" y="275295"/>
                </a:lnTo>
                <a:lnTo>
                  <a:pt x="104363" y="296997"/>
                </a:lnTo>
                <a:lnTo>
                  <a:pt x="152400" y="304800"/>
                </a:lnTo>
                <a:lnTo>
                  <a:pt x="200436" y="296997"/>
                </a:lnTo>
                <a:lnTo>
                  <a:pt x="242255" y="275295"/>
                </a:lnTo>
                <a:lnTo>
                  <a:pt x="275295" y="242255"/>
                </a:lnTo>
                <a:lnTo>
                  <a:pt x="296997" y="200436"/>
                </a:lnTo>
                <a:lnTo>
                  <a:pt x="304800" y="152400"/>
                </a:lnTo>
                <a:lnTo>
                  <a:pt x="296997" y="104363"/>
                </a:lnTo>
                <a:lnTo>
                  <a:pt x="275295" y="62544"/>
                </a:lnTo>
                <a:lnTo>
                  <a:pt x="242255" y="29504"/>
                </a:lnTo>
                <a:lnTo>
                  <a:pt x="200436" y="7802"/>
                </a:lnTo>
                <a:lnTo>
                  <a:pt x="15240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43">
            <a:extLst>
              <a:ext uri="{FF2B5EF4-FFF2-40B4-BE49-F238E27FC236}">
                <a16:creationId xmlns:a16="http://schemas.microsoft.com/office/drawing/2014/main" id="{6D6C8536-F22D-4B57-A73B-EFEA44F4E8EA}"/>
              </a:ext>
            </a:extLst>
          </p:cNvPr>
          <p:cNvSpPr txBox="1"/>
          <p:nvPr/>
        </p:nvSpPr>
        <p:spPr>
          <a:xfrm>
            <a:off x="9009809" y="3299382"/>
            <a:ext cx="34544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 spc="-5" dirty="0">
                <a:latin typeface="Courier New"/>
                <a:cs typeface="Courier New"/>
              </a:rPr>
              <a:t>C10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52" name="object 44">
            <a:extLst>
              <a:ext uri="{FF2B5EF4-FFF2-40B4-BE49-F238E27FC236}">
                <a16:creationId xmlns:a16="http://schemas.microsoft.com/office/drawing/2014/main" id="{7863AE5B-819E-49BD-96F5-59E174DC04AD}"/>
              </a:ext>
            </a:extLst>
          </p:cNvPr>
          <p:cNvSpPr/>
          <p:nvPr/>
        </p:nvSpPr>
        <p:spPr>
          <a:xfrm>
            <a:off x="8719227" y="2975278"/>
            <a:ext cx="386080" cy="309880"/>
          </a:xfrm>
          <a:custGeom>
            <a:avLst/>
            <a:gdLst/>
            <a:ahLst/>
            <a:cxnLst/>
            <a:rect l="l" t="t" r="r" b="b"/>
            <a:pathLst>
              <a:path w="386079" h="309880">
                <a:moveTo>
                  <a:pt x="329111" y="257955"/>
                </a:moveTo>
                <a:lnTo>
                  <a:pt x="7620" y="762"/>
                </a:lnTo>
                <a:lnTo>
                  <a:pt x="3810" y="0"/>
                </a:lnTo>
                <a:lnTo>
                  <a:pt x="762" y="1524"/>
                </a:lnTo>
                <a:lnTo>
                  <a:pt x="0" y="5334"/>
                </a:lnTo>
                <a:lnTo>
                  <a:pt x="1524" y="8382"/>
                </a:lnTo>
                <a:lnTo>
                  <a:pt x="323086" y="265632"/>
                </a:lnTo>
                <a:lnTo>
                  <a:pt x="329111" y="257955"/>
                </a:lnTo>
                <a:close/>
              </a:path>
              <a:path w="386079" h="309880">
                <a:moveTo>
                  <a:pt x="340614" y="299885"/>
                </a:moveTo>
                <a:lnTo>
                  <a:pt x="340614" y="268986"/>
                </a:lnTo>
                <a:lnTo>
                  <a:pt x="339852" y="272796"/>
                </a:lnTo>
                <a:lnTo>
                  <a:pt x="336804" y="274320"/>
                </a:lnTo>
                <a:lnTo>
                  <a:pt x="332994" y="273558"/>
                </a:lnTo>
                <a:lnTo>
                  <a:pt x="323086" y="265632"/>
                </a:lnTo>
                <a:lnTo>
                  <a:pt x="302514" y="291846"/>
                </a:lnTo>
                <a:lnTo>
                  <a:pt x="340614" y="299885"/>
                </a:lnTo>
                <a:close/>
              </a:path>
              <a:path w="386079" h="309880">
                <a:moveTo>
                  <a:pt x="340614" y="268986"/>
                </a:moveTo>
                <a:lnTo>
                  <a:pt x="339090" y="265938"/>
                </a:lnTo>
                <a:lnTo>
                  <a:pt x="329111" y="257955"/>
                </a:lnTo>
                <a:lnTo>
                  <a:pt x="323086" y="265632"/>
                </a:lnTo>
                <a:lnTo>
                  <a:pt x="332994" y="273558"/>
                </a:lnTo>
                <a:lnTo>
                  <a:pt x="336804" y="274320"/>
                </a:lnTo>
                <a:lnTo>
                  <a:pt x="339852" y="272796"/>
                </a:lnTo>
                <a:lnTo>
                  <a:pt x="340614" y="268986"/>
                </a:lnTo>
                <a:close/>
              </a:path>
              <a:path w="386079" h="309880">
                <a:moveTo>
                  <a:pt x="385572" y="309372"/>
                </a:moveTo>
                <a:lnTo>
                  <a:pt x="349758" y="231648"/>
                </a:lnTo>
                <a:lnTo>
                  <a:pt x="329111" y="257955"/>
                </a:lnTo>
                <a:lnTo>
                  <a:pt x="339090" y="265938"/>
                </a:lnTo>
                <a:lnTo>
                  <a:pt x="340614" y="268986"/>
                </a:lnTo>
                <a:lnTo>
                  <a:pt x="340614" y="299885"/>
                </a:lnTo>
                <a:lnTo>
                  <a:pt x="385572" y="3093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46">
            <a:extLst>
              <a:ext uri="{FF2B5EF4-FFF2-40B4-BE49-F238E27FC236}">
                <a16:creationId xmlns:a16="http://schemas.microsoft.com/office/drawing/2014/main" id="{BDB2489F-C45A-4E94-930C-F0D6DECBB528}"/>
              </a:ext>
            </a:extLst>
          </p:cNvPr>
          <p:cNvSpPr/>
          <p:nvPr/>
        </p:nvSpPr>
        <p:spPr>
          <a:xfrm>
            <a:off x="8711887" y="3825539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363" y="7802"/>
                </a:lnTo>
                <a:lnTo>
                  <a:pt x="62544" y="29504"/>
                </a:lnTo>
                <a:lnTo>
                  <a:pt x="29504" y="62544"/>
                </a:lnTo>
                <a:lnTo>
                  <a:pt x="7802" y="104363"/>
                </a:lnTo>
                <a:lnTo>
                  <a:pt x="0" y="152400"/>
                </a:lnTo>
                <a:lnTo>
                  <a:pt x="7802" y="200436"/>
                </a:lnTo>
                <a:lnTo>
                  <a:pt x="29504" y="242255"/>
                </a:lnTo>
                <a:lnTo>
                  <a:pt x="62544" y="275295"/>
                </a:lnTo>
                <a:lnTo>
                  <a:pt x="104363" y="296997"/>
                </a:lnTo>
                <a:lnTo>
                  <a:pt x="152400" y="304800"/>
                </a:lnTo>
                <a:lnTo>
                  <a:pt x="200436" y="296997"/>
                </a:lnTo>
                <a:lnTo>
                  <a:pt x="242255" y="275295"/>
                </a:lnTo>
                <a:lnTo>
                  <a:pt x="275295" y="242255"/>
                </a:lnTo>
                <a:lnTo>
                  <a:pt x="296997" y="200436"/>
                </a:lnTo>
                <a:lnTo>
                  <a:pt x="304800" y="152400"/>
                </a:lnTo>
                <a:lnTo>
                  <a:pt x="296997" y="104363"/>
                </a:lnTo>
                <a:lnTo>
                  <a:pt x="275295" y="62544"/>
                </a:lnTo>
                <a:lnTo>
                  <a:pt x="242255" y="29504"/>
                </a:lnTo>
                <a:lnTo>
                  <a:pt x="200436" y="7802"/>
                </a:lnTo>
                <a:lnTo>
                  <a:pt x="15240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47">
            <a:extLst>
              <a:ext uri="{FF2B5EF4-FFF2-40B4-BE49-F238E27FC236}">
                <a16:creationId xmlns:a16="http://schemas.microsoft.com/office/drawing/2014/main" id="{6FA8A479-0430-4BDF-B645-B1D251AD34E6}"/>
              </a:ext>
            </a:extLst>
          </p:cNvPr>
          <p:cNvSpPr txBox="1"/>
          <p:nvPr/>
        </p:nvSpPr>
        <p:spPr>
          <a:xfrm>
            <a:off x="8693097" y="3840270"/>
            <a:ext cx="34544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 spc="-5" dirty="0">
                <a:latin typeface="Courier New"/>
                <a:cs typeface="Courier New"/>
              </a:rPr>
              <a:t>C11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56" name="object 48">
            <a:extLst>
              <a:ext uri="{FF2B5EF4-FFF2-40B4-BE49-F238E27FC236}">
                <a16:creationId xmlns:a16="http://schemas.microsoft.com/office/drawing/2014/main" id="{533EEB7D-F184-4535-9583-415BAE26428C}"/>
              </a:ext>
            </a:extLst>
          </p:cNvPr>
          <p:cNvSpPr/>
          <p:nvPr/>
        </p:nvSpPr>
        <p:spPr>
          <a:xfrm>
            <a:off x="8707315" y="2982766"/>
            <a:ext cx="180975" cy="843280"/>
          </a:xfrm>
          <a:custGeom>
            <a:avLst/>
            <a:gdLst/>
            <a:ahLst/>
            <a:cxnLst/>
            <a:rect l="l" t="t" r="r" b="b"/>
            <a:pathLst>
              <a:path w="180975" h="843279">
                <a:moveTo>
                  <a:pt x="147882" y="767246"/>
                </a:moveTo>
                <a:lnTo>
                  <a:pt x="9144" y="3810"/>
                </a:lnTo>
                <a:lnTo>
                  <a:pt x="7620" y="762"/>
                </a:lnTo>
                <a:lnTo>
                  <a:pt x="3810" y="0"/>
                </a:lnTo>
                <a:lnTo>
                  <a:pt x="762" y="1524"/>
                </a:lnTo>
                <a:lnTo>
                  <a:pt x="0" y="5334"/>
                </a:lnTo>
                <a:lnTo>
                  <a:pt x="138765" y="768920"/>
                </a:lnTo>
                <a:lnTo>
                  <a:pt x="147882" y="767246"/>
                </a:lnTo>
                <a:close/>
              </a:path>
              <a:path w="180975" h="843279">
                <a:moveTo>
                  <a:pt x="150114" y="833662"/>
                </a:moveTo>
                <a:lnTo>
                  <a:pt x="150114" y="779526"/>
                </a:lnTo>
                <a:lnTo>
                  <a:pt x="149352" y="783336"/>
                </a:lnTo>
                <a:lnTo>
                  <a:pt x="146304" y="784860"/>
                </a:lnTo>
                <a:lnTo>
                  <a:pt x="143256" y="784098"/>
                </a:lnTo>
                <a:lnTo>
                  <a:pt x="140970" y="781050"/>
                </a:lnTo>
                <a:lnTo>
                  <a:pt x="138765" y="768920"/>
                </a:lnTo>
                <a:lnTo>
                  <a:pt x="105918" y="774954"/>
                </a:lnTo>
                <a:lnTo>
                  <a:pt x="150114" y="833662"/>
                </a:lnTo>
                <a:close/>
              </a:path>
              <a:path w="180975" h="843279">
                <a:moveTo>
                  <a:pt x="150114" y="779526"/>
                </a:moveTo>
                <a:lnTo>
                  <a:pt x="147882" y="767246"/>
                </a:lnTo>
                <a:lnTo>
                  <a:pt x="138765" y="768920"/>
                </a:lnTo>
                <a:lnTo>
                  <a:pt x="140970" y="781050"/>
                </a:lnTo>
                <a:lnTo>
                  <a:pt x="143256" y="784098"/>
                </a:lnTo>
                <a:lnTo>
                  <a:pt x="146304" y="784860"/>
                </a:lnTo>
                <a:lnTo>
                  <a:pt x="149352" y="783336"/>
                </a:lnTo>
                <a:lnTo>
                  <a:pt x="150114" y="779526"/>
                </a:lnTo>
                <a:close/>
              </a:path>
              <a:path w="180975" h="843279">
                <a:moveTo>
                  <a:pt x="180594" y="761238"/>
                </a:moveTo>
                <a:lnTo>
                  <a:pt x="147882" y="767246"/>
                </a:lnTo>
                <a:lnTo>
                  <a:pt x="150114" y="779526"/>
                </a:lnTo>
                <a:lnTo>
                  <a:pt x="150114" y="833662"/>
                </a:lnTo>
                <a:lnTo>
                  <a:pt x="156972" y="842772"/>
                </a:lnTo>
                <a:lnTo>
                  <a:pt x="180594" y="76123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0">
            <a:extLst>
              <a:ext uri="{FF2B5EF4-FFF2-40B4-BE49-F238E27FC236}">
                <a16:creationId xmlns:a16="http://schemas.microsoft.com/office/drawing/2014/main" id="{984558B7-83D0-4412-86E3-AE0BF461D07F}"/>
              </a:ext>
            </a:extLst>
          </p:cNvPr>
          <p:cNvSpPr/>
          <p:nvPr/>
        </p:nvSpPr>
        <p:spPr>
          <a:xfrm>
            <a:off x="9067317" y="5505999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363" y="7802"/>
                </a:lnTo>
                <a:lnTo>
                  <a:pt x="62544" y="29504"/>
                </a:lnTo>
                <a:lnTo>
                  <a:pt x="29504" y="62544"/>
                </a:lnTo>
                <a:lnTo>
                  <a:pt x="7802" y="104363"/>
                </a:lnTo>
                <a:lnTo>
                  <a:pt x="0" y="152400"/>
                </a:lnTo>
                <a:lnTo>
                  <a:pt x="7802" y="200436"/>
                </a:lnTo>
                <a:lnTo>
                  <a:pt x="29504" y="242255"/>
                </a:lnTo>
                <a:lnTo>
                  <a:pt x="62544" y="275295"/>
                </a:lnTo>
                <a:lnTo>
                  <a:pt x="104363" y="296997"/>
                </a:lnTo>
                <a:lnTo>
                  <a:pt x="152400" y="304800"/>
                </a:lnTo>
                <a:lnTo>
                  <a:pt x="200436" y="296997"/>
                </a:lnTo>
                <a:lnTo>
                  <a:pt x="242255" y="275295"/>
                </a:lnTo>
                <a:lnTo>
                  <a:pt x="275295" y="242255"/>
                </a:lnTo>
                <a:lnTo>
                  <a:pt x="296997" y="200436"/>
                </a:lnTo>
                <a:lnTo>
                  <a:pt x="304800" y="152400"/>
                </a:lnTo>
                <a:lnTo>
                  <a:pt x="296997" y="104363"/>
                </a:lnTo>
                <a:lnTo>
                  <a:pt x="275295" y="62544"/>
                </a:lnTo>
                <a:lnTo>
                  <a:pt x="242255" y="29504"/>
                </a:lnTo>
                <a:lnTo>
                  <a:pt x="200436" y="7802"/>
                </a:lnTo>
                <a:lnTo>
                  <a:pt x="15240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1">
            <a:extLst>
              <a:ext uri="{FF2B5EF4-FFF2-40B4-BE49-F238E27FC236}">
                <a16:creationId xmlns:a16="http://schemas.microsoft.com/office/drawing/2014/main" id="{843A86E7-0AB6-43AB-B1D0-B1DF52BCB4DD}"/>
              </a:ext>
            </a:extLst>
          </p:cNvPr>
          <p:cNvSpPr txBox="1"/>
          <p:nvPr/>
        </p:nvSpPr>
        <p:spPr>
          <a:xfrm>
            <a:off x="9102629" y="5520730"/>
            <a:ext cx="23876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 spc="-5" dirty="0">
                <a:latin typeface="Courier New"/>
                <a:cs typeface="Courier New"/>
              </a:rPr>
              <a:t>C5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61" name="object 53">
            <a:extLst>
              <a:ext uri="{FF2B5EF4-FFF2-40B4-BE49-F238E27FC236}">
                <a16:creationId xmlns:a16="http://schemas.microsoft.com/office/drawing/2014/main" id="{ABAB3BBF-F103-41B7-BDEF-B4A4D4F4ECF8}"/>
              </a:ext>
            </a:extLst>
          </p:cNvPr>
          <p:cNvSpPr/>
          <p:nvPr/>
        </p:nvSpPr>
        <p:spPr>
          <a:xfrm>
            <a:off x="8768369" y="4288453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363" y="7802"/>
                </a:lnTo>
                <a:lnTo>
                  <a:pt x="62544" y="29504"/>
                </a:lnTo>
                <a:lnTo>
                  <a:pt x="29504" y="62544"/>
                </a:lnTo>
                <a:lnTo>
                  <a:pt x="7802" y="104363"/>
                </a:lnTo>
                <a:lnTo>
                  <a:pt x="0" y="152400"/>
                </a:lnTo>
                <a:lnTo>
                  <a:pt x="7802" y="200436"/>
                </a:lnTo>
                <a:lnTo>
                  <a:pt x="29504" y="242255"/>
                </a:lnTo>
                <a:lnTo>
                  <a:pt x="62544" y="275295"/>
                </a:lnTo>
                <a:lnTo>
                  <a:pt x="104363" y="296997"/>
                </a:lnTo>
                <a:lnTo>
                  <a:pt x="152400" y="304800"/>
                </a:lnTo>
                <a:lnTo>
                  <a:pt x="200436" y="296997"/>
                </a:lnTo>
                <a:lnTo>
                  <a:pt x="242255" y="275295"/>
                </a:lnTo>
                <a:lnTo>
                  <a:pt x="275295" y="242255"/>
                </a:lnTo>
                <a:lnTo>
                  <a:pt x="296997" y="200436"/>
                </a:lnTo>
                <a:lnTo>
                  <a:pt x="304800" y="152400"/>
                </a:lnTo>
                <a:lnTo>
                  <a:pt x="296997" y="104363"/>
                </a:lnTo>
                <a:lnTo>
                  <a:pt x="275295" y="62544"/>
                </a:lnTo>
                <a:lnTo>
                  <a:pt x="242255" y="29504"/>
                </a:lnTo>
                <a:lnTo>
                  <a:pt x="200436" y="7802"/>
                </a:lnTo>
                <a:lnTo>
                  <a:pt x="15240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54">
            <a:extLst>
              <a:ext uri="{FF2B5EF4-FFF2-40B4-BE49-F238E27FC236}">
                <a16:creationId xmlns:a16="http://schemas.microsoft.com/office/drawing/2014/main" id="{8327140C-2150-4FD1-9A9E-36E0C0361E2B}"/>
              </a:ext>
            </a:extLst>
          </p:cNvPr>
          <p:cNvSpPr txBox="1"/>
          <p:nvPr/>
        </p:nvSpPr>
        <p:spPr>
          <a:xfrm>
            <a:off x="8803681" y="4303184"/>
            <a:ext cx="23876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 spc="-5" dirty="0">
                <a:latin typeface="Courier New"/>
                <a:cs typeface="Courier New"/>
              </a:rPr>
              <a:t>C6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65" name="object 56">
            <a:extLst>
              <a:ext uri="{FF2B5EF4-FFF2-40B4-BE49-F238E27FC236}">
                <a16:creationId xmlns:a16="http://schemas.microsoft.com/office/drawing/2014/main" id="{1DFACD94-2C8B-4D17-9556-8DCD258ECE99}"/>
              </a:ext>
            </a:extLst>
          </p:cNvPr>
          <p:cNvSpPr/>
          <p:nvPr/>
        </p:nvSpPr>
        <p:spPr>
          <a:xfrm>
            <a:off x="9687785" y="4274857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363" y="7802"/>
                </a:lnTo>
                <a:lnTo>
                  <a:pt x="62544" y="29504"/>
                </a:lnTo>
                <a:lnTo>
                  <a:pt x="29504" y="62544"/>
                </a:lnTo>
                <a:lnTo>
                  <a:pt x="7802" y="104363"/>
                </a:lnTo>
                <a:lnTo>
                  <a:pt x="0" y="152400"/>
                </a:lnTo>
                <a:lnTo>
                  <a:pt x="7802" y="200436"/>
                </a:lnTo>
                <a:lnTo>
                  <a:pt x="29504" y="242255"/>
                </a:lnTo>
                <a:lnTo>
                  <a:pt x="62544" y="275295"/>
                </a:lnTo>
                <a:lnTo>
                  <a:pt x="104363" y="296997"/>
                </a:lnTo>
                <a:lnTo>
                  <a:pt x="152400" y="304800"/>
                </a:lnTo>
                <a:lnTo>
                  <a:pt x="200436" y="296997"/>
                </a:lnTo>
                <a:lnTo>
                  <a:pt x="242255" y="275295"/>
                </a:lnTo>
                <a:lnTo>
                  <a:pt x="275295" y="242255"/>
                </a:lnTo>
                <a:lnTo>
                  <a:pt x="296997" y="200436"/>
                </a:lnTo>
                <a:lnTo>
                  <a:pt x="304800" y="152400"/>
                </a:lnTo>
                <a:lnTo>
                  <a:pt x="296997" y="104363"/>
                </a:lnTo>
                <a:lnTo>
                  <a:pt x="275295" y="62544"/>
                </a:lnTo>
                <a:lnTo>
                  <a:pt x="242255" y="29504"/>
                </a:lnTo>
                <a:lnTo>
                  <a:pt x="200436" y="7802"/>
                </a:lnTo>
                <a:lnTo>
                  <a:pt x="15240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57">
            <a:extLst>
              <a:ext uri="{FF2B5EF4-FFF2-40B4-BE49-F238E27FC236}">
                <a16:creationId xmlns:a16="http://schemas.microsoft.com/office/drawing/2014/main" id="{AD9AFCC2-5F96-45A0-B12F-D7CA0FDEDF7B}"/>
              </a:ext>
            </a:extLst>
          </p:cNvPr>
          <p:cNvSpPr txBox="1"/>
          <p:nvPr/>
        </p:nvSpPr>
        <p:spPr>
          <a:xfrm>
            <a:off x="9668995" y="4289588"/>
            <a:ext cx="34544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 spc="-5" dirty="0">
                <a:latin typeface="Courier New"/>
                <a:cs typeface="Courier New"/>
              </a:rPr>
              <a:t>C15</a:t>
            </a:r>
            <a:endParaRPr sz="1400" dirty="0">
              <a:latin typeface="Courier New"/>
              <a:cs typeface="Courier New"/>
            </a:endParaRPr>
          </a:p>
        </p:txBody>
      </p:sp>
      <p:sp>
        <p:nvSpPr>
          <p:cNvPr id="67" name="object 58">
            <a:extLst>
              <a:ext uri="{FF2B5EF4-FFF2-40B4-BE49-F238E27FC236}">
                <a16:creationId xmlns:a16="http://schemas.microsoft.com/office/drawing/2014/main" id="{FBF0CEB6-B0B0-4370-8C12-04AC6213F333}"/>
              </a:ext>
            </a:extLst>
          </p:cNvPr>
          <p:cNvSpPr/>
          <p:nvPr/>
        </p:nvSpPr>
        <p:spPr>
          <a:xfrm>
            <a:off x="9144999" y="4416005"/>
            <a:ext cx="462280" cy="76200"/>
          </a:xfrm>
          <a:custGeom>
            <a:avLst/>
            <a:gdLst/>
            <a:ahLst/>
            <a:cxnLst/>
            <a:rect l="l" t="t" r="r" b="b"/>
            <a:pathLst>
              <a:path w="462279" h="76200">
                <a:moveTo>
                  <a:pt x="403098" y="38099"/>
                </a:moveTo>
                <a:lnTo>
                  <a:pt x="401574" y="35051"/>
                </a:lnTo>
                <a:lnTo>
                  <a:pt x="398526" y="33527"/>
                </a:lnTo>
                <a:lnTo>
                  <a:pt x="4572" y="33527"/>
                </a:lnTo>
                <a:lnTo>
                  <a:pt x="1524" y="35051"/>
                </a:lnTo>
                <a:lnTo>
                  <a:pt x="0" y="38099"/>
                </a:lnTo>
                <a:lnTo>
                  <a:pt x="1524" y="41147"/>
                </a:lnTo>
                <a:lnTo>
                  <a:pt x="4572" y="42671"/>
                </a:lnTo>
                <a:lnTo>
                  <a:pt x="398526" y="42671"/>
                </a:lnTo>
                <a:lnTo>
                  <a:pt x="401574" y="41147"/>
                </a:lnTo>
                <a:lnTo>
                  <a:pt x="403098" y="38099"/>
                </a:lnTo>
                <a:close/>
              </a:path>
              <a:path w="462279" h="76200">
                <a:moveTo>
                  <a:pt x="461772" y="38099"/>
                </a:moveTo>
                <a:lnTo>
                  <a:pt x="385572" y="0"/>
                </a:lnTo>
                <a:lnTo>
                  <a:pt x="385572" y="33527"/>
                </a:lnTo>
                <a:lnTo>
                  <a:pt x="398526" y="33527"/>
                </a:lnTo>
                <a:lnTo>
                  <a:pt x="401574" y="35051"/>
                </a:lnTo>
                <a:lnTo>
                  <a:pt x="403098" y="38099"/>
                </a:lnTo>
                <a:lnTo>
                  <a:pt x="403098" y="67436"/>
                </a:lnTo>
                <a:lnTo>
                  <a:pt x="461772" y="38099"/>
                </a:lnTo>
                <a:close/>
              </a:path>
              <a:path w="462279" h="76200">
                <a:moveTo>
                  <a:pt x="403098" y="67436"/>
                </a:moveTo>
                <a:lnTo>
                  <a:pt x="403098" y="38099"/>
                </a:lnTo>
                <a:lnTo>
                  <a:pt x="401574" y="41147"/>
                </a:lnTo>
                <a:lnTo>
                  <a:pt x="398526" y="42671"/>
                </a:lnTo>
                <a:lnTo>
                  <a:pt x="385572" y="42671"/>
                </a:lnTo>
                <a:lnTo>
                  <a:pt x="385572" y="76199"/>
                </a:lnTo>
                <a:lnTo>
                  <a:pt x="403098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3">
            <a:extLst>
              <a:ext uri="{FF2B5EF4-FFF2-40B4-BE49-F238E27FC236}">
                <a16:creationId xmlns:a16="http://schemas.microsoft.com/office/drawing/2014/main" id="{5ECF3D2E-CCA2-4C9B-B1FC-321B70C189B3}"/>
              </a:ext>
            </a:extLst>
          </p:cNvPr>
          <p:cNvSpPr txBox="1">
            <a:spLocks/>
          </p:cNvSpPr>
          <p:nvPr/>
        </p:nvSpPr>
        <p:spPr>
          <a:xfrm>
            <a:off x="1095910" y="1031844"/>
            <a:ext cx="9948328" cy="56682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3600" spc="-10" dirty="0">
                <a:solidFill>
                  <a:srgbClr val="7030A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例：计算机专业排课</a:t>
            </a:r>
          </a:p>
        </p:txBody>
      </p:sp>
      <p:sp>
        <p:nvSpPr>
          <p:cNvPr id="70" name="object 28">
            <a:extLst>
              <a:ext uri="{FF2B5EF4-FFF2-40B4-BE49-F238E27FC236}">
                <a16:creationId xmlns:a16="http://schemas.microsoft.com/office/drawing/2014/main" id="{AFA79131-4BA3-4884-9AEA-1E708787D194}"/>
              </a:ext>
            </a:extLst>
          </p:cNvPr>
          <p:cNvSpPr txBox="1"/>
          <p:nvPr/>
        </p:nvSpPr>
        <p:spPr>
          <a:xfrm>
            <a:off x="7271128" y="5013212"/>
            <a:ext cx="304292" cy="243656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sz="1400" b="1" spc="-5" dirty="0">
                <a:latin typeface="Courier New"/>
                <a:cs typeface="Courier New"/>
              </a:rPr>
              <a:t>C</a:t>
            </a:r>
            <a:r>
              <a:rPr lang="en-US" altLang="zh-CN" sz="1400" b="1" spc="-5" dirty="0">
                <a:latin typeface="Courier New"/>
                <a:cs typeface="Courier New"/>
              </a:rPr>
              <a:t>1</a:t>
            </a:r>
          </a:p>
        </p:txBody>
      </p:sp>
      <p:sp>
        <p:nvSpPr>
          <p:cNvPr id="71" name="object 57">
            <a:extLst>
              <a:ext uri="{FF2B5EF4-FFF2-40B4-BE49-F238E27FC236}">
                <a16:creationId xmlns:a16="http://schemas.microsoft.com/office/drawing/2014/main" id="{B452FED4-783B-4FC8-9ACC-D03F21EC5ED1}"/>
              </a:ext>
            </a:extLst>
          </p:cNvPr>
          <p:cNvSpPr txBox="1"/>
          <p:nvPr/>
        </p:nvSpPr>
        <p:spPr>
          <a:xfrm>
            <a:off x="7805766" y="5597111"/>
            <a:ext cx="345440" cy="22762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 spc="-5" dirty="0">
                <a:latin typeface="Courier New"/>
                <a:cs typeface="Courier New"/>
              </a:rPr>
              <a:t>C1</a:t>
            </a:r>
            <a:r>
              <a:rPr lang="en-US" altLang="zh-CN" sz="1400" b="1" spc="-5" dirty="0">
                <a:latin typeface="Courier New"/>
                <a:cs typeface="Courier New"/>
              </a:rPr>
              <a:t>3</a:t>
            </a:r>
            <a:endParaRPr sz="1400" dirty="0">
              <a:latin typeface="Courier New"/>
              <a:cs typeface="Courier New"/>
            </a:endParaRPr>
          </a:p>
        </p:txBody>
      </p:sp>
      <p:sp>
        <p:nvSpPr>
          <p:cNvPr id="68" name="Rectangle 4">
            <a:extLst>
              <a:ext uri="{FF2B5EF4-FFF2-40B4-BE49-F238E27FC236}">
                <a16:creationId xmlns:a16="http://schemas.microsoft.com/office/drawing/2014/main" id="{216BFE32-24ED-4719-93B5-0125920939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342" y="0"/>
            <a:ext cx="10116855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820738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228725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36713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571500" indent="-571500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altLang="zh-CN" sz="4400" b="1" dirty="0">
                <a:solidFill>
                  <a:schemeClr val="tx2"/>
                </a:solidFill>
              </a:rPr>
              <a:t>7.5 </a:t>
            </a:r>
            <a:r>
              <a:rPr lang="zh-CN" altLang="en-US" sz="4400" b="1" dirty="0">
                <a:solidFill>
                  <a:schemeClr val="tx2"/>
                </a:solidFill>
              </a:rPr>
              <a:t>拓扑排序</a:t>
            </a:r>
          </a:p>
          <a:p>
            <a:pPr marL="571500" indent="-571500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Arial" panose="020B0604020202020204" pitchFamily="34" charset="0"/>
              <a:buChar char="•"/>
            </a:pPr>
            <a:endParaRPr lang="zh-CN" altLang="en-US" sz="4400" b="1" dirty="0">
              <a:solidFill>
                <a:schemeClr val="tx2"/>
              </a:solidFill>
              <a:ea typeface="楷体_GB2312" panose="0201060903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860301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3">
            <a:extLst>
              <a:ext uri="{FF2B5EF4-FFF2-40B4-BE49-F238E27FC236}">
                <a16:creationId xmlns:a16="http://schemas.microsoft.com/office/drawing/2014/main" id="{A90B909E-FE88-4912-94F2-D08C4A49FA3E}"/>
              </a:ext>
            </a:extLst>
          </p:cNvPr>
          <p:cNvSpPr/>
          <p:nvPr/>
        </p:nvSpPr>
        <p:spPr>
          <a:xfrm>
            <a:off x="1330909" y="2357438"/>
            <a:ext cx="859155" cy="0"/>
          </a:xfrm>
          <a:custGeom>
            <a:avLst/>
            <a:gdLst/>
            <a:ahLst/>
            <a:cxnLst/>
            <a:rect l="l" t="t" r="r" b="b"/>
            <a:pathLst>
              <a:path w="859155">
                <a:moveTo>
                  <a:pt x="0" y="0"/>
                </a:moveTo>
                <a:lnTo>
                  <a:pt x="858773" y="0"/>
                </a:lnTo>
              </a:path>
            </a:pathLst>
          </a:custGeom>
          <a:ln w="53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4">
            <a:extLst>
              <a:ext uri="{FF2B5EF4-FFF2-40B4-BE49-F238E27FC236}">
                <a16:creationId xmlns:a16="http://schemas.microsoft.com/office/drawing/2014/main" id="{14C1A93E-C44D-4F48-9E7B-B646A04585D2}"/>
              </a:ext>
            </a:extLst>
          </p:cNvPr>
          <p:cNvSpPr/>
          <p:nvPr/>
        </p:nvSpPr>
        <p:spPr>
          <a:xfrm>
            <a:off x="1330147" y="2354770"/>
            <a:ext cx="859790" cy="0"/>
          </a:xfrm>
          <a:custGeom>
            <a:avLst/>
            <a:gdLst/>
            <a:ahLst/>
            <a:cxnLst/>
            <a:rect l="l" t="t" r="r" b="b"/>
            <a:pathLst>
              <a:path w="859789">
                <a:moveTo>
                  <a:pt x="0" y="0"/>
                </a:moveTo>
                <a:lnTo>
                  <a:pt x="859536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5">
            <a:extLst>
              <a:ext uri="{FF2B5EF4-FFF2-40B4-BE49-F238E27FC236}">
                <a16:creationId xmlns:a16="http://schemas.microsoft.com/office/drawing/2014/main" id="{A8C749E9-DFA9-4368-A930-665D722E747A}"/>
              </a:ext>
            </a:extLst>
          </p:cNvPr>
          <p:cNvSpPr/>
          <p:nvPr/>
        </p:nvSpPr>
        <p:spPr>
          <a:xfrm>
            <a:off x="2189683" y="2354770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0" y="0"/>
                </a:moveTo>
                <a:lnTo>
                  <a:pt x="0" y="5334"/>
                </a:lnTo>
                <a:lnTo>
                  <a:pt x="5333" y="5334"/>
                </a:lnTo>
                <a:lnTo>
                  <a:pt x="5333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6">
            <a:extLst>
              <a:ext uri="{FF2B5EF4-FFF2-40B4-BE49-F238E27FC236}">
                <a16:creationId xmlns:a16="http://schemas.microsoft.com/office/drawing/2014/main" id="{4BCCB8B0-1D18-4B14-BC10-624E7ABB0897}"/>
              </a:ext>
            </a:extLst>
          </p:cNvPr>
          <p:cNvSpPr/>
          <p:nvPr/>
        </p:nvSpPr>
        <p:spPr>
          <a:xfrm>
            <a:off x="2189683" y="2354770"/>
            <a:ext cx="5080" cy="0"/>
          </a:xfrm>
          <a:custGeom>
            <a:avLst/>
            <a:gdLst/>
            <a:ahLst/>
            <a:cxnLst/>
            <a:rect l="l" t="t" r="r" b="b"/>
            <a:pathLst>
              <a:path w="5080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7">
            <a:extLst>
              <a:ext uri="{FF2B5EF4-FFF2-40B4-BE49-F238E27FC236}">
                <a16:creationId xmlns:a16="http://schemas.microsoft.com/office/drawing/2014/main" id="{9CC6993C-5C0A-4BFB-98C6-E676A509FDD5}"/>
              </a:ext>
            </a:extLst>
          </p:cNvPr>
          <p:cNvSpPr/>
          <p:nvPr/>
        </p:nvSpPr>
        <p:spPr>
          <a:xfrm>
            <a:off x="2189683" y="2354770"/>
            <a:ext cx="0" cy="5715"/>
          </a:xfrm>
          <a:custGeom>
            <a:avLst/>
            <a:gdLst/>
            <a:ahLst/>
            <a:cxnLst/>
            <a:rect l="l" t="t" r="r" b="b"/>
            <a:pathLst>
              <a:path h="5714">
                <a:moveTo>
                  <a:pt x="0" y="0"/>
                </a:moveTo>
                <a:lnTo>
                  <a:pt x="0" y="533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8">
            <a:extLst>
              <a:ext uri="{FF2B5EF4-FFF2-40B4-BE49-F238E27FC236}">
                <a16:creationId xmlns:a16="http://schemas.microsoft.com/office/drawing/2014/main" id="{5076E741-D6BB-4A3B-8F5F-8F72E8DCE005}"/>
              </a:ext>
            </a:extLst>
          </p:cNvPr>
          <p:cNvSpPr/>
          <p:nvPr/>
        </p:nvSpPr>
        <p:spPr>
          <a:xfrm>
            <a:off x="2195017" y="2357438"/>
            <a:ext cx="2392045" cy="0"/>
          </a:xfrm>
          <a:custGeom>
            <a:avLst/>
            <a:gdLst/>
            <a:ahLst/>
            <a:cxnLst/>
            <a:rect l="l" t="t" r="r" b="b"/>
            <a:pathLst>
              <a:path w="2392045">
                <a:moveTo>
                  <a:pt x="0" y="0"/>
                </a:moveTo>
                <a:lnTo>
                  <a:pt x="2391918" y="0"/>
                </a:lnTo>
              </a:path>
            </a:pathLst>
          </a:custGeom>
          <a:ln w="53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9">
            <a:extLst>
              <a:ext uri="{FF2B5EF4-FFF2-40B4-BE49-F238E27FC236}">
                <a16:creationId xmlns:a16="http://schemas.microsoft.com/office/drawing/2014/main" id="{E68C4F48-01E5-47D7-95D1-1E3F1209A1D3}"/>
              </a:ext>
            </a:extLst>
          </p:cNvPr>
          <p:cNvSpPr/>
          <p:nvPr/>
        </p:nvSpPr>
        <p:spPr>
          <a:xfrm>
            <a:off x="2194255" y="2354770"/>
            <a:ext cx="2392680" cy="0"/>
          </a:xfrm>
          <a:custGeom>
            <a:avLst/>
            <a:gdLst/>
            <a:ahLst/>
            <a:cxnLst/>
            <a:rect l="l" t="t" r="r" b="b"/>
            <a:pathLst>
              <a:path w="2392679">
                <a:moveTo>
                  <a:pt x="0" y="0"/>
                </a:moveTo>
                <a:lnTo>
                  <a:pt x="239268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0">
            <a:extLst>
              <a:ext uri="{FF2B5EF4-FFF2-40B4-BE49-F238E27FC236}">
                <a16:creationId xmlns:a16="http://schemas.microsoft.com/office/drawing/2014/main" id="{63FEEEED-1A13-407A-8F46-BEB6ADC3BDF7}"/>
              </a:ext>
            </a:extLst>
          </p:cNvPr>
          <p:cNvSpPr/>
          <p:nvPr/>
        </p:nvSpPr>
        <p:spPr>
          <a:xfrm>
            <a:off x="4586935" y="2354770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0" y="0"/>
                </a:moveTo>
                <a:lnTo>
                  <a:pt x="0" y="5334"/>
                </a:lnTo>
                <a:lnTo>
                  <a:pt x="5333" y="5334"/>
                </a:lnTo>
                <a:lnTo>
                  <a:pt x="5333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1">
            <a:extLst>
              <a:ext uri="{FF2B5EF4-FFF2-40B4-BE49-F238E27FC236}">
                <a16:creationId xmlns:a16="http://schemas.microsoft.com/office/drawing/2014/main" id="{43F6AF8D-1F68-46D2-B711-E34D52FD6D88}"/>
              </a:ext>
            </a:extLst>
          </p:cNvPr>
          <p:cNvSpPr/>
          <p:nvPr/>
        </p:nvSpPr>
        <p:spPr>
          <a:xfrm>
            <a:off x="4586935" y="2354770"/>
            <a:ext cx="5080" cy="0"/>
          </a:xfrm>
          <a:custGeom>
            <a:avLst/>
            <a:gdLst/>
            <a:ahLst/>
            <a:cxnLst/>
            <a:rect l="l" t="t" r="r" b="b"/>
            <a:pathLst>
              <a:path w="5079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12">
            <a:extLst>
              <a:ext uri="{FF2B5EF4-FFF2-40B4-BE49-F238E27FC236}">
                <a16:creationId xmlns:a16="http://schemas.microsoft.com/office/drawing/2014/main" id="{8591D526-E18E-4C64-8918-FA4C8C0F490B}"/>
              </a:ext>
            </a:extLst>
          </p:cNvPr>
          <p:cNvSpPr/>
          <p:nvPr/>
        </p:nvSpPr>
        <p:spPr>
          <a:xfrm>
            <a:off x="4586935" y="2354770"/>
            <a:ext cx="0" cy="5715"/>
          </a:xfrm>
          <a:custGeom>
            <a:avLst/>
            <a:gdLst/>
            <a:ahLst/>
            <a:cxnLst/>
            <a:rect l="l" t="t" r="r" b="b"/>
            <a:pathLst>
              <a:path h="5714">
                <a:moveTo>
                  <a:pt x="0" y="0"/>
                </a:moveTo>
                <a:lnTo>
                  <a:pt x="0" y="533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13">
            <a:extLst>
              <a:ext uri="{FF2B5EF4-FFF2-40B4-BE49-F238E27FC236}">
                <a16:creationId xmlns:a16="http://schemas.microsoft.com/office/drawing/2014/main" id="{683253AB-6EED-4AD9-BB93-34A45C9D1F4A}"/>
              </a:ext>
            </a:extLst>
          </p:cNvPr>
          <p:cNvSpPr/>
          <p:nvPr/>
        </p:nvSpPr>
        <p:spPr>
          <a:xfrm>
            <a:off x="4592269" y="2357438"/>
            <a:ext cx="2380615" cy="0"/>
          </a:xfrm>
          <a:custGeom>
            <a:avLst/>
            <a:gdLst/>
            <a:ahLst/>
            <a:cxnLst/>
            <a:rect l="l" t="t" r="r" b="b"/>
            <a:pathLst>
              <a:path w="2380615">
                <a:moveTo>
                  <a:pt x="0" y="0"/>
                </a:moveTo>
                <a:lnTo>
                  <a:pt x="2380488" y="0"/>
                </a:lnTo>
              </a:path>
            </a:pathLst>
          </a:custGeom>
          <a:ln w="53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4">
            <a:extLst>
              <a:ext uri="{FF2B5EF4-FFF2-40B4-BE49-F238E27FC236}">
                <a16:creationId xmlns:a16="http://schemas.microsoft.com/office/drawing/2014/main" id="{93D7292F-D67C-4BB0-9621-6DBE55E640FE}"/>
              </a:ext>
            </a:extLst>
          </p:cNvPr>
          <p:cNvSpPr/>
          <p:nvPr/>
        </p:nvSpPr>
        <p:spPr>
          <a:xfrm>
            <a:off x="4591507" y="2354770"/>
            <a:ext cx="2381250" cy="0"/>
          </a:xfrm>
          <a:custGeom>
            <a:avLst/>
            <a:gdLst/>
            <a:ahLst/>
            <a:cxnLst/>
            <a:rect l="l" t="t" r="r" b="b"/>
            <a:pathLst>
              <a:path w="2381250">
                <a:moveTo>
                  <a:pt x="0" y="0"/>
                </a:moveTo>
                <a:lnTo>
                  <a:pt x="2381249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3" name="object 15">
            <a:extLst>
              <a:ext uri="{FF2B5EF4-FFF2-40B4-BE49-F238E27FC236}">
                <a16:creationId xmlns:a16="http://schemas.microsoft.com/office/drawing/2014/main" id="{67C00760-F1F6-4848-B6A6-60227C04AB2A}"/>
              </a:ext>
            </a:extLst>
          </p:cNvPr>
          <p:cNvGraphicFramePr>
            <a:graphicFrameLocks noGrp="1"/>
          </p:cNvGraphicFramePr>
          <p:nvPr/>
        </p:nvGraphicFramePr>
        <p:xfrm>
          <a:off x="1356303" y="2368311"/>
          <a:ext cx="3952875" cy="413984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7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126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7152">
                <a:tc>
                  <a:txBody>
                    <a:bodyPr/>
                    <a:lstStyle/>
                    <a:p>
                      <a:pPr marL="31750">
                        <a:lnSpc>
                          <a:spcPts val="1845"/>
                        </a:lnSpc>
                      </a:pPr>
                      <a:r>
                        <a:rPr sz="1700" b="1" spc="-15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Times New Roman"/>
                        </a:rPr>
                        <a:t>C1</a:t>
                      </a:r>
                      <a:endParaRPr sz="170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Times New Roman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700" b="1" spc="-15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Times New Roman"/>
                        </a:rPr>
                        <a:t>C2</a:t>
                      </a:r>
                      <a:endParaRPr sz="170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47015">
                        <a:lnSpc>
                          <a:spcPts val="1980"/>
                        </a:lnSpc>
                      </a:pPr>
                      <a:r>
                        <a:rPr sz="1700" b="1" spc="-30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宋体"/>
                        </a:rPr>
                        <a:t>程序设计基础</a:t>
                      </a:r>
                      <a:endParaRPr sz="170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宋体"/>
                      </a:endParaRPr>
                    </a:p>
                    <a:p>
                      <a:pPr marL="247015">
                        <a:lnSpc>
                          <a:spcPts val="1995"/>
                        </a:lnSpc>
                        <a:spcBef>
                          <a:spcPts val="155"/>
                        </a:spcBef>
                      </a:pPr>
                      <a:r>
                        <a:rPr sz="1700" b="1" spc="-35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宋体"/>
                        </a:rPr>
                        <a:t>离散数学</a:t>
                      </a:r>
                      <a:endParaRPr sz="170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宋体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1445">
                        <a:lnSpc>
                          <a:spcPts val="1980"/>
                        </a:lnSpc>
                      </a:pPr>
                      <a:r>
                        <a:rPr sz="1700" b="1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宋体"/>
                        </a:rPr>
                        <a:t>无</a:t>
                      </a:r>
                      <a:endParaRPr sz="170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宋体"/>
                      </a:endParaRPr>
                    </a:p>
                    <a:p>
                      <a:pPr marL="131445">
                        <a:lnSpc>
                          <a:spcPts val="1995"/>
                        </a:lnSpc>
                        <a:spcBef>
                          <a:spcPts val="155"/>
                        </a:spcBef>
                      </a:pPr>
                      <a:r>
                        <a:rPr sz="1700" b="1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宋体"/>
                        </a:rPr>
                        <a:t>无</a:t>
                      </a:r>
                      <a:endParaRPr sz="170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宋体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503">
                <a:tc>
                  <a:txBody>
                    <a:bodyPr/>
                    <a:lstStyle/>
                    <a:p>
                      <a:pPr marL="31750">
                        <a:lnSpc>
                          <a:spcPts val="2005"/>
                        </a:lnSpc>
                      </a:pPr>
                      <a:r>
                        <a:rPr sz="1700" b="1" spc="-15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Times New Roman"/>
                        </a:rPr>
                        <a:t>C3</a:t>
                      </a:r>
                      <a:endParaRPr sz="170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47015">
                        <a:lnSpc>
                          <a:spcPts val="1995"/>
                        </a:lnSpc>
                        <a:spcBef>
                          <a:spcPts val="95"/>
                        </a:spcBef>
                      </a:pPr>
                      <a:r>
                        <a:rPr sz="1700" b="1" spc="-35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宋体"/>
                        </a:rPr>
                        <a:t>数据结构</a:t>
                      </a:r>
                      <a:endParaRPr sz="170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宋体"/>
                      </a:endParaRPr>
                    </a:p>
                  </a:txBody>
                  <a:tcPr marL="0" marR="0" marT="12065" marB="0"/>
                </a:tc>
                <a:tc>
                  <a:txBody>
                    <a:bodyPr/>
                    <a:lstStyle/>
                    <a:p>
                      <a:pPr marL="131445">
                        <a:lnSpc>
                          <a:spcPts val="2005"/>
                        </a:lnSpc>
                      </a:pPr>
                      <a:r>
                        <a:rPr sz="1700" b="1" spc="-10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Times New Roman"/>
                        </a:rPr>
                        <a:t>C1,</a:t>
                      </a:r>
                      <a:r>
                        <a:rPr sz="1700" b="1" spc="-70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Times New Roman"/>
                        </a:rPr>
                        <a:t> </a:t>
                      </a:r>
                      <a:r>
                        <a:rPr sz="1700" b="1" spc="-15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Times New Roman"/>
                        </a:rPr>
                        <a:t>C2</a:t>
                      </a:r>
                      <a:endParaRPr sz="170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889">
                <a:tc>
                  <a:txBody>
                    <a:bodyPr/>
                    <a:lstStyle/>
                    <a:p>
                      <a:pPr marL="31750">
                        <a:lnSpc>
                          <a:spcPts val="2005"/>
                        </a:lnSpc>
                      </a:pPr>
                      <a:r>
                        <a:rPr sz="1700" b="1" spc="-15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Times New Roman"/>
                        </a:rPr>
                        <a:t>C4</a:t>
                      </a:r>
                      <a:endParaRPr sz="170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47015">
                        <a:lnSpc>
                          <a:spcPts val="1995"/>
                        </a:lnSpc>
                        <a:spcBef>
                          <a:spcPts val="95"/>
                        </a:spcBef>
                      </a:pPr>
                      <a:r>
                        <a:rPr sz="1700" b="1" spc="-30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宋体"/>
                        </a:rPr>
                        <a:t>微积分（一）</a:t>
                      </a:r>
                      <a:endParaRPr sz="1700" dirty="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宋体"/>
                      </a:endParaRPr>
                    </a:p>
                  </a:txBody>
                  <a:tcPr marL="0" marR="0" marT="12065" marB="0"/>
                </a:tc>
                <a:tc>
                  <a:txBody>
                    <a:bodyPr/>
                    <a:lstStyle/>
                    <a:p>
                      <a:pPr marL="131445">
                        <a:lnSpc>
                          <a:spcPts val="1995"/>
                        </a:lnSpc>
                        <a:spcBef>
                          <a:spcPts val="95"/>
                        </a:spcBef>
                      </a:pPr>
                      <a:r>
                        <a:rPr sz="1700" b="1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宋体"/>
                        </a:rPr>
                        <a:t>无</a:t>
                      </a:r>
                      <a:endParaRPr sz="170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宋体"/>
                      </a:endParaRPr>
                    </a:p>
                  </a:txBody>
                  <a:tcPr marL="0" marR="0" marT="1206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513">
                <a:tc>
                  <a:txBody>
                    <a:bodyPr/>
                    <a:lstStyle/>
                    <a:p>
                      <a:pPr marL="31750">
                        <a:lnSpc>
                          <a:spcPts val="2005"/>
                        </a:lnSpc>
                      </a:pPr>
                      <a:r>
                        <a:rPr sz="1700" b="1" spc="-15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Times New Roman"/>
                        </a:rPr>
                        <a:t>C5</a:t>
                      </a:r>
                      <a:endParaRPr sz="170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47015">
                        <a:lnSpc>
                          <a:spcPts val="1995"/>
                        </a:lnSpc>
                        <a:spcBef>
                          <a:spcPts val="95"/>
                        </a:spcBef>
                      </a:pPr>
                      <a:r>
                        <a:rPr sz="1700" b="1" spc="-30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宋体"/>
                        </a:rPr>
                        <a:t>微积分（二）</a:t>
                      </a:r>
                      <a:endParaRPr sz="170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宋体"/>
                      </a:endParaRPr>
                    </a:p>
                  </a:txBody>
                  <a:tcPr marL="0" marR="0" marT="12065" marB="0"/>
                </a:tc>
                <a:tc>
                  <a:txBody>
                    <a:bodyPr/>
                    <a:lstStyle/>
                    <a:p>
                      <a:pPr marL="131445">
                        <a:lnSpc>
                          <a:spcPts val="2005"/>
                        </a:lnSpc>
                      </a:pPr>
                      <a:r>
                        <a:rPr sz="1700" b="1" spc="-15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Times New Roman"/>
                        </a:rPr>
                        <a:t>C4</a:t>
                      </a:r>
                      <a:endParaRPr sz="170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8513">
                <a:tc>
                  <a:txBody>
                    <a:bodyPr/>
                    <a:lstStyle/>
                    <a:p>
                      <a:pPr marL="31750">
                        <a:lnSpc>
                          <a:spcPts val="2005"/>
                        </a:lnSpc>
                      </a:pPr>
                      <a:r>
                        <a:rPr sz="1700" b="1" spc="-15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Times New Roman"/>
                        </a:rPr>
                        <a:t>C6</a:t>
                      </a:r>
                      <a:endParaRPr sz="170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47015">
                        <a:lnSpc>
                          <a:spcPts val="1995"/>
                        </a:lnSpc>
                        <a:spcBef>
                          <a:spcPts val="95"/>
                        </a:spcBef>
                      </a:pPr>
                      <a:r>
                        <a:rPr sz="1700" b="1" spc="-35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宋体"/>
                        </a:rPr>
                        <a:t>线性代数</a:t>
                      </a:r>
                      <a:endParaRPr sz="170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宋体"/>
                      </a:endParaRPr>
                    </a:p>
                  </a:txBody>
                  <a:tcPr marL="0" marR="0" marT="12065" marB="0"/>
                </a:tc>
                <a:tc>
                  <a:txBody>
                    <a:bodyPr/>
                    <a:lstStyle/>
                    <a:p>
                      <a:pPr marL="131445">
                        <a:lnSpc>
                          <a:spcPts val="2005"/>
                        </a:lnSpc>
                      </a:pPr>
                      <a:r>
                        <a:rPr sz="1700" b="1" spc="-15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Times New Roman"/>
                        </a:rPr>
                        <a:t>C5</a:t>
                      </a:r>
                      <a:endParaRPr sz="170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9276">
                <a:tc>
                  <a:txBody>
                    <a:bodyPr/>
                    <a:lstStyle/>
                    <a:p>
                      <a:pPr marL="31750">
                        <a:lnSpc>
                          <a:spcPts val="2005"/>
                        </a:lnSpc>
                      </a:pPr>
                      <a:r>
                        <a:rPr sz="1700" b="1" spc="-15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Times New Roman"/>
                        </a:rPr>
                        <a:t>C7</a:t>
                      </a:r>
                      <a:endParaRPr sz="170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47015">
                        <a:lnSpc>
                          <a:spcPts val="2000"/>
                        </a:lnSpc>
                        <a:spcBef>
                          <a:spcPts val="95"/>
                        </a:spcBef>
                      </a:pPr>
                      <a:r>
                        <a:rPr sz="1700" b="1" spc="-30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宋体"/>
                        </a:rPr>
                        <a:t>算法分析与</a:t>
                      </a:r>
                      <a:r>
                        <a:rPr sz="1700" b="1" spc="-45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宋体"/>
                        </a:rPr>
                        <a:t>设</a:t>
                      </a:r>
                      <a:r>
                        <a:rPr sz="1700" b="1" spc="-20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宋体"/>
                        </a:rPr>
                        <a:t>计</a:t>
                      </a:r>
                      <a:endParaRPr sz="170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宋体"/>
                      </a:endParaRPr>
                    </a:p>
                  </a:txBody>
                  <a:tcPr marL="0" marR="0" marT="12065" marB="0"/>
                </a:tc>
                <a:tc>
                  <a:txBody>
                    <a:bodyPr/>
                    <a:lstStyle/>
                    <a:p>
                      <a:pPr marL="131445">
                        <a:lnSpc>
                          <a:spcPts val="2005"/>
                        </a:lnSpc>
                      </a:pPr>
                      <a:r>
                        <a:rPr sz="1700" b="1" spc="-15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Times New Roman"/>
                        </a:rPr>
                        <a:t>C3</a:t>
                      </a:r>
                      <a:endParaRPr sz="170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8513">
                <a:tc>
                  <a:txBody>
                    <a:bodyPr/>
                    <a:lstStyle/>
                    <a:p>
                      <a:pPr marL="31750">
                        <a:lnSpc>
                          <a:spcPts val="2010"/>
                        </a:lnSpc>
                      </a:pPr>
                      <a:r>
                        <a:rPr sz="1700" b="1" spc="-15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Times New Roman"/>
                        </a:rPr>
                        <a:t>C8</a:t>
                      </a:r>
                      <a:endParaRPr sz="170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47015">
                        <a:lnSpc>
                          <a:spcPts val="1989"/>
                        </a:lnSpc>
                        <a:spcBef>
                          <a:spcPts val="100"/>
                        </a:spcBef>
                      </a:pPr>
                      <a:r>
                        <a:rPr sz="1700" b="1" spc="-30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宋体"/>
                        </a:rPr>
                        <a:t>逻辑与计算</a:t>
                      </a:r>
                      <a:r>
                        <a:rPr sz="1700" b="1" spc="-45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宋体"/>
                        </a:rPr>
                        <a:t>机</a:t>
                      </a:r>
                      <a:r>
                        <a:rPr sz="1700" b="1" spc="-35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宋体"/>
                        </a:rPr>
                        <a:t>设</a:t>
                      </a:r>
                      <a:r>
                        <a:rPr sz="1700" b="1" spc="-30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宋体"/>
                        </a:rPr>
                        <a:t>计基础</a:t>
                      </a:r>
                      <a:endParaRPr sz="170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宋体"/>
                      </a:endParaRPr>
                    </a:p>
                  </a:txBody>
                  <a:tcPr marL="0" marR="0" marT="12700" marB="0"/>
                </a:tc>
                <a:tc>
                  <a:txBody>
                    <a:bodyPr/>
                    <a:lstStyle/>
                    <a:p>
                      <a:pPr marL="131445">
                        <a:lnSpc>
                          <a:spcPts val="1989"/>
                        </a:lnSpc>
                        <a:spcBef>
                          <a:spcPts val="100"/>
                        </a:spcBef>
                      </a:pPr>
                      <a:r>
                        <a:rPr sz="1700" b="1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宋体"/>
                        </a:rPr>
                        <a:t>无</a:t>
                      </a:r>
                      <a:endParaRPr sz="170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宋体"/>
                      </a:endParaRPr>
                    </a:p>
                  </a:txBody>
                  <a:tcPr marL="0" marR="0" marT="1270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8513">
                <a:tc>
                  <a:txBody>
                    <a:bodyPr/>
                    <a:lstStyle/>
                    <a:p>
                      <a:pPr marL="31750">
                        <a:lnSpc>
                          <a:spcPts val="2000"/>
                        </a:lnSpc>
                      </a:pPr>
                      <a:r>
                        <a:rPr sz="1700" b="1" spc="-15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Times New Roman"/>
                        </a:rPr>
                        <a:t>C9</a:t>
                      </a:r>
                      <a:endParaRPr sz="170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47015">
                        <a:lnSpc>
                          <a:spcPts val="2000"/>
                        </a:lnSpc>
                        <a:spcBef>
                          <a:spcPts val="90"/>
                        </a:spcBef>
                      </a:pPr>
                      <a:r>
                        <a:rPr sz="1700" b="1" spc="-35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宋体"/>
                        </a:rPr>
                        <a:t>计算机组成</a:t>
                      </a:r>
                      <a:endParaRPr sz="1700" dirty="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宋体"/>
                      </a:endParaRPr>
                    </a:p>
                  </a:txBody>
                  <a:tcPr marL="0" marR="0" marT="11430" marB="0"/>
                </a:tc>
                <a:tc>
                  <a:txBody>
                    <a:bodyPr/>
                    <a:lstStyle/>
                    <a:p>
                      <a:pPr marL="131445">
                        <a:lnSpc>
                          <a:spcPts val="2000"/>
                        </a:lnSpc>
                      </a:pPr>
                      <a:r>
                        <a:rPr sz="1700" b="1" spc="-15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Times New Roman"/>
                        </a:rPr>
                        <a:t>C8</a:t>
                      </a:r>
                      <a:endParaRPr sz="170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9276">
                <a:tc>
                  <a:txBody>
                    <a:bodyPr/>
                    <a:lstStyle/>
                    <a:p>
                      <a:pPr marL="31750">
                        <a:lnSpc>
                          <a:spcPts val="2010"/>
                        </a:lnSpc>
                      </a:pPr>
                      <a:r>
                        <a:rPr sz="1700" b="1" spc="-15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Times New Roman"/>
                        </a:rPr>
                        <a:t>C10</a:t>
                      </a:r>
                      <a:endParaRPr sz="170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47015">
                        <a:lnSpc>
                          <a:spcPts val="1995"/>
                        </a:lnSpc>
                        <a:spcBef>
                          <a:spcPts val="100"/>
                        </a:spcBef>
                      </a:pPr>
                      <a:r>
                        <a:rPr sz="1700" b="1" spc="-35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宋体"/>
                        </a:rPr>
                        <a:t>操作系统</a:t>
                      </a:r>
                      <a:endParaRPr sz="170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宋体"/>
                      </a:endParaRPr>
                    </a:p>
                  </a:txBody>
                  <a:tcPr marL="0" marR="0" marT="12700" marB="0"/>
                </a:tc>
                <a:tc>
                  <a:txBody>
                    <a:bodyPr/>
                    <a:lstStyle/>
                    <a:p>
                      <a:pPr marL="131445">
                        <a:lnSpc>
                          <a:spcPts val="2010"/>
                        </a:lnSpc>
                      </a:pPr>
                      <a:r>
                        <a:rPr sz="1700" b="1" spc="-10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Times New Roman"/>
                        </a:rPr>
                        <a:t>C7,</a:t>
                      </a:r>
                      <a:r>
                        <a:rPr sz="1700" b="1" spc="-70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Times New Roman"/>
                        </a:rPr>
                        <a:t> </a:t>
                      </a:r>
                      <a:r>
                        <a:rPr sz="1700" b="1" spc="-15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Times New Roman"/>
                        </a:rPr>
                        <a:t>C9</a:t>
                      </a:r>
                      <a:endParaRPr sz="170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8513">
                <a:tc>
                  <a:txBody>
                    <a:bodyPr/>
                    <a:lstStyle/>
                    <a:p>
                      <a:pPr marL="31750">
                        <a:lnSpc>
                          <a:spcPts val="2005"/>
                        </a:lnSpc>
                      </a:pPr>
                      <a:r>
                        <a:rPr sz="1700" b="1" spc="-45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Times New Roman"/>
                        </a:rPr>
                        <a:t>C11</a:t>
                      </a:r>
                      <a:endParaRPr sz="170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47015">
                        <a:lnSpc>
                          <a:spcPts val="1995"/>
                        </a:lnSpc>
                        <a:spcBef>
                          <a:spcPts val="95"/>
                        </a:spcBef>
                      </a:pPr>
                      <a:r>
                        <a:rPr sz="1700" b="1" spc="-35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宋体"/>
                        </a:rPr>
                        <a:t>编译原理</a:t>
                      </a:r>
                      <a:endParaRPr sz="170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宋体"/>
                      </a:endParaRPr>
                    </a:p>
                  </a:txBody>
                  <a:tcPr marL="0" marR="0" marT="12065" marB="0"/>
                </a:tc>
                <a:tc>
                  <a:txBody>
                    <a:bodyPr/>
                    <a:lstStyle/>
                    <a:p>
                      <a:pPr marL="131445">
                        <a:lnSpc>
                          <a:spcPts val="2005"/>
                        </a:lnSpc>
                      </a:pPr>
                      <a:r>
                        <a:rPr sz="1700" b="1" spc="-10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Times New Roman"/>
                        </a:rPr>
                        <a:t>C7,</a:t>
                      </a:r>
                      <a:r>
                        <a:rPr sz="1700" b="1" spc="-70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Times New Roman"/>
                        </a:rPr>
                        <a:t> </a:t>
                      </a:r>
                      <a:r>
                        <a:rPr sz="1700" b="1" spc="-15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Times New Roman"/>
                        </a:rPr>
                        <a:t>C9</a:t>
                      </a:r>
                      <a:endParaRPr sz="170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8513">
                <a:tc>
                  <a:txBody>
                    <a:bodyPr/>
                    <a:lstStyle/>
                    <a:p>
                      <a:pPr marL="31750">
                        <a:lnSpc>
                          <a:spcPts val="2005"/>
                        </a:lnSpc>
                      </a:pPr>
                      <a:r>
                        <a:rPr sz="1700" b="1" spc="-15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Times New Roman"/>
                        </a:rPr>
                        <a:t>C12</a:t>
                      </a:r>
                      <a:endParaRPr sz="170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47015">
                        <a:lnSpc>
                          <a:spcPts val="1995"/>
                        </a:lnSpc>
                        <a:spcBef>
                          <a:spcPts val="95"/>
                        </a:spcBef>
                      </a:pPr>
                      <a:r>
                        <a:rPr sz="1700" b="1" spc="-35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宋体"/>
                        </a:rPr>
                        <a:t>数据库</a:t>
                      </a:r>
                      <a:endParaRPr sz="170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宋体"/>
                      </a:endParaRPr>
                    </a:p>
                  </a:txBody>
                  <a:tcPr marL="0" marR="0" marT="12065" marB="0"/>
                </a:tc>
                <a:tc>
                  <a:txBody>
                    <a:bodyPr/>
                    <a:lstStyle/>
                    <a:p>
                      <a:pPr marL="131445">
                        <a:lnSpc>
                          <a:spcPts val="2005"/>
                        </a:lnSpc>
                      </a:pPr>
                      <a:r>
                        <a:rPr sz="1700" b="1" spc="-15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Times New Roman"/>
                        </a:rPr>
                        <a:t>C7</a:t>
                      </a:r>
                      <a:endParaRPr sz="170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8889">
                <a:tc>
                  <a:txBody>
                    <a:bodyPr/>
                    <a:lstStyle/>
                    <a:p>
                      <a:pPr marL="31750">
                        <a:lnSpc>
                          <a:spcPts val="2005"/>
                        </a:lnSpc>
                      </a:pPr>
                      <a:r>
                        <a:rPr sz="1700" b="1" spc="-15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Times New Roman"/>
                        </a:rPr>
                        <a:t>C13</a:t>
                      </a:r>
                      <a:endParaRPr sz="170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47015">
                        <a:lnSpc>
                          <a:spcPts val="1995"/>
                        </a:lnSpc>
                        <a:spcBef>
                          <a:spcPts val="95"/>
                        </a:spcBef>
                      </a:pPr>
                      <a:r>
                        <a:rPr sz="1700" b="1" spc="-35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宋体"/>
                        </a:rPr>
                        <a:t>计算理论</a:t>
                      </a:r>
                      <a:endParaRPr sz="170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宋体"/>
                      </a:endParaRPr>
                    </a:p>
                  </a:txBody>
                  <a:tcPr marL="0" marR="0" marT="12065" marB="0"/>
                </a:tc>
                <a:tc>
                  <a:txBody>
                    <a:bodyPr/>
                    <a:lstStyle/>
                    <a:p>
                      <a:pPr marL="131445">
                        <a:lnSpc>
                          <a:spcPts val="2005"/>
                        </a:lnSpc>
                      </a:pPr>
                      <a:r>
                        <a:rPr sz="1700" b="1" spc="-15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Times New Roman"/>
                        </a:rPr>
                        <a:t>C2</a:t>
                      </a:r>
                      <a:endParaRPr sz="170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8513">
                <a:tc>
                  <a:txBody>
                    <a:bodyPr/>
                    <a:lstStyle/>
                    <a:p>
                      <a:pPr marL="31750">
                        <a:lnSpc>
                          <a:spcPts val="2005"/>
                        </a:lnSpc>
                      </a:pPr>
                      <a:r>
                        <a:rPr sz="1700" b="1" spc="-15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Times New Roman"/>
                        </a:rPr>
                        <a:t>C14</a:t>
                      </a:r>
                      <a:endParaRPr sz="170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47015">
                        <a:lnSpc>
                          <a:spcPts val="1995"/>
                        </a:lnSpc>
                        <a:spcBef>
                          <a:spcPts val="95"/>
                        </a:spcBef>
                      </a:pPr>
                      <a:r>
                        <a:rPr sz="1700" b="1" spc="-35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宋体"/>
                        </a:rPr>
                        <a:t>计算机网络</a:t>
                      </a:r>
                      <a:endParaRPr sz="170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宋体"/>
                      </a:endParaRPr>
                    </a:p>
                  </a:txBody>
                  <a:tcPr marL="0" marR="0" marT="12065" marB="0"/>
                </a:tc>
                <a:tc>
                  <a:txBody>
                    <a:bodyPr/>
                    <a:lstStyle/>
                    <a:p>
                      <a:pPr marL="131445">
                        <a:lnSpc>
                          <a:spcPts val="2005"/>
                        </a:lnSpc>
                      </a:pPr>
                      <a:r>
                        <a:rPr sz="1700" b="1" spc="-15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Times New Roman"/>
                        </a:rPr>
                        <a:t>C10</a:t>
                      </a:r>
                      <a:endParaRPr sz="170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58270">
                <a:tc>
                  <a:txBody>
                    <a:bodyPr/>
                    <a:lstStyle/>
                    <a:p>
                      <a:pPr marL="31750">
                        <a:lnSpc>
                          <a:spcPts val="1935"/>
                        </a:lnSpc>
                      </a:pPr>
                      <a:r>
                        <a:rPr sz="1700" b="1" spc="-15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Times New Roman"/>
                        </a:rPr>
                        <a:t>C15</a:t>
                      </a:r>
                      <a:endParaRPr sz="170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47015">
                        <a:lnSpc>
                          <a:spcPts val="1839"/>
                        </a:lnSpc>
                        <a:spcBef>
                          <a:spcPts val="95"/>
                        </a:spcBef>
                      </a:pPr>
                      <a:r>
                        <a:rPr sz="1700" b="1" spc="-35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宋体"/>
                        </a:rPr>
                        <a:t>数值分析</a:t>
                      </a:r>
                      <a:endParaRPr sz="170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宋体"/>
                      </a:endParaRPr>
                    </a:p>
                  </a:txBody>
                  <a:tcPr marL="0" marR="0" marT="12065" marB="0"/>
                </a:tc>
                <a:tc>
                  <a:txBody>
                    <a:bodyPr/>
                    <a:lstStyle/>
                    <a:p>
                      <a:pPr marL="131445">
                        <a:lnSpc>
                          <a:spcPts val="1935"/>
                        </a:lnSpc>
                      </a:pPr>
                      <a:r>
                        <a:rPr sz="1700" b="1" spc="-15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Times New Roman"/>
                        </a:rPr>
                        <a:t>C6</a:t>
                      </a:r>
                      <a:endParaRPr sz="1700" dirty="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24" name="object 16">
            <a:extLst>
              <a:ext uri="{FF2B5EF4-FFF2-40B4-BE49-F238E27FC236}">
                <a16:creationId xmlns:a16="http://schemas.microsoft.com/office/drawing/2014/main" id="{DE00D04F-90D9-4277-B4F8-5D46562F06CB}"/>
              </a:ext>
            </a:extLst>
          </p:cNvPr>
          <p:cNvSpPr/>
          <p:nvPr/>
        </p:nvSpPr>
        <p:spPr>
          <a:xfrm>
            <a:off x="6645382" y="4523171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363" y="7802"/>
                </a:lnTo>
                <a:lnTo>
                  <a:pt x="62544" y="29504"/>
                </a:lnTo>
                <a:lnTo>
                  <a:pt x="29504" y="62544"/>
                </a:lnTo>
                <a:lnTo>
                  <a:pt x="7802" y="104363"/>
                </a:lnTo>
                <a:lnTo>
                  <a:pt x="0" y="152400"/>
                </a:lnTo>
                <a:lnTo>
                  <a:pt x="7802" y="200436"/>
                </a:lnTo>
                <a:lnTo>
                  <a:pt x="29504" y="242255"/>
                </a:lnTo>
                <a:lnTo>
                  <a:pt x="62544" y="275295"/>
                </a:lnTo>
                <a:lnTo>
                  <a:pt x="104363" y="296997"/>
                </a:lnTo>
                <a:lnTo>
                  <a:pt x="152400" y="304800"/>
                </a:lnTo>
                <a:lnTo>
                  <a:pt x="200436" y="296997"/>
                </a:lnTo>
                <a:lnTo>
                  <a:pt x="242255" y="275295"/>
                </a:lnTo>
                <a:lnTo>
                  <a:pt x="275295" y="242255"/>
                </a:lnTo>
                <a:lnTo>
                  <a:pt x="296997" y="200436"/>
                </a:lnTo>
                <a:lnTo>
                  <a:pt x="304800" y="152400"/>
                </a:lnTo>
                <a:lnTo>
                  <a:pt x="296997" y="104363"/>
                </a:lnTo>
                <a:lnTo>
                  <a:pt x="275295" y="62544"/>
                </a:lnTo>
                <a:lnTo>
                  <a:pt x="242255" y="29504"/>
                </a:lnTo>
                <a:lnTo>
                  <a:pt x="200436" y="7802"/>
                </a:lnTo>
                <a:lnTo>
                  <a:pt x="15240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17">
            <a:extLst>
              <a:ext uri="{FF2B5EF4-FFF2-40B4-BE49-F238E27FC236}">
                <a16:creationId xmlns:a16="http://schemas.microsoft.com/office/drawing/2014/main" id="{5CD3175A-3F61-43CB-A2DA-259934ED5ADA}"/>
              </a:ext>
            </a:extLst>
          </p:cNvPr>
          <p:cNvSpPr txBox="1"/>
          <p:nvPr/>
        </p:nvSpPr>
        <p:spPr>
          <a:xfrm>
            <a:off x="1375353" y="2064758"/>
            <a:ext cx="5041265" cy="742511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1588770" algn="l"/>
                <a:tab pos="3272790" algn="l"/>
              </a:tabLst>
            </a:pPr>
            <a:r>
              <a:rPr sz="1700" b="1" spc="-35" dirty="0">
                <a:latin typeface="楷体_GB2312" panose="02010609030101010101" pitchFamily="49" charset="-122"/>
                <a:ea typeface="楷体_GB2312" panose="02010609030101010101" pitchFamily="49" charset="-122"/>
                <a:cs typeface="宋体"/>
              </a:rPr>
              <a:t>课程</a:t>
            </a:r>
            <a:r>
              <a:rPr sz="1700" b="1" spc="-20" dirty="0">
                <a:latin typeface="楷体_GB2312" panose="02010609030101010101" pitchFamily="49" charset="-122"/>
                <a:ea typeface="楷体_GB2312" panose="02010609030101010101" pitchFamily="49" charset="-122"/>
                <a:cs typeface="宋体"/>
              </a:rPr>
              <a:t>号	</a:t>
            </a:r>
            <a:r>
              <a:rPr sz="1700" b="1" spc="-35" dirty="0">
                <a:latin typeface="楷体_GB2312" panose="02010609030101010101" pitchFamily="49" charset="-122"/>
                <a:ea typeface="楷体_GB2312" panose="02010609030101010101" pitchFamily="49" charset="-122"/>
                <a:cs typeface="宋体"/>
              </a:rPr>
              <a:t>课程名</a:t>
            </a:r>
            <a:r>
              <a:rPr sz="1700" b="1" spc="-20" dirty="0">
                <a:latin typeface="楷体_GB2312" panose="02010609030101010101" pitchFamily="49" charset="-122"/>
                <a:ea typeface="楷体_GB2312" panose="02010609030101010101" pitchFamily="49" charset="-122"/>
                <a:cs typeface="宋体"/>
              </a:rPr>
              <a:t>称	</a:t>
            </a:r>
            <a:r>
              <a:rPr sz="1700" b="1" spc="-35" dirty="0">
                <a:latin typeface="楷体_GB2312" panose="02010609030101010101" pitchFamily="49" charset="-122"/>
                <a:ea typeface="楷体_GB2312" panose="02010609030101010101" pitchFamily="49" charset="-122"/>
                <a:cs typeface="宋体"/>
              </a:rPr>
              <a:t>预修课程</a:t>
            </a:r>
            <a:endParaRPr sz="1700" dirty="0">
              <a:latin typeface="楷体_GB2312" panose="02010609030101010101" pitchFamily="49" charset="-122"/>
              <a:ea typeface="楷体_GB2312" panose="02010609030101010101" pitchFamily="49" charset="-122"/>
              <a:cs typeface="宋体"/>
            </a:endParaRPr>
          </a:p>
          <a:p>
            <a:pPr>
              <a:lnSpc>
                <a:spcPct val="100000"/>
              </a:lnSpc>
            </a:pPr>
            <a:endParaRPr sz="1700" dirty="0">
              <a:latin typeface="楷体_GB2312" panose="02010609030101010101" pitchFamily="49" charset="-122"/>
              <a:ea typeface="楷体_GB2312" panose="02010609030101010101" pitchFamily="49" charset="-122"/>
              <a:cs typeface="Times New Roman"/>
            </a:endParaRPr>
          </a:p>
          <a:p>
            <a:pPr>
              <a:lnSpc>
                <a:spcPct val="100000"/>
              </a:lnSpc>
            </a:pPr>
            <a:endParaRPr sz="1350" dirty="0">
              <a:latin typeface="楷体_GB2312" panose="02010609030101010101" pitchFamily="49" charset="-122"/>
              <a:ea typeface="楷体_GB2312" panose="02010609030101010101" pitchFamily="49" charset="-122"/>
              <a:cs typeface="Times New Roman"/>
            </a:endParaRPr>
          </a:p>
        </p:txBody>
      </p:sp>
      <p:sp>
        <p:nvSpPr>
          <p:cNvPr id="26" name="object 18">
            <a:extLst>
              <a:ext uri="{FF2B5EF4-FFF2-40B4-BE49-F238E27FC236}">
                <a16:creationId xmlns:a16="http://schemas.microsoft.com/office/drawing/2014/main" id="{8BEADF26-1C0F-4E85-91C7-73FBC9EF48ED}"/>
              </a:ext>
            </a:extLst>
          </p:cNvPr>
          <p:cNvSpPr/>
          <p:nvPr/>
        </p:nvSpPr>
        <p:spPr>
          <a:xfrm>
            <a:off x="7255973" y="4529107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363" y="7802"/>
                </a:lnTo>
                <a:lnTo>
                  <a:pt x="62544" y="29504"/>
                </a:lnTo>
                <a:lnTo>
                  <a:pt x="29504" y="62544"/>
                </a:lnTo>
                <a:lnTo>
                  <a:pt x="7802" y="104363"/>
                </a:lnTo>
                <a:lnTo>
                  <a:pt x="0" y="152400"/>
                </a:lnTo>
                <a:lnTo>
                  <a:pt x="7802" y="200436"/>
                </a:lnTo>
                <a:lnTo>
                  <a:pt x="29504" y="242255"/>
                </a:lnTo>
                <a:lnTo>
                  <a:pt x="62544" y="275295"/>
                </a:lnTo>
                <a:lnTo>
                  <a:pt x="104363" y="296997"/>
                </a:lnTo>
                <a:lnTo>
                  <a:pt x="152400" y="304800"/>
                </a:lnTo>
                <a:lnTo>
                  <a:pt x="200436" y="296997"/>
                </a:lnTo>
                <a:lnTo>
                  <a:pt x="242255" y="275295"/>
                </a:lnTo>
                <a:lnTo>
                  <a:pt x="275295" y="242255"/>
                </a:lnTo>
                <a:lnTo>
                  <a:pt x="296997" y="200436"/>
                </a:lnTo>
                <a:lnTo>
                  <a:pt x="304800" y="152400"/>
                </a:lnTo>
                <a:lnTo>
                  <a:pt x="296997" y="104363"/>
                </a:lnTo>
                <a:lnTo>
                  <a:pt x="275295" y="62544"/>
                </a:lnTo>
                <a:lnTo>
                  <a:pt x="242255" y="29504"/>
                </a:lnTo>
                <a:lnTo>
                  <a:pt x="200436" y="7802"/>
                </a:lnTo>
                <a:lnTo>
                  <a:pt x="15240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19">
            <a:extLst>
              <a:ext uri="{FF2B5EF4-FFF2-40B4-BE49-F238E27FC236}">
                <a16:creationId xmlns:a16="http://schemas.microsoft.com/office/drawing/2014/main" id="{F8F7384B-A949-454F-99F8-36300E6F27C1}"/>
              </a:ext>
            </a:extLst>
          </p:cNvPr>
          <p:cNvSpPr/>
          <p:nvPr/>
        </p:nvSpPr>
        <p:spPr>
          <a:xfrm>
            <a:off x="7831759" y="4529107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363" y="7802"/>
                </a:lnTo>
                <a:lnTo>
                  <a:pt x="62544" y="29504"/>
                </a:lnTo>
                <a:lnTo>
                  <a:pt x="29504" y="62544"/>
                </a:lnTo>
                <a:lnTo>
                  <a:pt x="7802" y="104363"/>
                </a:lnTo>
                <a:lnTo>
                  <a:pt x="0" y="152400"/>
                </a:lnTo>
                <a:lnTo>
                  <a:pt x="7802" y="200436"/>
                </a:lnTo>
                <a:lnTo>
                  <a:pt x="29504" y="242255"/>
                </a:lnTo>
                <a:lnTo>
                  <a:pt x="62544" y="275295"/>
                </a:lnTo>
                <a:lnTo>
                  <a:pt x="104363" y="296997"/>
                </a:lnTo>
                <a:lnTo>
                  <a:pt x="152400" y="304800"/>
                </a:lnTo>
                <a:lnTo>
                  <a:pt x="200436" y="296997"/>
                </a:lnTo>
                <a:lnTo>
                  <a:pt x="242255" y="275295"/>
                </a:lnTo>
                <a:lnTo>
                  <a:pt x="275295" y="242255"/>
                </a:lnTo>
                <a:lnTo>
                  <a:pt x="296997" y="200436"/>
                </a:lnTo>
                <a:lnTo>
                  <a:pt x="304800" y="152400"/>
                </a:lnTo>
                <a:lnTo>
                  <a:pt x="296997" y="104363"/>
                </a:lnTo>
                <a:lnTo>
                  <a:pt x="275295" y="62544"/>
                </a:lnTo>
                <a:lnTo>
                  <a:pt x="242255" y="29504"/>
                </a:lnTo>
                <a:lnTo>
                  <a:pt x="200436" y="7802"/>
                </a:lnTo>
                <a:lnTo>
                  <a:pt x="15240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0">
            <a:extLst>
              <a:ext uri="{FF2B5EF4-FFF2-40B4-BE49-F238E27FC236}">
                <a16:creationId xmlns:a16="http://schemas.microsoft.com/office/drawing/2014/main" id="{0A2D22DA-0AE6-468B-81FB-B7AED7DECC0F}"/>
              </a:ext>
            </a:extLst>
          </p:cNvPr>
          <p:cNvSpPr txBox="1"/>
          <p:nvPr/>
        </p:nvSpPr>
        <p:spPr>
          <a:xfrm>
            <a:off x="7867071" y="4543838"/>
            <a:ext cx="23876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 spc="-5" dirty="0">
                <a:latin typeface="Courier New"/>
                <a:cs typeface="Courier New"/>
              </a:rPr>
              <a:t>C8</a:t>
            </a:r>
            <a:endParaRPr sz="1400" dirty="0">
              <a:latin typeface="Courier New"/>
              <a:cs typeface="Courier New"/>
            </a:endParaRPr>
          </a:p>
        </p:txBody>
      </p:sp>
      <p:sp>
        <p:nvSpPr>
          <p:cNvPr id="29" name="object 21">
            <a:extLst>
              <a:ext uri="{FF2B5EF4-FFF2-40B4-BE49-F238E27FC236}">
                <a16:creationId xmlns:a16="http://schemas.microsoft.com/office/drawing/2014/main" id="{D6DC512C-A4BC-49F3-AEF8-D79F87C64DE9}"/>
              </a:ext>
            </a:extLst>
          </p:cNvPr>
          <p:cNvSpPr/>
          <p:nvPr/>
        </p:nvSpPr>
        <p:spPr>
          <a:xfrm>
            <a:off x="8438686" y="4568525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363" y="7802"/>
                </a:lnTo>
                <a:lnTo>
                  <a:pt x="62544" y="29504"/>
                </a:lnTo>
                <a:lnTo>
                  <a:pt x="29504" y="62544"/>
                </a:lnTo>
                <a:lnTo>
                  <a:pt x="7802" y="104363"/>
                </a:lnTo>
                <a:lnTo>
                  <a:pt x="0" y="152400"/>
                </a:lnTo>
                <a:lnTo>
                  <a:pt x="7802" y="200436"/>
                </a:lnTo>
                <a:lnTo>
                  <a:pt x="29504" y="242255"/>
                </a:lnTo>
                <a:lnTo>
                  <a:pt x="62544" y="275295"/>
                </a:lnTo>
                <a:lnTo>
                  <a:pt x="104363" y="296997"/>
                </a:lnTo>
                <a:lnTo>
                  <a:pt x="152400" y="304800"/>
                </a:lnTo>
                <a:lnTo>
                  <a:pt x="200436" y="296997"/>
                </a:lnTo>
                <a:lnTo>
                  <a:pt x="242255" y="275295"/>
                </a:lnTo>
                <a:lnTo>
                  <a:pt x="275295" y="242255"/>
                </a:lnTo>
                <a:lnTo>
                  <a:pt x="296997" y="200436"/>
                </a:lnTo>
                <a:lnTo>
                  <a:pt x="304800" y="152400"/>
                </a:lnTo>
                <a:lnTo>
                  <a:pt x="296997" y="104363"/>
                </a:lnTo>
                <a:lnTo>
                  <a:pt x="275295" y="62544"/>
                </a:lnTo>
                <a:lnTo>
                  <a:pt x="242255" y="29504"/>
                </a:lnTo>
                <a:lnTo>
                  <a:pt x="200436" y="7802"/>
                </a:lnTo>
                <a:lnTo>
                  <a:pt x="15240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22">
            <a:extLst>
              <a:ext uri="{FF2B5EF4-FFF2-40B4-BE49-F238E27FC236}">
                <a16:creationId xmlns:a16="http://schemas.microsoft.com/office/drawing/2014/main" id="{6B2F09F5-E283-467E-84B6-33177D81C199}"/>
              </a:ext>
            </a:extLst>
          </p:cNvPr>
          <p:cNvSpPr txBox="1"/>
          <p:nvPr/>
        </p:nvSpPr>
        <p:spPr>
          <a:xfrm>
            <a:off x="8473998" y="4583256"/>
            <a:ext cx="23876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 spc="-5" dirty="0">
                <a:latin typeface="Courier New"/>
                <a:cs typeface="Courier New"/>
              </a:rPr>
              <a:t>C4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31" name="object 23">
            <a:extLst>
              <a:ext uri="{FF2B5EF4-FFF2-40B4-BE49-F238E27FC236}">
                <a16:creationId xmlns:a16="http://schemas.microsoft.com/office/drawing/2014/main" id="{3BB311ED-8C6B-4C79-9ABA-8AE2828608E2}"/>
              </a:ext>
            </a:extLst>
          </p:cNvPr>
          <p:cNvSpPr/>
          <p:nvPr/>
        </p:nvSpPr>
        <p:spPr>
          <a:xfrm>
            <a:off x="6603248" y="5037111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363" y="7802"/>
                </a:lnTo>
                <a:lnTo>
                  <a:pt x="62544" y="29504"/>
                </a:lnTo>
                <a:lnTo>
                  <a:pt x="29504" y="62544"/>
                </a:lnTo>
                <a:lnTo>
                  <a:pt x="7802" y="104363"/>
                </a:lnTo>
                <a:lnTo>
                  <a:pt x="0" y="152400"/>
                </a:lnTo>
                <a:lnTo>
                  <a:pt x="7802" y="200436"/>
                </a:lnTo>
                <a:lnTo>
                  <a:pt x="29504" y="242255"/>
                </a:lnTo>
                <a:lnTo>
                  <a:pt x="62544" y="275295"/>
                </a:lnTo>
                <a:lnTo>
                  <a:pt x="104363" y="296997"/>
                </a:lnTo>
                <a:lnTo>
                  <a:pt x="152400" y="304800"/>
                </a:lnTo>
                <a:lnTo>
                  <a:pt x="200436" y="296997"/>
                </a:lnTo>
                <a:lnTo>
                  <a:pt x="242255" y="275295"/>
                </a:lnTo>
                <a:lnTo>
                  <a:pt x="275295" y="242255"/>
                </a:lnTo>
                <a:lnTo>
                  <a:pt x="296997" y="200436"/>
                </a:lnTo>
                <a:lnTo>
                  <a:pt x="304800" y="152400"/>
                </a:lnTo>
                <a:lnTo>
                  <a:pt x="296997" y="104363"/>
                </a:lnTo>
                <a:lnTo>
                  <a:pt x="275295" y="62544"/>
                </a:lnTo>
                <a:lnTo>
                  <a:pt x="242255" y="29504"/>
                </a:lnTo>
                <a:lnTo>
                  <a:pt x="200436" y="7802"/>
                </a:lnTo>
                <a:lnTo>
                  <a:pt x="15240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24">
            <a:extLst>
              <a:ext uri="{FF2B5EF4-FFF2-40B4-BE49-F238E27FC236}">
                <a16:creationId xmlns:a16="http://schemas.microsoft.com/office/drawing/2014/main" id="{BF763192-50E9-4807-B19B-732332719BB0}"/>
              </a:ext>
            </a:extLst>
          </p:cNvPr>
          <p:cNvSpPr txBox="1"/>
          <p:nvPr/>
        </p:nvSpPr>
        <p:spPr>
          <a:xfrm>
            <a:off x="6638560" y="5051843"/>
            <a:ext cx="23876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 spc="-5" dirty="0">
                <a:latin typeface="Courier New"/>
                <a:cs typeface="Courier New"/>
              </a:rPr>
              <a:t>C3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35" name="object 27">
            <a:extLst>
              <a:ext uri="{FF2B5EF4-FFF2-40B4-BE49-F238E27FC236}">
                <a16:creationId xmlns:a16="http://schemas.microsoft.com/office/drawing/2014/main" id="{C6C5F8F9-BDBD-4331-AE5B-0D25AF77B336}"/>
              </a:ext>
            </a:extLst>
          </p:cNvPr>
          <p:cNvSpPr/>
          <p:nvPr/>
        </p:nvSpPr>
        <p:spPr>
          <a:xfrm>
            <a:off x="7235653" y="5066442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363" y="7802"/>
                </a:lnTo>
                <a:lnTo>
                  <a:pt x="62544" y="29504"/>
                </a:lnTo>
                <a:lnTo>
                  <a:pt x="29504" y="62544"/>
                </a:lnTo>
                <a:lnTo>
                  <a:pt x="7802" y="104363"/>
                </a:lnTo>
                <a:lnTo>
                  <a:pt x="0" y="152400"/>
                </a:lnTo>
                <a:lnTo>
                  <a:pt x="7802" y="200436"/>
                </a:lnTo>
                <a:lnTo>
                  <a:pt x="29504" y="242255"/>
                </a:lnTo>
                <a:lnTo>
                  <a:pt x="62544" y="275295"/>
                </a:lnTo>
                <a:lnTo>
                  <a:pt x="104363" y="296997"/>
                </a:lnTo>
                <a:lnTo>
                  <a:pt x="152400" y="304800"/>
                </a:lnTo>
                <a:lnTo>
                  <a:pt x="200436" y="296997"/>
                </a:lnTo>
                <a:lnTo>
                  <a:pt x="242255" y="275295"/>
                </a:lnTo>
                <a:lnTo>
                  <a:pt x="275295" y="242255"/>
                </a:lnTo>
                <a:lnTo>
                  <a:pt x="296997" y="200436"/>
                </a:lnTo>
                <a:lnTo>
                  <a:pt x="304800" y="152400"/>
                </a:lnTo>
                <a:lnTo>
                  <a:pt x="296997" y="104363"/>
                </a:lnTo>
                <a:lnTo>
                  <a:pt x="275295" y="62544"/>
                </a:lnTo>
                <a:lnTo>
                  <a:pt x="242255" y="29504"/>
                </a:lnTo>
                <a:lnTo>
                  <a:pt x="200436" y="7802"/>
                </a:lnTo>
                <a:lnTo>
                  <a:pt x="15240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28">
            <a:extLst>
              <a:ext uri="{FF2B5EF4-FFF2-40B4-BE49-F238E27FC236}">
                <a16:creationId xmlns:a16="http://schemas.microsoft.com/office/drawing/2014/main" id="{D5A333C7-420B-43DC-9B10-5CDFBCB9AA58}"/>
              </a:ext>
            </a:extLst>
          </p:cNvPr>
          <p:cNvSpPr txBox="1"/>
          <p:nvPr/>
        </p:nvSpPr>
        <p:spPr>
          <a:xfrm>
            <a:off x="7317956" y="4579522"/>
            <a:ext cx="390646" cy="243656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sz="1400" b="1" spc="-5" dirty="0">
                <a:latin typeface="Courier New"/>
                <a:cs typeface="Courier New"/>
              </a:rPr>
              <a:t>C2</a:t>
            </a:r>
            <a:endParaRPr sz="1400" dirty="0">
              <a:latin typeface="Courier New"/>
              <a:cs typeface="Courier New"/>
            </a:endParaRPr>
          </a:p>
        </p:txBody>
      </p:sp>
      <p:sp>
        <p:nvSpPr>
          <p:cNvPr id="38" name="object 30">
            <a:extLst>
              <a:ext uri="{FF2B5EF4-FFF2-40B4-BE49-F238E27FC236}">
                <a16:creationId xmlns:a16="http://schemas.microsoft.com/office/drawing/2014/main" id="{84936606-734B-40E6-82DA-F34EEBF24B94}"/>
              </a:ext>
            </a:extLst>
          </p:cNvPr>
          <p:cNvSpPr/>
          <p:nvPr/>
        </p:nvSpPr>
        <p:spPr>
          <a:xfrm>
            <a:off x="6627952" y="5551051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363" y="7802"/>
                </a:lnTo>
                <a:lnTo>
                  <a:pt x="62544" y="29504"/>
                </a:lnTo>
                <a:lnTo>
                  <a:pt x="29504" y="62544"/>
                </a:lnTo>
                <a:lnTo>
                  <a:pt x="7802" y="104363"/>
                </a:lnTo>
                <a:lnTo>
                  <a:pt x="0" y="152400"/>
                </a:lnTo>
                <a:lnTo>
                  <a:pt x="7802" y="200436"/>
                </a:lnTo>
                <a:lnTo>
                  <a:pt x="29504" y="242255"/>
                </a:lnTo>
                <a:lnTo>
                  <a:pt x="62544" y="275295"/>
                </a:lnTo>
                <a:lnTo>
                  <a:pt x="104363" y="296997"/>
                </a:lnTo>
                <a:lnTo>
                  <a:pt x="152400" y="304800"/>
                </a:lnTo>
                <a:lnTo>
                  <a:pt x="200436" y="296997"/>
                </a:lnTo>
                <a:lnTo>
                  <a:pt x="242255" y="275295"/>
                </a:lnTo>
                <a:lnTo>
                  <a:pt x="275295" y="242255"/>
                </a:lnTo>
                <a:lnTo>
                  <a:pt x="296997" y="200436"/>
                </a:lnTo>
                <a:lnTo>
                  <a:pt x="304800" y="152400"/>
                </a:lnTo>
                <a:lnTo>
                  <a:pt x="296997" y="104363"/>
                </a:lnTo>
                <a:lnTo>
                  <a:pt x="275295" y="62544"/>
                </a:lnTo>
                <a:lnTo>
                  <a:pt x="242255" y="29504"/>
                </a:lnTo>
                <a:lnTo>
                  <a:pt x="200436" y="7802"/>
                </a:lnTo>
                <a:lnTo>
                  <a:pt x="15240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1">
            <a:extLst>
              <a:ext uri="{FF2B5EF4-FFF2-40B4-BE49-F238E27FC236}">
                <a16:creationId xmlns:a16="http://schemas.microsoft.com/office/drawing/2014/main" id="{C4370671-9CEA-4042-93E5-97A5DD90B05F}"/>
              </a:ext>
            </a:extLst>
          </p:cNvPr>
          <p:cNvSpPr txBox="1"/>
          <p:nvPr/>
        </p:nvSpPr>
        <p:spPr>
          <a:xfrm>
            <a:off x="6663264" y="5565783"/>
            <a:ext cx="238760" cy="22762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 spc="-5" dirty="0">
                <a:latin typeface="Courier New"/>
                <a:cs typeface="Courier New"/>
              </a:rPr>
              <a:t>C7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41" name="object 33">
            <a:extLst>
              <a:ext uri="{FF2B5EF4-FFF2-40B4-BE49-F238E27FC236}">
                <a16:creationId xmlns:a16="http://schemas.microsoft.com/office/drawing/2014/main" id="{496DACA9-EB35-4B11-8B6B-1811CE2176E2}"/>
              </a:ext>
            </a:extLst>
          </p:cNvPr>
          <p:cNvSpPr/>
          <p:nvPr/>
        </p:nvSpPr>
        <p:spPr>
          <a:xfrm>
            <a:off x="9302479" y="2651798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363" y="7802"/>
                </a:lnTo>
                <a:lnTo>
                  <a:pt x="62544" y="29504"/>
                </a:lnTo>
                <a:lnTo>
                  <a:pt x="29504" y="62544"/>
                </a:lnTo>
                <a:lnTo>
                  <a:pt x="7802" y="104363"/>
                </a:lnTo>
                <a:lnTo>
                  <a:pt x="0" y="152400"/>
                </a:lnTo>
                <a:lnTo>
                  <a:pt x="7802" y="200436"/>
                </a:lnTo>
                <a:lnTo>
                  <a:pt x="29504" y="242255"/>
                </a:lnTo>
                <a:lnTo>
                  <a:pt x="62544" y="275295"/>
                </a:lnTo>
                <a:lnTo>
                  <a:pt x="104363" y="296997"/>
                </a:lnTo>
                <a:lnTo>
                  <a:pt x="152400" y="304800"/>
                </a:lnTo>
                <a:lnTo>
                  <a:pt x="200436" y="296997"/>
                </a:lnTo>
                <a:lnTo>
                  <a:pt x="242255" y="275295"/>
                </a:lnTo>
                <a:lnTo>
                  <a:pt x="275295" y="242255"/>
                </a:lnTo>
                <a:lnTo>
                  <a:pt x="296997" y="200436"/>
                </a:lnTo>
                <a:lnTo>
                  <a:pt x="304800" y="152400"/>
                </a:lnTo>
                <a:lnTo>
                  <a:pt x="296997" y="104363"/>
                </a:lnTo>
                <a:lnTo>
                  <a:pt x="275295" y="62544"/>
                </a:lnTo>
                <a:lnTo>
                  <a:pt x="242255" y="29504"/>
                </a:lnTo>
                <a:lnTo>
                  <a:pt x="200436" y="7802"/>
                </a:lnTo>
                <a:lnTo>
                  <a:pt x="15240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34">
            <a:extLst>
              <a:ext uri="{FF2B5EF4-FFF2-40B4-BE49-F238E27FC236}">
                <a16:creationId xmlns:a16="http://schemas.microsoft.com/office/drawing/2014/main" id="{F590EBCD-E271-41EB-A080-E042B05FF850}"/>
              </a:ext>
            </a:extLst>
          </p:cNvPr>
          <p:cNvSpPr txBox="1"/>
          <p:nvPr/>
        </p:nvSpPr>
        <p:spPr>
          <a:xfrm>
            <a:off x="9283689" y="2666530"/>
            <a:ext cx="34544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 spc="-5" dirty="0">
                <a:latin typeface="Courier New"/>
                <a:cs typeface="Courier New"/>
              </a:rPr>
              <a:t>C12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44" name="object 36">
            <a:extLst>
              <a:ext uri="{FF2B5EF4-FFF2-40B4-BE49-F238E27FC236}">
                <a16:creationId xmlns:a16="http://schemas.microsoft.com/office/drawing/2014/main" id="{1C1D6F01-5848-4638-AC6F-7874A3D9EA72}"/>
              </a:ext>
            </a:extLst>
          </p:cNvPr>
          <p:cNvSpPr/>
          <p:nvPr/>
        </p:nvSpPr>
        <p:spPr>
          <a:xfrm>
            <a:off x="9738801" y="3282903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363" y="7802"/>
                </a:lnTo>
                <a:lnTo>
                  <a:pt x="62544" y="29504"/>
                </a:lnTo>
                <a:lnTo>
                  <a:pt x="29504" y="62544"/>
                </a:lnTo>
                <a:lnTo>
                  <a:pt x="7802" y="104363"/>
                </a:lnTo>
                <a:lnTo>
                  <a:pt x="0" y="152400"/>
                </a:lnTo>
                <a:lnTo>
                  <a:pt x="7802" y="200436"/>
                </a:lnTo>
                <a:lnTo>
                  <a:pt x="29504" y="242255"/>
                </a:lnTo>
                <a:lnTo>
                  <a:pt x="62544" y="275295"/>
                </a:lnTo>
                <a:lnTo>
                  <a:pt x="104363" y="296997"/>
                </a:lnTo>
                <a:lnTo>
                  <a:pt x="152400" y="304800"/>
                </a:lnTo>
                <a:lnTo>
                  <a:pt x="200436" y="296997"/>
                </a:lnTo>
                <a:lnTo>
                  <a:pt x="242255" y="275295"/>
                </a:lnTo>
                <a:lnTo>
                  <a:pt x="275295" y="242255"/>
                </a:lnTo>
                <a:lnTo>
                  <a:pt x="296997" y="200436"/>
                </a:lnTo>
                <a:lnTo>
                  <a:pt x="304800" y="152400"/>
                </a:lnTo>
                <a:lnTo>
                  <a:pt x="296997" y="104363"/>
                </a:lnTo>
                <a:lnTo>
                  <a:pt x="275295" y="62544"/>
                </a:lnTo>
                <a:lnTo>
                  <a:pt x="242255" y="29504"/>
                </a:lnTo>
                <a:lnTo>
                  <a:pt x="200436" y="7802"/>
                </a:lnTo>
                <a:lnTo>
                  <a:pt x="15240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37">
            <a:extLst>
              <a:ext uri="{FF2B5EF4-FFF2-40B4-BE49-F238E27FC236}">
                <a16:creationId xmlns:a16="http://schemas.microsoft.com/office/drawing/2014/main" id="{4CE2C7E4-29E1-41EB-A83E-76F9A5872E30}"/>
              </a:ext>
            </a:extLst>
          </p:cNvPr>
          <p:cNvSpPr txBox="1"/>
          <p:nvPr/>
        </p:nvSpPr>
        <p:spPr>
          <a:xfrm>
            <a:off x="9720011" y="3297635"/>
            <a:ext cx="34544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 spc="-5" dirty="0">
                <a:latin typeface="Courier New"/>
                <a:cs typeface="Courier New"/>
              </a:rPr>
              <a:t>C14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46" name="object 38">
            <a:extLst>
              <a:ext uri="{FF2B5EF4-FFF2-40B4-BE49-F238E27FC236}">
                <a16:creationId xmlns:a16="http://schemas.microsoft.com/office/drawing/2014/main" id="{28A2C031-C970-4A60-B904-8C64AA0A8EBC}"/>
              </a:ext>
            </a:extLst>
          </p:cNvPr>
          <p:cNvSpPr/>
          <p:nvPr/>
        </p:nvSpPr>
        <p:spPr>
          <a:xfrm>
            <a:off x="9353229" y="3397203"/>
            <a:ext cx="386080" cy="76200"/>
          </a:xfrm>
          <a:custGeom>
            <a:avLst/>
            <a:gdLst/>
            <a:ahLst/>
            <a:cxnLst/>
            <a:rect l="l" t="t" r="r" b="b"/>
            <a:pathLst>
              <a:path w="386079" h="76200">
                <a:moveTo>
                  <a:pt x="326898" y="38099"/>
                </a:moveTo>
                <a:lnTo>
                  <a:pt x="325374" y="35051"/>
                </a:lnTo>
                <a:lnTo>
                  <a:pt x="322326" y="33527"/>
                </a:lnTo>
                <a:lnTo>
                  <a:pt x="4572" y="33527"/>
                </a:lnTo>
                <a:lnTo>
                  <a:pt x="1524" y="35051"/>
                </a:lnTo>
                <a:lnTo>
                  <a:pt x="0" y="38099"/>
                </a:lnTo>
                <a:lnTo>
                  <a:pt x="1524" y="41147"/>
                </a:lnTo>
                <a:lnTo>
                  <a:pt x="4572" y="42671"/>
                </a:lnTo>
                <a:lnTo>
                  <a:pt x="322326" y="42671"/>
                </a:lnTo>
                <a:lnTo>
                  <a:pt x="325374" y="41147"/>
                </a:lnTo>
                <a:lnTo>
                  <a:pt x="326898" y="38099"/>
                </a:lnTo>
                <a:close/>
              </a:path>
              <a:path w="386079" h="76200">
                <a:moveTo>
                  <a:pt x="385572" y="38099"/>
                </a:moveTo>
                <a:lnTo>
                  <a:pt x="309372" y="0"/>
                </a:lnTo>
                <a:lnTo>
                  <a:pt x="309372" y="33527"/>
                </a:lnTo>
                <a:lnTo>
                  <a:pt x="322326" y="33527"/>
                </a:lnTo>
                <a:lnTo>
                  <a:pt x="325374" y="35051"/>
                </a:lnTo>
                <a:lnTo>
                  <a:pt x="326898" y="38099"/>
                </a:lnTo>
                <a:lnTo>
                  <a:pt x="326898" y="67436"/>
                </a:lnTo>
                <a:lnTo>
                  <a:pt x="385572" y="38099"/>
                </a:lnTo>
                <a:close/>
              </a:path>
              <a:path w="386079" h="76200">
                <a:moveTo>
                  <a:pt x="326898" y="67436"/>
                </a:moveTo>
                <a:lnTo>
                  <a:pt x="326898" y="38099"/>
                </a:lnTo>
                <a:lnTo>
                  <a:pt x="325374" y="41147"/>
                </a:lnTo>
                <a:lnTo>
                  <a:pt x="322326" y="42671"/>
                </a:lnTo>
                <a:lnTo>
                  <a:pt x="309372" y="42671"/>
                </a:lnTo>
                <a:lnTo>
                  <a:pt x="309372" y="76199"/>
                </a:lnTo>
                <a:lnTo>
                  <a:pt x="326898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39">
            <a:extLst>
              <a:ext uri="{FF2B5EF4-FFF2-40B4-BE49-F238E27FC236}">
                <a16:creationId xmlns:a16="http://schemas.microsoft.com/office/drawing/2014/main" id="{D5E06EF3-0C50-4A17-8879-BB8CD56BB4B0}"/>
              </a:ext>
            </a:extLst>
          </p:cNvPr>
          <p:cNvSpPr/>
          <p:nvPr/>
        </p:nvSpPr>
        <p:spPr>
          <a:xfrm>
            <a:off x="7867196" y="5039556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363" y="7802"/>
                </a:lnTo>
                <a:lnTo>
                  <a:pt x="62544" y="29504"/>
                </a:lnTo>
                <a:lnTo>
                  <a:pt x="29504" y="62544"/>
                </a:lnTo>
                <a:lnTo>
                  <a:pt x="7802" y="104363"/>
                </a:lnTo>
                <a:lnTo>
                  <a:pt x="0" y="152400"/>
                </a:lnTo>
                <a:lnTo>
                  <a:pt x="7802" y="200436"/>
                </a:lnTo>
                <a:lnTo>
                  <a:pt x="29504" y="242255"/>
                </a:lnTo>
                <a:lnTo>
                  <a:pt x="62544" y="275295"/>
                </a:lnTo>
                <a:lnTo>
                  <a:pt x="104363" y="296997"/>
                </a:lnTo>
                <a:lnTo>
                  <a:pt x="152400" y="304800"/>
                </a:lnTo>
                <a:lnTo>
                  <a:pt x="200436" y="296997"/>
                </a:lnTo>
                <a:lnTo>
                  <a:pt x="242255" y="275295"/>
                </a:lnTo>
                <a:lnTo>
                  <a:pt x="275295" y="242255"/>
                </a:lnTo>
                <a:lnTo>
                  <a:pt x="296997" y="200436"/>
                </a:lnTo>
                <a:lnTo>
                  <a:pt x="304800" y="152400"/>
                </a:lnTo>
                <a:lnTo>
                  <a:pt x="296997" y="104363"/>
                </a:lnTo>
                <a:lnTo>
                  <a:pt x="275295" y="62544"/>
                </a:lnTo>
                <a:lnTo>
                  <a:pt x="242255" y="29504"/>
                </a:lnTo>
                <a:lnTo>
                  <a:pt x="200436" y="7802"/>
                </a:lnTo>
                <a:lnTo>
                  <a:pt x="15240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0">
            <a:extLst>
              <a:ext uri="{FF2B5EF4-FFF2-40B4-BE49-F238E27FC236}">
                <a16:creationId xmlns:a16="http://schemas.microsoft.com/office/drawing/2014/main" id="{7DEA2E3B-7D8F-4FAC-A380-EA63A42EAEE0}"/>
              </a:ext>
            </a:extLst>
          </p:cNvPr>
          <p:cNvSpPr txBox="1"/>
          <p:nvPr/>
        </p:nvSpPr>
        <p:spPr>
          <a:xfrm>
            <a:off x="7902508" y="5054287"/>
            <a:ext cx="23876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 spc="-5" dirty="0">
                <a:latin typeface="Courier New"/>
                <a:cs typeface="Courier New"/>
              </a:rPr>
              <a:t>C9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50" name="object 42">
            <a:extLst>
              <a:ext uri="{FF2B5EF4-FFF2-40B4-BE49-F238E27FC236}">
                <a16:creationId xmlns:a16="http://schemas.microsoft.com/office/drawing/2014/main" id="{72C103BA-26F0-4E80-9E5E-CED3033D14F0}"/>
              </a:ext>
            </a:extLst>
          </p:cNvPr>
          <p:cNvSpPr/>
          <p:nvPr/>
        </p:nvSpPr>
        <p:spPr>
          <a:xfrm>
            <a:off x="9029119" y="3246359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363" y="7802"/>
                </a:lnTo>
                <a:lnTo>
                  <a:pt x="62544" y="29504"/>
                </a:lnTo>
                <a:lnTo>
                  <a:pt x="29504" y="62544"/>
                </a:lnTo>
                <a:lnTo>
                  <a:pt x="7802" y="104363"/>
                </a:lnTo>
                <a:lnTo>
                  <a:pt x="0" y="152400"/>
                </a:lnTo>
                <a:lnTo>
                  <a:pt x="7802" y="200436"/>
                </a:lnTo>
                <a:lnTo>
                  <a:pt x="29504" y="242255"/>
                </a:lnTo>
                <a:lnTo>
                  <a:pt x="62544" y="275295"/>
                </a:lnTo>
                <a:lnTo>
                  <a:pt x="104363" y="296997"/>
                </a:lnTo>
                <a:lnTo>
                  <a:pt x="152400" y="304800"/>
                </a:lnTo>
                <a:lnTo>
                  <a:pt x="200436" y="296997"/>
                </a:lnTo>
                <a:lnTo>
                  <a:pt x="242255" y="275295"/>
                </a:lnTo>
                <a:lnTo>
                  <a:pt x="275295" y="242255"/>
                </a:lnTo>
                <a:lnTo>
                  <a:pt x="296997" y="200436"/>
                </a:lnTo>
                <a:lnTo>
                  <a:pt x="304800" y="152400"/>
                </a:lnTo>
                <a:lnTo>
                  <a:pt x="296997" y="104363"/>
                </a:lnTo>
                <a:lnTo>
                  <a:pt x="275295" y="62544"/>
                </a:lnTo>
                <a:lnTo>
                  <a:pt x="242255" y="29504"/>
                </a:lnTo>
                <a:lnTo>
                  <a:pt x="200436" y="7802"/>
                </a:lnTo>
                <a:lnTo>
                  <a:pt x="15240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43">
            <a:extLst>
              <a:ext uri="{FF2B5EF4-FFF2-40B4-BE49-F238E27FC236}">
                <a16:creationId xmlns:a16="http://schemas.microsoft.com/office/drawing/2014/main" id="{6D6C8536-F22D-4B57-A73B-EFEA44F4E8EA}"/>
              </a:ext>
            </a:extLst>
          </p:cNvPr>
          <p:cNvSpPr txBox="1"/>
          <p:nvPr/>
        </p:nvSpPr>
        <p:spPr>
          <a:xfrm>
            <a:off x="9009809" y="3299382"/>
            <a:ext cx="34544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 spc="-5" dirty="0">
                <a:latin typeface="Courier New"/>
                <a:cs typeface="Courier New"/>
              </a:rPr>
              <a:t>C10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54" name="object 46">
            <a:extLst>
              <a:ext uri="{FF2B5EF4-FFF2-40B4-BE49-F238E27FC236}">
                <a16:creationId xmlns:a16="http://schemas.microsoft.com/office/drawing/2014/main" id="{BDB2489F-C45A-4E94-930C-F0D6DECBB528}"/>
              </a:ext>
            </a:extLst>
          </p:cNvPr>
          <p:cNvSpPr/>
          <p:nvPr/>
        </p:nvSpPr>
        <p:spPr>
          <a:xfrm>
            <a:off x="8711887" y="3825539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363" y="7802"/>
                </a:lnTo>
                <a:lnTo>
                  <a:pt x="62544" y="29504"/>
                </a:lnTo>
                <a:lnTo>
                  <a:pt x="29504" y="62544"/>
                </a:lnTo>
                <a:lnTo>
                  <a:pt x="7802" y="104363"/>
                </a:lnTo>
                <a:lnTo>
                  <a:pt x="0" y="152400"/>
                </a:lnTo>
                <a:lnTo>
                  <a:pt x="7802" y="200436"/>
                </a:lnTo>
                <a:lnTo>
                  <a:pt x="29504" y="242255"/>
                </a:lnTo>
                <a:lnTo>
                  <a:pt x="62544" y="275295"/>
                </a:lnTo>
                <a:lnTo>
                  <a:pt x="104363" y="296997"/>
                </a:lnTo>
                <a:lnTo>
                  <a:pt x="152400" y="304800"/>
                </a:lnTo>
                <a:lnTo>
                  <a:pt x="200436" y="296997"/>
                </a:lnTo>
                <a:lnTo>
                  <a:pt x="242255" y="275295"/>
                </a:lnTo>
                <a:lnTo>
                  <a:pt x="275295" y="242255"/>
                </a:lnTo>
                <a:lnTo>
                  <a:pt x="296997" y="200436"/>
                </a:lnTo>
                <a:lnTo>
                  <a:pt x="304800" y="152400"/>
                </a:lnTo>
                <a:lnTo>
                  <a:pt x="296997" y="104363"/>
                </a:lnTo>
                <a:lnTo>
                  <a:pt x="275295" y="62544"/>
                </a:lnTo>
                <a:lnTo>
                  <a:pt x="242255" y="29504"/>
                </a:lnTo>
                <a:lnTo>
                  <a:pt x="200436" y="7802"/>
                </a:lnTo>
                <a:lnTo>
                  <a:pt x="15240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47">
            <a:extLst>
              <a:ext uri="{FF2B5EF4-FFF2-40B4-BE49-F238E27FC236}">
                <a16:creationId xmlns:a16="http://schemas.microsoft.com/office/drawing/2014/main" id="{6FA8A479-0430-4BDF-B645-B1D251AD34E6}"/>
              </a:ext>
            </a:extLst>
          </p:cNvPr>
          <p:cNvSpPr txBox="1"/>
          <p:nvPr/>
        </p:nvSpPr>
        <p:spPr>
          <a:xfrm>
            <a:off x="8693097" y="3840270"/>
            <a:ext cx="34544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 spc="-5" dirty="0">
                <a:latin typeface="Courier New"/>
                <a:cs typeface="Courier New"/>
              </a:rPr>
              <a:t>C11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58" name="object 50">
            <a:extLst>
              <a:ext uri="{FF2B5EF4-FFF2-40B4-BE49-F238E27FC236}">
                <a16:creationId xmlns:a16="http://schemas.microsoft.com/office/drawing/2014/main" id="{984558B7-83D0-4412-86E3-AE0BF461D07F}"/>
              </a:ext>
            </a:extLst>
          </p:cNvPr>
          <p:cNvSpPr/>
          <p:nvPr/>
        </p:nvSpPr>
        <p:spPr>
          <a:xfrm>
            <a:off x="8476884" y="5024898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363" y="7802"/>
                </a:lnTo>
                <a:lnTo>
                  <a:pt x="62544" y="29504"/>
                </a:lnTo>
                <a:lnTo>
                  <a:pt x="29504" y="62544"/>
                </a:lnTo>
                <a:lnTo>
                  <a:pt x="7802" y="104363"/>
                </a:lnTo>
                <a:lnTo>
                  <a:pt x="0" y="152400"/>
                </a:lnTo>
                <a:lnTo>
                  <a:pt x="7802" y="200436"/>
                </a:lnTo>
                <a:lnTo>
                  <a:pt x="29504" y="242255"/>
                </a:lnTo>
                <a:lnTo>
                  <a:pt x="62544" y="275295"/>
                </a:lnTo>
                <a:lnTo>
                  <a:pt x="104363" y="296997"/>
                </a:lnTo>
                <a:lnTo>
                  <a:pt x="152400" y="304800"/>
                </a:lnTo>
                <a:lnTo>
                  <a:pt x="200436" y="296997"/>
                </a:lnTo>
                <a:lnTo>
                  <a:pt x="242255" y="275295"/>
                </a:lnTo>
                <a:lnTo>
                  <a:pt x="275295" y="242255"/>
                </a:lnTo>
                <a:lnTo>
                  <a:pt x="296997" y="200436"/>
                </a:lnTo>
                <a:lnTo>
                  <a:pt x="304800" y="152400"/>
                </a:lnTo>
                <a:lnTo>
                  <a:pt x="296997" y="104363"/>
                </a:lnTo>
                <a:lnTo>
                  <a:pt x="275295" y="62544"/>
                </a:lnTo>
                <a:lnTo>
                  <a:pt x="242255" y="29504"/>
                </a:lnTo>
                <a:lnTo>
                  <a:pt x="200436" y="7802"/>
                </a:lnTo>
                <a:lnTo>
                  <a:pt x="15240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1">
            <a:extLst>
              <a:ext uri="{FF2B5EF4-FFF2-40B4-BE49-F238E27FC236}">
                <a16:creationId xmlns:a16="http://schemas.microsoft.com/office/drawing/2014/main" id="{843A86E7-0AB6-43AB-B1D0-B1DF52BCB4DD}"/>
              </a:ext>
            </a:extLst>
          </p:cNvPr>
          <p:cNvSpPr txBox="1"/>
          <p:nvPr/>
        </p:nvSpPr>
        <p:spPr>
          <a:xfrm>
            <a:off x="8512196" y="5039629"/>
            <a:ext cx="23876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 spc="-5" dirty="0">
                <a:latin typeface="Courier New"/>
                <a:cs typeface="Courier New"/>
              </a:rPr>
              <a:t>C5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61" name="object 53">
            <a:extLst>
              <a:ext uri="{FF2B5EF4-FFF2-40B4-BE49-F238E27FC236}">
                <a16:creationId xmlns:a16="http://schemas.microsoft.com/office/drawing/2014/main" id="{ABAB3BBF-F103-41B7-BDEF-B4A4D4F4ECF8}"/>
              </a:ext>
            </a:extLst>
          </p:cNvPr>
          <p:cNvSpPr/>
          <p:nvPr/>
        </p:nvSpPr>
        <p:spPr>
          <a:xfrm>
            <a:off x="7286701" y="553632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363" y="7802"/>
                </a:lnTo>
                <a:lnTo>
                  <a:pt x="62544" y="29504"/>
                </a:lnTo>
                <a:lnTo>
                  <a:pt x="29504" y="62544"/>
                </a:lnTo>
                <a:lnTo>
                  <a:pt x="7802" y="104363"/>
                </a:lnTo>
                <a:lnTo>
                  <a:pt x="0" y="152400"/>
                </a:lnTo>
                <a:lnTo>
                  <a:pt x="7802" y="200436"/>
                </a:lnTo>
                <a:lnTo>
                  <a:pt x="29504" y="242255"/>
                </a:lnTo>
                <a:lnTo>
                  <a:pt x="62544" y="275295"/>
                </a:lnTo>
                <a:lnTo>
                  <a:pt x="104363" y="296997"/>
                </a:lnTo>
                <a:lnTo>
                  <a:pt x="152400" y="304800"/>
                </a:lnTo>
                <a:lnTo>
                  <a:pt x="200436" y="296997"/>
                </a:lnTo>
                <a:lnTo>
                  <a:pt x="242255" y="275295"/>
                </a:lnTo>
                <a:lnTo>
                  <a:pt x="275295" y="242255"/>
                </a:lnTo>
                <a:lnTo>
                  <a:pt x="296997" y="200436"/>
                </a:lnTo>
                <a:lnTo>
                  <a:pt x="304800" y="152400"/>
                </a:lnTo>
                <a:lnTo>
                  <a:pt x="296997" y="104363"/>
                </a:lnTo>
                <a:lnTo>
                  <a:pt x="275295" y="62544"/>
                </a:lnTo>
                <a:lnTo>
                  <a:pt x="242255" y="29504"/>
                </a:lnTo>
                <a:lnTo>
                  <a:pt x="200436" y="7802"/>
                </a:lnTo>
                <a:lnTo>
                  <a:pt x="15240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54">
            <a:extLst>
              <a:ext uri="{FF2B5EF4-FFF2-40B4-BE49-F238E27FC236}">
                <a16:creationId xmlns:a16="http://schemas.microsoft.com/office/drawing/2014/main" id="{8327140C-2150-4FD1-9A9E-36E0C0361E2B}"/>
              </a:ext>
            </a:extLst>
          </p:cNvPr>
          <p:cNvSpPr txBox="1"/>
          <p:nvPr/>
        </p:nvSpPr>
        <p:spPr>
          <a:xfrm>
            <a:off x="7322013" y="5551051"/>
            <a:ext cx="23876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 spc="-5" dirty="0">
                <a:latin typeface="Courier New"/>
                <a:cs typeface="Courier New"/>
              </a:rPr>
              <a:t>C6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65" name="object 56">
            <a:extLst>
              <a:ext uri="{FF2B5EF4-FFF2-40B4-BE49-F238E27FC236}">
                <a16:creationId xmlns:a16="http://schemas.microsoft.com/office/drawing/2014/main" id="{1DFACD94-2C8B-4D17-9556-8DCD258ECE99}"/>
              </a:ext>
            </a:extLst>
          </p:cNvPr>
          <p:cNvSpPr/>
          <p:nvPr/>
        </p:nvSpPr>
        <p:spPr>
          <a:xfrm>
            <a:off x="9687785" y="4274857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363" y="7802"/>
                </a:lnTo>
                <a:lnTo>
                  <a:pt x="62544" y="29504"/>
                </a:lnTo>
                <a:lnTo>
                  <a:pt x="29504" y="62544"/>
                </a:lnTo>
                <a:lnTo>
                  <a:pt x="7802" y="104363"/>
                </a:lnTo>
                <a:lnTo>
                  <a:pt x="0" y="152400"/>
                </a:lnTo>
                <a:lnTo>
                  <a:pt x="7802" y="200436"/>
                </a:lnTo>
                <a:lnTo>
                  <a:pt x="29504" y="242255"/>
                </a:lnTo>
                <a:lnTo>
                  <a:pt x="62544" y="275295"/>
                </a:lnTo>
                <a:lnTo>
                  <a:pt x="104363" y="296997"/>
                </a:lnTo>
                <a:lnTo>
                  <a:pt x="152400" y="304800"/>
                </a:lnTo>
                <a:lnTo>
                  <a:pt x="200436" y="296997"/>
                </a:lnTo>
                <a:lnTo>
                  <a:pt x="242255" y="275295"/>
                </a:lnTo>
                <a:lnTo>
                  <a:pt x="275295" y="242255"/>
                </a:lnTo>
                <a:lnTo>
                  <a:pt x="296997" y="200436"/>
                </a:lnTo>
                <a:lnTo>
                  <a:pt x="304800" y="152400"/>
                </a:lnTo>
                <a:lnTo>
                  <a:pt x="296997" y="104363"/>
                </a:lnTo>
                <a:lnTo>
                  <a:pt x="275295" y="62544"/>
                </a:lnTo>
                <a:lnTo>
                  <a:pt x="242255" y="29504"/>
                </a:lnTo>
                <a:lnTo>
                  <a:pt x="200436" y="7802"/>
                </a:lnTo>
                <a:lnTo>
                  <a:pt x="15240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57">
            <a:extLst>
              <a:ext uri="{FF2B5EF4-FFF2-40B4-BE49-F238E27FC236}">
                <a16:creationId xmlns:a16="http://schemas.microsoft.com/office/drawing/2014/main" id="{AD9AFCC2-5F96-45A0-B12F-D7CA0FDEDF7B}"/>
              </a:ext>
            </a:extLst>
          </p:cNvPr>
          <p:cNvSpPr txBox="1"/>
          <p:nvPr/>
        </p:nvSpPr>
        <p:spPr>
          <a:xfrm>
            <a:off x="9668995" y="4289588"/>
            <a:ext cx="34544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 spc="-5" dirty="0">
                <a:latin typeface="Courier New"/>
                <a:cs typeface="Courier New"/>
              </a:rPr>
              <a:t>C15</a:t>
            </a:r>
            <a:endParaRPr sz="1400" dirty="0">
              <a:latin typeface="Courier New"/>
              <a:cs typeface="Courier New"/>
            </a:endParaRPr>
          </a:p>
        </p:txBody>
      </p:sp>
      <p:sp>
        <p:nvSpPr>
          <p:cNvPr id="69" name="object 3">
            <a:extLst>
              <a:ext uri="{FF2B5EF4-FFF2-40B4-BE49-F238E27FC236}">
                <a16:creationId xmlns:a16="http://schemas.microsoft.com/office/drawing/2014/main" id="{5ECF3D2E-CCA2-4C9B-B1FC-321B70C189B3}"/>
              </a:ext>
            </a:extLst>
          </p:cNvPr>
          <p:cNvSpPr txBox="1">
            <a:spLocks/>
          </p:cNvSpPr>
          <p:nvPr/>
        </p:nvSpPr>
        <p:spPr>
          <a:xfrm>
            <a:off x="1095910" y="1031844"/>
            <a:ext cx="9948328" cy="56682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3600" spc="-10" dirty="0">
                <a:solidFill>
                  <a:srgbClr val="7030A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例：计算机专业排课</a:t>
            </a:r>
          </a:p>
        </p:txBody>
      </p:sp>
      <p:sp>
        <p:nvSpPr>
          <p:cNvPr id="70" name="object 28">
            <a:extLst>
              <a:ext uri="{FF2B5EF4-FFF2-40B4-BE49-F238E27FC236}">
                <a16:creationId xmlns:a16="http://schemas.microsoft.com/office/drawing/2014/main" id="{AFA79131-4BA3-4884-9AEA-1E708787D194}"/>
              </a:ext>
            </a:extLst>
          </p:cNvPr>
          <p:cNvSpPr txBox="1"/>
          <p:nvPr/>
        </p:nvSpPr>
        <p:spPr>
          <a:xfrm>
            <a:off x="6680695" y="4532111"/>
            <a:ext cx="304292" cy="243656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sz="1400" b="1" spc="-5" dirty="0">
                <a:latin typeface="Courier New"/>
                <a:cs typeface="Courier New"/>
              </a:rPr>
              <a:t>C</a:t>
            </a:r>
            <a:r>
              <a:rPr lang="en-US" altLang="zh-CN" sz="1400" b="1" spc="-5" dirty="0">
                <a:latin typeface="Courier New"/>
                <a:cs typeface="Courier New"/>
              </a:rPr>
              <a:t>1</a:t>
            </a:r>
          </a:p>
        </p:txBody>
      </p:sp>
      <p:sp>
        <p:nvSpPr>
          <p:cNvPr id="71" name="object 57">
            <a:extLst>
              <a:ext uri="{FF2B5EF4-FFF2-40B4-BE49-F238E27FC236}">
                <a16:creationId xmlns:a16="http://schemas.microsoft.com/office/drawing/2014/main" id="{B452FED4-783B-4FC8-9ACC-D03F21EC5ED1}"/>
              </a:ext>
            </a:extLst>
          </p:cNvPr>
          <p:cNvSpPr txBox="1"/>
          <p:nvPr/>
        </p:nvSpPr>
        <p:spPr>
          <a:xfrm>
            <a:off x="7215333" y="5116010"/>
            <a:ext cx="345440" cy="22762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 spc="-5" dirty="0">
                <a:latin typeface="Courier New"/>
                <a:cs typeface="Courier New"/>
              </a:rPr>
              <a:t>C1</a:t>
            </a:r>
            <a:r>
              <a:rPr lang="en-US" altLang="zh-CN" sz="1400" b="1" spc="-5" dirty="0">
                <a:latin typeface="Courier New"/>
                <a:cs typeface="Courier New"/>
              </a:rPr>
              <a:t>3</a:t>
            </a:r>
            <a:endParaRPr sz="1400" dirty="0">
              <a:latin typeface="Courier New"/>
              <a:cs typeface="Courier New"/>
            </a:endParaRPr>
          </a:p>
        </p:txBody>
      </p:sp>
      <p:sp>
        <p:nvSpPr>
          <p:cNvPr id="53" name="Rectangle 4">
            <a:extLst>
              <a:ext uri="{FF2B5EF4-FFF2-40B4-BE49-F238E27FC236}">
                <a16:creationId xmlns:a16="http://schemas.microsoft.com/office/drawing/2014/main" id="{DF72FC6F-DC7D-4BF2-B13D-D0BD061C5E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342" y="0"/>
            <a:ext cx="10116855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820738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228725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36713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571500" indent="-571500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altLang="zh-CN" sz="4400" b="1" dirty="0">
                <a:solidFill>
                  <a:schemeClr val="tx2"/>
                </a:solidFill>
              </a:rPr>
              <a:t>7.5 </a:t>
            </a:r>
            <a:r>
              <a:rPr lang="zh-CN" altLang="en-US" sz="4400" b="1" dirty="0">
                <a:solidFill>
                  <a:schemeClr val="tx2"/>
                </a:solidFill>
              </a:rPr>
              <a:t>拓扑排序</a:t>
            </a:r>
          </a:p>
          <a:p>
            <a:pPr marL="571500" indent="-571500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Arial" panose="020B0604020202020204" pitchFamily="34" charset="0"/>
              <a:buChar char="•"/>
            </a:pPr>
            <a:endParaRPr lang="zh-CN" altLang="en-US" sz="4400" b="1" dirty="0">
              <a:solidFill>
                <a:schemeClr val="tx2"/>
              </a:solidFill>
              <a:ea typeface="楷体_GB2312" panose="0201060903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731521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积分">
  <a:themeElements>
    <a:clrScheme name="积分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B26B02"/>
      </a:folHlink>
    </a:clrScheme>
    <a:fontScheme name="积分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积分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C1C93EF2-4785-427F-84A5-F1666490E9CE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15587</TotalTime>
  <Words>1277</Words>
  <Application>Microsoft Office PowerPoint</Application>
  <PresentationFormat>宽屏</PresentationFormat>
  <Paragraphs>665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6" baseType="lpstr">
      <vt:lpstr>等线</vt:lpstr>
      <vt:lpstr>楷体</vt:lpstr>
      <vt:lpstr>楷体_GB2312</vt:lpstr>
      <vt:lpstr>宋体</vt:lpstr>
      <vt:lpstr>Arial</vt:lpstr>
      <vt:lpstr>Courier New</vt:lpstr>
      <vt:lpstr>Times New Roman</vt:lpstr>
      <vt:lpstr>Tw Cen MT</vt:lpstr>
      <vt:lpstr>Tw Cen MT Condensed</vt:lpstr>
      <vt:lpstr>Wingdings</vt:lpstr>
      <vt:lpstr>Wingdings 3</vt:lpstr>
      <vt:lpstr>积分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liqimicky@outlook.com</dc:creator>
  <cp:lastModifiedBy>1908951850@qq.com</cp:lastModifiedBy>
  <cp:revision>1171</cp:revision>
  <dcterms:created xsi:type="dcterms:W3CDTF">2019-08-27T12:24:27Z</dcterms:created>
  <dcterms:modified xsi:type="dcterms:W3CDTF">2020-12-15T09:38:20Z</dcterms:modified>
</cp:coreProperties>
</file>