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FB7EF-7549-4713-8BAA-4A5B381F3DA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9C0C8-0927-4043-8DCF-96A13B71F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7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9C0C8-0927-4043-8DCF-96A13B71FB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3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9C0C8-0927-4043-8DCF-96A13B71FB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9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0033" y="190880"/>
            <a:ext cx="3964304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7380" y="2599131"/>
            <a:ext cx="8073390" cy="333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6517"/>
            <a:ext cx="31584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3399"/>
                </a:solidFill>
                <a:latin typeface="Garamond"/>
                <a:cs typeface="Garamond"/>
              </a:rPr>
              <a:t>5.1</a:t>
            </a:r>
            <a:r>
              <a:rPr sz="4800" spc="-95" dirty="0">
                <a:solidFill>
                  <a:srgbClr val="003399"/>
                </a:solidFill>
                <a:latin typeface="Garamond"/>
                <a:cs typeface="Garamond"/>
              </a:rPr>
              <a:t> </a:t>
            </a:r>
            <a:r>
              <a:rPr sz="4800" spc="-20" dirty="0">
                <a:solidFill>
                  <a:srgbClr val="003399"/>
                </a:solidFill>
              </a:rPr>
              <a:t>堆</a:t>
            </a:r>
            <a:r>
              <a:rPr sz="4800" spc="-5" dirty="0">
                <a:solidFill>
                  <a:srgbClr val="003399"/>
                </a:solidFill>
                <a:latin typeface="Garamond"/>
                <a:cs typeface="Garamond"/>
              </a:rPr>
              <a:t>(heap)</a:t>
            </a:r>
            <a:endParaRPr sz="4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187" y="1060450"/>
            <a:ext cx="0" cy="3365500"/>
          </a:xfrm>
          <a:custGeom>
            <a:avLst/>
            <a:gdLst/>
            <a:ahLst/>
            <a:cxnLst/>
            <a:rect l="l" t="t" r="r" b="b"/>
            <a:pathLst>
              <a:path h="3365500">
                <a:moveTo>
                  <a:pt x="0" y="0"/>
                </a:moveTo>
                <a:lnTo>
                  <a:pt x="0" y="3365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44001" y="1060450"/>
            <a:ext cx="0" cy="3365500"/>
          </a:xfrm>
          <a:custGeom>
            <a:avLst/>
            <a:gdLst/>
            <a:ahLst/>
            <a:cxnLst/>
            <a:rect l="l" t="t" r="r" b="b"/>
            <a:pathLst>
              <a:path h="3365500">
                <a:moveTo>
                  <a:pt x="0" y="0"/>
                </a:moveTo>
                <a:lnTo>
                  <a:pt x="0" y="3365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837" y="1066800"/>
            <a:ext cx="8300084" cy="0"/>
          </a:xfrm>
          <a:custGeom>
            <a:avLst/>
            <a:gdLst/>
            <a:ahLst/>
            <a:cxnLst/>
            <a:rect l="l" t="t" r="r" b="b"/>
            <a:pathLst>
              <a:path w="8300084">
                <a:moveTo>
                  <a:pt x="0" y="0"/>
                </a:moveTo>
                <a:lnTo>
                  <a:pt x="82995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837" y="4419600"/>
            <a:ext cx="8300084" cy="0"/>
          </a:xfrm>
          <a:custGeom>
            <a:avLst/>
            <a:gdLst/>
            <a:ahLst/>
            <a:cxnLst/>
            <a:rect l="l" t="t" r="r" b="b"/>
            <a:pathLst>
              <a:path w="8300084">
                <a:moveTo>
                  <a:pt x="0" y="0"/>
                </a:moveTo>
                <a:lnTo>
                  <a:pt x="82995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86759" y="3678682"/>
            <a:ext cx="4366625" cy="1583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6759" y="3678682"/>
            <a:ext cx="4366895" cy="1584325"/>
          </a:xfrm>
          <a:custGeom>
            <a:avLst/>
            <a:gdLst/>
            <a:ahLst/>
            <a:cxnLst/>
            <a:rect l="l" t="t" r="r" b="b"/>
            <a:pathLst>
              <a:path w="4366895" h="1584325">
                <a:moveTo>
                  <a:pt x="0" y="0"/>
                </a:moveTo>
                <a:lnTo>
                  <a:pt x="2109596" y="611505"/>
                </a:lnTo>
                <a:lnTo>
                  <a:pt x="2157080" y="599365"/>
                </a:lnTo>
                <a:lnTo>
                  <a:pt x="2205393" y="588036"/>
                </a:lnTo>
                <a:lnTo>
                  <a:pt x="2254475" y="577512"/>
                </a:lnTo>
                <a:lnTo>
                  <a:pt x="2304268" y="567790"/>
                </a:lnTo>
                <a:lnTo>
                  <a:pt x="2354712" y="558866"/>
                </a:lnTo>
                <a:lnTo>
                  <a:pt x="2405748" y="550736"/>
                </a:lnTo>
                <a:lnTo>
                  <a:pt x="2457315" y="543398"/>
                </a:lnTo>
                <a:lnTo>
                  <a:pt x="2509354" y="536846"/>
                </a:lnTo>
                <a:lnTo>
                  <a:pt x="2561807" y="531077"/>
                </a:lnTo>
                <a:lnTo>
                  <a:pt x="2614612" y="526088"/>
                </a:lnTo>
                <a:lnTo>
                  <a:pt x="2667711" y="521874"/>
                </a:lnTo>
                <a:lnTo>
                  <a:pt x="2721045" y="518432"/>
                </a:lnTo>
                <a:lnTo>
                  <a:pt x="2774553" y="515759"/>
                </a:lnTo>
                <a:lnTo>
                  <a:pt x="2828177" y="513849"/>
                </a:lnTo>
                <a:lnTo>
                  <a:pt x="2881856" y="512701"/>
                </a:lnTo>
                <a:lnTo>
                  <a:pt x="2935531" y="512309"/>
                </a:lnTo>
                <a:lnTo>
                  <a:pt x="2989144" y="512670"/>
                </a:lnTo>
                <a:lnTo>
                  <a:pt x="3042633" y="513781"/>
                </a:lnTo>
                <a:lnTo>
                  <a:pt x="3095940" y="515637"/>
                </a:lnTo>
                <a:lnTo>
                  <a:pt x="3149005" y="518235"/>
                </a:lnTo>
                <a:lnTo>
                  <a:pt x="3201769" y="521570"/>
                </a:lnTo>
                <a:lnTo>
                  <a:pt x="3254171" y="525641"/>
                </a:lnTo>
                <a:lnTo>
                  <a:pt x="3306154" y="530441"/>
                </a:lnTo>
                <a:lnTo>
                  <a:pt x="3357656" y="535969"/>
                </a:lnTo>
                <a:lnTo>
                  <a:pt x="3408619" y="542219"/>
                </a:lnTo>
                <a:lnTo>
                  <a:pt x="3458983" y="549189"/>
                </a:lnTo>
                <a:lnTo>
                  <a:pt x="3508689" y="556874"/>
                </a:lnTo>
                <a:lnTo>
                  <a:pt x="3557677" y="565271"/>
                </a:lnTo>
                <a:lnTo>
                  <a:pt x="3605887" y="574376"/>
                </a:lnTo>
                <a:lnTo>
                  <a:pt x="3653260" y="584185"/>
                </a:lnTo>
                <a:lnTo>
                  <a:pt x="3699736" y="594695"/>
                </a:lnTo>
                <a:lnTo>
                  <a:pt x="3745257" y="605901"/>
                </a:lnTo>
                <a:lnTo>
                  <a:pt x="3789762" y="617800"/>
                </a:lnTo>
                <a:lnTo>
                  <a:pt x="3833192" y="630389"/>
                </a:lnTo>
                <a:lnTo>
                  <a:pt x="3875487" y="643663"/>
                </a:lnTo>
                <a:lnTo>
                  <a:pt x="3916588" y="657618"/>
                </a:lnTo>
                <a:lnTo>
                  <a:pt x="3956436" y="672251"/>
                </a:lnTo>
                <a:lnTo>
                  <a:pt x="3994970" y="687559"/>
                </a:lnTo>
                <a:lnTo>
                  <a:pt x="4032132" y="703537"/>
                </a:lnTo>
                <a:lnTo>
                  <a:pt x="4067862" y="720181"/>
                </a:lnTo>
                <a:lnTo>
                  <a:pt x="4102099" y="737489"/>
                </a:lnTo>
                <a:lnTo>
                  <a:pt x="4145823" y="761907"/>
                </a:lnTo>
                <a:lnTo>
                  <a:pt x="4185519" y="786892"/>
                </a:lnTo>
                <a:lnTo>
                  <a:pt x="4221213" y="812384"/>
                </a:lnTo>
                <a:lnTo>
                  <a:pt x="4252931" y="838328"/>
                </a:lnTo>
                <a:lnTo>
                  <a:pt x="4280699" y="864667"/>
                </a:lnTo>
                <a:lnTo>
                  <a:pt x="4324487" y="918299"/>
                </a:lnTo>
                <a:lnTo>
                  <a:pt x="4352782" y="972824"/>
                </a:lnTo>
                <a:lnTo>
                  <a:pt x="4365790" y="1027788"/>
                </a:lnTo>
                <a:lnTo>
                  <a:pt x="4366625" y="1055291"/>
                </a:lnTo>
                <a:lnTo>
                  <a:pt x="4363716" y="1082733"/>
                </a:lnTo>
                <a:lnTo>
                  <a:pt x="4346765" y="1137205"/>
                </a:lnTo>
                <a:lnTo>
                  <a:pt x="4315143" y="1190747"/>
                </a:lnTo>
                <a:lnTo>
                  <a:pt x="4269056" y="1242904"/>
                </a:lnTo>
                <a:lnTo>
                  <a:pt x="4240652" y="1268320"/>
                </a:lnTo>
                <a:lnTo>
                  <a:pt x="4208708" y="1293219"/>
                </a:lnTo>
                <a:lnTo>
                  <a:pt x="4173251" y="1317544"/>
                </a:lnTo>
                <a:lnTo>
                  <a:pt x="4134306" y="1341237"/>
                </a:lnTo>
                <a:lnTo>
                  <a:pt x="4091899" y="1364243"/>
                </a:lnTo>
                <a:lnTo>
                  <a:pt x="4046055" y="1386503"/>
                </a:lnTo>
                <a:lnTo>
                  <a:pt x="3996800" y="1407960"/>
                </a:lnTo>
                <a:lnTo>
                  <a:pt x="3944160" y="1428559"/>
                </a:lnTo>
                <a:lnTo>
                  <a:pt x="3888160" y="1448241"/>
                </a:lnTo>
                <a:lnTo>
                  <a:pt x="3828826" y="1466950"/>
                </a:lnTo>
                <a:lnTo>
                  <a:pt x="3766185" y="1484630"/>
                </a:lnTo>
                <a:lnTo>
                  <a:pt x="3718701" y="1496778"/>
                </a:lnTo>
                <a:lnTo>
                  <a:pt x="3670388" y="1508116"/>
                </a:lnTo>
                <a:lnTo>
                  <a:pt x="3621306" y="1518648"/>
                </a:lnTo>
                <a:lnTo>
                  <a:pt x="3571513" y="1528378"/>
                </a:lnTo>
                <a:lnTo>
                  <a:pt x="3521069" y="1537309"/>
                </a:lnTo>
                <a:lnTo>
                  <a:pt x="3470033" y="1545445"/>
                </a:lnTo>
                <a:lnTo>
                  <a:pt x="3418466" y="1552790"/>
                </a:lnTo>
                <a:lnTo>
                  <a:pt x="3366427" y="1559348"/>
                </a:lnTo>
                <a:lnTo>
                  <a:pt x="3313974" y="1565122"/>
                </a:lnTo>
                <a:lnTo>
                  <a:pt x="3261169" y="1570116"/>
                </a:lnTo>
                <a:lnTo>
                  <a:pt x="3208070" y="1574335"/>
                </a:lnTo>
                <a:lnTo>
                  <a:pt x="3154736" y="1577780"/>
                </a:lnTo>
                <a:lnTo>
                  <a:pt x="3101228" y="1580458"/>
                </a:lnTo>
                <a:lnTo>
                  <a:pt x="3047604" y="1582370"/>
                </a:lnTo>
                <a:lnTo>
                  <a:pt x="2993925" y="1583522"/>
                </a:lnTo>
                <a:lnTo>
                  <a:pt x="2940250" y="1583916"/>
                </a:lnTo>
                <a:lnTo>
                  <a:pt x="2886637" y="1583556"/>
                </a:lnTo>
                <a:lnTo>
                  <a:pt x="2833148" y="1582447"/>
                </a:lnTo>
                <a:lnTo>
                  <a:pt x="2779841" y="1580592"/>
                </a:lnTo>
                <a:lnTo>
                  <a:pt x="2726776" y="1577995"/>
                </a:lnTo>
                <a:lnTo>
                  <a:pt x="2674012" y="1574659"/>
                </a:lnTo>
                <a:lnTo>
                  <a:pt x="2621610" y="1570588"/>
                </a:lnTo>
                <a:lnTo>
                  <a:pt x="2569627" y="1565786"/>
                </a:lnTo>
                <a:lnTo>
                  <a:pt x="2518125" y="1560258"/>
                </a:lnTo>
                <a:lnTo>
                  <a:pt x="2467162" y="1554005"/>
                </a:lnTo>
                <a:lnTo>
                  <a:pt x="2416798" y="1547033"/>
                </a:lnTo>
                <a:lnTo>
                  <a:pt x="2367092" y="1539345"/>
                </a:lnTo>
                <a:lnTo>
                  <a:pt x="2318104" y="1530945"/>
                </a:lnTo>
                <a:lnTo>
                  <a:pt x="2269894" y="1521837"/>
                </a:lnTo>
                <a:lnTo>
                  <a:pt x="2222521" y="1512023"/>
                </a:lnTo>
                <a:lnTo>
                  <a:pt x="2176045" y="1501509"/>
                </a:lnTo>
                <a:lnTo>
                  <a:pt x="2130524" y="1490298"/>
                </a:lnTo>
                <a:lnTo>
                  <a:pt x="2086019" y="1478393"/>
                </a:lnTo>
                <a:lnTo>
                  <a:pt x="2042589" y="1465799"/>
                </a:lnTo>
                <a:lnTo>
                  <a:pt x="2000294" y="1452519"/>
                </a:lnTo>
                <a:lnTo>
                  <a:pt x="1959193" y="1438557"/>
                </a:lnTo>
                <a:lnTo>
                  <a:pt x="1919345" y="1423916"/>
                </a:lnTo>
                <a:lnTo>
                  <a:pt x="1880811" y="1408601"/>
                </a:lnTo>
                <a:lnTo>
                  <a:pt x="1843649" y="1392615"/>
                </a:lnTo>
                <a:lnTo>
                  <a:pt x="1807919" y="1375962"/>
                </a:lnTo>
                <a:lnTo>
                  <a:pt x="1773681" y="1358646"/>
                </a:lnTo>
                <a:lnTo>
                  <a:pt x="1723056" y="1330077"/>
                </a:lnTo>
                <a:lnTo>
                  <a:pt x="1677784" y="1300626"/>
                </a:lnTo>
                <a:lnTo>
                  <a:pt x="1637872" y="1270388"/>
                </a:lnTo>
                <a:lnTo>
                  <a:pt x="1603328" y="1239464"/>
                </a:lnTo>
                <a:lnTo>
                  <a:pt x="1574157" y="1207949"/>
                </a:lnTo>
                <a:lnTo>
                  <a:pt x="1550366" y="1175943"/>
                </a:lnTo>
                <a:lnTo>
                  <a:pt x="1518954" y="1110848"/>
                </a:lnTo>
                <a:lnTo>
                  <a:pt x="1509145" y="1044963"/>
                </a:lnTo>
                <a:lnTo>
                  <a:pt x="1512359" y="1011969"/>
                </a:lnTo>
                <a:lnTo>
                  <a:pt x="1535057" y="946367"/>
                </a:lnTo>
                <a:lnTo>
                  <a:pt x="1579495" y="881935"/>
                </a:lnTo>
                <a:lnTo>
                  <a:pt x="1609883" y="850402"/>
                </a:lnTo>
                <a:lnTo>
                  <a:pt x="1645725" y="819456"/>
                </a:lnTo>
                <a:lnTo>
                  <a:pt x="1687030" y="789194"/>
                </a:lnTo>
                <a:lnTo>
                  <a:pt x="1733803" y="75971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3105" y="501740"/>
            <a:ext cx="8099425" cy="4106894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408940" indent="-297180">
              <a:lnSpc>
                <a:spcPct val="100000"/>
              </a:lnSpc>
              <a:spcBef>
                <a:spcPts val="1025"/>
              </a:spcBef>
              <a:buFont typeface="Wingdings"/>
              <a:buChar char=""/>
              <a:tabLst>
                <a:tab pos="408940" algn="l"/>
              </a:tabLst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算法</a:t>
            </a:r>
            <a:r>
              <a:rPr sz="2000" b="1" dirty="0">
                <a:latin typeface="宋体"/>
                <a:cs typeface="宋体"/>
              </a:rPr>
              <a:t>：将新增结点插入到</a:t>
            </a:r>
            <a:r>
              <a:rPr sz="2000" b="1" spc="-10" dirty="0">
                <a:latin typeface="宋体"/>
                <a:cs typeface="宋体"/>
              </a:rPr>
              <a:t>从</a:t>
            </a:r>
            <a:r>
              <a:rPr sz="2000" b="1" dirty="0">
                <a:latin typeface="宋体"/>
                <a:cs typeface="宋体"/>
              </a:rPr>
              <a:t>其父</a:t>
            </a:r>
            <a:r>
              <a:rPr sz="2000" b="1" spc="-10" dirty="0">
                <a:latin typeface="宋体"/>
                <a:cs typeface="宋体"/>
              </a:rPr>
              <a:t>结</a:t>
            </a:r>
            <a:r>
              <a:rPr sz="2000" b="1" dirty="0">
                <a:latin typeface="宋体"/>
                <a:cs typeface="宋体"/>
              </a:rPr>
              <a:t>点到根</a:t>
            </a:r>
            <a:r>
              <a:rPr sz="2000" b="1" spc="-10" dirty="0">
                <a:latin typeface="宋体"/>
                <a:cs typeface="宋体"/>
              </a:rPr>
              <a:t>结</a:t>
            </a:r>
            <a:r>
              <a:rPr sz="2000" b="1" dirty="0">
                <a:latin typeface="宋体"/>
                <a:cs typeface="宋体"/>
              </a:rPr>
              <a:t>点的</a:t>
            </a:r>
            <a:r>
              <a:rPr sz="2000" b="1" spc="-10" dirty="0">
                <a:latin typeface="宋体"/>
                <a:cs typeface="宋体"/>
              </a:rPr>
              <a:t>有</a:t>
            </a:r>
            <a:r>
              <a:rPr sz="2000" b="1" dirty="0">
                <a:latin typeface="宋体"/>
                <a:cs typeface="宋体"/>
              </a:rPr>
              <a:t>序序列中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Insert( MaxHeap H, ElementType item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559435" marR="109855" indent="-547370">
              <a:lnSpc>
                <a:spcPts val="2110"/>
              </a:lnSpc>
              <a:spcBef>
                <a:spcPts val="15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r>
              <a:rPr sz="1800" b="1" spc="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将元素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item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插入最大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堆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H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，其中</a:t>
            </a:r>
            <a:r>
              <a:rPr sz="1800" b="1" spc="-10" dirty="0">
                <a:solidFill>
                  <a:srgbClr val="A2A2C2"/>
                </a:solidFill>
                <a:latin typeface="Courier New"/>
                <a:cs typeface="Courier New"/>
              </a:rPr>
              <a:t>H-&gt;Elements[0]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已经定义为哨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兵</a:t>
            </a:r>
            <a:r>
              <a:rPr sz="1800" b="1" spc="16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i;</a:t>
            </a:r>
            <a:endParaRPr sz="1800" dirty="0">
              <a:latin typeface="Courier New"/>
              <a:cs typeface="Courier New"/>
            </a:endParaRPr>
          </a:p>
          <a:p>
            <a:pPr marL="559435">
              <a:lnSpc>
                <a:spcPts val="21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IsFull(H)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1105535" marR="4327525">
              <a:lnSpc>
                <a:spcPts val="2110"/>
              </a:lnSpc>
              <a:spcBef>
                <a:spcPts val="160"/>
              </a:spcBef>
            </a:pPr>
            <a:r>
              <a:rPr sz="1800" b="1" spc="-10" dirty="0">
                <a:latin typeface="Courier New"/>
                <a:cs typeface="Courier New"/>
              </a:rPr>
              <a:t>printf("</a:t>
            </a:r>
            <a:r>
              <a:rPr sz="1800" b="1" spc="-5" dirty="0">
                <a:latin typeface="宋体"/>
                <a:cs typeface="宋体"/>
              </a:rPr>
              <a:t>最大堆已</a:t>
            </a:r>
            <a:r>
              <a:rPr sz="1800" b="1" dirty="0">
                <a:latin typeface="宋体"/>
                <a:cs typeface="宋体"/>
              </a:rPr>
              <a:t>满</a:t>
            </a:r>
            <a:r>
              <a:rPr sz="1800" b="1" spc="-5" dirty="0">
                <a:latin typeface="Courier New"/>
                <a:cs typeface="Courier New"/>
              </a:rPr>
              <a:t>");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10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559435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551815">
              <a:lnSpc>
                <a:spcPts val="2135"/>
              </a:lnSpc>
              <a:spcBef>
                <a:spcPts val="50"/>
              </a:spcBef>
            </a:pP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++H-&gt;Size;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 i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指向插入后堆中的最后一个元素的位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置</a:t>
            </a:r>
            <a:r>
              <a:rPr sz="1800" b="1" spc="18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553720">
              <a:lnSpc>
                <a:spcPts val="2135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800" b="1" dirty="0">
                <a:latin typeface="Courier New"/>
                <a:cs typeface="Courier New"/>
              </a:rPr>
              <a:t>( ; </a:t>
            </a:r>
            <a:r>
              <a:rPr sz="1800" b="1" spc="-10" dirty="0">
                <a:latin typeface="Courier New"/>
                <a:cs typeface="Courier New"/>
              </a:rPr>
              <a:t>H-&gt;Elements[i/2] </a:t>
            </a:r>
            <a:r>
              <a:rPr sz="1800" b="1" dirty="0">
                <a:latin typeface="Courier New"/>
                <a:cs typeface="Courier New"/>
              </a:rPr>
              <a:t>&lt; </a:t>
            </a:r>
            <a:r>
              <a:rPr sz="1800" b="1" spc="-10" dirty="0">
                <a:latin typeface="Courier New"/>
                <a:cs typeface="Courier New"/>
              </a:rPr>
              <a:t>item; i/=2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551815" marR="5080" indent="553085">
              <a:lnSpc>
                <a:spcPct val="100000"/>
              </a:lnSpc>
              <a:spcBef>
                <a:spcPts val="45"/>
              </a:spcBef>
            </a:pPr>
            <a:r>
              <a:rPr sz="1800" b="1" spc="-10" dirty="0">
                <a:latin typeface="Courier New"/>
                <a:cs typeface="Courier New"/>
              </a:rPr>
              <a:t>H-&gt;Elements[i]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H-&gt;Elements[i/2];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向下过滤结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点</a:t>
            </a:r>
            <a:r>
              <a:rPr sz="1800" b="1" spc="19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10" dirty="0">
                <a:latin typeface="Courier New"/>
                <a:cs typeface="Courier New"/>
              </a:rPr>
              <a:t>H-&gt;Elements[i]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item;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3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将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item</a:t>
            </a:r>
            <a:r>
              <a:rPr sz="1800" b="1" spc="-3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插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入</a:t>
            </a:r>
            <a:r>
              <a:rPr sz="1800" b="1" spc="17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07623" y="4566284"/>
            <a:ext cx="270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973455" algn="r">
              <a:lnSpc>
                <a:spcPct val="100000"/>
              </a:lnSpc>
            </a:pPr>
            <a:r>
              <a:rPr lang="zh-CN" altLang="en-US" b="1" i="1" spc="-100" dirty="0">
                <a:latin typeface="宋体"/>
                <a:cs typeface="宋体"/>
              </a:rPr>
              <a:t>比交换数据要快</a:t>
            </a:r>
            <a:endParaRPr lang="zh-CN" altLang="en-US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187" y="1060450"/>
            <a:ext cx="0" cy="3365500"/>
          </a:xfrm>
          <a:custGeom>
            <a:avLst/>
            <a:gdLst/>
            <a:ahLst/>
            <a:cxnLst/>
            <a:rect l="l" t="t" r="r" b="b"/>
            <a:pathLst>
              <a:path h="3365500">
                <a:moveTo>
                  <a:pt x="0" y="0"/>
                </a:moveTo>
                <a:lnTo>
                  <a:pt x="0" y="3365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44001" y="1060450"/>
            <a:ext cx="0" cy="3365500"/>
          </a:xfrm>
          <a:custGeom>
            <a:avLst/>
            <a:gdLst/>
            <a:ahLst/>
            <a:cxnLst/>
            <a:rect l="l" t="t" r="r" b="b"/>
            <a:pathLst>
              <a:path h="3365500">
                <a:moveTo>
                  <a:pt x="0" y="0"/>
                </a:moveTo>
                <a:lnTo>
                  <a:pt x="0" y="3365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837" y="1066800"/>
            <a:ext cx="8300084" cy="0"/>
          </a:xfrm>
          <a:custGeom>
            <a:avLst/>
            <a:gdLst/>
            <a:ahLst/>
            <a:cxnLst/>
            <a:rect l="l" t="t" r="r" b="b"/>
            <a:pathLst>
              <a:path w="8300084">
                <a:moveTo>
                  <a:pt x="0" y="0"/>
                </a:moveTo>
                <a:lnTo>
                  <a:pt x="82995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837" y="4419600"/>
            <a:ext cx="8300084" cy="0"/>
          </a:xfrm>
          <a:custGeom>
            <a:avLst/>
            <a:gdLst/>
            <a:ahLst/>
            <a:cxnLst/>
            <a:rect l="l" t="t" r="r" b="b"/>
            <a:pathLst>
              <a:path w="8300084">
                <a:moveTo>
                  <a:pt x="0" y="0"/>
                </a:moveTo>
                <a:lnTo>
                  <a:pt x="82995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0221" y="1578610"/>
            <a:ext cx="32296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IsFull(H)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558165" marR="5080">
              <a:lnSpc>
                <a:spcPts val="2110"/>
              </a:lnSpc>
              <a:spcBef>
                <a:spcPts val="155"/>
              </a:spcBef>
            </a:pPr>
            <a:r>
              <a:rPr sz="1800" b="1" spc="-10" dirty="0">
                <a:latin typeface="Courier New"/>
                <a:cs typeface="Courier New"/>
              </a:rPr>
              <a:t>printf("</a:t>
            </a:r>
            <a:r>
              <a:rPr sz="1800" b="1" spc="-5" dirty="0">
                <a:latin typeface="宋体"/>
                <a:cs typeface="宋体"/>
              </a:rPr>
              <a:t>最大堆已</a:t>
            </a:r>
            <a:r>
              <a:rPr sz="1800" b="1" dirty="0">
                <a:latin typeface="宋体"/>
                <a:cs typeface="宋体"/>
              </a:rPr>
              <a:t>满</a:t>
            </a:r>
            <a:r>
              <a:rPr sz="1800" b="1" spc="-5" dirty="0">
                <a:latin typeface="Courier New"/>
                <a:cs typeface="Courier New"/>
              </a:rPr>
              <a:t>");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10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105" y="2956686"/>
            <a:ext cx="8099425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1815">
              <a:lnSpc>
                <a:spcPts val="2135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++H-&gt;Size;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 i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指向插入后堆中的最后一个元素的位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置</a:t>
            </a:r>
            <a:r>
              <a:rPr sz="1800" b="1" spc="18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553720">
              <a:lnSpc>
                <a:spcPts val="2135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800" b="1" dirty="0">
                <a:latin typeface="Courier New"/>
                <a:cs typeface="Courier New"/>
              </a:rPr>
              <a:t>( ; </a:t>
            </a:r>
            <a:r>
              <a:rPr sz="1800" b="1" spc="-10" dirty="0">
                <a:latin typeface="Courier New"/>
                <a:cs typeface="Courier New"/>
              </a:rPr>
              <a:t>H-&gt;Elements[i/2] </a:t>
            </a:r>
            <a:r>
              <a:rPr sz="1800" b="1" dirty="0">
                <a:latin typeface="Courier New"/>
                <a:cs typeface="Courier New"/>
              </a:rPr>
              <a:t>&lt; </a:t>
            </a:r>
            <a:r>
              <a:rPr sz="1800" b="1" spc="-10" dirty="0">
                <a:latin typeface="Courier New"/>
                <a:cs typeface="Courier New"/>
              </a:rPr>
              <a:t>item; i/=2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551815" marR="5080" indent="553085">
              <a:lnSpc>
                <a:spcPct val="100000"/>
              </a:lnSpc>
              <a:spcBef>
                <a:spcPts val="45"/>
              </a:spcBef>
            </a:pPr>
            <a:r>
              <a:rPr sz="1800" b="1" spc="-10" dirty="0">
                <a:latin typeface="Courier New"/>
                <a:cs typeface="Courier New"/>
              </a:rPr>
              <a:t>H-&gt;Elements[i]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H-&gt;Elements[i/2];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向下过滤结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点</a:t>
            </a:r>
            <a:r>
              <a:rPr sz="1800" b="1" spc="19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10" dirty="0">
                <a:latin typeface="Courier New"/>
                <a:cs typeface="Courier New"/>
              </a:rPr>
              <a:t>H-&gt;Elements[i]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item;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3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将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item</a:t>
            </a:r>
            <a:r>
              <a:rPr sz="1800" b="1" spc="-3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插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入</a:t>
            </a:r>
            <a:r>
              <a:rPr sz="1800" b="1" spc="17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7408" y="1368983"/>
            <a:ext cx="4653468" cy="1948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1739" y="1371648"/>
            <a:ext cx="4653915" cy="1948814"/>
          </a:xfrm>
          <a:custGeom>
            <a:avLst/>
            <a:gdLst/>
            <a:ahLst/>
            <a:cxnLst/>
            <a:rect l="l" t="t" r="r" b="b"/>
            <a:pathLst>
              <a:path w="4653915" h="1948814">
                <a:moveTo>
                  <a:pt x="0" y="1948766"/>
                </a:moveTo>
                <a:lnTo>
                  <a:pt x="885189" y="1257378"/>
                </a:lnTo>
                <a:lnTo>
                  <a:pt x="828791" y="1238007"/>
                </a:lnTo>
                <a:lnTo>
                  <a:pt x="774945" y="1218129"/>
                </a:lnTo>
                <a:lnTo>
                  <a:pt x="723653" y="1197767"/>
                </a:lnTo>
                <a:lnTo>
                  <a:pt x="674914" y="1176944"/>
                </a:lnTo>
                <a:lnTo>
                  <a:pt x="628729" y="1155685"/>
                </a:lnTo>
                <a:lnTo>
                  <a:pt x="585097" y="1134011"/>
                </a:lnTo>
                <a:lnTo>
                  <a:pt x="544019" y="1111948"/>
                </a:lnTo>
                <a:lnTo>
                  <a:pt x="505495" y="1089519"/>
                </a:lnTo>
                <a:lnTo>
                  <a:pt x="469526" y="1066746"/>
                </a:lnTo>
                <a:lnTo>
                  <a:pt x="436111" y="1043654"/>
                </a:lnTo>
                <a:lnTo>
                  <a:pt x="405250" y="1020266"/>
                </a:lnTo>
                <a:lnTo>
                  <a:pt x="351194" y="972696"/>
                </a:lnTo>
                <a:lnTo>
                  <a:pt x="307358" y="924224"/>
                </a:lnTo>
                <a:lnTo>
                  <a:pt x="273745" y="875038"/>
                </a:lnTo>
                <a:lnTo>
                  <a:pt x="250355" y="825327"/>
                </a:lnTo>
                <a:lnTo>
                  <a:pt x="237191" y="775277"/>
                </a:lnTo>
                <a:lnTo>
                  <a:pt x="234253" y="725077"/>
                </a:lnTo>
                <a:lnTo>
                  <a:pt x="236620" y="699980"/>
                </a:lnTo>
                <a:lnTo>
                  <a:pt x="249025" y="649907"/>
                </a:lnTo>
                <a:lnTo>
                  <a:pt x="271660" y="600155"/>
                </a:lnTo>
                <a:lnTo>
                  <a:pt x="304527" y="550910"/>
                </a:lnTo>
                <a:lnTo>
                  <a:pt x="347627" y="502362"/>
                </a:lnTo>
                <a:lnTo>
                  <a:pt x="400962" y="454697"/>
                </a:lnTo>
                <a:lnTo>
                  <a:pt x="431468" y="431255"/>
                </a:lnTo>
                <a:lnTo>
                  <a:pt x="464533" y="408104"/>
                </a:lnTo>
                <a:lnTo>
                  <a:pt x="500158" y="385268"/>
                </a:lnTo>
                <a:lnTo>
                  <a:pt x="538342" y="362771"/>
                </a:lnTo>
                <a:lnTo>
                  <a:pt x="579086" y="340635"/>
                </a:lnTo>
                <a:lnTo>
                  <a:pt x="622390" y="318886"/>
                </a:lnTo>
                <a:lnTo>
                  <a:pt x="668254" y="297545"/>
                </a:lnTo>
                <a:lnTo>
                  <a:pt x="716678" y="276636"/>
                </a:lnTo>
                <a:lnTo>
                  <a:pt x="767663" y="256184"/>
                </a:lnTo>
                <a:lnTo>
                  <a:pt x="821209" y="236210"/>
                </a:lnTo>
                <a:lnTo>
                  <a:pt x="877315" y="216740"/>
                </a:lnTo>
                <a:lnTo>
                  <a:pt x="918709" y="203241"/>
                </a:lnTo>
                <a:lnTo>
                  <a:pt x="960890" y="190176"/>
                </a:lnTo>
                <a:lnTo>
                  <a:pt x="1003834" y="177544"/>
                </a:lnTo>
                <a:lnTo>
                  <a:pt x="1047515" y="165346"/>
                </a:lnTo>
                <a:lnTo>
                  <a:pt x="1091906" y="153582"/>
                </a:lnTo>
                <a:lnTo>
                  <a:pt x="1136983" y="142252"/>
                </a:lnTo>
                <a:lnTo>
                  <a:pt x="1182719" y="131355"/>
                </a:lnTo>
                <a:lnTo>
                  <a:pt x="1229089" y="120892"/>
                </a:lnTo>
                <a:lnTo>
                  <a:pt x="1276067" y="110864"/>
                </a:lnTo>
                <a:lnTo>
                  <a:pt x="1323627" y="101269"/>
                </a:lnTo>
                <a:lnTo>
                  <a:pt x="1371743" y="92108"/>
                </a:lnTo>
                <a:lnTo>
                  <a:pt x="1420391" y="83381"/>
                </a:lnTo>
                <a:lnTo>
                  <a:pt x="1469543" y="75088"/>
                </a:lnTo>
                <a:lnTo>
                  <a:pt x="1519175" y="67229"/>
                </a:lnTo>
                <a:lnTo>
                  <a:pt x="1569261" y="59804"/>
                </a:lnTo>
                <a:lnTo>
                  <a:pt x="1619774" y="52813"/>
                </a:lnTo>
                <a:lnTo>
                  <a:pt x="1670690" y="46255"/>
                </a:lnTo>
                <a:lnTo>
                  <a:pt x="1721982" y="40132"/>
                </a:lnTo>
                <a:lnTo>
                  <a:pt x="1773624" y="34444"/>
                </a:lnTo>
                <a:lnTo>
                  <a:pt x="1825592" y="29189"/>
                </a:lnTo>
                <a:lnTo>
                  <a:pt x="1877859" y="24368"/>
                </a:lnTo>
                <a:lnTo>
                  <a:pt x="1930400" y="19982"/>
                </a:lnTo>
                <a:lnTo>
                  <a:pt x="1983188" y="16029"/>
                </a:lnTo>
                <a:lnTo>
                  <a:pt x="2036198" y="12511"/>
                </a:lnTo>
                <a:lnTo>
                  <a:pt x="2089405" y="9427"/>
                </a:lnTo>
                <a:lnTo>
                  <a:pt x="2142782" y="6778"/>
                </a:lnTo>
                <a:lnTo>
                  <a:pt x="2196304" y="4562"/>
                </a:lnTo>
                <a:lnTo>
                  <a:pt x="2249945" y="2781"/>
                </a:lnTo>
                <a:lnTo>
                  <a:pt x="2303680" y="1434"/>
                </a:lnTo>
                <a:lnTo>
                  <a:pt x="2357482" y="522"/>
                </a:lnTo>
                <a:lnTo>
                  <a:pt x="2411327" y="43"/>
                </a:lnTo>
                <a:lnTo>
                  <a:pt x="2465187" y="0"/>
                </a:lnTo>
                <a:lnTo>
                  <a:pt x="2519038" y="390"/>
                </a:lnTo>
                <a:lnTo>
                  <a:pt x="2572854" y="1215"/>
                </a:lnTo>
                <a:lnTo>
                  <a:pt x="2626609" y="2474"/>
                </a:lnTo>
                <a:lnTo>
                  <a:pt x="2680277" y="4168"/>
                </a:lnTo>
                <a:lnTo>
                  <a:pt x="2733833" y="6296"/>
                </a:lnTo>
                <a:lnTo>
                  <a:pt x="2787250" y="8859"/>
                </a:lnTo>
                <a:lnTo>
                  <a:pt x="2840504" y="11857"/>
                </a:lnTo>
                <a:lnTo>
                  <a:pt x="2893568" y="15288"/>
                </a:lnTo>
                <a:lnTo>
                  <a:pt x="2946417" y="19155"/>
                </a:lnTo>
                <a:lnTo>
                  <a:pt x="2999025" y="23456"/>
                </a:lnTo>
                <a:lnTo>
                  <a:pt x="3051365" y="28191"/>
                </a:lnTo>
                <a:lnTo>
                  <a:pt x="3103414" y="33361"/>
                </a:lnTo>
                <a:lnTo>
                  <a:pt x="3155144" y="38966"/>
                </a:lnTo>
                <a:lnTo>
                  <a:pt x="3206530" y="45006"/>
                </a:lnTo>
                <a:lnTo>
                  <a:pt x="3257546" y="51480"/>
                </a:lnTo>
                <a:lnTo>
                  <a:pt x="3308167" y="58389"/>
                </a:lnTo>
                <a:lnTo>
                  <a:pt x="3358367" y="65732"/>
                </a:lnTo>
                <a:lnTo>
                  <a:pt x="3408120" y="73511"/>
                </a:lnTo>
                <a:lnTo>
                  <a:pt x="3457400" y="81724"/>
                </a:lnTo>
                <a:lnTo>
                  <a:pt x="3506182" y="90371"/>
                </a:lnTo>
                <a:lnTo>
                  <a:pt x="3554440" y="99454"/>
                </a:lnTo>
                <a:lnTo>
                  <a:pt x="3602148" y="108972"/>
                </a:lnTo>
                <a:lnTo>
                  <a:pt x="3649280" y="118924"/>
                </a:lnTo>
                <a:lnTo>
                  <a:pt x="3695811" y="129311"/>
                </a:lnTo>
                <a:lnTo>
                  <a:pt x="3741715" y="140133"/>
                </a:lnTo>
                <a:lnTo>
                  <a:pt x="3786966" y="151390"/>
                </a:lnTo>
                <a:lnTo>
                  <a:pt x="3831539" y="163082"/>
                </a:lnTo>
                <a:lnTo>
                  <a:pt x="3875408" y="175209"/>
                </a:lnTo>
                <a:lnTo>
                  <a:pt x="3918547" y="187771"/>
                </a:lnTo>
                <a:lnTo>
                  <a:pt x="3960930" y="200768"/>
                </a:lnTo>
                <a:lnTo>
                  <a:pt x="4002532" y="214200"/>
                </a:lnTo>
                <a:lnTo>
                  <a:pt x="4058930" y="233571"/>
                </a:lnTo>
                <a:lnTo>
                  <a:pt x="4112776" y="253449"/>
                </a:lnTo>
                <a:lnTo>
                  <a:pt x="4164068" y="273812"/>
                </a:lnTo>
                <a:lnTo>
                  <a:pt x="4212807" y="294634"/>
                </a:lnTo>
                <a:lnTo>
                  <a:pt x="4258992" y="315894"/>
                </a:lnTo>
                <a:lnTo>
                  <a:pt x="4302624" y="337567"/>
                </a:lnTo>
                <a:lnTo>
                  <a:pt x="4343702" y="359630"/>
                </a:lnTo>
                <a:lnTo>
                  <a:pt x="4382226" y="382059"/>
                </a:lnTo>
                <a:lnTo>
                  <a:pt x="4418195" y="404831"/>
                </a:lnTo>
                <a:lnTo>
                  <a:pt x="4451610" y="427923"/>
                </a:lnTo>
                <a:lnTo>
                  <a:pt x="4482471" y="451310"/>
                </a:lnTo>
                <a:lnTo>
                  <a:pt x="4536527" y="498879"/>
                </a:lnTo>
                <a:lnTo>
                  <a:pt x="4580363" y="547349"/>
                </a:lnTo>
                <a:lnTo>
                  <a:pt x="4613976" y="596533"/>
                </a:lnTo>
                <a:lnTo>
                  <a:pt x="4637366" y="646242"/>
                </a:lnTo>
                <a:lnTo>
                  <a:pt x="4650530" y="696289"/>
                </a:lnTo>
                <a:lnTo>
                  <a:pt x="4653468" y="746485"/>
                </a:lnTo>
                <a:lnTo>
                  <a:pt x="4651101" y="771580"/>
                </a:lnTo>
                <a:lnTo>
                  <a:pt x="4638696" y="821647"/>
                </a:lnTo>
                <a:lnTo>
                  <a:pt x="4616061" y="871393"/>
                </a:lnTo>
                <a:lnTo>
                  <a:pt x="4583194" y="920631"/>
                </a:lnTo>
                <a:lnTo>
                  <a:pt x="4540094" y="969171"/>
                </a:lnTo>
                <a:lnTo>
                  <a:pt x="4486759" y="1016827"/>
                </a:lnTo>
                <a:lnTo>
                  <a:pt x="4456253" y="1040264"/>
                </a:lnTo>
                <a:lnTo>
                  <a:pt x="4423188" y="1063410"/>
                </a:lnTo>
                <a:lnTo>
                  <a:pt x="4387563" y="1086240"/>
                </a:lnTo>
                <a:lnTo>
                  <a:pt x="4349379" y="1108731"/>
                </a:lnTo>
                <a:lnTo>
                  <a:pt x="4308635" y="1130860"/>
                </a:lnTo>
                <a:lnTo>
                  <a:pt x="4265331" y="1152604"/>
                </a:lnTo>
                <a:lnTo>
                  <a:pt x="4219467" y="1173938"/>
                </a:lnTo>
                <a:lnTo>
                  <a:pt x="4171043" y="1194839"/>
                </a:lnTo>
                <a:lnTo>
                  <a:pt x="4120058" y="1215284"/>
                </a:lnTo>
                <a:lnTo>
                  <a:pt x="4066512" y="1235249"/>
                </a:lnTo>
                <a:lnTo>
                  <a:pt x="4010406" y="1254711"/>
                </a:lnTo>
                <a:lnTo>
                  <a:pt x="3971104" y="1267540"/>
                </a:lnTo>
                <a:lnTo>
                  <a:pt x="3931015" y="1279994"/>
                </a:lnTo>
                <a:lnTo>
                  <a:pt x="3890164" y="1292071"/>
                </a:lnTo>
                <a:lnTo>
                  <a:pt x="3848572" y="1303769"/>
                </a:lnTo>
                <a:lnTo>
                  <a:pt x="3806263" y="1315087"/>
                </a:lnTo>
                <a:lnTo>
                  <a:pt x="3763260" y="1326024"/>
                </a:lnTo>
                <a:lnTo>
                  <a:pt x="3719585" y="1336578"/>
                </a:lnTo>
                <a:lnTo>
                  <a:pt x="3675264" y="1346748"/>
                </a:lnTo>
                <a:lnTo>
                  <a:pt x="3630317" y="1356531"/>
                </a:lnTo>
                <a:lnTo>
                  <a:pt x="3584769" y="1365927"/>
                </a:lnTo>
                <a:lnTo>
                  <a:pt x="3538643" y="1374933"/>
                </a:lnTo>
                <a:lnTo>
                  <a:pt x="3491961" y="1383549"/>
                </a:lnTo>
                <a:lnTo>
                  <a:pt x="3444747" y="1391773"/>
                </a:lnTo>
                <a:lnTo>
                  <a:pt x="3397024" y="1399604"/>
                </a:lnTo>
                <a:lnTo>
                  <a:pt x="3348815" y="1407039"/>
                </a:lnTo>
                <a:lnTo>
                  <a:pt x="3300143" y="1414077"/>
                </a:lnTo>
                <a:lnTo>
                  <a:pt x="3251031" y="1420718"/>
                </a:lnTo>
                <a:lnTo>
                  <a:pt x="3201502" y="1426958"/>
                </a:lnTo>
                <a:lnTo>
                  <a:pt x="3151581" y="1432798"/>
                </a:lnTo>
                <a:lnTo>
                  <a:pt x="3101288" y="1438234"/>
                </a:lnTo>
                <a:lnTo>
                  <a:pt x="3050649" y="1443266"/>
                </a:lnTo>
                <a:lnTo>
                  <a:pt x="2999685" y="1447893"/>
                </a:lnTo>
                <a:lnTo>
                  <a:pt x="2948420" y="1452112"/>
                </a:lnTo>
                <a:lnTo>
                  <a:pt x="2896877" y="1455922"/>
                </a:lnTo>
                <a:lnTo>
                  <a:pt x="2845080" y="1459322"/>
                </a:lnTo>
                <a:lnTo>
                  <a:pt x="2793051" y="1462309"/>
                </a:lnTo>
                <a:lnTo>
                  <a:pt x="2740813" y="1464884"/>
                </a:lnTo>
                <a:lnTo>
                  <a:pt x="2688390" y="1467043"/>
                </a:lnTo>
                <a:lnTo>
                  <a:pt x="2635804" y="1468786"/>
                </a:lnTo>
                <a:lnTo>
                  <a:pt x="2583079" y="1470111"/>
                </a:lnTo>
                <a:lnTo>
                  <a:pt x="2530238" y="1471017"/>
                </a:lnTo>
                <a:lnTo>
                  <a:pt x="2477304" y="1471501"/>
                </a:lnTo>
                <a:lnTo>
                  <a:pt x="2424300" y="1471563"/>
                </a:lnTo>
                <a:lnTo>
                  <a:pt x="2371249" y="1471201"/>
                </a:lnTo>
                <a:lnTo>
                  <a:pt x="2318175" y="1470413"/>
                </a:lnTo>
                <a:lnTo>
                  <a:pt x="2265100" y="1469198"/>
                </a:lnTo>
                <a:lnTo>
                  <a:pt x="2212048" y="1467555"/>
                </a:lnTo>
                <a:lnTo>
                  <a:pt x="2159041" y="1465481"/>
                </a:lnTo>
                <a:lnTo>
                  <a:pt x="2106103" y="1462975"/>
                </a:lnTo>
                <a:lnTo>
                  <a:pt x="2053257" y="1460037"/>
                </a:lnTo>
                <a:lnTo>
                  <a:pt x="2000526" y="1456663"/>
                </a:lnTo>
                <a:lnTo>
                  <a:pt x="1947934" y="1452853"/>
                </a:lnTo>
                <a:lnTo>
                  <a:pt x="1895502" y="1448606"/>
                </a:lnTo>
                <a:lnTo>
                  <a:pt x="1843255" y="1443919"/>
                </a:lnTo>
                <a:lnTo>
                  <a:pt x="1791216" y="1438792"/>
                </a:lnTo>
                <a:lnTo>
                  <a:pt x="1739407" y="1433222"/>
                </a:lnTo>
                <a:lnTo>
                  <a:pt x="1687851" y="1427208"/>
                </a:lnTo>
                <a:lnTo>
                  <a:pt x="1636573" y="1420748"/>
                </a:lnTo>
                <a:lnTo>
                  <a:pt x="1585595" y="1413842"/>
                </a:lnTo>
                <a:lnTo>
                  <a:pt x="0" y="19487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36260" y="1678939"/>
            <a:ext cx="3141345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 marR="5080" indent="-90170">
              <a:lnSpc>
                <a:spcPct val="104500"/>
              </a:lnSpc>
            </a:pPr>
            <a:r>
              <a:rPr sz="1800" b="1" spc="-5" dirty="0">
                <a:latin typeface="Arial"/>
                <a:cs typeface="Arial"/>
              </a:rPr>
              <a:t>H-&gt;Element[ 0 </a:t>
            </a:r>
            <a:r>
              <a:rPr sz="1800" b="1" dirty="0">
                <a:latin typeface="Arial"/>
                <a:cs typeface="Arial"/>
              </a:rPr>
              <a:t>]</a:t>
            </a:r>
            <a:r>
              <a:rPr sz="1800" b="1" spc="0" dirty="0">
                <a:latin typeface="Arial"/>
                <a:cs typeface="Arial"/>
              </a:rPr>
              <a:t> </a:t>
            </a:r>
            <a:r>
              <a:rPr sz="1800" b="1" spc="-5" dirty="0">
                <a:latin typeface="宋体"/>
                <a:cs typeface="宋体"/>
              </a:rPr>
              <a:t>是</a:t>
            </a:r>
            <a:r>
              <a:rPr sz="1800" b="1" spc="-5" dirty="0">
                <a:solidFill>
                  <a:srgbClr val="0000FF"/>
                </a:solidFill>
                <a:latin typeface="宋体"/>
                <a:cs typeface="宋体"/>
              </a:rPr>
              <a:t>哨兵</a:t>
            </a:r>
            <a:r>
              <a:rPr sz="1800" b="1" spc="-5" dirty="0">
                <a:latin typeface="宋体"/>
                <a:cs typeface="宋体"/>
              </a:rPr>
              <a:t>元素，  </a:t>
            </a:r>
            <a:r>
              <a:rPr sz="1800" b="1" dirty="0">
                <a:latin typeface="宋体"/>
                <a:cs typeface="宋体"/>
              </a:rPr>
              <a:t>它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不小</a:t>
            </a:r>
            <a:r>
              <a:rPr sz="1800" b="1" spc="0" dirty="0">
                <a:solidFill>
                  <a:srgbClr val="0000FF"/>
                </a:solidFill>
                <a:latin typeface="宋体"/>
                <a:cs typeface="宋体"/>
              </a:rPr>
              <a:t>于</a:t>
            </a:r>
            <a:r>
              <a:rPr sz="1800" b="1" dirty="0">
                <a:latin typeface="宋体"/>
                <a:cs typeface="宋体"/>
              </a:rPr>
              <a:t>堆中的最大元素，</a:t>
            </a:r>
            <a:endParaRPr sz="1800" dirty="0">
              <a:latin typeface="宋体"/>
              <a:cs typeface="宋体"/>
            </a:endParaRPr>
          </a:p>
          <a:p>
            <a:pPr marL="676910">
              <a:lnSpc>
                <a:spcPts val="2065"/>
              </a:lnSpc>
            </a:pPr>
            <a:r>
              <a:rPr sz="1800" b="1" dirty="0">
                <a:latin typeface="宋体"/>
                <a:cs typeface="宋体"/>
              </a:rPr>
              <a:t>控制顺环结束。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4752594"/>
            <a:ext cx="189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T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i="1" spc="-5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) = O ( log </a:t>
            </a:r>
            <a:r>
              <a:rPr sz="1800" b="1" i="1" spc="-5" dirty="0">
                <a:latin typeface="Arial"/>
                <a:cs typeface="Arial"/>
              </a:rPr>
              <a:t>N</a:t>
            </a:r>
            <a:r>
              <a:rPr sz="1800" b="1" i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7375" y="4449013"/>
            <a:ext cx="2120900" cy="139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  <a:tabLst>
                <a:tab pos="723900" algn="l"/>
              </a:tabLst>
            </a:pPr>
            <a:r>
              <a:rPr sz="1800" spc="-5" dirty="0">
                <a:latin typeface="宋体"/>
                <a:cs typeface="宋体"/>
              </a:rPr>
              <a:t>哨兵</a:t>
            </a:r>
            <a:r>
              <a:rPr sz="1800" dirty="0">
                <a:latin typeface="Arial"/>
                <a:cs typeface="Arial"/>
              </a:rPr>
              <a:t>:	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1000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9D9D9"/>
                </a:solidFill>
                <a:latin typeface="Arial"/>
                <a:cs typeface="Arial"/>
              </a:rPr>
              <a:t>[0]</a:t>
            </a:r>
            <a:endParaRPr sz="1800">
              <a:latin typeface="Arial"/>
              <a:cs typeface="Arial"/>
            </a:endParaRPr>
          </a:p>
          <a:p>
            <a:pPr marL="63500" algn="ctr">
              <a:lnSpc>
                <a:spcPts val="2155"/>
              </a:lnSpc>
            </a:pPr>
            <a:r>
              <a:rPr sz="1800" spc="-5" dirty="0">
                <a:latin typeface="Arial"/>
                <a:cs typeface="Arial"/>
              </a:rPr>
              <a:t>20</a:t>
            </a:r>
            <a:r>
              <a:rPr sz="1800" spc="-5" dirty="0">
                <a:solidFill>
                  <a:srgbClr val="D9D9D9"/>
                </a:solidFill>
                <a:latin typeface="Arial"/>
                <a:cs typeface="Arial"/>
              </a:rPr>
              <a:t>[1]</a:t>
            </a:r>
            <a:endParaRPr sz="1800">
              <a:latin typeface="Arial"/>
              <a:cs typeface="Arial"/>
            </a:endParaRPr>
          </a:p>
          <a:p>
            <a:pPr marR="132715" algn="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15</a:t>
            </a:r>
            <a:r>
              <a:rPr sz="1800" dirty="0">
                <a:solidFill>
                  <a:srgbClr val="D9D9D9"/>
                </a:solidFill>
                <a:latin typeface="Arial"/>
                <a:cs typeface="Arial"/>
              </a:rPr>
              <a:t>[3]</a:t>
            </a:r>
            <a:endParaRPr sz="1800">
              <a:latin typeface="Arial"/>
              <a:cs typeface="Arial"/>
            </a:endParaRPr>
          </a:p>
          <a:p>
            <a:pPr marL="188595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12</a:t>
            </a:r>
            <a:r>
              <a:rPr sz="1800" spc="-5" dirty="0">
                <a:solidFill>
                  <a:srgbClr val="D9D9D9"/>
                </a:solidFill>
                <a:latin typeface="Arial"/>
                <a:cs typeface="Arial"/>
              </a:rPr>
              <a:t>[6]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8</a:t>
            </a:r>
            <a:r>
              <a:rPr sz="1800" spc="-5" dirty="0">
                <a:solidFill>
                  <a:srgbClr val="D9D9D9"/>
                </a:solidFill>
                <a:latin typeface="Arial"/>
                <a:cs typeface="Arial"/>
              </a:rPr>
              <a:t>[1</a:t>
            </a:r>
            <a:r>
              <a:rPr sz="1800" spc="-15" dirty="0">
                <a:solidFill>
                  <a:srgbClr val="D9D9D9"/>
                </a:solidFill>
                <a:latin typeface="Arial"/>
                <a:cs typeface="Arial"/>
              </a:rPr>
              <a:t>3</a:t>
            </a:r>
            <a:r>
              <a:rPr sz="1800" dirty="0">
                <a:solidFill>
                  <a:srgbClr val="D9D9D9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87136" y="5819343"/>
            <a:ext cx="532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6</a:t>
            </a:r>
            <a:r>
              <a:rPr sz="1800" dirty="0">
                <a:solidFill>
                  <a:srgbClr val="D9D9D9"/>
                </a:solidFill>
                <a:latin typeface="Arial"/>
                <a:cs typeface="Arial"/>
              </a:rPr>
              <a:t>[2</a:t>
            </a:r>
            <a:r>
              <a:rPr sz="1800" spc="-10" dirty="0">
                <a:solidFill>
                  <a:srgbClr val="D9D9D9"/>
                </a:solidFill>
                <a:latin typeface="Arial"/>
                <a:cs typeface="Arial"/>
              </a:rPr>
              <a:t>7</a:t>
            </a:r>
            <a:r>
              <a:rPr sz="1800" dirty="0">
                <a:solidFill>
                  <a:srgbClr val="D9D9D9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105" y="501740"/>
            <a:ext cx="7994650" cy="110871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408940" indent="-297180">
              <a:lnSpc>
                <a:spcPct val="100000"/>
              </a:lnSpc>
              <a:spcBef>
                <a:spcPts val="1025"/>
              </a:spcBef>
              <a:buFont typeface="Wingdings"/>
              <a:buChar char=""/>
              <a:tabLst>
                <a:tab pos="408940" algn="l"/>
              </a:tabLst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算法</a:t>
            </a:r>
            <a:r>
              <a:rPr sz="2000" b="1" dirty="0">
                <a:latin typeface="宋体"/>
                <a:cs typeface="宋体"/>
              </a:rPr>
              <a:t>：将新增结点插入到</a:t>
            </a:r>
            <a:r>
              <a:rPr sz="2000" b="1" spc="-10" dirty="0">
                <a:latin typeface="宋体"/>
                <a:cs typeface="宋体"/>
              </a:rPr>
              <a:t>从</a:t>
            </a:r>
            <a:r>
              <a:rPr sz="2000" b="1" dirty="0">
                <a:latin typeface="宋体"/>
                <a:cs typeface="宋体"/>
              </a:rPr>
              <a:t>其父</a:t>
            </a:r>
            <a:r>
              <a:rPr sz="2000" b="1" spc="-10" dirty="0">
                <a:latin typeface="宋体"/>
                <a:cs typeface="宋体"/>
              </a:rPr>
              <a:t>结</a:t>
            </a:r>
            <a:r>
              <a:rPr sz="2000" b="1" dirty="0">
                <a:latin typeface="宋体"/>
                <a:cs typeface="宋体"/>
              </a:rPr>
              <a:t>点到根</a:t>
            </a:r>
            <a:r>
              <a:rPr sz="2000" b="1" spc="-10" dirty="0">
                <a:latin typeface="宋体"/>
                <a:cs typeface="宋体"/>
              </a:rPr>
              <a:t>结</a:t>
            </a:r>
            <a:r>
              <a:rPr sz="2000" b="1" dirty="0">
                <a:latin typeface="宋体"/>
                <a:cs typeface="宋体"/>
              </a:rPr>
              <a:t>点的</a:t>
            </a:r>
            <a:r>
              <a:rPr sz="2000" b="1" spc="-10" dirty="0">
                <a:latin typeface="宋体"/>
                <a:cs typeface="宋体"/>
              </a:rPr>
              <a:t>有</a:t>
            </a:r>
            <a:r>
              <a:rPr sz="2000" b="1" dirty="0">
                <a:latin typeface="宋体"/>
                <a:cs typeface="宋体"/>
              </a:rPr>
              <a:t>序序列中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Insert( MaxHeap H, ElementType item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r>
              <a:rPr sz="1800" b="1" spc="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将元素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item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插入最大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堆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H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，其中</a:t>
            </a:r>
            <a:r>
              <a:rPr sz="1800" b="1" spc="-10" dirty="0">
                <a:solidFill>
                  <a:srgbClr val="A2A2C2"/>
                </a:solidFill>
                <a:latin typeface="Courier New"/>
                <a:cs typeface="Courier New"/>
              </a:rPr>
              <a:t>H-&gt;Elements[0]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已经定义为哨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兵</a:t>
            </a:r>
            <a:r>
              <a:rPr sz="1800" b="1" spc="16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18051" y="4953000"/>
            <a:ext cx="430530" cy="152400"/>
          </a:xfrm>
          <a:custGeom>
            <a:avLst/>
            <a:gdLst/>
            <a:ahLst/>
            <a:cxnLst/>
            <a:rect l="l" t="t" r="r" b="b"/>
            <a:pathLst>
              <a:path w="430529" h="152400">
                <a:moveTo>
                  <a:pt x="0" y="0"/>
                </a:moveTo>
                <a:lnTo>
                  <a:pt x="430149" y="152400"/>
                </a:lnTo>
              </a:path>
            </a:pathLst>
          </a:custGeom>
          <a:ln w="9525">
            <a:solidFill>
              <a:srgbClr val="CC6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3400" y="5181600"/>
            <a:ext cx="304800" cy="116205"/>
          </a:xfrm>
          <a:custGeom>
            <a:avLst/>
            <a:gdLst/>
            <a:ahLst/>
            <a:cxnLst/>
            <a:rect l="l" t="t" r="r" b="b"/>
            <a:pathLst>
              <a:path w="304800" h="116204">
                <a:moveTo>
                  <a:pt x="304800" y="0"/>
                </a:moveTo>
                <a:lnTo>
                  <a:pt x="0" y="115950"/>
                </a:lnTo>
              </a:path>
            </a:pathLst>
          </a:custGeom>
          <a:ln w="9525">
            <a:solidFill>
              <a:srgbClr val="CC6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3400" y="54864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381000" y="152400"/>
                </a:lnTo>
              </a:path>
            </a:pathLst>
          </a:custGeom>
          <a:ln w="9525">
            <a:solidFill>
              <a:srgbClr val="CC6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4900" y="5791200"/>
            <a:ext cx="419100" cy="152400"/>
          </a:xfrm>
          <a:custGeom>
            <a:avLst/>
            <a:gdLst/>
            <a:ahLst/>
            <a:cxnLst/>
            <a:rect l="l" t="t" r="r" b="b"/>
            <a:pathLst>
              <a:path w="419100" h="152400">
                <a:moveTo>
                  <a:pt x="0" y="0"/>
                </a:moveTo>
                <a:lnTo>
                  <a:pt x="419100" y="152400"/>
                </a:lnTo>
              </a:path>
            </a:pathLst>
          </a:custGeom>
          <a:ln w="9525">
            <a:solidFill>
              <a:srgbClr val="CC6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2" grpId="0"/>
      <p:bldP spid="13" grpId="0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49706"/>
            <a:ext cx="2359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32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/>
              <a:t>最大堆的删除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171702"/>
            <a:ext cx="6431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Font typeface="Wingdings"/>
              <a:buChar char=""/>
              <a:tabLst>
                <a:tab pos="286385" algn="l"/>
              </a:tabLst>
            </a:pPr>
            <a:r>
              <a:rPr sz="2000" b="1" dirty="0">
                <a:latin typeface="宋体"/>
                <a:cs typeface="宋体"/>
              </a:rPr>
              <a:t>取</a:t>
            </a:r>
            <a:r>
              <a:rPr sz="2000" b="1" spc="-5" dirty="0">
                <a:latin typeface="宋体"/>
                <a:cs typeface="宋体"/>
              </a:rPr>
              <a:t>出</a:t>
            </a:r>
            <a:r>
              <a:rPr sz="2000" b="1" dirty="0">
                <a:latin typeface="宋体"/>
                <a:cs typeface="宋体"/>
              </a:rPr>
              <a:t>根结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dirty="0">
                <a:latin typeface="宋体"/>
                <a:cs typeface="宋体"/>
              </a:rPr>
              <a:t>（最大值</a:t>
            </a:r>
            <a:r>
              <a:rPr sz="2000" b="1" spc="-5" dirty="0">
                <a:latin typeface="宋体"/>
                <a:cs typeface="宋体"/>
              </a:rPr>
              <a:t>）元</a:t>
            </a:r>
            <a:r>
              <a:rPr sz="2000" b="1" spc="0" dirty="0">
                <a:latin typeface="宋体"/>
                <a:cs typeface="宋体"/>
              </a:rPr>
              <a:t>素</a:t>
            </a:r>
            <a:r>
              <a:rPr sz="2000" b="1" dirty="0">
                <a:latin typeface="宋体"/>
                <a:cs typeface="宋体"/>
              </a:rPr>
              <a:t>，同时</a:t>
            </a:r>
            <a:r>
              <a:rPr sz="2000" b="1" spc="-5" dirty="0">
                <a:latin typeface="宋体"/>
                <a:cs typeface="宋体"/>
              </a:rPr>
              <a:t>删除</a:t>
            </a:r>
            <a:r>
              <a:rPr sz="2000" b="1" spc="0" dirty="0">
                <a:latin typeface="宋体"/>
                <a:cs typeface="宋体"/>
              </a:rPr>
              <a:t>堆</a:t>
            </a:r>
            <a:r>
              <a:rPr sz="2000" b="1" dirty="0">
                <a:latin typeface="宋体"/>
                <a:cs typeface="宋体"/>
              </a:rPr>
              <a:t>的一个</a:t>
            </a:r>
            <a:r>
              <a:rPr sz="2000" b="1" spc="-5" dirty="0">
                <a:latin typeface="宋体"/>
                <a:cs typeface="宋体"/>
              </a:rPr>
              <a:t>结点。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1276" y="24479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27" y="146837"/>
                </a:lnTo>
                <a:lnTo>
                  <a:pt x="19349" y="106746"/>
                </a:lnTo>
                <a:lnTo>
                  <a:pt x="41827" y="71374"/>
                </a:lnTo>
                <a:lnTo>
                  <a:pt x="71321" y="41867"/>
                </a:lnTo>
                <a:lnTo>
                  <a:pt x="106691" y="19372"/>
                </a:lnTo>
                <a:lnTo>
                  <a:pt x="14679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797" y="375965"/>
                </a:lnTo>
                <a:lnTo>
                  <a:pt x="106691" y="361627"/>
                </a:lnTo>
                <a:lnTo>
                  <a:pt x="71321" y="339132"/>
                </a:lnTo>
                <a:lnTo>
                  <a:pt x="41827" y="309625"/>
                </a:lnTo>
                <a:lnTo>
                  <a:pt x="19349" y="274253"/>
                </a:lnTo>
                <a:lnTo>
                  <a:pt x="5027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1675" y="30575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27" y="146837"/>
                </a:lnTo>
                <a:lnTo>
                  <a:pt x="19349" y="106746"/>
                </a:lnTo>
                <a:lnTo>
                  <a:pt x="41827" y="71374"/>
                </a:lnTo>
                <a:lnTo>
                  <a:pt x="71321" y="41867"/>
                </a:lnTo>
                <a:lnTo>
                  <a:pt x="106691" y="19372"/>
                </a:lnTo>
                <a:lnTo>
                  <a:pt x="14679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797" y="375965"/>
                </a:lnTo>
                <a:lnTo>
                  <a:pt x="106691" y="361627"/>
                </a:lnTo>
                <a:lnTo>
                  <a:pt x="71321" y="339132"/>
                </a:lnTo>
                <a:lnTo>
                  <a:pt x="41827" y="309625"/>
                </a:lnTo>
                <a:lnTo>
                  <a:pt x="19349" y="274253"/>
                </a:lnTo>
                <a:lnTo>
                  <a:pt x="5027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4412" y="3667125"/>
            <a:ext cx="381635" cy="381000"/>
          </a:xfrm>
          <a:custGeom>
            <a:avLst/>
            <a:gdLst/>
            <a:ahLst/>
            <a:cxnLst/>
            <a:rect l="l" t="t" r="r" b="b"/>
            <a:pathLst>
              <a:path w="381634" h="381000">
                <a:moveTo>
                  <a:pt x="0" y="190500"/>
                </a:move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500" y="0"/>
                </a:lnTo>
                <a:lnTo>
                  <a:pt x="234186" y="5034"/>
                </a:lnTo>
                <a:lnTo>
                  <a:pt x="274293" y="19372"/>
                </a:lnTo>
                <a:lnTo>
                  <a:pt x="309676" y="41867"/>
                </a:lnTo>
                <a:lnTo>
                  <a:pt x="339190" y="71374"/>
                </a:lnTo>
                <a:lnTo>
                  <a:pt x="361689" y="106746"/>
                </a:lnTo>
                <a:lnTo>
                  <a:pt x="376029" y="146837"/>
                </a:lnTo>
                <a:lnTo>
                  <a:pt x="381063" y="190500"/>
                </a:lnTo>
                <a:lnTo>
                  <a:pt x="376029" y="234162"/>
                </a:lnTo>
                <a:lnTo>
                  <a:pt x="361689" y="274253"/>
                </a:lnTo>
                <a:lnTo>
                  <a:pt x="339190" y="309625"/>
                </a:lnTo>
                <a:lnTo>
                  <a:pt x="309676" y="339132"/>
                </a:lnTo>
                <a:lnTo>
                  <a:pt x="274293" y="361627"/>
                </a:lnTo>
                <a:lnTo>
                  <a:pt x="234186" y="375965"/>
                </a:lnTo>
                <a:lnTo>
                  <a:pt x="190500" y="381000"/>
                </a:lnTo>
                <a:lnTo>
                  <a:pt x="146821" y="375965"/>
                </a:lnTo>
                <a:lnTo>
                  <a:pt x="106724" y="361627"/>
                </a:lnTo>
                <a:lnTo>
                  <a:pt x="71353" y="339132"/>
                </a:lnTo>
                <a:lnTo>
                  <a:pt x="41851" y="309625"/>
                </a:lnTo>
                <a:lnTo>
                  <a:pt x="19363" y="274253"/>
                </a:lnTo>
                <a:lnTo>
                  <a:pt x="5031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2700" y="3403600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301625" y="0"/>
                </a:moveTo>
                <a:lnTo>
                  <a:pt x="0" y="3016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5201" y="2752725"/>
            <a:ext cx="346075" cy="339725"/>
          </a:xfrm>
          <a:custGeom>
            <a:avLst/>
            <a:gdLst/>
            <a:ahLst/>
            <a:cxnLst/>
            <a:rect l="l" t="t" r="r" b="b"/>
            <a:pathLst>
              <a:path w="346075" h="339725">
                <a:moveTo>
                  <a:pt x="346075" y="0"/>
                </a:moveTo>
                <a:lnTo>
                  <a:pt x="0" y="3397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38476" y="30575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797" y="5034"/>
                </a:lnTo>
                <a:lnTo>
                  <a:pt x="106691" y="19372"/>
                </a:lnTo>
                <a:lnTo>
                  <a:pt x="71321" y="41867"/>
                </a:lnTo>
                <a:lnTo>
                  <a:pt x="41827" y="71374"/>
                </a:lnTo>
                <a:lnTo>
                  <a:pt x="19349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162"/>
                </a:lnTo>
                <a:lnTo>
                  <a:pt x="19349" y="274253"/>
                </a:lnTo>
                <a:lnTo>
                  <a:pt x="41827" y="309625"/>
                </a:lnTo>
                <a:lnTo>
                  <a:pt x="71321" y="339132"/>
                </a:lnTo>
                <a:lnTo>
                  <a:pt x="106691" y="361627"/>
                </a:lnTo>
                <a:lnTo>
                  <a:pt x="14679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19350" y="2752725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0" y="0"/>
                </a:moveTo>
                <a:lnTo>
                  <a:pt x="301625" y="3016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6476" y="36671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797" y="5034"/>
                </a:lnTo>
                <a:lnTo>
                  <a:pt x="106691" y="19372"/>
                </a:lnTo>
                <a:lnTo>
                  <a:pt x="71321" y="41867"/>
                </a:lnTo>
                <a:lnTo>
                  <a:pt x="41827" y="71374"/>
                </a:lnTo>
                <a:lnTo>
                  <a:pt x="19349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162"/>
                </a:lnTo>
                <a:lnTo>
                  <a:pt x="19349" y="274253"/>
                </a:lnTo>
                <a:lnTo>
                  <a:pt x="41827" y="309625"/>
                </a:lnTo>
                <a:lnTo>
                  <a:pt x="71321" y="339132"/>
                </a:lnTo>
                <a:lnTo>
                  <a:pt x="106691" y="361627"/>
                </a:lnTo>
                <a:lnTo>
                  <a:pt x="14679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9900" y="3403600"/>
            <a:ext cx="230504" cy="266700"/>
          </a:xfrm>
          <a:custGeom>
            <a:avLst/>
            <a:gdLst/>
            <a:ahLst/>
            <a:cxnLst/>
            <a:rect l="l" t="t" r="r" b="b"/>
            <a:pathLst>
              <a:path w="230505" h="266700">
                <a:moveTo>
                  <a:pt x="0" y="0"/>
                </a:moveTo>
                <a:lnTo>
                  <a:pt x="230250" y="266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14829" y="3595877"/>
            <a:ext cx="304800" cy="787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40"/>
              </a:spcBef>
            </a:pPr>
            <a:r>
              <a:rPr sz="1800" b="1" spc="-10" dirty="0">
                <a:latin typeface="Arial"/>
                <a:cs typeface="Arial"/>
              </a:rPr>
              <a:t>31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latin typeface="Arial"/>
                <a:cs typeface="Arial"/>
              </a:rPr>
              <a:t>[5]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66951" y="369087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27" y="146837"/>
                </a:lnTo>
                <a:lnTo>
                  <a:pt x="19349" y="106746"/>
                </a:lnTo>
                <a:lnTo>
                  <a:pt x="41827" y="71374"/>
                </a:lnTo>
                <a:lnTo>
                  <a:pt x="71321" y="41867"/>
                </a:lnTo>
                <a:lnTo>
                  <a:pt x="106691" y="19372"/>
                </a:lnTo>
                <a:lnTo>
                  <a:pt x="14679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202"/>
                </a:lnTo>
                <a:lnTo>
                  <a:pt x="361627" y="274308"/>
                </a:lnTo>
                <a:lnTo>
                  <a:pt x="339132" y="309678"/>
                </a:lnTo>
                <a:lnTo>
                  <a:pt x="309625" y="339172"/>
                </a:lnTo>
                <a:lnTo>
                  <a:pt x="274253" y="361650"/>
                </a:lnTo>
                <a:lnTo>
                  <a:pt x="234162" y="375972"/>
                </a:lnTo>
                <a:lnTo>
                  <a:pt x="190500" y="381000"/>
                </a:lnTo>
                <a:lnTo>
                  <a:pt x="146797" y="375972"/>
                </a:lnTo>
                <a:lnTo>
                  <a:pt x="106691" y="361650"/>
                </a:lnTo>
                <a:lnTo>
                  <a:pt x="71321" y="339172"/>
                </a:lnTo>
                <a:lnTo>
                  <a:pt x="41827" y="309678"/>
                </a:lnTo>
                <a:lnTo>
                  <a:pt x="19349" y="274308"/>
                </a:lnTo>
                <a:lnTo>
                  <a:pt x="5027" y="23420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7466" y="2221968"/>
            <a:ext cx="5326126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dirty="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63902" y="2221968"/>
            <a:ext cx="5326380" cy="1600200"/>
          </a:xfrm>
          <a:custGeom>
            <a:avLst/>
            <a:gdLst/>
            <a:ahLst/>
            <a:cxnLst/>
            <a:rect l="l" t="t" r="r" b="b"/>
            <a:pathLst>
              <a:path w="5326380" h="1600200">
                <a:moveTo>
                  <a:pt x="1592326" y="266700"/>
                </a:moveTo>
                <a:lnTo>
                  <a:pt x="1596622" y="218753"/>
                </a:lnTo>
                <a:lnTo>
                  <a:pt x="1609008" y="173629"/>
                </a:lnTo>
                <a:lnTo>
                  <a:pt x="1628732" y="132080"/>
                </a:lnTo>
                <a:lnTo>
                  <a:pt x="1655042" y="94858"/>
                </a:lnTo>
                <a:lnTo>
                  <a:pt x="1687184" y="62716"/>
                </a:lnTo>
                <a:lnTo>
                  <a:pt x="1724405" y="36406"/>
                </a:lnTo>
                <a:lnTo>
                  <a:pt x="1765955" y="16682"/>
                </a:lnTo>
                <a:lnTo>
                  <a:pt x="1811079" y="4296"/>
                </a:lnTo>
                <a:lnTo>
                  <a:pt x="1859026" y="0"/>
                </a:lnTo>
                <a:lnTo>
                  <a:pt x="2214626" y="0"/>
                </a:lnTo>
                <a:lnTo>
                  <a:pt x="3148076" y="0"/>
                </a:lnTo>
                <a:lnTo>
                  <a:pt x="5059299" y="0"/>
                </a:lnTo>
                <a:lnTo>
                  <a:pt x="5107249" y="4296"/>
                </a:lnTo>
                <a:lnTo>
                  <a:pt x="5152385" y="16682"/>
                </a:lnTo>
                <a:lnTo>
                  <a:pt x="5193951" y="36406"/>
                </a:lnTo>
                <a:lnTo>
                  <a:pt x="5231193" y="62716"/>
                </a:lnTo>
                <a:lnTo>
                  <a:pt x="5263356" y="94858"/>
                </a:lnTo>
                <a:lnTo>
                  <a:pt x="5289686" y="132079"/>
                </a:lnTo>
                <a:lnTo>
                  <a:pt x="5309427" y="173629"/>
                </a:lnTo>
                <a:lnTo>
                  <a:pt x="5321825" y="218753"/>
                </a:lnTo>
                <a:lnTo>
                  <a:pt x="5326126" y="266700"/>
                </a:lnTo>
                <a:lnTo>
                  <a:pt x="5326126" y="933450"/>
                </a:lnTo>
                <a:lnTo>
                  <a:pt x="5326126" y="1333500"/>
                </a:lnTo>
                <a:lnTo>
                  <a:pt x="5321825" y="1381323"/>
                </a:lnTo>
                <a:lnTo>
                  <a:pt x="5309427" y="1426459"/>
                </a:lnTo>
                <a:lnTo>
                  <a:pt x="5289686" y="1468025"/>
                </a:lnTo>
                <a:lnTo>
                  <a:pt x="5263356" y="1505267"/>
                </a:lnTo>
                <a:lnTo>
                  <a:pt x="5231193" y="1537430"/>
                </a:lnTo>
                <a:lnTo>
                  <a:pt x="5193951" y="1563760"/>
                </a:lnTo>
                <a:lnTo>
                  <a:pt x="5152385" y="1583501"/>
                </a:lnTo>
                <a:lnTo>
                  <a:pt x="5107249" y="1595899"/>
                </a:lnTo>
                <a:lnTo>
                  <a:pt x="5059299" y="1600200"/>
                </a:lnTo>
                <a:lnTo>
                  <a:pt x="3148076" y="1600200"/>
                </a:lnTo>
                <a:lnTo>
                  <a:pt x="2214626" y="1600200"/>
                </a:lnTo>
                <a:lnTo>
                  <a:pt x="1859026" y="1600200"/>
                </a:lnTo>
                <a:lnTo>
                  <a:pt x="1811079" y="1595899"/>
                </a:lnTo>
                <a:lnTo>
                  <a:pt x="1765955" y="1583501"/>
                </a:lnTo>
                <a:lnTo>
                  <a:pt x="1724406" y="1563760"/>
                </a:lnTo>
                <a:lnTo>
                  <a:pt x="1687184" y="1537430"/>
                </a:lnTo>
                <a:lnTo>
                  <a:pt x="1655042" y="1505267"/>
                </a:lnTo>
                <a:lnTo>
                  <a:pt x="1628732" y="1468025"/>
                </a:lnTo>
                <a:lnTo>
                  <a:pt x="1609008" y="1426459"/>
                </a:lnTo>
                <a:lnTo>
                  <a:pt x="1596622" y="1381323"/>
                </a:lnTo>
                <a:lnTo>
                  <a:pt x="1592326" y="1333373"/>
                </a:lnTo>
                <a:lnTo>
                  <a:pt x="0" y="1528699"/>
                </a:lnTo>
                <a:lnTo>
                  <a:pt x="1592326" y="933450"/>
                </a:lnTo>
                <a:lnTo>
                  <a:pt x="1592326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0326" y="242887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797" y="5034"/>
                </a:lnTo>
                <a:lnTo>
                  <a:pt x="106691" y="19372"/>
                </a:lnTo>
                <a:lnTo>
                  <a:pt x="71321" y="41867"/>
                </a:lnTo>
                <a:lnTo>
                  <a:pt x="41827" y="71374"/>
                </a:lnTo>
                <a:lnTo>
                  <a:pt x="19349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162"/>
                </a:lnTo>
                <a:lnTo>
                  <a:pt x="19349" y="274253"/>
                </a:lnTo>
                <a:lnTo>
                  <a:pt x="41827" y="309625"/>
                </a:lnTo>
                <a:lnTo>
                  <a:pt x="71321" y="339132"/>
                </a:lnTo>
                <a:lnTo>
                  <a:pt x="106691" y="361627"/>
                </a:lnTo>
                <a:lnTo>
                  <a:pt x="14679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00326" y="242887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27" y="146837"/>
                </a:lnTo>
                <a:lnTo>
                  <a:pt x="19349" y="106746"/>
                </a:lnTo>
                <a:lnTo>
                  <a:pt x="41827" y="71374"/>
                </a:lnTo>
                <a:lnTo>
                  <a:pt x="71321" y="41867"/>
                </a:lnTo>
                <a:lnTo>
                  <a:pt x="106691" y="19372"/>
                </a:lnTo>
                <a:lnTo>
                  <a:pt x="14679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797" y="375965"/>
                </a:lnTo>
                <a:lnTo>
                  <a:pt x="106691" y="361627"/>
                </a:lnTo>
                <a:lnTo>
                  <a:pt x="71321" y="339132"/>
                </a:lnTo>
                <a:lnTo>
                  <a:pt x="41827" y="309625"/>
                </a:lnTo>
                <a:lnTo>
                  <a:pt x="19349" y="274253"/>
                </a:lnTo>
                <a:lnTo>
                  <a:pt x="5027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00326" y="242887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797" y="5034"/>
                </a:lnTo>
                <a:lnTo>
                  <a:pt x="106691" y="19372"/>
                </a:lnTo>
                <a:lnTo>
                  <a:pt x="71321" y="41867"/>
                </a:lnTo>
                <a:lnTo>
                  <a:pt x="41827" y="71374"/>
                </a:lnTo>
                <a:lnTo>
                  <a:pt x="19349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162"/>
                </a:lnTo>
                <a:lnTo>
                  <a:pt x="19349" y="274253"/>
                </a:lnTo>
                <a:lnTo>
                  <a:pt x="41827" y="309625"/>
                </a:lnTo>
                <a:lnTo>
                  <a:pt x="71321" y="339132"/>
                </a:lnTo>
                <a:lnTo>
                  <a:pt x="106691" y="361627"/>
                </a:lnTo>
                <a:lnTo>
                  <a:pt x="14679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00326" y="242887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27" y="146837"/>
                </a:lnTo>
                <a:lnTo>
                  <a:pt x="19349" y="106746"/>
                </a:lnTo>
                <a:lnTo>
                  <a:pt x="41827" y="71374"/>
                </a:lnTo>
                <a:lnTo>
                  <a:pt x="71321" y="41867"/>
                </a:lnTo>
                <a:lnTo>
                  <a:pt x="106691" y="19372"/>
                </a:lnTo>
                <a:lnTo>
                  <a:pt x="14679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797" y="375965"/>
                </a:lnTo>
                <a:lnTo>
                  <a:pt x="106691" y="361627"/>
                </a:lnTo>
                <a:lnTo>
                  <a:pt x="71321" y="339132"/>
                </a:lnTo>
                <a:lnTo>
                  <a:pt x="41827" y="309625"/>
                </a:lnTo>
                <a:lnTo>
                  <a:pt x="19349" y="274253"/>
                </a:lnTo>
                <a:lnTo>
                  <a:pt x="5027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12921" y="2380999"/>
            <a:ext cx="4208145" cy="340477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79730" algn="l"/>
              </a:tabLst>
            </a:pPr>
            <a:r>
              <a:rPr sz="2000" b="1" dirty="0">
                <a:latin typeface="Wingdings"/>
                <a:cs typeface="Wingdings"/>
              </a:rPr>
              <a:t>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宋体"/>
                <a:cs typeface="宋体"/>
              </a:rPr>
              <a:t>把</a:t>
            </a:r>
            <a:r>
              <a:rPr sz="2000" b="1" spc="-500" dirty="0"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31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 err="1">
                <a:latin typeface="宋体"/>
                <a:cs typeface="宋体"/>
              </a:rPr>
              <a:t>移至根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00326" y="242887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797" y="5034"/>
                </a:lnTo>
                <a:lnTo>
                  <a:pt x="106691" y="19372"/>
                </a:lnTo>
                <a:lnTo>
                  <a:pt x="71321" y="41867"/>
                </a:lnTo>
                <a:lnTo>
                  <a:pt x="41827" y="71374"/>
                </a:lnTo>
                <a:lnTo>
                  <a:pt x="19349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162"/>
                </a:lnTo>
                <a:lnTo>
                  <a:pt x="19349" y="274253"/>
                </a:lnTo>
                <a:lnTo>
                  <a:pt x="41827" y="309625"/>
                </a:lnTo>
                <a:lnTo>
                  <a:pt x="71321" y="339132"/>
                </a:lnTo>
                <a:lnTo>
                  <a:pt x="106691" y="361627"/>
                </a:lnTo>
                <a:lnTo>
                  <a:pt x="14679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00326" y="242887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27" y="146837"/>
                </a:lnTo>
                <a:lnTo>
                  <a:pt x="19349" y="106746"/>
                </a:lnTo>
                <a:lnTo>
                  <a:pt x="41827" y="71374"/>
                </a:lnTo>
                <a:lnTo>
                  <a:pt x="71321" y="41867"/>
                </a:lnTo>
                <a:lnTo>
                  <a:pt x="106691" y="19372"/>
                </a:lnTo>
                <a:lnTo>
                  <a:pt x="14679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797" y="375965"/>
                </a:lnTo>
                <a:lnTo>
                  <a:pt x="106691" y="361627"/>
                </a:lnTo>
                <a:lnTo>
                  <a:pt x="71321" y="339132"/>
                </a:lnTo>
                <a:lnTo>
                  <a:pt x="41827" y="309625"/>
                </a:lnTo>
                <a:lnTo>
                  <a:pt x="19349" y="274253"/>
                </a:lnTo>
                <a:lnTo>
                  <a:pt x="5027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12921" y="3163061"/>
            <a:ext cx="2793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8309" algn="l"/>
              </a:tabLst>
            </a:pPr>
            <a:r>
              <a:rPr sz="2000" b="1" dirty="0">
                <a:latin typeface="Wingdings"/>
                <a:cs typeface="Wingdings"/>
              </a:rPr>
              <a:t>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0" dirty="0">
                <a:latin typeface="宋体"/>
                <a:cs typeface="宋体"/>
              </a:rPr>
              <a:t>找</a:t>
            </a:r>
            <a:r>
              <a:rPr sz="2000" b="1" spc="5" dirty="0">
                <a:latin typeface="宋体"/>
                <a:cs typeface="宋体"/>
              </a:rPr>
              <a:t>出</a:t>
            </a:r>
            <a:r>
              <a:rPr sz="2000" b="1" dirty="0">
                <a:latin typeface="Arial"/>
                <a:cs typeface="Arial"/>
              </a:rPr>
              <a:t>31</a:t>
            </a:r>
            <a:r>
              <a:rPr sz="2000" b="1" spc="0" dirty="0">
                <a:latin typeface="宋体"/>
                <a:cs typeface="宋体"/>
              </a:rPr>
              <a:t>的较大的孩子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81200" y="307187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797" y="5027"/>
                </a:lnTo>
                <a:lnTo>
                  <a:pt x="106691" y="19349"/>
                </a:lnTo>
                <a:lnTo>
                  <a:pt x="71321" y="41827"/>
                </a:lnTo>
                <a:lnTo>
                  <a:pt x="41827" y="71321"/>
                </a:lnTo>
                <a:lnTo>
                  <a:pt x="19349" y="106691"/>
                </a:lnTo>
                <a:lnTo>
                  <a:pt x="5027" y="146797"/>
                </a:lnTo>
                <a:lnTo>
                  <a:pt x="0" y="190500"/>
                </a:lnTo>
                <a:lnTo>
                  <a:pt x="5027" y="234162"/>
                </a:lnTo>
                <a:lnTo>
                  <a:pt x="19349" y="274253"/>
                </a:lnTo>
                <a:lnTo>
                  <a:pt x="41827" y="309625"/>
                </a:lnTo>
                <a:lnTo>
                  <a:pt x="71321" y="339132"/>
                </a:lnTo>
                <a:lnTo>
                  <a:pt x="106691" y="361627"/>
                </a:lnTo>
                <a:lnTo>
                  <a:pt x="14679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81200" y="307187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797" y="375965"/>
                </a:lnTo>
                <a:lnTo>
                  <a:pt x="106691" y="361627"/>
                </a:lnTo>
                <a:lnTo>
                  <a:pt x="71321" y="339132"/>
                </a:lnTo>
                <a:lnTo>
                  <a:pt x="41827" y="309625"/>
                </a:lnTo>
                <a:lnTo>
                  <a:pt x="19349" y="274253"/>
                </a:lnTo>
                <a:lnTo>
                  <a:pt x="5027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67576" y="31337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27" y="146837"/>
                </a:lnTo>
                <a:lnTo>
                  <a:pt x="19349" y="106746"/>
                </a:lnTo>
                <a:lnTo>
                  <a:pt x="41827" y="71374"/>
                </a:lnTo>
                <a:lnTo>
                  <a:pt x="71321" y="41867"/>
                </a:lnTo>
                <a:lnTo>
                  <a:pt x="106691" y="19372"/>
                </a:lnTo>
                <a:lnTo>
                  <a:pt x="14679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797" y="375965"/>
                </a:lnTo>
                <a:lnTo>
                  <a:pt x="106691" y="361627"/>
                </a:lnTo>
                <a:lnTo>
                  <a:pt x="71321" y="339132"/>
                </a:lnTo>
                <a:lnTo>
                  <a:pt x="41827" y="309625"/>
                </a:lnTo>
                <a:lnTo>
                  <a:pt x="19349" y="274253"/>
                </a:lnTo>
                <a:lnTo>
                  <a:pt x="5027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19645" y="316915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44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34376" y="31337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27" y="146837"/>
                </a:lnTo>
                <a:lnTo>
                  <a:pt x="19349" y="106746"/>
                </a:lnTo>
                <a:lnTo>
                  <a:pt x="41827" y="71374"/>
                </a:lnTo>
                <a:lnTo>
                  <a:pt x="71321" y="41867"/>
                </a:lnTo>
                <a:lnTo>
                  <a:pt x="106691" y="19372"/>
                </a:lnTo>
                <a:lnTo>
                  <a:pt x="14679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797" y="375965"/>
                </a:lnTo>
                <a:lnTo>
                  <a:pt x="106691" y="361627"/>
                </a:lnTo>
                <a:lnTo>
                  <a:pt x="71321" y="339132"/>
                </a:lnTo>
                <a:lnTo>
                  <a:pt x="41827" y="309625"/>
                </a:lnTo>
                <a:lnTo>
                  <a:pt x="19349" y="274253"/>
                </a:lnTo>
                <a:lnTo>
                  <a:pt x="5027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886827" y="316915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B6C80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11973" y="3085338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81200" y="307187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797" y="5027"/>
                </a:lnTo>
                <a:lnTo>
                  <a:pt x="106691" y="19349"/>
                </a:lnTo>
                <a:lnTo>
                  <a:pt x="71321" y="41827"/>
                </a:lnTo>
                <a:lnTo>
                  <a:pt x="41827" y="71321"/>
                </a:lnTo>
                <a:lnTo>
                  <a:pt x="19349" y="106691"/>
                </a:lnTo>
                <a:lnTo>
                  <a:pt x="5027" y="146797"/>
                </a:lnTo>
                <a:lnTo>
                  <a:pt x="0" y="190500"/>
                </a:lnTo>
                <a:lnTo>
                  <a:pt x="5027" y="234162"/>
                </a:lnTo>
                <a:lnTo>
                  <a:pt x="19349" y="274253"/>
                </a:lnTo>
                <a:lnTo>
                  <a:pt x="41827" y="309625"/>
                </a:lnTo>
                <a:lnTo>
                  <a:pt x="71321" y="339132"/>
                </a:lnTo>
                <a:lnTo>
                  <a:pt x="106691" y="361627"/>
                </a:lnTo>
                <a:lnTo>
                  <a:pt x="14679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81200" y="307187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797" y="375965"/>
                </a:lnTo>
                <a:lnTo>
                  <a:pt x="106691" y="361627"/>
                </a:lnTo>
                <a:lnTo>
                  <a:pt x="71321" y="339132"/>
                </a:lnTo>
                <a:lnTo>
                  <a:pt x="41827" y="309625"/>
                </a:lnTo>
                <a:lnTo>
                  <a:pt x="19349" y="274253"/>
                </a:lnTo>
                <a:lnTo>
                  <a:pt x="5027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00326" y="242887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797" y="5034"/>
                </a:lnTo>
                <a:lnTo>
                  <a:pt x="106691" y="19372"/>
                </a:lnTo>
                <a:lnTo>
                  <a:pt x="71321" y="41867"/>
                </a:lnTo>
                <a:lnTo>
                  <a:pt x="41827" y="71374"/>
                </a:lnTo>
                <a:lnTo>
                  <a:pt x="19349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162"/>
                </a:lnTo>
                <a:lnTo>
                  <a:pt x="19349" y="274253"/>
                </a:lnTo>
                <a:lnTo>
                  <a:pt x="41827" y="309625"/>
                </a:lnTo>
                <a:lnTo>
                  <a:pt x="71321" y="339132"/>
                </a:lnTo>
                <a:lnTo>
                  <a:pt x="106691" y="361627"/>
                </a:lnTo>
                <a:lnTo>
                  <a:pt x="14679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00326" y="242887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27" y="146837"/>
                </a:lnTo>
                <a:lnTo>
                  <a:pt x="19349" y="106746"/>
                </a:lnTo>
                <a:lnTo>
                  <a:pt x="41827" y="71374"/>
                </a:lnTo>
                <a:lnTo>
                  <a:pt x="71321" y="41867"/>
                </a:lnTo>
                <a:lnTo>
                  <a:pt x="106691" y="19372"/>
                </a:lnTo>
                <a:lnTo>
                  <a:pt x="14679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797" y="375965"/>
                </a:lnTo>
                <a:lnTo>
                  <a:pt x="106691" y="361627"/>
                </a:lnTo>
                <a:lnTo>
                  <a:pt x="71321" y="339132"/>
                </a:lnTo>
                <a:lnTo>
                  <a:pt x="41827" y="309625"/>
                </a:lnTo>
                <a:lnTo>
                  <a:pt x="19349" y="274253"/>
                </a:lnTo>
                <a:lnTo>
                  <a:pt x="5027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1105" y="3037839"/>
            <a:ext cx="406400" cy="565785"/>
          </a:xfrm>
          <a:custGeom>
            <a:avLst/>
            <a:gdLst/>
            <a:ahLst/>
            <a:cxnLst/>
            <a:rect l="l" t="t" r="r" b="b"/>
            <a:pathLst>
              <a:path w="406400" h="565785">
                <a:moveTo>
                  <a:pt x="164968" y="12192"/>
                </a:moveTo>
                <a:lnTo>
                  <a:pt x="122931" y="29463"/>
                </a:lnTo>
                <a:lnTo>
                  <a:pt x="88387" y="55499"/>
                </a:lnTo>
                <a:lnTo>
                  <a:pt x="58415" y="89915"/>
                </a:lnTo>
                <a:lnTo>
                  <a:pt x="34031" y="131318"/>
                </a:lnTo>
                <a:lnTo>
                  <a:pt x="15616" y="178435"/>
                </a:lnTo>
                <a:lnTo>
                  <a:pt x="4045" y="230505"/>
                </a:lnTo>
                <a:lnTo>
                  <a:pt x="0" y="285876"/>
                </a:lnTo>
                <a:lnTo>
                  <a:pt x="856" y="313182"/>
                </a:lnTo>
                <a:lnTo>
                  <a:pt x="8758" y="368046"/>
                </a:lnTo>
                <a:lnTo>
                  <a:pt x="23744" y="417702"/>
                </a:lnTo>
                <a:lnTo>
                  <a:pt x="44953" y="462025"/>
                </a:lnTo>
                <a:lnTo>
                  <a:pt x="72004" y="499999"/>
                </a:lnTo>
                <a:lnTo>
                  <a:pt x="104135" y="530606"/>
                </a:lnTo>
                <a:lnTo>
                  <a:pt x="140965" y="552576"/>
                </a:lnTo>
                <a:lnTo>
                  <a:pt x="181478" y="564261"/>
                </a:lnTo>
                <a:lnTo>
                  <a:pt x="202687" y="565785"/>
                </a:lnTo>
                <a:lnTo>
                  <a:pt x="213482" y="565404"/>
                </a:lnTo>
                <a:lnTo>
                  <a:pt x="254630" y="556768"/>
                </a:lnTo>
                <a:lnTo>
                  <a:pt x="287778" y="540385"/>
                </a:lnTo>
                <a:lnTo>
                  <a:pt x="203576" y="540385"/>
                </a:lnTo>
                <a:lnTo>
                  <a:pt x="194559" y="540004"/>
                </a:lnTo>
                <a:lnTo>
                  <a:pt x="151887" y="529589"/>
                </a:lnTo>
                <a:lnTo>
                  <a:pt x="105786" y="498729"/>
                </a:lnTo>
                <a:lnTo>
                  <a:pt x="79116" y="468122"/>
                </a:lnTo>
                <a:lnTo>
                  <a:pt x="56891" y="430530"/>
                </a:lnTo>
                <a:lnTo>
                  <a:pt x="39873" y="386969"/>
                </a:lnTo>
                <a:lnTo>
                  <a:pt x="29205" y="338709"/>
                </a:lnTo>
                <a:lnTo>
                  <a:pt x="25273" y="286893"/>
                </a:lnTo>
                <a:lnTo>
                  <a:pt x="26157" y="260604"/>
                </a:lnTo>
                <a:lnTo>
                  <a:pt x="33523" y="210312"/>
                </a:lnTo>
                <a:lnTo>
                  <a:pt x="47239" y="164464"/>
                </a:lnTo>
                <a:lnTo>
                  <a:pt x="66797" y="123698"/>
                </a:lnTo>
                <a:lnTo>
                  <a:pt x="91181" y="89408"/>
                </a:lnTo>
                <a:lnTo>
                  <a:pt x="119502" y="62357"/>
                </a:lnTo>
                <a:lnTo>
                  <a:pt x="159380" y="40132"/>
                </a:lnTo>
                <a:lnTo>
                  <a:pt x="162476" y="39156"/>
                </a:lnTo>
                <a:lnTo>
                  <a:pt x="162771" y="37630"/>
                </a:lnTo>
                <a:lnTo>
                  <a:pt x="162555" y="37592"/>
                </a:lnTo>
                <a:lnTo>
                  <a:pt x="162781" y="37577"/>
                </a:lnTo>
                <a:lnTo>
                  <a:pt x="167596" y="12679"/>
                </a:lnTo>
                <a:lnTo>
                  <a:pt x="164968" y="12192"/>
                </a:lnTo>
                <a:close/>
              </a:path>
              <a:path w="406400" h="565785">
                <a:moveTo>
                  <a:pt x="374391" y="135509"/>
                </a:moveTo>
                <a:lnTo>
                  <a:pt x="351023" y="145542"/>
                </a:lnTo>
                <a:lnTo>
                  <a:pt x="357881" y="161417"/>
                </a:lnTo>
                <a:lnTo>
                  <a:pt x="363850" y="178054"/>
                </a:lnTo>
                <a:lnTo>
                  <a:pt x="376550" y="230505"/>
                </a:lnTo>
                <a:lnTo>
                  <a:pt x="380995" y="285876"/>
                </a:lnTo>
                <a:lnTo>
                  <a:pt x="379979" y="312293"/>
                </a:lnTo>
                <a:lnTo>
                  <a:pt x="372740" y="362585"/>
                </a:lnTo>
                <a:lnTo>
                  <a:pt x="359024" y="408432"/>
                </a:lnTo>
                <a:lnTo>
                  <a:pt x="339466" y="449072"/>
                </a:lnTo>
                <a:lnTo>
                  <a:pt x="315082" y="483488"/>
                </a:lnTo>
                <a:lnTo>
                  <a:pt x="286888" y="510413"/>
                </a:lnTo>
                <a:lnTo>
                  <a:pt x="246883" y="532638"/>
                </a:lnTo>
                <a:lnTo>
                  <a:pt x="203576" y="540385"/>
                </a:lnTo>
                <a:lnTo>
                  <a:pt x="287778" y="540385"/>
                </a:lnTo>
                <a:lnTo>
                  <a:pt x="333497" y="501014"/>
                </a:lnTo>
                <a:lnTo>
                  <a:pt x="360802" y="462914"/>
                </a:lnTo>
                <a:lnTo>
                  <a:pt x="382265" y="418592"/>
                </a:lnTo>
                <a:lnTo>
                  <a:pt x="397378" y="368935"/>
                </a:lnTo>
                <a:lnTo>
                  <a:pt x="405252" y="314960"/>
                </a:lnTo>
                <a:lnTo>
                  <a:pt x="406268" y="286893"/>
                </a:lnTo>
                <a:lnTo>
                  <a:pt x="405887" y="266700"/>
                </a:lnTo>
                <a:lnTo>
                  <a:pt x="401696" y="227202"/>
                </a:lnTo>
                <a:lnTo>
                  <a:pt x="393695" y="189102"/>
                </a:lnTo>
                <a:lnTo>
                  <a:pt x="381757" y="152781"/>
                </a:lnTo>
                <a:lnTo>
                  <a:pt x="374391" y="135509"/>
                </a:lnTo>
                <a:close/>
              </a:path>
              <a:path w="406400" h="565785">
                <a:moveTo>
                  <a:pt x="165687" y="38144"/>
                </a:moveTo>
                <a:lnTo>
                  <a:pt x="162476" y="39156"/>
                </a:lnTo>
                <a:lnTo>
                  <a:pt x="160396" y="49911"/>
                </a:lnTo>
                <a:lnTo>
                  <a:pt x="289936" y="49022"/>
                </a:lnTo>
                <a:lnTo>
                  <a:pt x="267573" y="39877"/>
                </a:lnTo>
                <a:lnTo>
                  <a:pt x="175509" y="39877"/>
                </a:lnTo>
                <a:lnTo>
                  <a:pt x="165687" y="38144"/>
                </a:lnTo>
                <a:close/>
              </a:path>
              <a:path w="406400" h="565785">
                <a:moveTo>
                  <a:pt x="175969" y="37211"/>
                </a:moveTo>
                <a:lnTo>
                  <a:pt x="168651" y="37211"/>
                </a:lnTo>
                <a:lnTo>
                  <a:pt x="165687" y="38144"/>
                </a:lnTo>
                <a:lnTo>
                  <a:pt x="175509" y="39877"/>
                </a:lnTo>
                <a:lnTo>
                  <a:pt x="175969" y="37211"/>
                </a:lnTo>
                <a:close/>
              </a:path>
              <a:path w="406400" h="565785">
                <a:moveTo>
                  <a:pt x="170048" y="0"/>
                </a:moveTo>
                <a:lnTo>
                  <a:pt x="167596" y="12679"/>
                </a:lnTo>
                <a:lnTo>
                  <a:pt x="179827" y="14859"/>
                </a:lnTo>
                <a:lnTo>
                  <a:pt x="175509" y="39877"/>
                </a:lnTo>
                <a:lnTo>
                  <a:pt x="267573" y="39877"/>
                </a:lnTo>
                <a:lnTo>
                  <a:pt x="170048" y="0"/>
                </a:lnTo>
                <a:close/>
              </a:path>
              <a:path w="406400" h="565785">
                <a:moveTo>
                  <a:pt x="162771" y="37630"/>
                </a:moveTo>
                <a:lnTo>
                  <a:pt x="162476" y="39156"/>
                </a:lnTo>
                <a:lnTo>
                  <a:pt x="165687" y="38144"/>
                </a:lnTo>
                <a:lnTo>
                  <a:pt x="162771" y="37630"/>
                </a:lnTo>
                <a:close/>
              </a:path>
              <a:path w="406400" h="565785">
                <a:moveTo>
                  <a:pt x="168651" y="37211"/>
                </a:moveTo>
                <a:lnTo>
                  <a:pt x="162781" y="37577"/>
                </a:lnTo>
                <a:lnTo>
                  <a:pt x="165687" y="38144"/>
                </a:lnTo>
                <a:lnTo>
                  <a:pt x="168651" y="37211"/>
                </a:lnTo>
                <a:close/>
              </a:path>
              <a:path w="406400" h="565785">
                <a:moveTo>
                  <a:pt x="162781" y="37577"/>
                </a:moveTo>
                <a:lnTo>
                  <a:pt x="162555" y="37592"/>
                </a:lnTo>
                <a:lnTo>
                  <a:pt x="162771" y="37630"/>
                </a:lnTo>
                <a:close/>
              </a:path>
              <a:path w="406400" h="565785">
                <a:moveTo>
                  <a:pt x="167596" y="12679"/>
                </a:moveTo>
                <a:lnTo>
                  <a:pt x="162781" y="37577"/>
                </a:lnTo>
                <a:lnTo>
                  <a:pt x="168651" y="37211"/>
                </a:lnTo>
                <a:lnTo>
                  <a:pt x="175969" y="37211"/>
                </a:lnTo>
                <a:lnTo>
                  <a:pt x="179827" y="14859"/>
                </a:lnTo>
                <a:lnTo>
                  <a:pt x="167596" y="12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67576" y="36671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27" y="146837"/>
                </a:lnTo>
                <a:lnTo>
                  <a:pt x="19349" y="106746"/>
                </a:lnTo>
                <a:lnTo>
                  <a:pt x="41827" y="71374"/>
                </a:lnTo>
                <a:lnTo>
                  <a:pt x="71321" y="41867"/>
                </a:lnTo>
                <a:lnTo>
                  <a:pt x="106691" y="19372"/>
                </a:lnTo>
                <a:lnTo>
                  <a:pt x="14679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797" y="375965"/>
                </a:lnTo>
                <a:lnTo>
                  <a:pt x="106691" y="361627"/>
                </a:lnTo>
                <a:lnTo>
                  <a:pt x="71321" y="339132"/>
                </a:lnTo>
                <a:lnTo>
                  <a:pt x="41827" y="309625"/>
                </a:lnTo>
                <a:lnTo>
                  <a:pt x="19349" y="274253"/>
                </a:lnTo>
                <a:lnTo>
                  <a:pt x="5027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19645" y="370255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34376" y="36671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27" y="146837"/>
                </a:lnTo>
                <a:lnTo>
                  <a:pt x="19349" y="106746"/>
                </a:lnTo>
                <a:lnTo>
                  <a:pt x="41827" y="71374"/>
                </a:lnTo>
                <a:lnTo>
                  <a:pt x="71321" y="41867"/>
                </a:lnTo>
                <a:lnTo>
                  <a:pt x="106691" y="19372"/>
                </a:lnTo>
                <a:lnTo>
                  <a:pt x="14679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797" y="375965"/>
                </a:lnTo>
                <a:lnTo>
                  <a:pt x="106691" y="361627"/>
                </a:lnTo>
                <a:lnTo>
                  <a:pt x="71321" y="339132"/>
                </a:lnTo>
                <a:lnTo>
                  <a:pt x="41827" y="309625"/>
                </a:lnTo>
                <a:lnTo>
                  <a:pt x="19349" y="274253"/>
                </a:lnTo>
                <a:lnTo>
                  <a:pt x="5027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86827" y="370255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B6C80"/>
                </a:solidFill>
                <a:latin typeface="Arial"/>
                <a:cs typeface="Arial"/>
              </a:rPr>
              <a:t>35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11973" y="3618738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&lt;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28700" y="369087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21" y="5034"/>
                </a:lnTo>
                <a:lnTo>
                  <a:pt x="106724" y="19372"/>
                </a:lnTo>
                <a:lnTo>
                  <a:pt x="71353" y="41867"/>
                </a:lnTo>
                <a:lnTo>
                  <a:pt x="41851" y="71374"/>
                </a:lnTo>
                <a:lnTo>
                  <a:pt x="19363" y="106746"/>
                </a:lnTo>
                <a:lnTo>
                  <a:pt x="5031" y="146837"/>
                </a:lnTo>
                <a:lnTo>
                  <a:pt x="0" y="190500"/>
                </a:lnTo>
                <a:lnTo>
                  <a:pt x="5031" y="234202"/>
                </a:lnTo>
                <a:lnTo>
                  <a:pt x="19363" y="274308"/>
                </a:lnTo>
                <a:lnTo>
                  <a:pt x="41851" y="309678"/>
                </a:lnTo>
                <a:lnTo>
                  <a:pt x="71353" y="339172"/>
                </a:lnTo>
                <a:lnTo>
                  <a:pt x="106724" y="361650"/>
                </a:lnTo>
                <a:lnTo>
                  <a:pt x="146821" y="375972"/>
                </a:lnTo>
                <a:lnTo>
                  <a:pt x="190500" y="381000"/>
                </a:lnTo>
                <a:lnTo>
                  <a:pt x="234162" y="375972"/>
                </a:lnTo>
                <a:lnTo>
                  <a:pt x="274253" y="361650"/>
                </a:lnTo>
                <a:lnTo>
                  <a:pt x="309625" y="339172"/>
                </a:lnTo>
                <a:lnTo>
                  <a:pt x="339132" y="309678"/>
                </a:lnTo>
                <a:lnTo>
                  <a:pt x="361627" y="274308"/>
                </a:lnTo>
                <a:lnTo>
                  <a:pt x="375965" y="23420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8700" y="369087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202"/>
                </a:lnTo>
                <a:lnTo>
                  <a:pt x="361627" y="274308"/>
                </a:lnTo>
                <a:lnTo>
                  <a:pt x="339132" y="309678"/>
                </a:lnTo>
                <a:lnTo>
                  <a:pt x="309625" y="339172"/>
                </a:lnTo>
                <a:lnTo>
                  <a:pt x="274253" y="361650"/>
                </a:lnTo>
                <a:lnTo>
                  <a:pt x="234162" y="375972"/>
                </a:lnTo>
                <a:lnTo>
                  <a:pt x="190500" y="381000"/>
                </a:lnTo>
                <a:lnTo>
                  <a:pt x="146821" y="375972"/>
                </a:lnTo>
                <a:lnTo>
                  <a:pt x="106724" y="361650"/>
                </a:lnTo>
                <a:lnTo>
                  <a:pt x="71353" y="339172"/>
                </a:lnTo>
                <a:lnTo>
                  <a:pt x="41851" y="309678"/>
                </a:lnTo>
                <a:lnTo>
                  <a:pt x="19363" y="274308"/>
                </a:lnTo>
                <a:lnTo>
                  <a:pt x="5031" y="23420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39248" y="3972704"/>
            <a:ext cx="306070" cy="39754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latin typeface="Arial"/>
                <a:cs typeface="Arial"/>
              </a:rPr>
              <a:t>[4]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481200" y="307187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797" y="5027"/>
                </a:lnTo>
                <a:lnTo>
                  <a:pt x="106691" y="19349"/>
                </a:lnTo>
                <a:lnTo>
                  <a:pt x="71321" y="41827"/>
                </a:lnTo>
                <a:lnTo>
                  <a:pt x="41827" y="71321"/>
                </a:lnTo>
                <a:lnTo>
                  <a:pt x="19349" y="106691"/>
                </a:lnTo>
                <a:lnTo>
                  <a:pt x="5027" y="146797"/>
                </a:lnTo>
                <a:lnTo>
                  <a:pt x="0" y="190500"/>
                </a:lnTo>
                <a:lnTo>
                  <a:pt x="5027" y="234162"/>
                </a:lnTo>
                <a:lnTo>
                  <a:pt x="19349" y="274253"/>
                </a:lnTo>
                <a:lnTo>
                  <a:pt x="41827" y="309625"/>
                </a:lnTo>
                <a:lnTo>
                  <a:pt x="71321" y="339132"/>
                </a:lnTo>
                <a:lnTo>
                  <a:pt x="106691" y="361627"/>
                </a:lnTo>
                <a:lnTo>
                  <a:pt x="14679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81200" y="307187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797" y="375965"/>
                </a:lnTo>
                <a:lnTo>
                  <a:pt x="106691" y="361627"/>
                </a:lnTo>
                <a:lnTo>
                  <a:pt x="71321" y="339132"/>
                </a:lnTo>
                <a:lnTo>
                  <a:pt x="41827" y="309625"/>
                </a:lnTo>
                <a:lnTo>
                  <a:pt x="19349" y="274253"/>
                </a:lnTo>
                <a:lnTo>
                  <a:pt x="5027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29080" y="2482976"/>
            <a:ext cx="17399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[1]</a:t>
            </a: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sz="2700" b="1" spc="-885" baseline="-21604" dirty="0">
                <a:solidFill>
                  <a:srgbClr val="4B6C80"/>
                </a:solidFill>
                <a:latin typeface="Arial"/>
                <a:cs typeface="Arial"/>
              </a:rPr>
              <a:t>	</a:t>
            </a:r>
            <a:endParaRPr sz="2700" baseline="-18518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12921" y="5141467"/>
            <a:ext cx="2101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T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 = O ( log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i="1" spc="-1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869117" y="4428513"/>
            <a:ext cx="432434" cy="687705"/>
          </a:xfrm>
          <a:custGeom>
            <a:avLst/>
            <a:gdLst/>
            <a:ahLst/>
            <a:cxnLst/>
            <a:rect l="l" t="t" r="r" b="b"/>
            <a:pathLst>
              <a:path w="432435" h="687704">
                <a:moveTo>
                  <a:pt x="48682" y="320502"/>
                </a:moveTo>
                <a:lnTo>
                  <a:pt x="0" y="506710"/>
                </a:lnTo>
                <a:lnTo>
                  <a:pt x="166590" y="687470"/>
                </a:lnTo>
                <a:lnTo>
                  <a:pt x="243229" y="511980"/>
                </a:lnTo>
                <a:lnTo>
                  <a:pt x="136048" y="511980"/>
                </a:lnTo>
                <a:lnTo>
                  <a:pt x="48682" y="320502"/>
                </a:lnTo>
                <a:close/>
              </a:path>
              <a:path w="432435" h="687704">
                <a:moveTo>
                  <a:pt x="431827" y="0"/>
                </a:moveTo>
                <a:lnTo>
                  <a:pt x="136048" y="511980"/>
                </a:lnTo>
                <a:lnTo>
                  <a:pt x="243229" y="511980"/>
                </a:lnTo>
                <a:lnTo>
                  <a:pt x="431827" y="80122"/>
                </a:lnTo>
                <a:lnTo>
                  <a:pt x="4318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矩形 54"/>
          <p:cNvSpPr/>
          <p:nvPr/>
        </p:nvSpPr>
        <p:spPr>
          <a:xfrm>
            <a:off x="1082532" y="3043174"/>
            <a:ext cx="58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" dirty="0">
                <a:latin typeface="Arial"/>
                <a:cs typeface="Arial"/>
              </a:rPr>
              <a:t>[2]</a:t>
            </a:r>
            <a:r>
              <a:rPr lang="zh-CN" altLang="en-US" b="1" spc="405" dirty="0">
                <a:latin typeface="Arial"/>
                <a:cs typeface="Arial"/>
              </a:rPr>
              <a:t> 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120369" y="3098839"/>
            <a:ext cx="46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" dirty="0">
                <a:latin typeface="Arial"/>
                <a:cs typeface="Arial"/>
              </a:rPr>
              <a:t>[3]</a:t>
            </a:r>
            <a:endParaRPr lang="en-US" altLang="zh-CN" dirty="0"/>
          </a:p>
        </p:txBody>
      </p:sp>
      <p:sp>
        <p:nvSpPr>
          <p:cNvPr id="57" name="矩形 56"/>
          <p:cNvSpPr/>
          <p:nvPr/>
        </p:nvSpPr>
        <p:spPr>
          <a:xfrm>
            <a:off x="2476341" y="2985788"/>
            <a:ext cx="461024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lang="en-US" altLang="zh-CN" sz="2800" b="1" spc="-15" baseline="-18518" dirty="0">
                <a:latin typeface="Arial"/>
                <a:cs typeface="Arial"/>
              </a:rPr>
              <a:t>25</a:t>
            </a:r>
            <a:endParaRPr lang="zh-CN" altLang="en-US" sz="2800" baseline="-18518" dirty="0"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60314" y="2358575"/>
            <a:ext cx="461024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lang="en-US" altLang="zh-CN" sz="2800" b="1" spc="-15" baseline="-18518" dirty="0">
                <a:latin typeface="Arial"/>
                <a:cs typeface="Arial"/>
              </a:rPr>
              <a:t>58</a:t>
            </a:r>
            <a:endParaRPr lang="zh-CN" altLang="en-US" sz="2800" baseline="-18518" dirty="0"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450205" y="2993353"/>
            <a:ext cx="461024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lang="en-US" altLang="zh-CN" sz="2800" b="1" spc="-15" baseline="-18518" dirty="0">
                <a:latin typeface="Arial"/>
                <a:cs typeface="Arial"/>
              </a:rPr>
              <a:t>44</a:t>
            </a:r>
            <a:endParaRPr lang="zh-CN" altLang="en-US" sz="2800" baseline="-18518" dirty="0">
              <a:latin typeface="Arial"/>
              <a:cs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88865" y="3618738"/>
            <a:ext cx="461024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lang="en-US" altLang="zh-CN" sz="2800" b="1" spc="-15" baseline="-18518" dirty="0">
                <a:latin typeface="Arial"/>
                <a:cs typeface="Arial"/>
              </a:rPr>
              <a:t>35</a:t>
            </a:r>
            <a:endParaRPr lang="zh-CN" altLang="en-US" sz="2800" baseline="-18518" dirty="0"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1221" y="2641947"/>
            <a:ext cx="4406656" cy="948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7870">
              <a:lnSpc>
                <a:spcPct val="100000"/>
              </a:lnSpc>
              <a:spcBef>
                <a:spcPts val="135"/>
              </a:spcBef>
            </a:pPr>
            <a:r>
              <a:rPr lang="zh-CN" altLang="en-US" b="1" spc="-5" dirty="0">
                <a:latin typeface="宋体"/>
                <a:cs typeface="宋体"/>
              </a:rPr>
              <a:t>为了保持完全二叉树的结构特性，</a:t>
            </a:r>
            <a:endParaRPr lang="en-US" altLang="zh-CN" b="1" spc="-5" dirty="0">
              <a:latin typeface="宋体"/>
              <a:cs typeface="宋体"/>
            </a:endParaRPr>
          </a:p>
          <a:p>
            <a:pPr marL="737870">
              <a:spcBef>
                <a:spcPts val="135"/>
              </a:spcBef>
            </a:pPr>
            <a:r>
              <a:rPr lang="zh-CN" altLang="en-US" b="1" dirty="0">
                <a:latin typeface="宋体"/>
                <a:cs typeface="宋体"/>
              </a:rPr>
              <a:t>移去的是该结点。</a:t>
            </a:r>
            <a:endParaRPr lang="zh-CN" altLang="en-US" dirty="0">
              <a:latin typeface="宋体"/>
              <a:cs typeface="宋体"/>
            </a:endParaRPr>
          </a:p>
          <a:p>
            <a:pPr marL="737870">
              <a:lnSpc>
                <a:spcPct val="100000"/>
              </a:lnSpc>
              <a:spcBef>
                <a:spcPts val="135"/>
              </a:spcBef>
            </a:pPr>
            <a:endParaRPr lang="zh-CN" altLang="en-US" dirty="0">
              <a:latin typeface="宋体"/>
              <a:cs typeface="宋体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055514" y="2356949"/>
            <a:ext cx="461024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lang="en-US" altLang="zh-CN" sz="2800" b="1" spc="-15" baseline="-18518" dirty="0">
                <a:latin typeface="Arial"/>
                <a:cs typeface="Arial"/>
              </a:rPr>
              <a:t>31</a:t>
            </a:r>
            <a:endParaRPr lang="zh-CN" altLang="en-US" sz="2800" baseline="-18518" dirty="0"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33390" y="2365033"/>
            <a:ext cx="461024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lang="en-US" altLang="zh-CN" sz="2800" b="1" spc="-15" baseline="-18518" dirty="0">
                <a:latin typeface="Arial"/>
                <a:cs typeface="Arial"/>
              </a:rPr>
              <a:t>44</a:t>
            </a:r>
            <a:endParaRPr lang="zh-CN" altLang="en-US" sz="2800" baseline="-18518" dirty="0"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41893" y="3024944"/>
            <a:ext cx="461024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lang="en-US" altLang="zh-CN" sz="2800" b="1" spc="-15" baseline="-18518" dirty="0">
                <a:latin typeface="Arial"/>
                <a:cs typeface="Arial"/>
              </a:rPr>
              <a:t>31</a:t>
            </a:r>
            <a:endParaRPr lang="zh-CN" altLang="en-US" sz="2800" baseline="-18518" dirty="0"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01160" y="3628697"/>
            <a:ext cx="461024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lang="en-US" altLang="zh-CN" sz="2800" b="1" spc="-15" baseline="-18518" dirty="0">
                <a:latin typeface="Arial"/>
                <a:cs typeface="Arial"/>
              </a:rPr>
              <a:t>31</a:t>
            </a:r>
            <a:endParaRPr lang="zh-CN" altLang="en-US" sz="2800" baseline="-18518" dirty="0"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56551" y="2995751"/>
            <a:ext cx="461024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lang="en-US" altLang="zh-CN" sz="2800" b="1" spc="-15" baseline="-18518" dirty="0">
                <a:latin typeface="Arial"/>
                <a:cs typeface="Arial"/>
              </a:rPr>
              <a:t>35</a:t>
            </a:r>
            <a:endParaRPr lang="zh-CN" altLang="en-US" sz="2800" baseline="-18518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5" grpId="0" animBg="1"/>
      <p:bldP spid="16" grpId="0" animBg="1"/>
      <p:bldP spid="16" grpId="1" animBg="1"/>
      <p:bldP spid="17" grpId="0" animBg="1"/>
      <p:bldP spid="17" grpId="1" animBg="1"/>
      <p:bldP spid="23" grpId="0"/>
      <p:bldP spid="26" grpId="0"/>
      <p:bldP spid="29" grpId="0" animBg="1"/>
      <p:bldP spid="30" grpId="0"/>
      <p:bldP spid="31" grpId="0" animBg="1"/>
      <p:bldP spid="32" grpId="0"/>
      <p:bldP spid="33" grpId="0"/>
      <p:bldP spid="38" grpId="0" animBg="1"/>
      <p:bldP spid="39" grpId="0" animBg="1"/>
      <p:bldP spid="40" grpId="0"/>
      <p:bldP spid="41" grpId="0" animBg="1"/>
      <p:bldP spid="42" grpId="0"/>
      <p:bldP spid="43" grpId="0"/>
      <p:bldP spid="50" grpId="0"/>
      <p:bldP spid="54" grpId="0" animBg="1"/>
      <p:bldP spid="58" grpId="0"/>
      <p:bldP spid="59" grpId="0"/>
      <p:bldP spid="60" grpId="0"/>
      <p:bldP spid="61" grpId="0"/>
      <p:bldP spid="61" grpId="1"/>
      <p:bldP spid="62" grpId="0"/>
      <p:bldP spid="62" grpId="1"/>
      <p:bldP spid="63" grpId="0"/>
      <p:bldP spid="64" grpId="0"/>
      <p:bldP spid="64" grpId="1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925" y="208025"/>
            <a:ext cx="0" cy="6513830"/>
          </a:xfrm>
          <a:custGeom>
            <a:avLst/>
            <a:gdLst/>
            <a:ahLst/>
            <a:cxnLst/>
            <a:rect l="l" t="t" r="r" b="b"/>
            <a:pathLst>
              <a:path h="6513830">
                <a:moveTo>
                  <a:pt x="0" y="0"/>
                </a:moveTo>
                <a:lnTo>
                  <a:pt x="0" y="65134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67800" y="208025"/>
            <a:ext cx="0" cy="6513830"/>
          </a:xfrm>
          <a:custGeom>
            <a:avLst/>
            <a:gdLst/>
            <a:ahLst/>
            <a:cxnLst/>
            <a:rect l="l" t="t" r="r" b="b"/>
            <a:pathLst>
              <a:path h="6513830">
                <a:moveTo>
                  <a:pt x="0" y="0"/>
                </a:moveTo>
                <a:lnTo>
                  <a:pt x="0" y="65134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7575" y="214375"/>
            <a:ext cx="8156575" cy="0"/>
          </a:xfrm>
          <a:custGeom>
            <a:avLst/>
            <a:gdLst/>
            <a:ahLst/>
            <a:cxnLst/>
            <a:rect l="l" t="t" r="r" b="b"/>
            <a:pathLst>
              <a:path w="8156575">
                <a:moveTo>
                  <a:pt x="0" y="0"/>
                </a:moveTo>
                <a:lnTo>
                  <a:pt x="81565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7575" y="6715125"/>
            <a:ext cx="8156575" cy="0"/>
          </a:xfrm>
          <a:custGeom>
            <a:avLst/>
            <a:gdLst/>
            <a:ahLst/>
            <a:cxnLst/>
            <a:rect l="l" t="t" r="r" b="b"/>
            <a:pathLst>
              <a:path w="8156575">
                <a:moveTo>
                  <a:pt x="0" y="0"/>
                </a:moveTo>
                <a:lnTo>
                  <a:pt x="81565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ElementType DeleteMax( MaxHeap </a:t>
            </a:r>
            <a:r>
              <a:rPr spc="-10" dirty="0"/>
              <a:t>H</a:t>
            </a:r>
            <a:r>
              <a:rPr spc="175" dirty="0"/>
              <a:t> </a:t>
            </a:r>
            <a:r>
              <a:rPr spc="-10" dirty="0"/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0033" y="457962"/>
            <a:ext cx="7785734" cy="605599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559435" marR="1102360" indent="-547370">
              <a:lnSpc>
                <a:spcPts val="2110"/>
              </a:lnSpc>
              <a:spcBef>
                <a:spcPts val="210"/>
              </a:spcBef>
              <a:tabLst>
                <a:tab pos="422275" algn="l"/>
              </a:tabLst>
            </a:pP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1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从最大堆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H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中取出键值为最大的元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素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，并删除一个结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点</a:t>
            </a:r>
            <a:r>
              <a:rPr sz="1800" b="1" spc="229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Parent,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Child;</a:t>
            </a:r>
            <a:endParaRPr sz="1800" dirty="0">
              <a:latin typeface="Courier New"/>
              <a:cs typeface="Courier New"/>
            </a:endParaRPr>
          </a:p>
          <a:p>
            <a:pPr marL="559435" marR="3667760">
              <a:lnSpc>
                <a:spcPts val="216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ElementType MaxItem, </a:t>
            </a:r>
            <a:r>
              <a:rPr sz="1800" b="1" spc="-5" dirty="0">
                <a:latin typeface="Courier New"/>
                <a:cs typeface="Courier New"/>
              </a:rPr>
              <a:t>temp;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IsEmpty(H)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1104900" marR="3783329">
              <a:lnSpc>
                <a:spcPts val="2110"/>
              </a:lnSpc>
              <a:spcBef>
                <a:spcPts val="85"/>
              </a:spcBef>
            </a:pPr>
            <a:r>
              <a:rPr sz="1800" b="1" spc="-10" dirty="0">
                <a:latin typeface="Courier New"/>
                <a:cs typeface="Courier New"/>
              </a:rPr>
              <a:t>printf("</a:t>
            </a:r>
            <a:r>
              <a:rPr sz="1800" b="1" spc="-5" dirty="0">
                <a:latin typeface="宋体"/>
                <a:cs typeface="宋体"/>
              </a:rPr>
              <a:t>最大堆已为</a:t>
            </a:r>
            <a:r>
              <a:rPr sz="1800" b="1" dirty="0">
                <a:latin typeface="宋体"/>
                <a:cs typeface="宋体"/>
              </a:rPr>
              <a:t>空</a:t>
            </a:r>
            <a:r>
              <a:rPr sz="1800" b="1" spc="-5" dirty="0">
                <a:latin typeface="Courier New"/>
                <a:cs typeface="Courier New"/>
              </a:rPr>
              <a:t>");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10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559435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45"/>
              </a:spcBef>
            </a:pPr>
            <a:r>
              <a:rPr sz="1800" b="1" spc="-5" dirty="0">
                <a:latin typeface="Courier New"/>
                <a:cs typeface="Courier New"/>
              </a:rPr>
              <a:t>MaxItem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H-&gt;Elements[1];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25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取出根结点最大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值</a:t>
            </a:r>
            <a:r>
              <a:rPr sz="1800" b="1" spc="18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558165">
              <a:lnSpc>
                <a:spcPts val="2135"/>
              </a:lnSpc>
            </a:pP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25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用最大堆中最后一个元素从根结点开始向上过滤下层结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点</a:t>
            </a:r>
            <a:r>
              <a:rPr sz="1800" b="1" spc="25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559435">
              <a:lnSpc>
                <a:spcPts val="2135"/>
              </a:lnSpc>
            </a:pPr>
            <a:r>
              <a:rPr sz="1800" b="1" spc="-5" dirty="0">
                <a:latin typeface="Courier New"/>
                <a:cs typeface="Courier New"/>
              </a:rPr>
              <a:t>temp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H-&gt;Elements[H-&gt;Size--];</a:t>
            </a:r>
            <a:endParaRPr sz="1800" dirty="0">
              <a:latin typeface="Courier New"/>
              <a:cs typeface="Courier New"/>
            </a:endParaRPr>
          </a:p>
          <a:p>
            <a:pPr marL="1099185" marR="399415" indent="-54610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00" b="1" spc="-10" dirty="0">
                <a:latin typeface="Courier New"/>
                <a:cs typeface="Courier New"/>
              </a:rPr>
              <a:t>( Parent=1; Parent*2&lt;=H-&gt;Size; Parent=Child </a:t>
            </a:r>
            <a:r>
              <a:rPr sz="1800" b="1" dirty="0">
                <a:latin typeface="Courier New"/>
                <a:cs typeface="Courier New"/>
              </a:rPr>
              <a:t>) {  </a:t>
            </a:r>
            <a:r>
              <a:rPr sz="1800" b="1" spc="-10" dirty="0">
                <a:latin typeface="Courier New"/>
                <a:cs typeface="Courier New"/>
              </a:rPr>
              <a:t>Child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Parent </a:t>
            </a:r>
            <a:r>
              <a:rPr sz="1800" b="1" dirty="0">
                <a:latin typeface="Courier New"/>
                <a:cs typeface="Courier New"/>
              </a:rPr>
              <a:t>*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2;</a:t>
            </a:r>
            <a:endParaRPr sz="1800" dirty="0">
              <a:latin typeface="Courier New"/>
              <a:cs typeface="Courier New"/>
            </a:endParaRPr>
          </a:p>
          <a:p>
            <a:pPr marL="110490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10" dirty="0">
                <a:latin typeface="Courier New"/>
                <a:cs typeface="Courier New"/>
              </a:rPr>
              <a:t>( (Child!= H-&gt;Size)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&amp;&amp;</a:t>
            </a:r>
            <a:endParaRPr sz="1800" dirty="0">
              <a:latin typeface="Courier New"/>
              <a:cs typeface="Courier New"/>
            </a:endParaRPr>
          </a:p>
          <a:p>
            <a:pPr marL="162941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(H-&gt;Elements[Child] </a:t>
            </a:r>
            <a:r>
              <a:rPr sz="1800" b="1" dirty="0">
                <a:latin typeface="Courier New"/>
                <a:cs typeface="Courier New"/>
              </a:rPr>
              <a:t>&lt; </a:t>
            </a:r>
            <a:r>
              <a:rPr sz="1800" b="1" spc="-10" dirty="0">
                <a:latin typeface="Courier New"/>
                <a:cs typeface="Courier New"/>
              </a:rPr>
              <a:t>H-&gt;Elements[Child+1])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091565" marR="861694" indent="422275">
              <a:lnSpc>
                <a:spcPct val="100000"/>
              </a:lnSpc>
              <a:spcBef>
                <a:spcPts val="50"/>
              </a:spcBef>
              <a:tabLst>
                <a:tab pos="1911350" algn="l"/>
                <a:tab pos="2880995" algn="l"/>
              </a:tabLst>
            </a:pPr>
            <a:r>
              <a:rPr sz="1800" b="1" spc="-5" dirty="0">
                <a:latin typeface="Courier New"/>
                <a:cs typeface="Courier New"/>
              </a:rPr>
              <a:t>Child++;	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45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Child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指向左右子结点的较大者</a:t>
            </a:r>
            <a:r>
              <a:rPr sz="1800" b="1" spc="14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10" dirty="0">
                <a:latin typeface="Courier New"/>
                <a:cs typeface="Courier New"/>
              </a:rPr>
              <a:t>( temp </a:t>
            </a:r>
            <a:r>
              <a:rPr sz="1800" b="1" spc="-5" dirty="0">
                <a:latin typeface="Courier New"/>
                <a:cs typeface="Courier New"/>
              </a:rPr>
              <a:t>&gt;= </a:t>
            </a:r>
            <a:r>
              <a:rPr sz="1800" b="1" spc="-10" dirty="0">
                <a:latin typeface="Courier New"/>
                <a:cs typeface="Courier New"/>
              </a:rPr>
              <a:t>H-&gt;Elements[Child] </a:t>
            </a:r>
            <a:r>
              <a:rPr sz="1800" b="1" dirty="0">
                <a:latin typeface="Courier New"/>
                <a:cs typeface="Courier New"/>
              </a:rPr>
              <a:t>)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1800" b="1" spc="-10" dirty="0">
                <a:latin typeface="Courier New"/>
                <a:cs typeface="Courier New"/>
              </a:rPr>
              <a:t>;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else	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35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移动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temp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元素到下一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层</a:t>
            </a:r>
            <a:r>
              <a:rPr sz="1800" b="1" spc="13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1509395">
              <a:lnSpc>
                <a:spcPts val="2110"/>
              </a:lnSpc>
            </a:pPr>
            <a:r>
              <a:rPr sz="1800" b="1" spc="-10" dirty="0">
                <a:latin typeface="Courier New"/>
                <a:cs typeface="Courier New"/>
              </a:rPr>
              <a:t>H-&gt;Elements[Parent]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H-&gt;Elements[Child];</a:t>
            </a:r>
            <a:endParaRPr sz="1800" dirty="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H-&gt;Elements[Parent]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temp;</a:t>
            </a:r>
            <a:endParaRPr sz="1800" dirty="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MaxItem;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2B3214-6CD3-4C22-8908-35510AE66F17}"/>
              </a:ext>
            </a:extLst>
          </p:cNvPr>
          <p:cNvSpPr/>
          <p:nvPr/>
        </p:nvSpPr>
        <p:spPr>
          <a:xfrm>
            <a:off x="1371600" y="3200400"/>
            <a:ext cx="7450273" cy="2209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602996-CB1F-4F9A-8901-A3AE99759009}"/>
              </a:ext>
            </a:extLst>
          </p:cNvPr>
          <p:cNvSpPr/>
          <p:nvPr/>
        </p:nvSpPr>
        <p:spPr>
          <a:xfrm>
            <a:off x="1981200" y="3733800"/>
            <a:ext cx="6784567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8" y="449706"/>
            <a:ext cx="24441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3090" algn="l"/>
              </a:tabLst>
            </a:pPr>
            <a:r>
              <a:rPr sz="3200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3200" b="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400" dirty="0"/>
              <a:t>最大堆的建立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4548" y="1141475"/>
            <a:ext cx="8290559" cy="1069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636" y="1202436"/>
            <a:ext cx="8330183" cy="102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62" y="1066800"/>
            <a:ext cx="8286813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3054" y="1215897"/>
            <a:ext cx="7987665" cy="329120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83820">
              <a:lnSpc>
                <a:spcPct val="100400"/>
              </a:lnSpc>
              <a:spcBef>
                <a:spcPts val="85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建立最大堆</a:t>
            </a:r>
            <a:r>
              <a:rPr sz="2400" b="1" spc="-5" dirty="0">
                <a:latin typeface="宋体"/>
                <a:cs typeface="宋体"/>
              </a:rPr>
              <a:t>：将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已经存在的</a:t>
            </a:r>
            <a:r>
              <a:rPr sz="24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个元素</a:t>
            </a:r>
            <a:r>
              <a:rPr sz="2400" b="1" spc="-5" dirty="0">
                <a:latin typeface="宋体"/>
                <a:cs typeface="宋体"/>
              </a:rPr>
              <a:t>按最大堆的要求存放在 </a:t>
            </a:r>
            <a:r>
              <a:rPr sz="2400" b="1" dirty="0">
                <a:latin typeface="宋体"/>
                <a:cs typeface="宋体"/>
              </a:rPr>
              <a:t>一个一维数组中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60198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宋体"/>
                <a:cs typeface="宋体"/>
              </a:rPr>
              <a:t>方法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r>
              <a:rPr sz="2000" b="1" spc="-5" dirty="0">
                <a:latin typeface="宋体"/>
                <a:cs typeface="宋体"/>
              </a:rPr>
              <a:t>通过插入操作，</a:t>
            </a:r>
            <a:r>
              <a:rPr sz="2000" b="1" spc="0" dirty="0">
                <a:latin typeface="宋体"/>
                <a:cs typeface="宋体"/>
              </a:rPr>
              <a:t>将</a:t>
            </a:r>
            <a:r>
              <a:rPr sz="2000" b="1" i="1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宋体"/>
                <a:cs typeface="宋体"/>
              </a:rPr>
              <a:t>个元素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一个个相继插入到一个初</a:t>
            </a:r>
            <a:endParaRPr sz="2000" dirty="0">
              <a:latin typeface="宋体"/>
              <a:cs typeface="宋体"/>
            </a:endParaRPr>
          </a:p>
          <a:p>
            <a:pPr marL="33528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始为空的堆中去</a:t>
            </a:r>
            <a:r>
              <a:rPr sz="2000" b="1" dirty="0">
                <a:latin typeface="宋体"/>
                <a:cs typeface="宋体"/>
              </a:rPr>
              <a:t>，其时间代</a:t>
            </a:r>
            <a:r>
              <a:rPr sz="2000" b="1" spc="-5" dirty="0">
                <a:latin typeface="宋体"/>
                <a:cs typeface="宋体"/>
              </a:rPr>
              <a:t>价</a:t>
            </a:r>
            <a:r>
              <a:rPr sz="2000" b="1" dirty="0">
                <a:latin typeface="宋体"/>
                <a:cs typeface="宋体"/>
              </a:rPr>
              <a:t>最大</a:t>
            </a:r>
            <a:r>
              <a:rPr sz="2000" b="1" spc="0" dirty="0">
                <a:latin typeface="宋体"/>
                <a:cs typeface="宋体"/>
              </a:rPr>
              <a:t>为</a:t>
            </a:r>
            <a:r>
              <a:rPr sz="2000" b="1" i="1" dirty="0">
                <a:solidFill>
                  <a:srgbClr val="0000FF"/>
                </a:solidFill>
                <a:latin typeface="Times New Roman"/>
                <a:cs typeface="Times New Roman"/>
              </a:rPr>
              <a:t>O(N</a:t>
            </a:r>
            <a:r>
              <a:rPr sz="20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Times New Roman"/>
                <a:cs typeface="Times New Roman"/>
              </a:rPr>
              <a:t>logN)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60198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宋体"/>
                <a:cs typeface="宋体"/>
              </a:rPr>
              <a:t>方法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r>
              <a:rPr sz="2000" b="1" dirty="0">
                <a:latin typeface="宋体"/>
                <a:cs typeface="宋体"/>
              </a:rPr>
              <a:t>在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线性时间复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杂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度</a:t>
            </a:r>
            <a:r>
              <a:rPr sz="2000" b="1" dirty="0">
                <a:latin typeface="宋体"/>
                <a:cs typeface="宋体"/>
              </a:rPr>
              <a:t>下建</a:t>
            </a:r>
            <a:r>
              <a:rPr sz="2000" b="1" spc="-5" dirty="0">
                <a:latin typeface="宋体"/>
                <a:cs typeface="宋体"/>
              </a:rPr>
              <a:t>立</a:t>
            </a:r>
            <a:r>
              <a:rPr sz="2000" b="1" dirty="0">
                <a:latin typeface="宋体"/>
                <a:cs typeface="宋体"/>
              </a:rPr>
              <a:t>最大</a:t>
            </a:r>
            <a:r>
              <a:rPr sz="2000" b="1" spc="-5" dirty="0">
                <a:latin typeface="宋体"/>
                <a:cs typeface="宋体"/>
              </a:rPr>
              <a:t>堆。</a:t>
            </a:r>
            <a:endParaRPr sz="2000" dirty="0">
              <a:latin typeface="宋体"/>
              <a:cs typeface="宋体"/>
            </a:endParaRPr>
          </a:p>
          <a:p>
            <a:pPr marL="601980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r>
              <a:rPr sz="2000" b="1" dirty="0">
                <a:latin typeface="宋体"/>
                <a:cs typeface="宋体"/>
              </a:rPr>
              <a:t>）</a:t>
            </a:r>
            <a:r>
              <a:rPr sz="2000" b="1" spc="0" dirty="0">
                <a:latin typeface="宋体"/>
                <a:cs typeface="宋体"/>
              </a:rPr>
              <a:t>将</a:t>
            </a:r>
            <a:r>
              <a:rPr sz="2000" b="1" i="1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宋体"/>
                <a:cs typeface="宋体"/>
              </a:rPr>
              <a:t>个元素按输入</a:t>
            </a:r>
            <a:r>
              <a:rPr sz="2000" b="1" spc="-5" dirty="0">
                <a:latin typeface="宋体"/>
                <a:cs typeface="宋体"/>
              </a:rPr>
              <a:t>顺</a:t>
            </a:r>
            <a:r>
              <a:rPr sz="2000" b="1" dirty="0">
                <a:latin typeface="宋体"/>
                <a:cs typeface="宋体"/>
              </a:rPr>
              <a:t>序存</a:t>
            </a:r>
            <a:r>
              <a:rPr sz="2000" b="1" spc="-5" dirty="0">
                <a:latin typeface="宋体"/>
                <a:cs typeface="宋体"/>
              </a:rPr>
              <a:t>入</a:t>
            </a:r>
            <a:r>
              <a:rPr sz="2000" b="1" dirty="0">
                <a:latin typeface="宋体"/>
                <a:cs typeface="宋体"/>
              </a:rPr>
              <a:t>，先满</a:t>
            </a:r>
            <a:r>
              <a:rPr sz="2000" b="1" spc="15" dirty="0">
                <a:latin typeface="宋体"/>
                <a:cs typeface="宋体"/>
              </a:rPr>
              <a:t>足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完全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二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叉树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的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结构特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性</a:t>
            </a:r>
            <a:endParaRPr sz="2000" dirty="0">
              <a:latin typeface="宋体"/>
              <a:cs typeface="宋体"/>
            </a:endParaRPr>
          </a:p>
          <a:p>
            <a:pPr marL="583565">
              <a:lnSpc>
                <a:spcPct val="100000"/>
              </a:lnSpc>
              <a:spcBef>
                <a:spcPts val="675"/>
              </a:spcBef>
            </a:pP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Times New Roman"/>
                <a:cs typeface="Times New Roman"/>
              </a:rPr>
              <a:t>2</a:t>
            </a:r>
            <a:r>
              <a:rPr sz="2000" b="1" dirty="0">
                <a:latin typeface="宋体"/>
                <a:cs typeface="宋体"/>
              </a:rPr>
              <a:t>）调整各结点位置</a:t>
            </a:r>
            <a:r>
              <a:rPr sz="2000" b="1" spc="-10" dirty="0">
                <a:latin typeface="宋体"/>
                <a:cs typeface="宋体"/>
              </a:rPr>
              <a:t>，</a:t>
            </a:r>
            <a:r>
              <a:rPr sz="2000" b="1" dirty="0">
                <a:latin typeface="宋体"/>
                <a:cs typeface="宋体"/>
              </a:rPr>
              <a:t>以满足</a:t>
            </a:r>
            <a:r>
              <a:rPr sz="2000" b="1" spc="-10" dirty="0">
                <a:latin typeface="宋体"/>
                <a:cs typeface="宋体"/>
              </a:rPr>
              <a:t>最</a:t>
            </a:r>
            <a:r>
              <a:rPr sz="2000" b="1" dirty="0">
                <a:latin typeface="宋体"/>
                <a:cs typeface="宋体"/>
              </a:rPr>
              <a:t>大堆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有序特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性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3734" y="1734768"/>
            <a:ext cx="4510087" cy="2652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9938" y="4033752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55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5651" y="3225143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30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4933" y="4032482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49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0096" y="3218666"/>
            <a:ext cx="28448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38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5276" y="3194153"/>
            <a:ext cx="283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83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9938" y="4033752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55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97257" y="4047499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72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54933" y="4032482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49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97996" y="2548202"/>
            <a:ext cx="283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43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87089" y="4023338"/>
            <a:ext cx="14160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1115" dirty="0">
                <a:latin typeface="Arial"/>
                <a:cs typeface="Arial"/>
              </a:rPr>
              <a:t>9</a:t>
            </a:r>
            <a:r>
              <a:rPr sz="2000" b="1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40096" y="3218666"/>
            <a:ext cx="28448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38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89938" y="4033752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55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52266" y="4040505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91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87089" y="4027402"/>
            <a:ext cx="14160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40096" y="3218666"/>
            <a:ext cx="28448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38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84476" y="2539915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66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84550" y="185242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79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89938" y="4033752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55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65062" y="3176414"/>
            <a:ext cx="283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43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65063" y="3194153"/>
            <a:ext cx="283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8</a:t>
            </a:r>
            <a:r>
              <a:rPr lang="en-US" sz="2000" b="1" dirty="0">
                <a:latin typeface="Arial"/>
                <a:cs typeface="Arial"/>
              </a:rPr>
              <a:t>7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87089" y="4027402"/>
            <a:ext cx="14160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40096" y="3218666"/>
            <a:ext cx="28448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38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487373" y="1810550"/>
            <a:ext cx="3810000" cy="1428463"/>
            <a:chOff x="413511" y="5224177"/>
            <a:chExt cx="5373512" cy="1428463"/>
          </a:xfrm>
        </p:grpSpPr>
        <p:sp>
          <p:nvSpPr>
            <p:cNvPr id="56" name="object 56"/>
            <p:cNvSpPr/>
            <p:nvPr/>
          </p:nvSpPr>
          <p:spPr>
            <a:xfrm>
              <a:off x="430386" y="5234878"/>
              <a:ext cx="5356637" cy="14177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23495" marR="5080" indent="-11430">
                <a:lnSpc>
                  <a:spcPct val="140800"/>
                </a:lnSpc>
                <a:spcBef>
                  <a:spcPts val="100"/>
                </a:spcBef>
              </a:pPr>
              <a:endParaRPr lang="zh-CN" altLang="en-US" dirty="0">
                <a:latin typeface="宋体"/>
                <a:cs typeface="宋体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413511" y="5224177"/>
              <a:ext cx="5356860" cy="1417955"/>
            </a:xfrm>
            <a:custGeom>
              <a:avLst/>
              <a:gdLst/>
              <a:ahLst/>
              <a:cxnLst/>
              <a:rect l="l" t="t" r="r" b="b"/>
              <a:pathLst>
                <a:path w="5356859" h="1417954">
                  <a:moveTo>
                    <a:pt x="0" y="1417762"/>
                  </a:moveTo>
                  <a:lnTo>
                    <a:pt x="2558796" y="507172"/>
                  </a:lnTo>
                  <a:lnTo>
                    <a:pt x="2489733" y="497277"/>
                  </a:lnTo>
                  <a:lnTo>
                    <a:pt x="2424586" y="486909"/>
                  </a:lnTo>
                  <a:lnTo>
                    <a:pt x="2363369" y="476095"/>
                  </a:lnTo>
                  <a:lnTo>
                    <a:pt x="2306100" y="464862"/>
                  </a:lnTo>
                  <a:lnTo>
                    <a:pt x="2252796" y="453238"/>
                  </a:lnTo>
                  <a:lnTo>
                    <a:pt x="2203473" y="441251"/>
                  </a:lnTo>
                  <a:lnTo>
                    <a:pt x="2158150" y="428930"/>
                  </a:lnTo>
                  <a:lnTo>
                    <a:pt x="2116841" y="416302"/>
                  </a:lnTo>
                  <a:lnTo>
                    <a:pt x="2079566" y="403394"/>
                  </a:lnTo>
                  <a:lnTo>
                    <a:pt x="2017180" y="376852"/>
                  </a:lnTo>
                  <a:lnTo>
                    <a:pt x="1971126" y="349527"/>
                  </a:lnTo>
                  <a:lnTo>
                    <a:pt x="1941541" y="321641"/>
                  </a:lnTo>
                  <a:lnTo>
                    <a:pt x="1928336" y="279248"/>
                  </a:lnTo>
                  <a:lnTo>
                    <a:pt x="1932316" y="265078"/>
                  </a:lnTo>
                  <a:lnTo>
                    <a:pt x="1969631" y="222840"/>
                  </a:lnTo>
                  <a:lnTo>
                    <a:pt x="2015826" y="195187"/>
                  </a:lnTo>
                  <a:lnTo>
                    <a:pt x="2079233" y="168198"/>
                  </a:lnTo>
                  <a:lnTo>
                    <a:pt x="2117433" y="155021"/>
                  </a:lnTo>
                  <a:lnTo>
                    <a:pt x="2159987" y="142095"/>
                  </a:lnTo>
                  <a:lnTo>
                    <a:pt x="2206911" y="129445"/>
                  </a:lnTo>
                  <a:lnTo>
                    <a:pt x="2258223" y="117101"/>
                  </a:lnTo>
                  <a:lnTo>
                    <a:pt x="2313940" y="105090"/>
                  </a:lnTo>
                  <a:lnTo>
                    <a:pt x="2351968" y="97582"/>
                  </a:lnTo>
                  <a:lnTo>
                    <a:pt x="2391206" y="90345"/>
                  </a:lnTo>
                  <a:lnTo>
                    <a:pt x="2431608" y="83382"/>
                  </a:lnTo>
                  <a:lnTo>
                    <a:pt x="2473129" y="76692"/>
                  </a:lnTo>
                  <a:lnTo>
                    <a:pt x="2515723" y="70276"/>
                  </a:lnTo>
                  <a:lnTo>
                    <a:pt x="2559348" y="64135"/>
                  </a:lnTo>
                  <a:lnTo>
                    <a:pt x="2603956" y="58270"/>
                  </a:lnTo>
                  <a:lnTo>
                    <a:pt x="2649504" y="52681"/>
                  </a:lnTo>
                  <a:lnTo>
                    <a:pt x="2695947" y="47369"/>
                  </a:lnTo>
                  <a:lnTo>
                    <a:pt x="2743239" y="42335"/>
                  </a:lnTo>
                  <a:lnTo>
                    <a:pt x="2791335" y="37580"/>
                  </a:lnTo>
                  <a:lnTo>
                    <a:pt x="2840192" y="33104"/>
                  </a:lnTo>
                  <a:lnTo>
                    <a:pt x="2889763" y="28909"/>
                  </a:lnTo>
                  <a:lnTo>
                    <a:pt x="2940005" y="24994"/>
                  </a:lnTo>
                  <a:lnTo>
                    <a:pt x="2990871" y="21361"/>
                  </a:lnTo>
                  <a:lnTo>
                    <a:pt x="3042317" y="18010"/>
                  </a:lnTo>
                  <a:lnTo>
                    <a:pt x="3094299" y="14942"/>
                  </a:lnTo>
                  <a:lnTo>
                    <a:pt x="3146771" y="12158"/>
                  </a:lnTo>
                  <a:lnTo>
                    <a:pt x="3199689" y="9659"/>
                  </a:lnTo>
                  <a:lnTo>
                    <a:pt x="3253007" y="7445"/>
                  </a:lnTo>
                  <a:lnTo>
                    <a:pt x="3306680" y="5517"/>
                  </a:lnTo>
                  <a:lnTo>
                    <a:pt x="3360665" y="3876"/>
                  </a:lnTo>
                  <a:lnTo>
                    <a:pt x="3414915" y="2523"/>
                  </a:lnTo>
                  <a:lnTo>
                    <a:pt x="3469386" y="1458"/>
                  </a:lnTo>
                  <a:lnTo>
                    <a:pt x="3524032" y="682"/>
                  </a:lnTo>
                  <a:lnTo>
                    <a:pt x="3578810" y="195"/>
                  </a:lnTo>
                  <a:lnTo>
                    <a:pt x="3633674" y="0"/>
                  </a:lnTo>
                  <a:lnTo>
                    <a:pt x="3688579" y="95"/>
                  </a:lnTo>
                  <a:lnTo>
                    <a:pt x="3743481" y="483"/>
                  </a:lnTo>
                  <a:lnTo>
                    <a:pt x="3798334" y="1163"/>
                  </a:lnTo>
                  <a:lnTo>
                    <a:pt x="3853093" y="2137"/>
                  </a:lnTo>
                  <a:lnTo>
                    <a:pt x="3907714" y="3405"/>
                  </a:lnTo>
                  <a:lnTo>
                    <a:pt x="3962152" y="4968"/>
                  </a:lnTo>
                  <a:lnTo>
                    <a:pt x="4016361" y="6827"/>
                  </a:lnTo>
                  <a:lnTo>
                    <a:pt x="4070298" y="8982"/>
                  </a:lnTo>
                  <a:lnTo>
                    <a:pt x="4123916" y="11435"/>
                  </a:lnTo>
                  <a:lnTo>
                    <a:pt x="4177171" y="14186"/>
                  </a:lnTo>
                  <a:lnTo>
                    <a:pt x="4230018" y="17235"/>
                  </a:lnTo>
                  <a:lnTo>
                    <a:pt x="4282413" y="20584"/>
                  </a:lnTo>
                  <a:lnTo>
                    <a:pt x="4334310" y="24233"/>
                  </a:lnTo>
                  <a:lnTo>
                    <a:pt x="4385664" y="28183"/>
                  </a:lnTo>
                  <a:lnTo>
                    <a:pt x="4436430" y="32435"/>
                  </a:lnTo>
                  <a:lnTo>
                    <a:pt x="4486565" y="36989"/>
                  </a:lnTo>
                  <a:lnTo>
                    <a:pt x="4536022" y="41846"/>
                  </a:lnTo>
                  <a:lnTo>
                    <a:pt x="4584756" y="47008"/>
                  </a:lnTo>
                  <a:lnTo>
                    <a:pt x="4632724" y="52474"/>
                  </a:lnTo>
                  <a:lnTo>
                    <a:pt x="4679879" y="58245"/>
                  </a:lnTo>
                  <a:lnTo>
                    <a:pt x="4726178" y="64323"/>
                  </a:lnTo>
                  <a:lnTo>
                    <a:pt x="4795240" y="74217"/>
                  </a:lnTo>
                  <a:lnTo>
                    <a:pt x="4860387" y="84585"/>
                  </a:lnTo>
                  <a:lnTo>
                    <a:pt x="4921604" y="95400"/>
                  </a:lnTo>
                  <a:lnTo>
                    <a:pt x="4978873" y="106633"/>
                  </a:lnTo>
                  <a:lnTo>
                    <a:pt x="5032177" y="118256"/>
                  </a:lnTo>
                  <a:lnTo>
                    <a:pt x="5081500" y="130243"/>
                  </a:lnTo>
                  <a:lnTo>
                    <a:pt x="5126823" y="142564"/>
                  </a:lnTo>
                  <a:lnTo>
                    <a:pt x="5168132" y="155193"/>
                  </a:lnTo>
                  <a:lnTo>
                    <a:pt x="5205407" y="168100"/>
                  </a:lnTo>
                  <a:lnTo>
                    <a:pt x="5267793" y="194642"/>
                  </a:lnTo>
                  <a:lnTo>
                    <a:pt x="5313847" y="221968"/>
                  </a:lnTo>
                  <a:lnTo>
                    <a:pt x="5343432" y="249853"/>
                  </a:lnTo>
                  <a:lnTo>
                    <a:pt x="5356637" y="292246"/>
                  </a:lnTo>
                  <a:lnTo>
                    <a:pt x="5352657" y="306416"/>
                  </a:lnTo>
                  <a:lnTo>
                    <a:pt x="5315342" y="348654"/>
                  </a:lnTo>
                  <a:lnTo>
                    <a:pt x="5269147" y="376307"/>
                  </a:lnTo>
                  <a:lnTo>
                    <a:pt x="5205740" y="403297"/>
                  </a:lnTo>
                  <a:lnTo>
                    <a:pt x="5167540" y="416473"/>
                  </a:lnTo>
                  <a:lnTo>
                    <a:pt x="5124986" y="429400"/>
                  </a:lnTo>
                  <a:lnTo>
                    <a:pt x="5078062" y="442049"/>
                  </a:lnTo>
                  <a:lnTo>
                    <a:pt x="5026750" y="454393"/>
                  </a:lnTo>
                  <a:lnTo>
                    <a:pt x="4971034" y="466405"/>
                  </a:lnTo>
                  <a:lnTo>
                    <a:pt x="4933573" y="473794"/>
                  </a:lnTo>
                  <a:lnTo>
                    <a:pt x="4894839" y="480934"/>
                  </a:lnTo>
                  <a:lnTo>
                    <a:pt x="4854876" y="487821"/>
                  </a:lnTo>
                  <a:lnTo>
                    <a:pt x="4813728" y="494452"/>
                  </a:lnTo>
                  <a:lnTo>
                    <a:pt x="4771439" y="500827"/>
                  </a:lnTo>
                  <a:lnTo>
                    <a:pt x="4728053" y="506943"/>
                  </a:lnTo>
                  <a:lnTo>
                    <a:pt x="4683614" y="512797"/>
                  </a:lnTo>
                  <a:lnTo>
                    <a:pt x="4638166" y="518387"/>
                  </a:lnTo>
                  <a:lnTo>
                    <a:pt x="4591754" y="523711"/>
                  </a:lnTo>
                  <a:lnTo>
                    <a:pt x="4544422" y="528767"/>
                  </a:lnTo>
                  <a:lnTo>
                    <a:pt x="4496213" y="533553"/>
                  </a:lnTo>
                  <a:lnTo>
                    <a:pt x="4447173" y="538066"/>
                  </a:lnTo>
                  <a:lnTo>
                    <a:pt x="4397344" y="542303"/>
                  </a:lnTo>
                  <a:lnTo>
                    <a:pt x="4346772" y="546264"/>
                  </a:lnTo>
                  <a:lnTo>
                    <a:pt x="4295500" y="549945"/>
                  </a:lnTo>
                  <a:lnTo>
                    <a:pt x="4243573" y="553344"/>
                  </a:lnTo>
                  <a:lnTo>
                    <a:pt x="4191035" y="556460"/>
                  </a:lnTo>
                  <a:lnTo>
                    <a:pt x="4137929" y="559289"/>
                  </a:lnTo>
                  <a:lnTo>
                    <a:pt x="4084301" y="561830"/>
                  </a:lnTo>
                  <a:lnTo>
                    <a:pt x="4030193" y="564081"/>
                  </a:lnTo>
                  <a:lnTo>
                    <a:pt x="3975651" y="566038"/>
                  </a:lnTo>
                  <a:lnTo>
                    <a:pt x="3920719" y="567700"/>
                  </a:lnTo>
                  <a:lnTo>
                    <a:pt x="3865440" y="569065"/>
                  </a:lnTo>
                  <a:lnTo>
                    <a:pt x="3809858" y="570131"/>
                  </a:lnTo>
                  <a:lnTo>
                    <a:pt x="3754019" y="570894"/>
                  </a:lnTo>
                  <a:lnTo>
                    <a:pt x="3697966" y="571354"/>
                  </a:lnTo>
                  <a:lnTo>
                    <a:pt x="3641742" y="571507"/>
                  </a:lnTo>
                  <a:lnTo>
                    <a:pt x="3585393" y="571352"/>
                  </a:lnTo>
                  <a:lnTo>
                    <a:pt x="3528963" y="570886"/>
                  </a:lnTo>
                  <a:lnTo>
                    <a:pt x="3472495" y="570107"/>
                  </a:lnTo>
                  <a:lnTo>
                    <a:pt x="3416034" y="569012"/>
                  </a:lnTo>
                  <a:lnTo>
                    <a:pt x="3359624" y="567600"/>
                  </a:lnTo>
                  <a:lnTo>
                    <a:pt x="3303309" y="565869"/>
                  </a:lnTo>
                  <a:lnTo>
                    <a:pt x="3247133" y="563815"/>
                  </a:lnTo>
                  <a:lnTo>
                    <a:pt x="3191141" y="561438"/>
                  </a:lnTo>
                  <a:lnTo>
                    <a:pt x="3135376" y="558734"/>
                  </a:lnTo>
                  <a:lnTo>
                    <a:pt x="0" y="14177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矩形 58"/>
            <p:cNvSpPr/>
            <p:nvPr/>
          </p:nvSpPr>
          <p:spPr>
            <a:xfrm>
              <a:off x="3158963" y="5287571"/>
              <a:ext cx="1519647" cy="4828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3495" marR="5080" indent="-11430">
                <a:lnSpc>
                  <a:spcPct val="140800"/>
                </a:lnSpc>
                <a:spcBef>
                  <a:spcPts val="100"/>
                </a:spcBef>
              </a:pPr>
              <a:r>
                <a:rPr lang="zh-CN" altLang="en-US" b="1" i="1" spc="-100" dirty="0">
                  <a:latin typeface="宋体"/>
                  <a:cs typeface="宋体"/>
                </a:rPr>
                <a:t>当前考虑结点</a:t>
              </a:r>
              <a:endParaRPr lang="zh-CN" altLang="en-US" dirty="0">
                <a:latin typeface="宋体"/>
                <a:cs typeface="宋体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164589" y="1856190"/>
            <a:ext cx="3810000" cy="1428463"/>
            <a:chOff x="413511" y="5224177"/>
            <a:chExt cx="5373512" cy="1428463"/>
          </a:xfrm>
        </p:grpSpPr>
        <p:sp>
          <p:nvSpPr>
            <p:cNvPr id="66" name="object 56"/>
            <p:cNvSpPr/>
            <p:nvPr/>
          </p:nvSpPr>
          <p:spPr>
            <a:xfrm>
              <a:off x="430386" y="5234878"/>
              <a:ext cx="5356637" cy="14177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23495" marR="5080" indent="-11430">
                <a:lnSpc>
                  <a:spcPct val="140800"/>
                </a:lnSpc>
                <a:spcBef>
                  <a:spcPts val="100"/>
                </a:spcBef>
              </a:pPr>
              <a:endParaRPr lang="zh-CN" altLang="en-US" dirty="0">
                <a:latin typeface="宋体"/>
                <a:cs typeface="宋体"/>
              </a:endParaRPr>
            </a:p>
          </p:txBody>
        </p:sp>
        <p:sp>
          <p:nvSpPr>
            <p:cNvPr id="67" name="object 57"/>
            <p:cNvSpPr/>
            <p:nvPr/>
          </p:nvSpPr>
          <p:spPr>
            <a:xfrm>
              <a:off x="413511" y="5224177"/>
              <a:ext cx="5356860" cy="1417955"/>
            </a:xfrm>
            <a:custGeom>
              <a:avLst/>
              <a:gdLst/>
              <a:ahLst/>
              <a:cxnLst/>
              <a:rect l="l" t="t" r="r" b="b"/>
              <a:pathLst>
                <a:path w="5356859" h="1417954">
                  <a:moveTo>
                    <a:pt x="0" y="1417762"/>
                  </a:moveTo>
                  <a:lnTo>
                    <a:pt x="2558796" y="507172"/>
                  </a:lnTo>
                  <a:lnTo>
                    <a:pt x="2489733" y="497277"/>
                  </a:lnTo>
                  <a:lnTo>
                    <a:pt x="2424586" y="486909"/>
                  </a:lnTo>
                  <a:lnTo>
                    <a:pt x="2363369" y="476095"/>
                  </a:lnTo>
                  <a:lnTo>
                    <a:pt x="2306100" y="464862"/>
                  </a:lnTo>
                  <a:lnTo>
                    <a:pt x="2252796" y="453238"/>
                  </a:lnTo>
                  <a:lnTo>
                    <a:pt x="2203473" y="441251"/>
                  </a:lnTo>
                  <a:lnTo>
                    <a:pt x="2158150" y="428930"/>
                  </a:lnTo>
                  <a:lnTo>
                    <a:pt x="2116841" y="416302"/>
                  </a:lnTo>
                  <a:lnTo>
                    <a:pt x="2079566" y="403394"/>
                  </a:lnTo>
                  <a:lnTo>
                    <a:pt x="2017180" y="376852"/>
                  </a:lnTo>
                  <a:lnTo>
                    <a:pt x="1971126" y="349527"/>
                  </a:lnTo>
                  <a:lnTo>
                    <a:pt x="1941541" y="321641"/>
                  </a:lnTo>
                  <a:lnTo>
                    <a:pt x="1928336" y="279248"/>
                  </a:lnTo>
                  <a:lnTo>
                    <a:pt x="1932316" y="265078"/>
                  </a:lnTo>
                  <a:lnTo>
                    <a:pt x="1969631" y="222840"/>
                  </a:lnTo>
                  <a:lnTo>
                    <a:pt x="2015826" y="195187"/>
                  </a:lnTo>
                  <a:lnTo>
                    <a:pt x="2079233" y="168198"/>
                  </a:lnTo>
                  <a:lnTo>
                    <a:pt x="2117433" y="155021"/>
                  </a:lnTo>
                  <a:lnTo>
                    <a:pt x="2159987" y="142095"/>
                  </a:lnTo>
                  <a:lnTo>
                    <a:pt x="2206911" y="129445"/>
                  </a:lnTo>
                  <a:lnTo>
                    <a:pt x="2258223" y="117101"/>
                  </a:lnTo>
                  <a:lnTo>
                    <a:pt x="2313940" y="105090"/>
                  </a:lnTo>
                  <a:lnTo>
                    <a:pt x="2351968" y="97582"/>
                  </a:lnTo>
                  <a:lnTo>
                    <a:pt x="2391206" y="90345"/>
                  </a:lnTo>
                  <a:lnTo>
                    <a:pt x="2431608" y="83382"/>
                  </a:lnTo>
                  <a:lnTo>
                    <a:pt x="2473129" y="76692"/>
                  </a:lnTo>
                  <a:lnTo>
                    <a:pt x="2515723" y="70276"/>
                  </a:lnTo>
                  <a:lnTo>
                    <a:pt x="2559348" y="64135"/>
                  </a:lnTo>
                  <a:lnTo>
                    <a:pt x="2603956" y="58270"/>
                  </a:lnTo>
                  <a:lnTo>
                    <a:pt x="2649504" y="52681"/>
                  </a:lnTo>
                  <a:lnTo>
                    <a:pt x="2695947" y="47369"/>
                  </a:lnTo>
                  <a:lnTo>
                    <a:pt x="2743239" y="42335"/>
                  </a:lnTo>
                  <a:lnTo>
                    <a:pt x="2791335" y="37580"/>
                  </a:lnTo>
                  <a:lnTo>
                    <a:pt x="2840192" y="33104"/>
                  </a:lnTo>
                  <a:lnTo>
                    <a:pt x="2889763" y="28909"/>
                  </a:lnTo>
                  <a:lnTo>
                    <a:pt x="2940005" y="24994"/>
                  </a:lnTo>
                  <a:lnTo>
                    <a:pt x="2990871" y="21361"/>
                  </a:lnTo>
                  <a:lnTo>
                    <a:pt x="3042317" y="18010"/>
                  </a:lnTo>
                  <a:lnTo>
                    <a:pt x="3094299" y="14942"/>
                  </a:lnTo>
                  <a:lnTo>
                    <a:pt x="3146771" y="12158"/>
                  </a:lnTo>
                  <a:lnTo>
                    <a:pt x="3199689" y="9659"/>
                  </a:lnTo>
                  <a:lnTo>
                    <a:pt x="3253007" y="7445"/>
                  </a:lnTo>
                  <a:lnTo>
                    <a:pt x="3306680" y="5517"/>
                  </a:lnTo>
                  <a:lnTo>
                    <a:pt x="3360665" y="3876"/>
                  </a:lnTo>
                  <a:lnTo>
                    <a:pt x="3414915" y="2523"/>
                  </a:lnTo>
                  <a:lnTo>
                    <a:pt x="3469386" y="1458"/>
                  </a:lnTo>
                  <a:lnTo>
                    <a:pt x="3524032" y="682"/>
                  </a:lnTo>
                  <a:lnTo>
                    <a:pt x="3578810" y="195"/>
                  </a:lnTo>
                  <a:lnTo>
                    <a:pt x="3633674" y="0"/>
                  </a:lnTo>
                  <a:lnTo>
                    <a:pt x="3688579" y="95"/>
                  </a:lnTo>
                  <a:lnTo>
                    <a:pt x="3743481" y="483"/>
                  </a:lnTo>
                  <a:lnTo>
                    <a:pt x="3798334" y="1163"/>
                  </a:lnTo>
                  <a:lnTo>
                    <a:pt x="3853093" y="2137"/>
                  </a:lnTo>
                  <a:lnTo>
                    <a:pt x="3907714" y="3405"/>
                  </a:lnTo>
                  <a:lnTo>
                    <a:pt x="3962152" y="4968"/>
                  </a:lnTo>
                  <a:lnTo>
                    <a:pt x="4016361" y="6827"/>
                  </a:lnTo>
                  <a:lnTo>
                    <a:pt x="4070298" y="8982"/>
                  </a:lnTo>
                  <a:lnTo>
                    <a:pt x="4123916" y="11435"/>
                  </a:lnTo>
                  <a:lnTo>
                    <a:pt x="4177171" y="14186"/>
                  </a:lnTo>
                  <a:lnTo>
                    <a:pt x="4230018" y="17235"/>
                  </a:lnTo>
                  <a:lnTo>
                    <a:pt x="4282413" y="20584"/>
                  </a:lnTo>
                  <a:lnTo>
                    <a:pt x="4334310" y="24233"/>
                  </a:lnTo>
                  <a:lnTo>
                    <a:pt x="4385664" y="28183"/>
                  </a:lnTo>
                  <a:lnTo>
                    <a:pt x="4436430" y="32435"/>
                  </a:lnTo>
                  <a:lnTo>
                    <a:pt x="4486565" y="36989"/>
                  </a:lnTo>
                  <a:lnTo>
                    <a:pt x="4536022" y="41846"/>
                  </a:lnTo>
                  <a:lnTo>
                    <a:pt x="4584756" y="47008"/>
                  </a:lnTo>
                  <a:lnTo>
                    <a:pt x="4632724" y="52474"/>
                  </a:lnTo>
                  <a:lnTo>
                    <a:pt x="4679879" y="58245"/>
                  </a:lnTo>
                  <a:lnTo>
                    <a:pt x="4726178" y="64323"/>
                  </a:lnTo>
                  <a:lnTo>
                    <a:pt x="4795240" y="74217"/>
                  </a:lnTo>
                  <a:lnTo>
                    <a:pt x="4860387" y="84585"/>
                  </a:lnTo>
                  <a:lnTo>
                    <a:pt x="4921604" y="95400"/>
                  </a:lnTo>
                  <a:lnTo>
                    <a:pt x="4978873" y="106633"/>
                  </a:lnTo>
                  <a:lnTo>
                    <a:pt x="5032177" y="118256"/>
                  </a:lnTo>
                  <a:lnTo>
                    <a:pt x="5081500" y="130243"/>
                  </a:lnTo>
                  <a:lnTo>
                    <a:pt x="5126823" y="142564"/>
                  </a:lnTo>
                  <a:lnTo>
                    <a:pt x="5168132" y="155193"/>
                  </a:lnTo>
                  <a:lnTo>
                    <a:pt x="5205407" y="168100"/>
                  </a:lnTo>
                  <a:lnTo>
                    <a:pt x="5267793" y="194642"/>
                  </a:lnTo>
                  <a:lnTo>
                    <a:pt x="5313847" y="221968"/>
                  </a:lnTo>
                  <a:lnTo>
                    <a:pt x="5343432" y="249853"/>
                  </a:lnTo>
                  <a:lnTo>
                    <a:pt x="5356637" y="292246"/>
                  </a:lnTo>
                  <a:lnTo>
                    <a:pt x="5352657" y="306416"/>
                  </a:lnTo>
                  <a:lnTo>
                    <a:pt x="5315342" y="348654"/>
                  </a:lnTo>
                  <a:lnTo>
                    <a:pt x="5269147" y="376307"/>
                  </a:lnTo>
                  <a:lnTo>
                    <a:pt x="5205740" y="403297"/>
                  </a:lnTo>
                  <a:lnTo>
                    <a:pt x="5167540" y="416473"/>
                  </a:lnTo>
                  <a:lnTo>
                    <a:pt x="5124986" y="429400"/>
                  </a:lnTo>
                  <a:lnTo>
                    <a:pt x="5078062" y="442049"/>
                  </a:lnTo>
                  <a:lnTo>
                    <a:pt x="5026750" y="454393"/>
                  </a:lnTo>
                  <a:lnTo>
                    <a:pt x="4971034" y="466405"/>
                  </a:lnTo>
                  <a:lnTo>
                    <a:pt x="4933573" y="473794"/>
                  </a:lnTo>
                  <a:lnTo>
                    <a:pt x="4894839" y="480934"/>
                  </a:lnTo>
                  <a:lnTo>
                    <a:pt x="4854876" y="487821"/>
                  </a:lnTo>
                  <a:lnTo>
                    <a:pt x="4813728" y="494452"/>
                  </a:lnTo>
                  <a:lnTo>
                    <a:pt x="4771439" y="500827"/>
                  </a:lnTo>
                  <a:lnTo>
                    <a:pt x="4728053" y="506943"/>
                  </a:lnTo>
                  <a:lnTo>
                    <a:pt x="4683614" y="512797"/>
                  </a:lnTo>
                  <a:lnTo>
                    <a:pt x="4638166" y="518387"/>
                  </a:lnTo>
                  <a:lnTo>
                    <a:pt x="4591754" y="523711"/>
                  </a:lnTo>
                  <a:lnTo>
                    <a:pt x="4544422" y="528767"/>
                  </a:lnTo>
                  <a:lnTo>
                    <a:pt x="4496213" y="533553"/>
                  </a:lnTo>
                  <a:lnTo>
                    <a:pt x="4447173" y="538066"/>
                  </a:lnTo>
                  <a:lnTo>
                    <a:pt x="4397344" y="542303"/>
                  </a:lnTo>
                  <a:lnTo>
                    <a:pt x="4346772" y="546264"/>
                  </a:lnTo>
                  <a:lnTo>
                    <a:pt x="4295500" y="549945"/>
                  </a:lnTo>
                  <a:lnTo>
                    <a:pt x="4243573" y="553344"/>
                  </a:lnTo>
                  <a:lnTo>
                    <a:pt x="4191035" y="556460"/>
                  </a:lnTo>
                  <a:lnTo>
                    <a:pt x="4137929" y="559289"/>
                  </a:lnTo>
                  <a:lnTo>
                    <a:pt x="4084301" y="561830"/>
                  </a:lnTo>
                  <a:lnTo>
                    <a:pt x="4030193" y="564081"/>
                  </a:lnTo>
                  <a:lnTo>
                    <a:pt x="3975651" y="566038"/>
                  </a:lnTo>
                  <a:lnTo>
                    <a:pt x="3920719" y="567700"/>
                  </a:lnTo>
                  <a:lnTo>
                    <a:pt x="3865440" y="569065"/>
                  </a:lnTo>
                  <a:lnTo>
                    <a:pt x="3809858" y="570131"/>
                  </a:lnTo>
                  <a:lnTo>
                    <a:pt x="3754019" y="570894"/>
                  </a:lnTo>
                  <a:lnTo>
                    <a:pt x="3697966" y="571354"/>
                  </a:lnTo>
                  <a:lnTo>
                    <a:pt x="3641742" y="571507"/>
                  </a:lnTo>
                  <a:lnTo>
                    <a:pt x="3585393" y="571352"/>
                  </a:lnTo>
                  <a:lnTo>
                    <a:pt x="3528963" y="570886"/>
                  </a:lnTo>
                  <a:lnTo>
                    <a:pt x="3472495" y="570107"/>
                  </a:lnTo>
                  <a:lnTo>
                    <a:pt x="3416034" y="569012"/>
                  </a:lnTo>
                  <a:lnTo>
                    <a:pt x="3359624" y="567600"/>
                  </a:lnTo>
                  <a:lnTo>
                    <a:pt x="3303309" y="565869"/>
                  </a:lnTo>
                  <a:lnTo>
                    <a:pt x="3247133" y="563815"/>
                  </a:lnTo>
                  <a:lnTo>
                    <a:pt x="3191141" y="561438"/>
                  </a:lnTo>
                  <a:lnTo>
                    <a:pt x="3135376" y="558734"/>
                  </a:lnTo>
                  <a:lnTo>
                    <a:pt x="0" y="14177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矩形 67"/>
            <p:cNvSpPr/>
            <p:nvPr/>
          </p:nvSpPr>
          <p:spPr>
            <a:xfrm>
              <a:off x="3158963" y="5287571"/>
              <a:ext cx="1519647" cy="4828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3495" marR="5080" indent="-11430">
                <a:lnSpc>
                  <a:spcPct val="140800"/>
                </a:lnSpc>
                <a:spcBef>
                  <a:spcPts val="100"/>
                </a:spcBef>
              </a:pPr>
              <a:r>
                <a:rPr lang="zh-CN" altLang="en-US" b="1" i="1" spc="-100" dirty="0">
                  <a:latin typeface="宋体"/>
                  <a:cs typeface="宋体"/>
                </a:rPr>
                <a:t>当前考虑结点</a:t>
              </a:r>
              <a:endParaRPr lang="zh-CN" altLang="en-US" dirty="0">
                <a:latin typeface="宋体"/>
                <a:cs typeface="宋体"/>
              </a:endParaRPr>
            </a:p>
          </p:txBody>
        </p:sp>
      </p:grpSp>
      <p:sp>
        <p:nvSpPr>
          <p:cNvPr id="69" name="object 7"/>
          <p:cNvSpPr txBox="1"/>
          <p:nvPr/>
        </p:nvSpPr>
        <p:spPr>
          <a:xfrm>
            <a:off x="2511806" y="4032482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30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0" name="object 17"/>
          <p:cNvSpPr txBox="1"/>
          <p:nvPr/>
        </p:nvSpPr>
        <p:spPr>
          <a:xfrm>
            <a:off x="2789618" y="3250569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72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945526" y="1394322"/>
            <a:ext cx="4425557" cy="1800281"/>
            <a:chOff x="413511" y="5224177"/>
            <a:chExt cx="5373512" cy="1428463"/>
          </a:xfrm>
        </p:grpSpPr>
        <p:sp>
          <p:nvSpPr>
            <p:cNvPr id="72" name="object 56"/>
            <p:cNvSpPr/>
            <p:nvPr/>
          </p:nvSpPr>
          <p:spPr>
            <a:xfrm>
              <a:off x="430386" y="5234878"/>
              <a:ext cx="5356637" cy="14177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23495" marR="5080" indent="-11430">
                <a:lnSpc>
                  <a:spcPct val="140800"/>
                </a:lnSpc>
                <a:spcBef>
                  <a:spcPts val="100"/>
                </a:spcBef>
              </a:pPr>
              <a:endParaRPr lang="zh-CN" altLang="en-US" dirty="0">
                <a:latin typeface="宋体"/>
                <a:cs typeface="宋体"/>
              </a:endParaRPr>
            </a:p>
          </p:txBody>
        </p:sp>
        <p:sp>
          <p:nvSpPr>
            <p:cNvPr id="73" name="object 57"/>
            <p:cNvSpPr/>
            <p:nvPr/>
          </p:nvSpPr>
          <p:spPr>
            <a:xfrm>
              <a:off x="413511" y="5224177"/>
              <a:ext cx="5356860" cy="1417955"/>
            </a:xfrm>
            <a:custGeom>
              <a:avLst/>
              <a:gdLst/>
              <a:ahLst/>
              <a:cxnLst/>
              <a:rect l="l" t="t" r="r" b="b"/>
              <a:pathLst>
                <a:path w="5356859" h="1417954">
                  <a:moveTo>
                    <a:pt x="0" y="1417762"/>
                  </a:moveTo>
                  <a:lnTo>
                    <a:pt x="2558796" y="507172"/>
                  </a:lnTo>
                  <a:lnTo>
                    <a:pt x="2489733" y="497277"/>
                  </a:lnTo>
                  <a:lnTo>
                    <a:pt x="2424586" y="486909"/>
                  </a:lnTo>
                  <a:lnTo>
                    <a:pt x="2363369" y="476095"/>
                  </a:lnTo>
                  <a:lnTo>
                    <a:pt x="2306100" y="464862"/>
                  </a:lnTo>
                  <a:lnTo>
                    <a:pt x="2252796" y="453238"/>
                  </a:lnTo>
                  <a:lnTo>
                    <a:pt x="2203473" y="441251"/>
                  </a:lnTo>
                  <a:lnTo>
                    <a:pt x="2158150" y="428930"/>
                  </a:lnTo>
                  <a:lnTo>
                    <a:pt x="2116841" y="416302"/>
                  </a:lnTo>
                  <a:lnTo>
                    <a:pt x="2079566" y="403394"/>
                  </a:lnTo>
                  <a:lnTo>
                    <a:pt x="2017180" y="376852"/>
                  </a:lnTo>
                  <a:lnTo>
                    <a:pt x="1971126" y="349527"/>
                  </a:lnTo>
                  <a:lnTo>
                    <a:pt x="1941541" y="321641"/>
                  </a:lnTo>
                  <a:lnTo>
                    <a:pt x="1928336" y="279248"/>
                  </a:lnTo>
                  <a:lnTo>
                    <a:pt x="1932316" y="265078"/>
                  </a:lnTo>
                  <a:lnTo>
                    <a:pt x="1969631" y="222840"/>
                  </a:lnTo>
                  <a:lnTo>
                    <a:pt x="2015826" y="195187"/>
                  </a:lnTo>
                  <a:lnTo>
                    <a:pt x="2079233" y="168198"/>
                  </a:lnTo>
                  <a:lnTo>
                    <a:pt x="2117433" y="155021"/>
                  </a:lnTo>
                  <a:lnTo>
                    <a:pt x="2159987" y="142095"/>
                  </a:lnTo>
                  <a:lnTo>
                    <a:pt x="2206911" y="129445"/>
                  </a:lnTo>
                  <a:lnTo>
                    <a:pt x="2258223" y="117101"/>
                  </a:lnTo>
                  <a:lnTo>
                    <a:pt x="2313940" y="105090"/>
                  </a:lnTo>
                  <a:lnTo>
                    <a:pt x="2351968" y="97582"/>
                  </a:lnTo>
                  <a:lnTo>
                    <a:pt x="2391206" y="90345"/>
                  </a:lnTo>
                  <a:lnTo>
                    <a:pt x="2431608" y="83382"/>
                  </a:lnTo>
                  <a:lnTo>
                    <a:pt x="2473129" y="76692"/>
                  </a:lnTo>
                  <a:lnTo>
                    <a:pt x="2515723" y="70276"/>
                  </a:lnTo>
                  <a:lnTo>
                    <a:pt x="2559348" y="64135"/>
                  </a:lnTo>
                  <a:lnTo>
                    <a:pt x="2603956" y="58270"/>
                  </a:lnTo>
                  <a:lnTo>
                    <a:pt x="2649504" y="52681"/>
                  </a:lnTo>
                  <a:lnTo>
                    <a:pt x="2695947" y="47369"/>
                  </a:lnTo>
                  <a:lnTo>
                    <a:pt x="2743239" y="42335"/>
                  </a:lnTo>
                  <a:lnTo>
                    <a:pt x="2791335" y="37580"/>
                  </a:lnTo>
                  <a:lnTo>
                    <a:pt x="2840192" y="33104"/>
                  </a:lnTo>
                  <a:lnTo>
                    <a:pt x="2889763" y="28909"/>
                  </a:lnTo>
                  <a:lnTo>
                    <a:pt x="2940005" y="24994"/>
                  </a:lnTo>
                  <a:lnTo>
                    <a:pt x="2990871" y="21361"/>
                  </a:lnTo>
                  <a:lnTo>
                    <a:pt x="3042317" y="18010"/>
                  </a:lnTo>
                  <a:lnTo>
                    <a:pt x="3094299" y="14942"/>
                  </a:lnTo>
                  <a:lnTo>
                    <a:pt x="3146771" y="12158"/>
                  </a:lnTo>
                  <a:lnTo>
                    <a:pt x="3199689" y="9659"/>
                  </a:lnTo>
                  <a:lnTo>
                    <a:pt x="3253007" y="7445"/>
                  </a:lnTo>
                  <a:lnTo>
                    <a:pt x="3306680" y="5517"/>
                  </a:lnTo>
                  <a:lnTo>
                    <a:pt x="3360665" y="3876"/>
                  </a:lnTo>
                  <a:lnTo>
                    <a:pt x="3414915" y="2523"/>
                  </a:lnTo>
                  <a:lnTo>
                    <a:pt x="3469386" y="1458"/>
                  </a:lnTo>
                  <a:lnTo>
                    <a:pt x="3524032" y="682"/>
                  </a:lnTo>
                  <a:lnTo>
                    <a:pt x="3578810" y="195"/>
                  </a:lnTo>
                  <a:lnTo>
                    <a:pt x="3633674" y="0"/>
                  </a:lnTo>
                  <a:lnTo>
                    <a:pt x="3688579" y="95"/>
                  </a:lnTo>
                  <a:lnTo>
                    <a:pt x="3743481" y="483"/>
                  </a:lnTo>
                  <a:lnTo>
                    <a:pt x="3798334" y="1163"/>
                  </a:lnTo>
                  <a:lnTo>
                    <a:pt x="3853093" y="2137"/>
                  </a:lnTo>
                  <a:lnTo>
                    <a:pt x="3907714" y="3405"/>
                  </a:lnTo>
                  <a:lnTo>
                    <a:pt x="3962152" y="4968"/>
                  </a:lnTo>
                  <a:lnTo>
                    <a:pt x="4016361" y="6827"/>
                  </a:lnTo>
                  <a:lnTo>
                    <a:pt x="4070298" y="8982"/>
                  </a:lnTo>
                  <a:lnTo>
                    <a:pt x="4123916" y="11435"/>
                  </a:lnTo>
                  <a:lnTo>
                    <a:pt x="4177171" y="14186"/>
                  </a:lnTo>
                  <a:lnTo>
                    <a:pt x="4230018" y="17235"/>
                  </a:lnTo>
                  <a:lnTo>
                    <a:pt x="4282413" y="20584"/>
                  </a:lnTo>
                  <a:lnTo>
                    <a:pt x="4334310" y="24233"/>
                  </a:lnTo>
                  <a:lnTo>
                    <a:pt x="4385664" y="28183"/>
                  </a:lnTo>
                  <a:lnTo>
                    <a:pt x="4436430" y="32435"/>
                  </a:lnTo>
                  <a:lnTo>
                    <a:pt x="4486565" y="36989"/>
                  </a:lnTo>
                  <a:lnTo>
                    <a:pt x="4536022" y="41846"/>
                  </a:lnTo>
                  <a:lnTo>
                    <a:pt x="4584756" y="47008"/>
                  </a:lnTo>
                  <a:lnTo>
                    <a:pt x="4632724" y="52474"/>
                  </a:lnTo>
                  <a:lnTo>
                    <a:pt x="4679879" y="58245"/>
                  </a:lnTo>
                  <a:lnTo>
                    <a:pt x="4726178" y="64323"/>
                  </a:lnTo>
                  <a:lnTo>
                    <a:pt x="4795240" y="74217"/>
                  </a:lnTo>
                  <a:lnTo>
                    <a:pt x="4860387" y="84585"/>
                  </a:lnTo>
                  <a:lnTo>
                    <a:pt x="4921604" y="95400"/>
                  </a:lnTo>
                  <a:lnTo>
                    <a:pt x="4978873" y="106633"/>
                  </a:lnTo>
                  <a:lnTo>
                    <a:pt x="5032177" y="118256"/>
                  </a:lnTo>
                  <a:lnTo>
                    <a:pt x="5081500" y="130243"/>
                  </a:lnTo>
                  <a:lnTo>
                    <a:pt x="5126823" y="142564"/>
                  </a:lnTo>
                  <a:lnTo>
                    <a:pt x="5168132" y="155193"/>
                  </a:lnTo>
                  <a:lnTo>
                    <a:pt x="5205407" y="168100"/>
                  </a:lnTo>
                  <a:lnTo>
                    <a:pt x="5267793" y="194642"/>
                  </a:lnTo>
                  <a:lnTo>
                    <a:pt x="5313847" y="221968"/>
                  </a:lnTo>
                  <a:lnTo>
                    <a:pt x="5343432" y="249853"/>
                  </a:lnTo>
                  <a:lnTo>
                    <a:pt x="5356637" y="292246"/>
                  </a:lnTo>
                  <a:lnTo>
                    <a:pt x="5352657" y="306416"/>
                  </a:lnTo>
                  <a:lnTo>
                    <a:pt x="5315342" y="348654"/>
                  </a:lnTo>
                  <a:lnTo>
                    <a:pt x="5269147" y="376307"/>
                  </a:lnTo>
                  <a:lnTo>
                    <a:pt x="5205740" y="403297"/>
                  </a:lnTo>
                  <a:lnTo>
                    <a:pt x="5167540" y="416473"/>
                  </a:lnTo>
                  <a:lnTo>
                    <a:pt x="5124986" y="429400"/>
                  </a:lnTo>
                  <a:lnTo>
                    <a:pt x="5078062" y="442049"/>
                  </a:lnTo>
                  <a:lnTo>
                    <a:pt x="5026750" y="454393"/>
                  </a:lnTo>
                  <a:lnTo>
                    <a:pt x="4971034" y="466405"/>
                  </a:lnTo>
                  <a:lnTo>
                    <a:pt x="4933573" y="473794"/>
                  </a:lnTo>
                  <a:lnTo>
                    <a:pt x="4894839" y="480934"/>
                  </a:lnTo>
                  <a:lnTo>
                    <a:pt x="4854876" y="487821"/>
                  </a:lnTo>
                  <a:lnTo>
                    <a:pt x="4813728" y="494452"/>
                  </a:lnTo>
                  <a:lnTo>
                    <a:pt x="4771439" y="500827"/>
                  </a:lnTo>
                  <a:lnTo>
                    <a:pt x="4728053" y="506943"/>
                  </a:lnTo>
                  <a:lnTo>
                    <a:pt x="4683614" y="512797"/>
                  </a:lnTo>
                  <a:lnTo>
                    <a:pt x="4638166" y="518387"/>
                  </a:lnTo>
                  <a:lnTo>
                    <a:pt x="4591754" y="523711"/>
                  </a:lnTo>
                  <a:lnTo>
                    <a:pt x="4544422" y="528767"/>
                  </a:lnTo>
                  <a:lnTo>
                    <a:pt x="4496213" y="533553"/>
                  </a:lnTo>
                  <a:lnTo>
                    <a:pt x="4447173" y="538066"/>
                  </a:lnTo>
                  <a:lnTo>
                    <a:pt x="4397344" y="542303"/>
                  </a:lnTo>
                  <a:lnTo>
                    <a:pt x="4346772" y="546264"/>
                  </a:lnTo>
                  <a:lnTo>
                    <a:pt x="4295500" y="549945"/>
                  </a:lnTo>
                  <a:lnTo>
                    <a:pt x="4243573" y="553344"/>
                  </a:lnTo>
                  <a:lnTo>
                    <a:pt x="4191035" y="556460"/>
                  </a:lnTo>
                  <a:lnTo>
                    <a:pt x="4137929" y="559289"/>
                  </a:lnTo>
                  <a:lnTo>
                    <a:pt x="4084301" y="561830"/>
                  </a:lnTo>
                  <a:lnTo>
                    <a:pt x="4030193" y="564081"/>
                  </a:lnTo>
                  <a:lnTo>
                    <a:pt x="3975651" y="566038"/>
                  </a:lnTo>
                  <a:lnTo>
                    <a:pt x="3920719" y="567700"/>
                  </a:lnTo>
                  <a:lnTo>
                    <a:pt x="3865440" y="569065"/>
                  </a:lnTo>
                  <a:lnTo>
                    <a:pt x="3809858" y="570131"/>
                  </a:lnTo>
                  <a:lnTo>
                    <a:pt x="3754019" y="570894"/>
                  </a:lnTo>
                  <a:lnTo>
                    <a:pt x="3697966" y="571354"/>
                  </a:lnTo>
                  <a:lnTo>
                    <a:pt x="3641742" y="571507"/>
                  </a:lnTo>
                  <a:lnTo>
                    <a:pt x="3585393" y="571352"/>
                  </a:lnTo>
                  <a:lnTo>
                    <a:pt x="3528963" y="570886"/>
                  </a:lnTo>
                  <a:lnTo>
                    <a:pt x="3472495" y="570107"/>
                  </a:lnTo>
                  <a:lnTo>
                    <a:pt x="3416034" y="569012"/>
                  </a:lnTo>
                  <a:lnTo>
                    <a:pt x="3359624" y="567600"/>
                  </a:lnTo>
                  <a:lnTo>
                    <a:pt x="3303309" y="565869"/>
                  </a:lnTo>
                  <a:lnTo>
                    <a:pt x="3247133" y="563815"/>
                  </a:lnTo>
                  <a:lnTo>
                    <a:pt x="3191141" y="561438"/>
                  </a:lnTo>
                  <a:lnTo>
                    <a:pt x="3135376" y="558734"/>
                  </a:lnTo>
                  <a:lnTo>
                    <a:pt x="0" y="14177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矩形 73"/>
            <p:cNvSpPr/>
            <p:nvPr/>
          </p:nvSpPr>
          <p:spPr>
            <a:xfrm>
              <a:off x="3158963" y="5287571"/>
              <a:ext cx="1519647" cy="4828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3495" marR="5080" indent="-11430">
                <a:lnSpc>
                  <a:spcPct val="140800"/>
                </a:lnSpc>
                <a:spcBef>
                  <a:spcPts val="100"/>
                </a:spcBef>
              </a:pPr>
              <a:r>
                <a:rPr lang="zh-CN" altLang="en-US" b="1" i="1" spc="-100" dirty="0">
                  <a:latin typeface="宋体"/>
                  <a:cs typeface="宋体"/>
                </a:rPr>
                <a:t>当前考虑结点</a:t>
              </a:r>
              <a:endParaRPr lang="zh-CN" altLang="en-US" dirty="0">
                <a:latin typeface="宋体"/>
                <a:cs typeface="宋体"/>
              </a:endParaRPr>
            </a:p>
          </p:txBody>
        </p:sp>
      </p:grpSp>
      <p:sp>
        <p:nvSpPr>
          <p:cNvPr id="75" name="object 13"/>
          <p:cNvSpPr txBox="1"/>
          <p:nvPr/>
        </p:nvSpPr>
        <p:spPr>
          <a:xfrm>
            <a:off x="1933065" y="4024349"/>
            <a:ext cx="283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83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6" name="object 26"/>
          <p:cNvSpPr txBox="1"/>
          <p:nvPr/>
        </p:nvSpPr>
        <p:spPr>
          <a:xfrm>
            <a:off x="1592408" y="3194788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91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998702" y="1038568"/>
            <a:ext cx="3810000" cy="1428463"/>
            <a:chOff x="413511" y="5224177"/>
            <a:chExt cx="5373512" cy="1428463"/>
          </a:xfrm>
        </p:grpSpPr>
        <p:sp>
          <p:nvSpPr>
            <p:cNvPr id="78" name="object 56"/>
            <p:cNvSpPr/>
            <p:nvPr/>
          </p:nvSpPr>
          <p:spPr>
            <a:xfrm>
              <a:off x="430386" y="5234878"/>
              <a:ext cx="5356637" cy="14177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23495" marR="5080" indent="-11430">
                <a:lnSpc>
                  <a:spcPct val="140800"/>
                </a:lnSpc>
                <a:spcBef>
                  <a:spcPts val="100"/>
                </a:spcBef>
              </a:pPr>
              <a:endParaRPr lang="zh-CN" altLang="en-US" dirty="0">
                <a:latin typeface="宋体"/>
                <a:cs typeface="宋体"/>
              </a:endParaRPr>
            </a:p>
          </p:txBody>
        </p:sp>
        <p:sp>
          <p:nvSpPr>
            <p:cNvPr id="79" name="object 57"/>
            <p:cNvSpPr/>
            <p:nvPr/>
          </p:nvSpPr>
          <p:spPr>
            <a:xfrm>
              <a:off x="413511" y="5224177"/>
              <a:ext cx="5356860" cy="1417955"/>
            </a:xfrm>
            <a:custGeom>
              <a:avLst/>
              <a:gdLst/>
              <a:ahLst/>
              <a:cxnLst/>
              <a:rect l="l" t="t" r="r" b="b"/>
              <a:pathLst>
                <a:path w="5356859" h="1417954">
                  <a:moveTo>
                    <a:pt x="0" y="1417762"/>
                  </a:moveTo>
                  <a:lnTo>
                    <a:pt x="2558796" y="507172"/>
                  </a:lnTo>
                  <a:lnTo>
                    <a:pt x="2489733" y="497277"/>
                  </a:lnTo>
                  <a:lnTo>
                    <a:pt x="2424586" y="486909"/>
                  </a:lnTo>
                  <a:lnTo>
                    <a:pt x="2363369" y="476095"/>
                  </a:lnTo>
                  <a:lnTo>
                    <a:pt x="2306100" y="464862"/>
                  </a:lnTo>
                  <a:lnTo>
                    <a:pt x="2252796" y="453238"/>
                  </a:lnTo>
                  <a:lnTo>
                    <a:pt x="2203473" y="441251"/>
                  </a:lnTo>
                  <a:lnTo>
                    <a:pt x="2158150" y="428930"/>
                  </a:lnTo>
                  <a:lnTo>
                    <a:pt x="2116841" y="416302"/>
                  </a:lnTo>
                  <a:lnTo>
                    <a:pt x="2079566" y="403394"/>
                  </a:lnTo>
                  <a:lnTo>
                    <a:pt x="2017180" y="376852"/>
                  </a:lnTo>
                  <a:lnTo>
                    <a:pt x="1971126" y="349527"/>
                  </a:lnTo>
                  <a:lnTo>
                    <a:pt x="1941541" y="321641"/>
                  </a:lnTo>
                  <a:lnTo>
                    <a:pt x="1928336" y="279248"/>
                  </a:lnTo>
                  <a:lnTo>
                    <a:pt x="1932316" y="265078"/>
                  </a:lnTo>
                  <a:lnTo>
                    <a:pt x="1969631" y="222840"/>
                  </a:lnTo>
                  <a:lnTo>
                    <a:pt x="2015826" y="195187"/>
                  </a:lnTo>
                  <a:lnTo>
                    <a:pt x="2079233" y="168198"/>
                  </a:lnTo>
                  <a:lnTo>
                    <a:pt x="2117433" y="155021"/>
                  </a:lnTo>
                  <a:lnTo>
                    <a:pt x="2159987" y="142095"/>
                  </a:lnTo>
                  <a:lnTo>
                    <a:pt x="2206911" y="129445"/>
                  </a:lnTo>
                  <a:lnTo>
                    <a:pt x="2258223" y="117101"/>
                  </a:lnTo>
                  <a:lnTo>
                    <a:pt x="2313940" y="105090"/>
                  </a:lnTo>
                  <a:lnTo>
                    <a:pt x="2351968" y="97582"/>
                  </a:lnTo>
                  <a:lnTo>
                    <a:pt x="2391206" y="90345"/>
                  </a:lnTo>
                  <a:lnTo>
                    <a:pt x="2431608" y="83382"/>
                  </a:lnTo>
                  <a:lnTo>
                    <a:pt x="2473129" y="76692"/>
                  </a:lnTo>
                  <a:lnTo>
                    <a:pt x="2515723" y="70276"/>
                  </a:lnTo>
                  <a:lnTo>
                    <a:pt x="2559348" y="64135"/>
                  </a:lnTo>
                  <a:lnTo>
                    <a:pt x="2603956" y="58270"/>
                  </a:lnTo>
                  <a:lnTo>
                    <a:pt x="2649504" y="52681"/>
                  </a:lnTo>
                  <a:lnTo>
                    <a:pt x="2695947" y="47369"/>
                  </a:lnTo>
                  <a:lnTo>
                    <a:pt x="2743239" y="42335"/>
                  </a:lnTo>
                  <a:lnTo>
                    <a:pt x="2791335" y="37580"/>
                  </a:lnTo>
                  <a:lnTo>
                    <a:pt x="2840192" y="33104"/>
                  </a:lnTo>
                  <a:lnTo>
                    <a:pt x="2889763" y="28909"/>
                  </a:lnTo>
                  <a:lnTo>
                    <a:pt x="2940005" y="24994"/>
                  </a:lnTo>
                  <a:lnTo>
                    <a:pt x="2990871" y="21361"/>
                  </a:lnTo>
                  <a:lnTo>
                    <a:pt x="3042317" y="18010"/>
                  </a:lnTo>
                  <a:lnTo>
                    <a:pt x="3094299" y="14942"/>
                  </a:lnTo>
                  <a:lnTo>
                    <a:pt x="3146771" y="12158"/>
                  </a:lnTo>
                  <a:lnTo>
                    <a:pt x="3199689" y="9659"/>
                  </a:lnTo>
                  <a:lnTo>
                    <a:pt x="3253007" y="7445"/>
                  </a:lnTo>
                  <a:lnTo>
                    <a:pt x="3306680" y="5517"/>
                  </a:lnTo>
                  <a:lnTo>
                    <a:pt x="3360665" y="3876"/>
                  </a:lnTo>
                  <a:lnTo>
                    <a:pt x="3414915" y="2523"/>
                  </a:lnTo>
                  <a:lnTo>
                    <a:pt x="3469386" y="1458"/>
                  </a:lnTo>
                  <a:lnTo>
                    <a:pt x="3524032" y="682"/>
                  </a:lnTo>
                  <a:lnTo>
                    <a:pt x="3578810" y="195"/>
                  </a:lnTo>
                  <a:lnTo>
                    <a:pt x="3633674" y="0"/>
                  </a:lnTo>
                  <a:lnTo>
                    <a:pt x="3688579" y="95"/>
                  </a:lnTo>
                  <a:lnTo>
                    <a:pt x="3743481" y="483"/>
                  </a:lnTo>
                  <a:lnTo>
                    <a:pt x="3798334" y="1163"/>
                  </a:lnTo>
                  <a:lnTo>
                    <a:pt x="3853093" y="2137"/>
                  </a:lnTo>
                  <a:lnTo>
                    <a:pt x="3907714" y="3405"/>
                  </a:lnTo>
                  <a:lnTo>
                    <a:pt x="3962152" y="4968"/>
                  </a:lnTo>
                  <a:lnTo>
                    <a:pt x="4016361" y="6827"/>
                  </a:lnTo>
                  <a:lnTo>
                    <a:pt x="4070298" y="8982"/>
                  </a:lnTo>
                  <a:lnTo>
                    <a:pt x="4123916" y="11435"/>
                  </a:lnTo>
                  <a:lnTo>
                    <a:pt x="4177171" y="14186"/>
                  </a:lnTo>
                  <a:lnTo>
                    <a:pt x="4230018" y="17235"/>
                  </a:lnTo>
                  <a:lnTo>
                    <a:pt x="4282413" y="20584"/>
                  </a:lnTo>
                  <a:lnTo>
                    <a:pt x="4334310" y="24233"/>
                  </a:lnTo>
                  <a:lnTo>
                    <a:pt x="4385664" y="28183"/>
                  </a:lnTo>
                  <a:lnTo>
                    <a:pt x="4436430" y="32435"/>
                  </a:lnTo>
                  <a:lnTo>
                    <a:pt x="4486565" y="36989"/>
                  </a:lnTo>
                  <a:lnTo>
                    <a:pt x="4536022" y="41846"/>
                  </a:lnTo>
                  <a:lnTo>
                    <a:pt x="4584756" y="47008"/>
                  </a:lnTo>
                  <a:lnTo>
                    <a:pt x="4632724" y="52474"/>
                  </a:lnTo>
                  <a:lnTo>
                    <a:pt x="4679879" y="58245"/>
                  </a:lnTo>
                  <a:lnTo>
                    <a:pt x="4726178" y="64323"/>
                  </a:lnTo>
                  <a:lnTo>
                    <a:pt x="4795240" y="74217"/>
                  </a:lnTo>
                  <a:lnTo>
                    <a:pt x="4860387" y="84585"/>
                  </a:lnTo>
                  <a:lnTo>
                    <a:pt x="4921604" y="95400"/>
                  </a:lnTo>
                  <a:lnTo>
                    <a:pt x="4978873" y="106633"/>
                  </a:lnTo>
                  <a:lnTo>
                    <a:pt x="5032177" y="118256"/>
                  </a:lnTo>
                  <a:lnTo>
                    <a:pt x="5081500" y="130243"/>
                  </a:lnTo>
                  <a:lnTo>
                    <a:pt x="5126823" y="142564"/>
                  </a:lnTo>
                  <a:lnTo>
                    <a:pt x="5168132" y="155193"/>
                  </a:lnTo>
                  <a:lnTo>
                    <a:pt x="5205407" y="168100"/>
                  </a:lnTo>
                  <a:lnTo>
                    <a:pt x="5267793" y="194642"/>
                  </a:lnTo>
                  <a:lnTo>
                    <a:pt x="5313847" y="221968"/>
                  </a:lnTo>
                  <a:lnTo>
                    <a:pt x="5343432" y="249853"/>
                  </a:lnTo>
                  <a:lnTo>
                    <a:pt x="5356637" y="292246"/>
                  </a:lnTo>
                  <a:lnTo>
                    <a:pt x="5352657" y="306416"/>
                  </a:lnTo>
                  <a:lnTo>
                    <a:pt x="5315342" y="348654"/>
                  </a:lnTo>
                  <a:lnTo>
                    <a:pt x="5269147" y="376307"/>
                  </a:lnTo>
                  <a:lnTo>
                    <a:pt x="5205740" y="403297"/>
                  </a:lnTo>
                  <a:lnTo>
                    <a:pt x="5167540" y="416473"/>
                  </a:lnTo>
                  <a:lnTo>
                    <a:pt x="5124986" y="429400"/>
                  </a:lnTo>
                  <a:lnTo>
                    <a:pt x="5078062" y="442049"/>
                  </a:lnTo>
                  <a:lnTo>
                    <a:pt x="5026750" y="454393"/>
                  </a:lnTo>
                  <a:lnTo>
                    <a:pt x="4971034" y="466405"/>
                  </a:lnTo>
                  <a:lnTo>
                    <a:pt x="4933573" y="473794"/>
                  </a:lnTo>
                  <a:lnTo>
                    <a:pt x="4894839" y="480934"/>
                  </a:lnTo>
                  <a:lnTo>
                    <a:pt x="4854876" y="487821"/>
                  </a:lnTo>
                  <a:lnTo>
                    <a:pt x="4813728" y="494452"/>
                  </a:lnTo>
                  <a:lnTo>
                    <a:pt x="4771439" y="500827"/>
                  </a:lnTo>
                  <a:lnTo>
                    <a:pt x="4728053" y="506943"/>
                  </a:lnTo>
                  <a:lnTo>
                    <a:pt x="4683614" y="512797"/>
                  </a:lnTo>
                  <a:lnTo>
                    <a:pt x="4638166" y="518387"/>
                  </a:lnTo>
                  <a:lnTo>
                    <a:pt x="4591754" y="523711"/>
                  </a:lnTo>
                  <a:lnTo>
                    <a:pt x="4544422" y="528767"/>
                  </a:lnTo>
                  <a:lnTo>
                    <a:pt x="4496213" y="533553"/>
                  </a:lnTo>
                  <a:lnTo>
                    <a:pt x="4447173" y="538066"/>
                  </a:lnTo>
                  <a:lnTo>
                    <a:pt x="4397344" y="542303"/>
                  </a:lnTo>
                  <a:lnTo>
                    <a:pt x="4346772" y="546264"/>
                  </a:lnTo>
                  <a:lnTo>
                    <a:pt x="4295500" y="549945"/>
                  </a:lnTo>
                  <a:lnTo>
                    <a:pt x="4243573" y="553344"/>
                  </a:lnTo>
                  <a:lnTo>
                    <a:pt x="4191035" y="556460"/>
                  </a:lnTo>
                  <a:lnTo>
                    <a:pt x="4137929" y="559289"/>
                  </a:lnTo>
                  <a:lnTo>
                    <a:pt x="4084301" y="561830"/>
                  </a:lnTo>
                  <a:lnTo>
                    <a:pt x="4030193" y="564081"/>
                  </a:lnTo>
                  <a:lnTo>
                    <a:pt x="3975651" y="566038"/>
                  </a:lnTo>
                  <a:lnTo>
                    <a:pt x="3920719" y="567700"/>
                  </a:lnTo>
                  <a:lnTo>
                    <a:pt x="3865440" y="569065"/>
                  </a:lnTo>
                  <a:lnTo>
                    <a:pt x="3809858" y="570131"/>
                  </a:lnTo>
                  <a:lnTo>
                    <a:pt x="3754019" y="570894"/>
                  </a:lnTo>
                  <a:lnTo>
                    <a:pt x="3697966" y="571354"/>
                  </a:lnTo>
                  <a:lnTo>
                    <a:pt x="3641742" y="571507"/>
                  </a:lnTo>
                  <a:lnTo>
                    <a:pt x="3585393" y="571352"/>
                  </a:lnTo>
                  <a:lnTo>
                    <a:pt x="3528963" y="570886"/>
                  </a:lnTo>
                  <a:lnTo>
                    <a:pt x="3472495" y="570107"/>
                  </a:lnTo>
                  <a:lnTo>
                    <a:pt x="3416034" y="569012"/>
                  </a:lnTo>
                  <a:lnTo>
                    <a:pt x="3359624" y="567600"/>
                  </a:lnTo>
                  <a:lnTo>
                    <a:pt x="3303309" y="565869"/>
                  </a:lnTo>
                  <a:lnTo>
                    <a:pt x="3247133" y="563815"/>
                  </a:lnTo>
                  <a:lnTo>
                    <a:pt x="3191141" y="561438"/>
                  </a:lnTo>
                  <a:lnTo>
                    <a:pt x="3135376" y="558734"/>
                  </a:lnTo>
                  <a:lnTo>
                    <a:pt x="0" y="14177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矩形 79"/>
            <p:cNvSpPr/>
            <p:nvPr/>
          </p:nvSpPr>
          <p:spPr>
            <a:xfrm>
              <a:off x="3158963" y="5287571"/>
              <a:ext cx="1519647" cy="4828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3495" marR="5080" indent="-11430">
                <a:lnSpc>
                  <a:spcPct val="140800"/>
                </a:lnSpc>
                <a:spcBef>
                  <a:spcPts val="100"/>
                </a:spcBef>
              </a:pPr>
              <a:r>
                <a:rPr lang="zh-CN" altLang="en-US" b="1" i="1" spc="-100" dirty="0">
                  <a:latin typeface="宋体"/>
                  <a:cs typeface="宋体"/>
                </a:rPr>
                <a:t>当前考虑结点</a:t>
              </a:r>
              <a:endParaRPr lang="zh-CN" altLang="en-US" dirty="0">
                <a:latin typeface="宋体"/>
                <a:cs typeface="宋体"/>
              </a:endParaRPr>
            </a:p>
          </p:txBody>
        </p:sp>
      </p:grpSp>
      <p:sp>
        <p:nvSpPr>
          <p:cNvPr id="82" name="object 37"/>
          <p:cNvSpPr txBox="1"/>
          <p:nvPr/>
        </p:nvSpPr>
        <p:spPr>
          <a:xfrm>
            <a:off x="4749851" y="2515391"/>
            <a:ext cx="283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8</a:t>
            </a:r>
            <a:r>
              <a:rPr lang="en-US" sz="2000" b="1" dirty="0">
                <a:latin typeface="Arial"/>
                <a:cs typeface="Arial"/>
              </a:rPr>
              <a:t>7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3" name="object 26"/>
          <p:cNvSpPr txBox="1"/>
          <p:nvPr/>
        </p:nvSpPr>
        <p:spPr>
          <a:xfrm>
            <a:off x="2160455" y="2538350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91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4" name="object 31"/>
          <p:cNvSpPr txBox="1"/>
          <p:nvPr/>
        </p:nvSpPr>
        <p:spPr>
          <a:xfrm>
            <a:off x="1933011" y="4029804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66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5" name="object 33"/>
          <p:cNvSpPr txBox="1"/>
          <p:nvPr/>
        </p:nvSpPr>
        <p:spPr>
          <a:xfrm>
            <a:off x="1562892" y="313053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79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6" name="object 26"/>
          <p:cNvSpPr txBox="1"/>
          <p:nvPr/>
        </p:nvSpPr>
        <p:spPr>
          <a:xfrm>
            <a:off x="3424881" y="1873364"/>
            <a:ext cx="28384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91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7" name="object 13"/>
          <p:cNvSpPr txBox="1"/>
          <p:nvPr/>
        </p:nvSpPr>
        <p:spPr>
          <a:xfrm>
            <a:off x="2160454" y="2530215"/>
            <a:ext cx="2838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83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3658408" y="336290"/>
            <a:ext cx="3810000" cy="1428463"/>
            <a:chOff x="413511" y="5224177"/>
            <a:chExt cx="5373512" cy="1428463"/>
          </a:xfrm>
        </p:grpSpPr>
        <p:sp>
          <p:nvSpPr>
            <p:cNvPr id="89" name="object 56"/>
            <p:cNvSpPr/>
            <p:nvPr/>
          </p:nvSpPr>
          <p:spPr>
            <a:xfrm>
              <a:off x="430386" y="5234878"/>
              <a:ext cx="5356637" cy="14177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23495" marR="5080" indent="-11430">
                <a:lnSpc>
                  <a:spcPct val="140800"/>
                </a:lnSpc>
                <a:spcBef>
                  <a:spcPts val="100"/>
                </a:spcBef>
              </a:pPr>
              <a:endParaRPr lang="zh-CN" altLang="en-US" dirty="0">
                <a:latin typeface="宋体"/>
                <a:cs typeface="宋体"/>
              </a:endParaRPr>
            </a:p>
          </p:txBody>
        </p:sp>
        <p:sp>
          <p:nvSpPr>
            <p:cNvPr id="90" name="object 57"/>
            <p:cNvSpPr/>
            <p:nvPr/>
          </p:nvSpPr>
          <p:spPr>
            <a:xfrm>
              <a:off x="413511" y="5224177"/>
              <a:ext cx="5356860" cy="1417955"/>
            </a:xfrm>
            <a:custGeom>
              <a:avLst/>
              <a:gdLst/>
              <a:ahLst/>
              <a:cxnLst/>
              <a:rect l="l" t="t" r="r" b="b"/>
              <a:pathLst>
                <a:path w="5356859" h="1417954">
                  <a:moveTo>
                    <a:pt x="0" y="1417762"/>
                  </a:moveTo>
                  <a:lnTo>
                    <a:pt x="2558796" y="507172"/>
                  </a:lnTo>
                  <a:lnTo>
                    <a:pt x="2489733" y="497277"/>
                  </a:lnTo>
                  <a:lnTo>
                    <a:pt x="2424586" y="486909"/>
                  </a:lnTo>
                  <a:lnTo>
                    <a:pt x="2363369" y="476095"/>
                  </a:lnTo>
                  <a:lnTo>
                    <a:pt x="2306100" y="464862"/>
                  </a:lnTo>
                  <a:lnTo>
                    <a:pt x="2252796" y="453238"/>
                  </a:lnTo>
                  <a:lnTo>
                    <a:pt x="2203473" y="441251"/>
                  </a:lnTo>
                  <a:lnTo>
                    <a:pt x="2158150" y="428930"/>
                  </a:lnTo>
                  <a:lnTo>
                    <a:pt x="2116841" y="416302"/>
                  </a:lnTo>
                  <a:lnTo>
                    <a:pt x="2079566" y="403394"/>
                  </a:lnTo>
                  <a:lnTo>
                    <a:pt x="2017180" y="376852"/>
                  </a:lnTo>
                  <a:lnTo>
                    <a:pt x="1971126" y="349527"/>
                  </a:lnTo>
                  <a:lnTo>
                    <a:pt x="1941541" y="321641"/>
                  </a:lnTo>
                  <a:lnTo>
                    <a:pt x="1928336" y="279248"/>
                  </a:lnTo>
                  <a:lnTo>
                    <a:pt x="1932316" y="265078"/>
                  </a:lnTo>
                  <a:lnTo>
                    <a:pt x="1969631" y="222840"/>
                  </a:lnTo>
                  <a:lnTo>
                    <a:pt x="2015826" y="195187"/>
                  </a:lnTo>
                  <a:lnTo>
                    <a:pt x="2079233" y="168198"/>
                  </a:lnTo>
                  <a:lnTo>
                    <a:pt x="2117433" y="155021"/>
                  </a:lnTo>
                  <a:lnTo>
                    <a:pt x="2159987" y="142095"/>
                  </a:lnTo>
                  <a:lnTo>
                    <a:pt x="2206911" y="129445"/>
                  </a:lnTo>
                  <a:lnTo>
                    <a:pt x="2258223" y="117101"/>
                  </a:lnTo>
                  <a:lnTo>
                    <a:pt x="2313940" y="105090"/>
                  </a:lnTo>
                  <a:lnTo>
                    <a:pt x="2351968" y="97582"/>
                  </a:lnTo>
                  <a:lnTo>
                    <a:pt x="2391206" y="90345"/>
                  </a:lnTo>
                  <a:lnTo>
                    <a:pt x="2431608" y="83382"/>
                  </a:lnTo>
                  <a:lnTo>
                    <a:pt x="2473129" y="76692"/>
                  </a:lnTo>
                  <a:lnTo>
                    <a:pt x="2515723" y="70276"/>
                  </a:lnTo>
                  <a:lnTo>
                    <a:pt x="2559348" y="64135"/>
                  </a:lnTo>
                  <a:lnTo>
                    <a:pt x="2603956" y="58270"/>
                  </a:lnTo>
                  <a:lnTo>
                    <a:pt x="2649504" y="52681"/>
                  </a:lnTo>
                  <a:lnTo>
                    <a:pt x="2695947" y="47369"/>
                  </a:lnTo>
                  <a:lnTo>
                    <a:pt x="2743239" y="42335"/>
                  </a:lnTo>
                  <a:lnTo>
                    <a:pt x="2791335" y="37580"/>
                  </a:lnTo>
                  <a:lnTo>
                    <a:pt x="2840192" y="33104"/>
                  </a:lnTo>
                  <a:lnTo>
                    <a:pt x="2889763" y="28909"/>
                  </a:lnTo>
                  <a:lnTo>
                    <a:pt x="2940005" y="24994"/>
                  </a:lnTo>
                  <a:lnTo>
                    <a:pt x="2990871" y="21361"/>
                  </a:lnTo>
                  <a:lnTo>
                    <a:pt x="3042317" y="18010"/>
                  </a:lnTo>
                  <a:lnTo>
                    <a:pt x="3094299" y="14942"/>
                  </a:lnTo>
                  <a:lnTo>
                    <a:pt x="3146771" y="12158"/>
                  </a:lnTo>
                  <a:lnTo>
                    <a:pt x="3199689" y="9659"/>
                  </a:lnTo>
                  <a:lnTo>
                    <a:pt x="3253007" y="7445"/>
                  </a:lnTo>
                  <a:lnTo>
                    <a:pt x="3306680" y="5517"/>
                  </a:lnTo>
                  <a:lnTo>
                    <a:pt x="3360665" y="3876"/>
                  </a:lnTo>
                  <a:lnTo>
                    <a:pt x="3414915" y="2523"/>
                  </a:lnTo>
                  <a:lnTo>
                    <a:pt x="3469386" y="1458"/>
                  </a:lnTo>
                  <a:lnTo>
                    <a:pt x="3524032" y="682"/>
                  </a:lnTo>
                  <a:lnTo>
                    <a:pt x="3578810" y="195"/>
                  </a:lnTo>
                  <a:lnTo>
                    <a:pt x="3633674" y="0"/>
                  </a:lnTo>
                  <a:lnTo>
                    <a:pt x="3688579" y="95"/>
                  </a:lnTo>
                  <a:lnTo>
                    <a:pt x="3743481" y="483"/>
                  </a:lnTo>
                  <a:lnTo>
                    <a:pt x="3798334" y="1163"/>
                  </a:lnTo>
                  <a:lnTo>
                    <a:pt x="3853093" y="2137"/>
                  </a:lnTo>
                  <a:lnTo>
                    <a:pt x="3907714" y="3405"/>
                  </a:lnTo>
                  <a:lnTo>
                    <a:pt x="3962152" y="4968"/>
                  </a:lnTo>
                  <a:lnTo>
                    <a:pt x="4016361" y="6827"/>
                  </a:lnTo>
                  <a:lnTo>
                    <a:pt x="4070298" y="8982"/>
                  </a:lnTo>
                  <a:lnTo>
                    <a:pt x="4123916" y="11435"/>
                  </a:lnTo>
                  <a:lnTo>
                    <a:pt x="4177171" y="14186"/>
                  </a:lnTo>
                  <a:lnTo>
                    <a:pt x="4230018" y="17235"/>
                  </a:lnTo>
                  <a:lnTo>
                    <a:pt x="4282413" y="20584"/>
                  </a:lnTo>
                  <a:lnTo>
                    <a:pt x="4334310" y="24233"/>
                  </a:lnTo>
                  <a:lnTo>
                    <a:pt x="4385664" y="28183"/>
                  </a:lnTo>
                  <a:lnTo>
                    <a:pt x="4436430" y="32435"/>
                  </a:lnTo>
                  <a:lnTo>
                    <a:pt x="4486565" y="36989"/>
                  </a:lnTo>
                  <a:lnTo>
                    <a:pt x="4536022" y="41846"/>
                  </a:lnTo>
                  <a:lnTo>
                    <a:pt x="4584756" y="47008"/>
                  </a:lnTo>
                  <a:lnTo>
                    <a:pt x="4632724" y="52474"/>
                  </a:lnTo>
                  <a:lnTo>
                    <a:pt x="4679879" y="58245"/>
                  </a:lnTo>
                  <a:lnTo>
                    <a:pt x="4726178" y="64323"/>
                  </a:lnTo>
                  <a:lnTo>
                    <a:pt x="4795240" y="74217"/>
                  </a:lnTo>
                  <a:lnTo>
                    <a:pt x="4860387" y="84585"/>
                  </a:lnTo>
                  <a:lnTo>
                    <a:pt x="4921604" y="95400"/>
                  </a:lnTo>
                  <a:lnTo>
                    <a:pt x="4978873" y="106633"/>
                  </a:lnTo>
                  <a:lnTo>
                    <a:pt x="5032177" y="118256"/>
                  </a:lnTo>
                  <a:lnTo>
                    <a:pt x="5081500" y="130243"/>
                  </a:lnTo>
                  <a:lnTo>
                    <a:pt x="5126823" y="142564"/>
                  </a:lnTo>
                  <a:lnTo>
                    <a:pt x="5168132" y="155193"/>
                  </a:lnTo>
                  <a:lnTo>
                    <a:pt x="5205407" y="168100"/>
                  </a:lnTo>
                  <a:lnTo>
                    <a:pt x="5267793" y="194642"/>
                  </a:lnTo>
                  <a:lnTo>
                    <a:pt x="5313847" y="221968"/>
                  </a:lnTo>
                  <a:lnTo>
                    <a:pt x="5343432" y="249853"/>
                  </a:lnTo>
                  <a:lnTo>
                    <a:pt x="5356637" y="292246"/>
                  </a:lnTo>
                  <a:lnTo>
                    <a:pt x="5352657" y="306416"/>
                  </a:lnTo>
                  <a:lnTo>
                    <a:pt x="5315342" y="348654"/>
                  </a:lnTo>
                  <a:lnTo>
                    <a:pt x="5269147" y="376307"/>
                  </a:lnTo>
                  <a:lnTo>
                    <a:pt x="5205740" y="403297"/>
                  </a:lnTo>
                  <a:lnTo>
                    <a:pt x="5167540" y="416473"/>
                  </a:lnTo>
                  <a:lnTo>
                    <a:pt x="5124986" y="429400"/>
                  </a:lnTo>
                  <a:lnTo>
                    <a:pt x="5078062" y="442049"/>
                  </a:lnTo>
                  <a:lnTo>
                    <a:pt x="5026750" y="454393"/>
                  </a:lnTo>
                  <a:lnTo>
                    <a:pt x="4971034" y="466405"/>
                  </a:lnTo>
                  <a:lnTo>
                    <a:pt x="4933573" y="473794"/>
                  </a:lnTo>
                  <a:lnTo>
                    <a:pt x="4894839" y="480934"/>
                  </a:lnTo>
                  <a:lnTo>
                    <a:pt x="4854876" y="487821"/>
                  </a:lnTo>
                  <a:lnTo>
                    <a:pt x="4813728" y="494452"/>
                  </a:lnTo>
                  <a:lnTo>
                    <a:pt x="4771439" y="500827"/>
                  </a:lnTo>
                  <a:lnTo>
                    <a:pt x="4728053" y="506943"/>
                  </a:lnTo>
                  <a:lnTo>
                    <a:pt x="4683614" y="512797"/>
                  </a:lnTo>
                  <a:lnTo>
                    <a:pt x="4638166" y="518387"/>
                  </a:lnTo>
                  <a:lnTo>
                    <a:pt x="4591754" y="523711"/>
                  </a:lnTo>
                  <a:lnTo>
                    <a:pt x="4544422" y="528767"/>
                  </a:lnTo>
                  <a:lnTo>
                    <a:pt x="4496213" y="533553"/>
                  </a:lnTo>
                  <a:lnTo>
                    <a:pt x="4447173" y="538066"/>
                  </a:lnTo>
                  <a:lnTo>
                    <a:pt x="4397344" y="542303"/>
                  </a:lnTo>
                  <a:lnTo>
                    <a:pt x="4346772" y="546264"/>
                  </a:lnTo>
                  <a:lnTo>
                    <a:pt x="4295500" y="549945"/>
                  </a:lnTo>
                  <a:lnTo>
                    <a:pt x="4243573" y="553344"/>
                  </a:lnTo>
                  <a:lnTo>
                    <a:pt x="4191035" y="556460"/>
                  </a:lnTo>
                  <a:lnTo>
                    <a:pt x="4137929" y="559289"/>
                  </a:lnTo>
                  <a:lnTo>
                    <a:pt x="4084301" y="561830"/>
                  </a:lnTo>
                  <a:lnTo>
                    <a:pt x="4030193" y="564081"/>
                  </a:lnTo>
                  <a:lnTo>
                    <a:pt x="3975651" y="566038"/>
                  </a:lnTo>
                  <a:lnTo>
                    <a:pt x="3920719" y="567700"/>
                  </a:lnTo>
                  <a:lnTo>
                    <a:pt x="3865440" y="569065"/>
                  </a:lnTo>
                  <a:lnTo>
                    <a:pt x="3809858" y="570131"/>
                  </a:lnTo>
                  <a:lnTo>
                    <a:pt x="3754019" y="570894"/>
                  </a:lnTo>
                  <a:lnTo>
                    <a:pt x="3697966" y="571354"/>
                  </a:lnTo>
                  <a:lnTo>
                    <a:pt x="3641742" y="571507"/>
                  </a:lnTo>
                  <a:lnTo>
                    <a:pt x="3585393" y="571352"/>
                  </a:lnTo>
                  <a:lnTo>
                    <a:pt x="3528963" y="570886"/>
                  </a:lnTo>
                  <a:lnTo>
                    <a:pt x="3472495" y="570107"/>
                  </a:lnTo>
                  <a:lnTo>
                    <a:pt x="3416034" y="569012"/>
                  </a:lnTo>
                  <a:lnTo>
                    <a:pt x="3359624" y="567600"/>
                  </a:lnTo>
                  <a:lnTo>
                    <a:pt x="3303309" y="565869"/>
                  </a:lnTo>
                  <a:lnTo>
                    <a:pt x="3247133" y="563815"/>
                  </a:lnTo>
                  <a:lnTo>
                    <a:pt x="3191141" y="561438"/>
                  </a:lnTo>
                  <a:lnTo>
                    <a:pt x="3135376" y="558734"/>
                  </a:lnTo>
                  <a:lnTo>
                    <a:pt x="0" y="14177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矩形 90"/>
            <p:cNvSpPr/>
            <p:nvPr/>
          </p:nvSpPr>
          <p:spPr>
            <a:xfrm>
              <a:off x="3158963" y="5287571"/>
              <a:ext cx="1519647" cy="4828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3495" marR="5080" indent="-11430">
                <a:lnSpc>
                  <a:spcPct val="140800"/>
                </a:lnSpc>
                <a:spcBef>
                  <a:spcPts val="100"/>
                </a:spcBef>
              </a:pPr>
              <a:r>
                <a:rPr lang="zh-CN" altLang="en-US" b="1" i="1" spc="-100" dirty="0">
                  <a:latin typeface="宋体"/>
                  <a:cs typeface="宋体"/>
                </a:rPr>
                <a:t>当前考虑结点</a:t>
              </a:r>
              <a:endParaRPr lang="zh-CN" altLang="en-US" dirty="0">
                <a:latin typeface="宋体"/>
                <a:cs typeface="宋体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539310" y="1302716"/>
            <a:ext cx="3810000" cy="1428463"/>
            <a:chOff x="413511" y="5224177"/>
            <a:chExt cx="5373512" cy="1428463"/>
          </a:xfrm>
        </p:grpSpPr>
        <p:sp>
          <p:nvSpPr>
            <p:cNvPr id="93" name="object 56"/>
            <p:cNvSpPr/>
            <p:nvPr/>
          </p:nvSpPr>
          <p:spPr>
            <a:xfrm>
              <a:off x="430386" y="5234878"/>
              <a:ext cx="5356637" cy="14177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23495" marR="5080" indent="-11430">
                <a:lnSpc>
                  <a:spcPct val="140800"/>
                </a:lnSpc>
                <a:spcBef>
                  <a:spcPts val="100"/>
                </a:spcBef>
              </a:pPr>
              <a:endParaRPr lang="zh-CN" altLang="en-US" dirty="0">
                <a:latin typeface="宋体"/>
                <a:cs typeface="宋体"/>
              </a:endParaRPr>
            </a:p>
          </p:txBody>
        </p:sp>
        <p:sp>
          <p:nvSpPr>
            <p:cNvPr id="94" name="object 57"/>
            <p:cNvSpPr/>
            <p:nvPr/>
          </p:nvSpPr>
          <p:spPr>
            <a:xfrm>
              <a:off x="413511" y="5224177"/>
              <a:ext cx="5356860" cy="1417955"/>
            </a:xfrm>
            <a:custGeom>
              <a:avLst/>
              <a:gdLst/>
              <a:ahLst/>
              <a:cxnLst/>
              <a:rect l="l" t="t" r="r" b="b"/>
              <a:pathLst>
                <a:path w="5356859" h="1417954">
                  <a:moveTo>
                    <a:pt x="0" y="1417762"/>
                  </a:moveTo>
                  <a:lnTo>
                    <a:pt x="2558796" y="507172"/>
                  </a:lnTo>
                  <a:lnTo>
                    <a:pt x="2489733" y="497277"/>
                  </a:lnTo>
                  <a:lnTo>
                    <a:pt x="2424586" y="486909"/>
                  </a:lnTo>
                  <a:lnTo>
                    <a:pt x="2363369" y="476095"/>
                  </a:lnTo>
                  <a:lnTo>
                    <a:pt x="2306100" y="464862"/>
                  </a:lnTo>
                  <a:lnTo>
                    <a:pt x="2252796" y="453238"/>
                  </a:lnTo>
                  <a:lnTo>
                    <a:pt x="2203473" y="441251"/>
                  </a:lnTo>
                  <a:lnTo>
                    <a:pt x="2158150" y="428930"/>
                  </a:lnTo>
                  <a:lnTo>
                    <a:pt x="2116841" y="416302"/>
                  </a:lnTo>
                  <a:lnTo>
                    <a:pt x="2079566" y="403394"/>
                  </a:lnTo>
                  <a:lnTo>
                    <a:pt x="2017180" y="376852"/>
                  </a:lnTo>
                  <a:lnTo>
                    <a:pt x="1971126" y="349527"/>
                  </a:lnTo>
                  <a:lnTo>
                    <a:pt x="1941541" y="321641"/>
                  </a:lnTo>
                  <a:lnTo>
                    <a:pt x="1928336" y="279248"/>
                  </a:lnTo>
                  <a:lnTo>
                    <a:pt x="1932316" y="265078"/>
                  </a:lnTo>
                  <a:lnTo>
                    <a:pt x="1969631" y="222840"/>
                  </a:lnTo>
                  <a:lnTo>
                    <a:pt x="2015826" y="195187"/>
                  </a:lnTo>
                  <a:lnTo>
                    <a:pt x="2079233" y="168198"/>
                  </a:lnTo>
                  <a:lnTo>
                    <a:pt x="2117433" y="155021"/>
                  </a:lnTo>
                  <a:lnTo>
                    <a:pt x="2159987" y="142095"/>
                  </a:lnTo>
                  <a:lnTo>
                    <a:pt x="2206911" y="129445"/>
                  </a:lnTo>
                  <a:lnTo>
                    <a:pt x="2258223" y="117101"/>
                  </a:lnTo>
                  <a:lnTo>
                    <a:pt x="2313940" y="105090"/>
                  </a:lnTo>
                  <a:lnTo>
                    <a:pt x="2351968" y="97582"/>
                  </a:lnTo>
                  <a:lnTo>
                    <a:pt x="2391206" y="90345"/>
                  </a:lnTo>
                  <a:lnTo>
                    <a:pt x="2431608" y="83382"/>
                  </a:lnTo>
                  <a:lnTo>
                    <a:pt x="2473129" y="76692"/>
                  </a:lnTo>
                  <a:lnTo>
                    <a:pt x="2515723" y="70276"/>
                  </a:lnTo>
                  <a:lnTo>
                    <a:pt x="2559348" y="64135"/>
                  </a:lnTo>
                  <a:lnTo>
                    <a:pt x="2603956" y="58270"/>
                  </a:lnTo>
                  <a:lnTo>
                    <a:pt x="2649504" y="52681"/>
                  </a:lnTo>
                  <a:lnTo>
                    <a:pt x="2695947" y="47369"/>
                  </a:lnTo>
                  <a:lnTo>
                    <a:pt x="2743239" y="42335"/>
                  </a:lnTo>
                  <a:lnTo>
                    <a:pt x="2791335" y="37580"/>
                  </a:lnTo>
                  <a:lnTo>
                    <a:pt x="2840192" y="33104"/>
                  </a:lnTo>
                  <a:lnTo>
                    <a:pt x="2889763" y="28909"/>
                  </a:lnTo>
                  <a:lnTo>
                    <a:pt x="2940005" y="24994"/>
                  </a:lnTo>
                  <a:lnTo>
                    <a:pt x="2990871" y="21361"/>
                  </a:lnTo>
                  <a:lnTo>
                    <a:pt x="3042317" y="18010"/>
                  </a:lnTo>
                  <a:lnTo>
                    <a:pt x="3094299" y="14942"/>
                  </a:lnTo>
                  <a:lnTo>
                    <a:pt x="3146771" y="12158"/>
                  </a:lnTo>
                  <a:lnTo>
                    <a:pt x="3199689" y="9659"/>
                  </a:lnTo>
                  <a:lnTo>
                    <a:pt x="3253007" y="7445"/>
                  </a:lnTo>
                  <a:lnTo>
                    <a:pt x="3306680" y="5517"/>
                  </a:lnTo>
                  <a:lnTo>
                    <a:pt x="3360665" y="3876"/>
                  </a:lnTo>
                  <a:lnTo>
                    <a:pt x="3414915" y="2523"/>
                  </a:lnTo>
                  <a:lnTo>
                    <a:pt x="3469386" y="1458"/>
                  </a:lnTo>
                  <a:lnTo>
                    <a:pt x="3524032" y="682"/>
                  </a:lnTo>
                  <a:lnTo>
                    <a:pt x="3578810" y="195"/>
                  </a:lnTo>
                  <a:lnTo>
                    <a:pt x="3633674" y="0"/>
                  </a:lnTo>
                  <a:lnTo>
                    <a:pt x="3688579" y="95"/>
                  </a:lnTo>
                  <a:lnTo>
                    <a:pt x="3743481" y="483"/>
                  </a:lnTo>
                  <a:lnTo>
                    <a:pt x="3798334" y="1163"/>
                  </a:lnTo>
                  <a:lnTo>
                    <a:pt x="3853093" y="2137"/>
                  </a:lnTo>
                  <a:lnTo>
                    <a:pt x="3907714" y="3405"/>
                  </a:lnTo>
                  <a:lnTo>
                    <a:pt x="3962152" y="4968"/>
                  </a:lnTo>
                  <a:lnTo>
                    <a:pt x="4016361" y="6827"/>
                  </a:lnTo>
                  <a:lnTo>
                    <a:pt x="4070298" y="8982"/>
                  </a:lnTo>
                  <a:lnTo>
                    <a:pt x="4123916" y="11435"/>
                  </a:lnTo>
                  <a:lnTo>
                    <a:pt x="4177171" y="14186"/>
                  </a:lnTo>
                  <a:lnTo>
                    <a:pt x="4230018" y="17235"/>
                  </a:lnTo>
                  <a:lnTo>
                    <a:pt x="4282413" y="20584"/>
                  </a:lnTo>
                  <a:lnTo>
                    <a:pt x="4334310" y="24233"/>
                  </a:lnTo>
                  <a:lnTo>
                    <a:pt x="4385664" y="28183"/>
                  </a:lnTo>
                  <a:lnTo>
                    <a:pt x="4436430" y="32435"/>
                  </a:lnTo>
                  <a:lnTo>
                    <a:pt x="4486565" y="36989"/>
                  </a:lnTo>
                  <a:lnTo>
                    <a:pt x="4536022" y="41846"/>
                  </a:lnTo>
                  <a:lnTo>
                    <a:pt x="4584756" y="47008"/>
                  </a:lnTo>
                  <a:lnTo>
                    <a:pt x="4632724" y="52474"/>
                  </a:lnTo>
                  <a:lnTo>
                    <a:pt x="4679879" y="58245"/>
                  </a:lnTo>
                  <a:lnTo>
                    <a:pt x="4726178" y="64323"/>
                  </a:lnTo>
                  <a:lnTo>
                    <a:pt x="4795240" y="74217"/>
                  </a:lnTo>
                  <a:lnTo>
                    <a:pt x="4860387" y="84585"/>
                  </a:lnTo>
                  <a:lnTo>
                    <a:pt x="4921604" y="95400"/>
                  </a:lnTo>
                  <a:lnTo>
                    <a:pt x="4978873" y="106633"/>
                  </a:lnTo>
                  <a:lnTo>
                    <a:pt x="5032177" y="118256"/>
                  </a:lnTo>
                  <a:lnTo>
                    <a:pt x="5081500" y="130243"/>
                  </a:lnTo>
                  <a:lnTo>
                    <a:pt x="5126823" y="142564"/>
                  </a:lnTo>
                  <a:lnTo>
                    <a:pt x="5168132" y="155193"/>
                  </a:lnTo>
                  <a:lnTo>
                    <a:pt x="5205407" y="168100"/>
                  </a:lnTo>
                  <a:lnTo>
                    <a:pt x="5267793" y="194642"/>
                  </a:lnTo>
                  <a:lnTo>
                    <a:pt x="5313847" y="221968"/>
                  </a:lnTo>
                  <a:lnTo>
                    <a:pt x="5343432" y="249853"/>
                  </a:lnTo>
                  <a:lnTo>
                    <a:pt x="5356637" y="292246"/>
                  </a:lnTo>
                  <a:lnTo>
                    <a:pt x="5352657" y="306416"/>
                  </a:lnTo>
                  <a:lnTo>
                    <a:pt x="5315342" y="348654"/>
                  </a:lnTo>
                  <a:lnTo>
                    <a:pt x="5269147" y="376307"/>
                  </a:lnTo>
                  <a:lnTo>
                    <a:pt x="5205740" y="403297"/>
                  </a:lnTo>
                  <a:lnTo>
                    <a:pt x="5167540" y="416473"/>
                  </a:lnTo>
                  <a:lnTo>
                    <a:pt x="5124986" y="429400"/>
                  </a:lnTo>
                  <a:lnTo>
                    <a:pt x="5078062" y="442049"/>
                  </a:lnTo>
                  <a:lnTo>
                    <a:pt x="5026750" y="454393"/>
                  </a:lnTo>
                  <a:lnTo>
                    <a:pt x="4971034" y="466405"/>
                  </a:lnTo>
                  <a:lnTo>
                    <a:pt x="4933573" y="473794"/>
                  </a:lnTo>
                  <a:lnTo>
                    <a:pt x="4894839" y="480934"/>
                  </a:lnTo>
                  <a:lnTo>
                    <a:pt x="4854876" y="487821"/>
                  </a:lnTo>
                  <a:lnTo>
                    <a:pt x="4813728" y="494452"/>
                  </a:lnTo>
                  <a:lnTo>
                    <a:pt x="4771439" y="500827"/>
                  </a:lnTo>
                  <a:lnTo>
                    <a:pt x="4728053" y="506943"/>
                  </a:lnTo>
                  <a:lnTo>
                    <a:pt x="4683614" y="512797"/>
                  </a:lnTo>
                  <a:lnTo>
                    <a:pt x="4638166" y="518387"/>
                  </a:lnTo>
                  <a:lnTo>
                    <a:pt x="4591754" y="523711"/>
                  </a:lnTo>
                  <a:lnTo>
                    <a:pt x="4544422" y="528767"/>
                  </a:lnTo>
                  <a:lnTo>
                    <a:pt x="4496213" y="533553"/>
                  </a:lnTo>
                  <a:lnTo>
                    <a:pt x="4447173" y="538066"/>
                  </a:lnTo>
                  <a:lnTo>
                    <a:pt x="4397344" y="542303"/>
                  </a:lnTo>
                  <a:lnTo>
                    <a:pt x="4346772" y="546264"/>
                  </a:lnTo>
                  <a:lnTo>
                    <a:pt x="4295500" y="549945"/>
                  </a:lnTo>
                  <a:lnTo>
                    <a:pt x="4243573" y="553344"/>
                  </a:lnTo>
                  <a:lnTo>
                    <a:pt x="4191035" y="556460"/>
                  </a:lnTo>
                  <a:lnTo>
                    <a:pt x="4137929" y="559289"/>
                  </a:lnTo>
                  <a:lnTo>
                    <a:pt x="4084301" y="561830"/>
                  </a:lnTo>
                  <a:lnTo>
                    <a:pt x="4030193" y="564081"/>
                  </a:lnTo>
                  <a:lnTo>
                    <a:pt x="3975651" y="566038"/>
                  </a:lnTo>
                  <a:lnTo>
                    <a:pt x="3920719" y="567700"/>
                  </a:lnTo>
                  <a:lnTo>
                    <a:pt x="3865440" y="569065"/>
                  </a:lnTo>
                  <a:lnTo>
                    <a:pt x="3809858" y="570131"/>
                  </a:lnTo>
                  <a:lnTo>
                    <a:pt x="3754019" y="570894"/>
                  </a:lnTo>
                  <a:lnTo>
                    <a:pt x="3697966" y="571354"/>
                  </a:lnTo>
                  <a:lnTo>
                    <a:pt x="3641742" y="571507"/>
                  </a:lnTo>
                  <a:lnTo>
                    <a:pt x="3585393" y="571352"/>
                  </a:lnTo>
                  <a:lnTo>
                    <a:pt x="3528963" y="570886"/>
                  </a:lnTo>
                  <a:lnTo>
                    <a:pt x="3472495" y="570107"/>
                  </a:lnTo>
                  <a:lnTo>
                    <a:pt x="3416034" y="569012"/>
                  </a:lnTo>
                  <a:lnTo>
                    <a:pt x="3359624" y="567600"/>
                  </a:lnTo>
                  <a:lnTo>
                    <a:pt x="3303309" y="565869"/>
                  </a:lnTo>
                  <a:lnTo>
                    <a:pt x="3247133" y="563815"/>
                  </a:lnTo>
                  <a:lnTo>
                    <a:pt x="3191141" y="561438"/>
                  </a:lnTo>
                  <a:lnTo>
                    <a:pt x="3135376" y="558734"/>
                  </a:lnTo>
                  <a:lnTo>
                    <a:pt x="0" y="14177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矩形 94"/>
            <p:cNvSpPr/>
            <p:nvPr/>
          </p:nvSpPr>
          <p:spPr>
            <a:xfrm>
              <a:off x="3158963" y="5287571"/>
              <a:ext cx="1519647" cy="4828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3495" marR="5080" indent="-11430">
                <a:lnSpc>
                  <a:spcPct val="140800"/>
                </a:lnSpc>
                <a:spcBef>
                  <a:spcPts val="100"/>
                </a:spcBef>
              </a:pPr>
              <a:r>
                <a:rPr lang="zh-CN" altLang="en-US" b="1" i="1" spc="-100" dirty="0">
                  <a:latin typeface="宋体"/>
                  <a:cs typeface="宋体"/>
                </a:rPr>
                <a:t>当前考虑结点</a:t>
              </a:r>
              <a:endParaRPr lang="zh-CN" altLang="en-US" dirty="0">
                <a:latin typeface="宋体"/>
                <a:cs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3" grpId="1"/>
      <p:bldP spid="13" grpId="2"/>
      <p:bldP spid="17" grpId="0"/>
      <p:bldP spid="19" grpId="0"/>
      <p:bldP spid="26" grpId="0"/>
      <p:bldP spid="31" grpId="0"/>
      <p:bldP spid="33" grpId="0"/>
      <p:bldP spid="36" grpId="0"/>
      <p:bldP spid="37" grpId="0"/>
      <p:bldP spid="69" grpId="0"/>
      <p:bldP spid="70" grpId="0"/>
      <p:bldP spid="75" grpId="0"/>
      <p:bldP spid="75" grpId="1"/>
      <p:bldP spid="76" grpId="0"/>
      <p:bldP spid="76" grpId="1"/>
      <p:bldP spid="82" grpId="0"/>
      <p:bldP spid="83" grpId="0"/>
      <p:bldP spid="83" grpId="1"/>
      <p:bldP spid="84" grpId="0"/>
      <p:bldP spid="85" grpId="0"/>
      <p:bldP spid="86" grpId="0"/>
      <p:bldP spid="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>
            <a:extLst>
              <a:ext uri="{FF2B5EF4-FFF2-40B4-BE49-F238E27FC236}">
                <a16:creationId xmlns:a16="http://schemas.microsoft.com/office/drawing/2014/main" id="{6BF84EA0-82DC-4F43-8E32-C5913554D2C9}"/>
              </a:ext>
            </a:extLst>
          </p:cNvPr>
          <p:cNvSpPr txBox="1"/>
          <p:nvPr/>
        </p:nvSpPr>
        <p:spPr>
          <a:xfrm>
            <a:off x="609600" y="381000"/>
            <a:ext cx="8458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spc="-10" dirty="0">
                <a:latin typeface="Courier New"/>
                <a:cs typeface="Courier New"/>
              </a:rPr>
              <a:t>void </a:t>
            </a:r>
            <a:r>
              <a:rPr lang="en-US" altLang="zh-CN" b="1" spc="-10" dirty="0" err="1">
                <a:latin typeface="Courier New"/>
                <a:cs typeface="Courier New"/>
              </a:rPr>
              <a:t>BuildHeap</a:t>
            </a:r>
            <a:r>
              <a:rPr lang="en-US" altLang="zh-CN" b="1" spc="-10" dirty="0">
                <a:latin typeface="Courier New"/>
                <a:cs typeface="Courier New"/>
              </a:rPr>
              <a:t>( </a:t>
            </a:r>
            <a:r>
              <a:rPr lang="en-US" altLang="zh-CN" b="1" spc="-10" dirty="0" err="1">
                <a:latin typeface="Courier New"/>
                <a:cs typeface="Courier New"/>
              </a:rPr>
              <a:t>MaxHeap</a:t>
            </a:r>
            <a:r>
              <a:rPr lang="en-US" altLang="zh-CN" b="1" spc="-10" dirty="0">
                <a:latin typeface="Courier New"/>
                <a:cs typeface="Courier New"/>
              </a:rPr>
              <a:t> H ) { </a:t>
            </a:r>
          </a:p>
          <a:p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/* </a:t>
            </a:r>
            <a:r>
              <a:rPr lang="zh-CN" altLang="en-US" b="1" spc="-5" dirty="0">
                <a:solidFill>
                  <a:srgbClr val="A2A2C2"/>
                </a:solidFill>
                <a:latin typeface="宋体"/>
              </a:rPr>
              <a:t>调整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H-&gt;Data[]</a:t>
            </a:r>
            <a:r>
              <a:rPr lang="zh-CN" altLang="en-US" b="1" spc="-5" dirty="0">
                <a:solidFill>
                  <a:srgbClr val="A2A2C2"/>
                </a:solidFill>
                <a:latin typeface="宋体"/>
              </a:rPr>
              <a:t>中的元素，使满足最大堆的有序性  *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/   </a:t>
            </a:r>
          </a:p>
          <a:p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/* </a:t>
            </a:r>
            <a:r>
              <a:rPr lang="zh-CN" altLang="en-US" b="1" spc="-5" dirty="0">
                <a:solidFill>
                  <a:srgbClr val="A2A2C2"/>
                </a:solidFill>
                <a:latin typeface="宋体"/>
              </a:rPr>
              <a:t>这里假设所有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H-&gt;Size</a:t>
            </a:r>
            <a:r>
              <a:rPr lang="zh-CN" altLang="en-US" b="1" spc="-5" dirty="0">
                <a:solidFill>
                  <a:srgbClr val="A2A2C2"/>
                </a:solidFill>
                <a:latin typeface="宋体"/>
              </a:rPr>
              <a:t>个元素已经存在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H-&gt;Data[]</a:t>
            </a:r>
            <a:r>
              <a:rPr lang="zh-CN" altLang="en-US" b="1" spc="-5" dirty="0">
                <a:solidFill>
                  <a:srgbClr val="A2A2C2"/>
                </a:solidFill>
                <a:latin typeface="宋体"/>
              </a:rPr>
              <a:t>中*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/</a:t>
            </a:r>
          </a:p>
          <a:p>
            <a:r>
              <a:rPr lang="zh-CN" altLang="en-US" b="1" spc="-10" dirty="0">
                <a:latin typeface="Courier New"/>
                <a:cs typeface="Courier New"/>
              </a:rPr>
              <a:t> </a:t>
            </a:r>
            <a:r>
              <a:rPr lang="en-US" altLang="zh-CN"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altLang="zh-CN" b="1" spc="-10" dirty="0">
                <a:latin typeface="Courier New"/>
                <a:cs typeface="Courier New"/>
              </a:rPr>
              <a:t> </a:t>
            </a:r>
            <a:r>
              <a:rPr lang="en-US" altLang="zh-CN" b="1" spc="-10" dirty="0" err="1">
                <a:latin typeface="Courier New"/>
                <a:cs typeface="Courier New"/>
              </a:rPr>
              <a:t>i</a:t>
            </a:r>
            <a:r>
              <a:rPr lang="en-US" altLang="zh-CN" b="1" spc="-10" dirty="0">
                <a:latin typeface="Courier New"/>
                <a:cs typeface="Courier New"/>
              </a:rPr>
              <a:t>;     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/* </a:t>
            </a:r>
            <a:r>
              <a:rPr lang="zh-CN" altLang="en-US" b="1" spc="-5" dirty="0">
                <a:solidFill>
                  <a:srgbClr val="A2A2C2"/>
                </a:solidFill>
                <a:latin typeface="宋体"/>
              </a:rPr>
              <a:t>从最后一个结点的父节点开始，到根结点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1</a:t>
            </a:r>
            <a:r>
              <a:rPr lang="zh-CN" altLang="en-US" b="1" spc="-5" dirty="0">
                <a:solidFill>
                  <a:srgbClr val="A2A2C2"/>
                </a:solidFill>
                <a:latin typeface="宋体"/>
              </a:rPr>
              <a:t> *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/</a:t>
            </a:r>
            <a:r>
              <a:rPr lang="zh-CN" altLang="en-US" b="1" spc="-5" dirty="0">
                <a:solidFill>
                  <a:srgbClr val="A2A2C2"/>
                </a:solidFill>
                <a:latin typeface="宋体"/>
              </a:rPr>
              <a:t>   </a:t>
            </a:r>
            <a:endParaRPr lang="en-US" altLang="zh-CN" b="1" spc="-5" dirty="0">
              <a:solidFill>
                <a:srgbClr val="A2A2C2"/>
              </a:solidFill>
              <a:latin typeface="宋体"/>
            </a:endParaRPr>
          </a:p>
          <a:p>
            <a:r>
              <a:rPr lang="en-US" altLang="zh-CN" b="1" spc="-10" dirty="0">
                <a:solidFill>
                  <a:srgbClr val="0000FF"/>
                </a:solidFill>
                <a:latin typeface="Courier New"/>
                <a:cs typeface="Courier New"/>
              </a:rPr>
              <a:t> for</a:t>
            </a:r>
            <a:r>
              <a:rPr lang="en-US" altLang="zh-CN" b="1" spc="-10" dirty="0">
                <a:latin typeface="Courier New"/>
                <a:cs typeface="Courier New"/>
              </a:rPr>
              <a:t>( </a:t>
            </a:r>
            <a:r>
              <a:rPr lang="en-US" altLang="zh-CN" b="1" spc="-10" dirty="0" err="1">
                <a:latin typeface="Courier New"/>
                <a:cs typeface="Courier New"/>
              </a:rPr>
              <a:t>i</a:t>
            </a:r>
            <a:r>
              <a:rPr lang="en-US" altLang="zh-CN" b="1" spc="-10" dirty="0">
                <a:latin typeface="Courier New"/>
                <a:cs typeface="Courier New"/>
              </a:rPr>
              <a:t> = H-&gt;Size/2; </a:t>
            </a:r>
            <a:r>
              <a:rPr lang="en-US" altLang="zh-CN" b="1" spc="-10" dirty="0" err="1">
                <a:latin typeface="Courier New"/>
                <a:cs typeface="Courier New"/>
              </a:rPr>
              <a:t>i</a:t>
            </a:r>
            <a:r>
              <a:rPr lang="en-US" altLang="zh-CN" b="1" spc="-10" dirty="0">
                <a:latin typeface="Courier New"/>
                <a:cs typeface="Courier New"/>
              </a:rPr>
              <a:t>&gt;0; </a:t>
            </a:r>
            <a:r>
              <a:rPr lang="en-US" altLang="zh-CN" b="1" spc="-10" dirty="0" err="1">
                <a:latin typeface="Courier New"/>
                <a:cs typeface="Courier New"/>
              </a:rPr>
              <a:t>i</a:t>
            </a:r>
            <a:r>
              <a:rPr lang="en-US" altLang="zh-CN" b="1" spc="-10" dirty="0">
                <a:latin typeface="Courier New"/>
                <a:cs typeface="Courier New"/>
              </a:rPr>
              <a:t>-- )         </a:t>
            </a:r>
          </a:p>
          <a:p>
            <a:r>
              <a:rPr lang="en-US" altLang="zh-CN" b="1" spc="-10" dirty="0">
                <a:latin typeface="Courier New"/>
                <a:cs typeface="Courier New"/>
              </a:rPr>
              <a:t> </a:t>
            </a:r>
            <a:r>
              <a:rPr lang="en-US" altLang="zh-CN" b="1" spc="-10" dirty="0" err="1">
                <a:latin typeface="Courier New"/>
                <a:cs typeface="Courier New"/>
              </a:rPr>
              <a:t>PercDown</a:t>
            </a:r>
            <a:r>
              <a:rPr lang="en-US" altLang="zh-CN" b="1" spc="-10" dirty="0">
                <a:latin typeface="Courier New"/>
                <a:cs typeface="Courier New"/>
              </a:rPr>
              <a:t>( H, </a:t>
            </a:r>
            <a:r>
              <a:rPr lang="en-US" altLang="zh-CN" b="1" spc="-10" dirty="0" err="1">
                <a:latin typeface="Courier New"/>
                <a:cs typeface="Courier New"/>
              </a:rPr>
              <a:t>i</a:t>
            </a:r>
            <a:r>
              <a:rPr lang="en-US" altLang="zh-CN" b="1" spc="-10" dirty="0">
                <a:latin typeface="Courier New"/>
                <a:cs typeface="Courier New"/>
              </a:rPr>
              <a:t> );  }</a:t>
            </a:r>
            <a:endParaRPr lang="zh-CN" altLang="en-US" b="1" spc="-10" dirty="0">
              <a:latin typeface="Courier New"/>
              <a:cs typeface="Courier New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98BF2E-CE34-4D15-9326-340ABFB05AD2}"/>
              </a:ext>
            </a:extLst>
          </p:cNvPr>
          <p:cNvSpPr txBox="1"/>
          <p:nvPr/>
        </p:nvSpPr>
        <p:spPr>
          <a:xfrm>
            <a:off x="609600" y="2243739"/>
            <a:ext cx="8686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spc="-10" dirty="0">
                <a:latin typeface="Courier New"/>
                <a:cs typeface="Courier New"/>
              </a:rPr>
              <a:t>/*----------- </a:t>
            </a:r>
            <a:r>
              <a:rPr lang="zh-CN" altLang="en-US" b="1" spc="-10" dirty="0">
                <a:latin typeface="Courier New"/>
                <a:cs typeface="Courier New"/>
              </a:rPr>
              <a:t>建造最大堆 </a:t>
            </a:r>
            <a:r>
              <a:rPr lang="en-US" altLang="zh-CN" b="1" spc="-10" dirty="0">
                <a:latin typeface="Courier New"/>
                <a:cs typeface="Courier New"/>
              </a:rPr>
              <a:t>-----------*/ void </a:t>
            </a:r>
            <a:r>
              <a:rPr lang="en-US" altLang="zh-CN" b="1" spc="-10" dirty="0" err="1">
                <a:latin typeface="Courier New"/>
                <a:cs typeface="Courier New"/>
              </a:rPr>
              <a:t>PercDown</a:t>
            </a:r>
            <a:r>
              <a:rPr lang="en-US" altLang="zh-CN" b="1" spc="-10" dirty="0">
                <a:latin typeface="Courier New"/>
                <a:cs typeface="Courier New"/>
              </a:rPr>
              <a:t>( </a:t>
            </a:r>
            <a:r>
              <a:rPr lang="en-US" altLang="zh-CN" b="1" spc="-10" dirty="0" err="1">
                <a:latin typeface="Courier New"/>
                <a:cs typeface="Courier New"/>
              </a:rPr>
              <a:t>MaxHeap</a:t>
            </a:r>
            <a:r>
              <a:rPr lang="en-US" altLang="zh-CN" b="1" spc="-10" dirty="0">
                <a:latin typeface="Courier New"/>
                <a:cs typeface="Courier New"/>
              </a:rPr>
              <a:t> H, int p ) { </a:t>
            </a:r>
          </a:p>
          <a:p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/* </a:t>
            </a:r>
            <a:r>
              <a:rPr lang="zh-CN" altLang="en-US" b="1" spc="-5" dirty="0">
                <a:solidFill>
                  <a:srgbClr val="A2A2C2"/>
                </a:solidFill>
                <a:latin typeface="宋体"/>
              </a:rPr>
              <a:t>下滤：将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H</a:t>
            </a:r>
            <a:r>
              <a:rPr lang="zh-CN" altLang="en-US" b="1" spc="-5" dirty="0">
                <a:solidFill>
                  <a:srgbClr val="A2A2C2"/>
                </a:solidFill>
                <a:latin typeface="宋体"/>
              </a:rPr>
              <a:t>中以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H-&gt;Data[p]</a:t>
            </a:r>
            <a:r>
              <a:rPr lang="zh-CN" altLang="en-US" b="1" spc="-5" dirty="0">
                <a:solidFill>
                  <a:srgbClr val="A2A2C2"/>
                </a:solidFill>
                <a:latin typeface="宋体"/>
              </a:rPr>
              <a:t>为根的子堆调整为最大堆*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/</a:t>
            </a:r>
            <a:endParaRPr lang="en-US" altLang="zh-CN" b="1" spc="-10" dirty="0">
              <a:solidFill>
                <a:srgbClr val="A2A2C2"/>
              </a:solidFill>
              <a:latin typeface="Courier New"/>
              <a:cs typeface="Courier New"/>
            </a:endParaRPr>
          </a:p>
          <a:p>
            <a:r>
              <a:rPr lang="en-US" altLang="zh-CN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altLang="zh-CN" b="1" spc="-10" dirty="0">
                <a:latin typeface="Courier New"/>
                <a:cs typeface="Courier New"/>
              </a:rPr>
              <a:t> Parent, Child;     </a:t>
            </a:r>
          </a:p>
          <a:p>
            <a:r>
              <a:rPr lang="en-US" altLang="zh-CN" b="1" spc="-10" dirty="0" err="1">
                <a:solidFill>
                  <a:srgbClr val="0000FF"/>
                </a:solidFill>
                <a:latin typeface="Courier New"/>
                <a:cs typeface="Courier New"/>
              </a:rPr>
              <a:t>ElementType</a:t>
            </a:r>
            <a:r>
              <a:rPr lang="en-US" altLang="zh-CN" b="1" spc="-10" dirty="0">
                <a:latin typeface="Courier New"/>
                <a:cs typeface="Courier New"/>
              </a:rPr>
              <a:t> X;     </a:t>
            </a:r>
          </a:p>
          <a:p>
            <a:r>
              <a:rPr lang="en-US" altLang="zh-CN" b="1" spc="-10" dirty="0">
                <a:latin typeface="Courier New"/>
                <a:cs typeface="Courier New"/>
              </a:rPr>
              <a:t>X = H-&gt;Data[p]; 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/* </a:t>
            </a:r>
            <a:r>
              <a:rPr lang="zh-CN" altLang="en-US" b="1" spc="-5" dirty="0">
                <a:solidFill>
                  <a:srgbClr val="A2A2C2"/>
                </a:solidFill>
                <a:latin typeface="宋体"/>
              </a:rPr>
              <a:t>取出根结点存放的值*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/ </a:t>
            </a:r>
            <a:endParaRPr lang="en-US" altLang="zh-CN" b="1" spc="-10" dirty="0">
              <a:solidFill>
                <a:srgbClr val="A2A2C2"/>
              </a:solidFill>
              <a:latin typeface="Courier New"/>
              <a:cs typeface="Courier New"/>
            </a:endParaRPr>
          </a:p>
          <a:p>
            <a:r>
              <a:rPr lang="en-US" altLang="zh-CN" b="1" spc="-10" dirty="0">
                <a:latin typeface="Courier New"/>
                <a:cs typeface="Courier New"/>
              </a:rPr>
              <a:t> </a:t>
            </a:r>
            <a:r>
              <a:rPr lang="en-US" altLang="zh-CN" b="1" spc="-1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altLang="zh-CN" b="1" spc="-10" dirty="0">
                <a:latin typeface="Courier New"/>
                <a:cs typeface="Courier New"/>
              </a:rPr>
              <a:t>(Parent=p; Parent*2&lt;=H&gt;Size; Parent=Child ) </a:t>
            </a:r>
          </a:p>
          <a:p>
            <a:r>
              <a:rPr lang="en-US" altLang="zh-CN" b="1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lang="en-US" altLang="zh-CN" b="1" spc="-10" dirty="0">
                <a:latin typeface="Courier New"/>
                <a:cs typeface="Courier New"/>
              </a:rPr>
              <a:t>         Child = Parent * 2;         </a:t>
            </a:r>
          </a:p>
          <a:p>
            <a:r>
              <a:rPr lang="en-US" altLang="zh-CN" b="1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altLang="zh-CN" b="1" spc="-10" dirty="0">
                <a:latin typeface="Courier New"/>
                <a:cs typeface="Courier New"/>
              </a:rPr>
              <a:t>( (Child!=H-&gt;Size) &amp;&amp; (H-&gt;Data[Child]&lt;H&gt;Data[Child+1]))  </a:t>
            </a:r>
          </a:p>
          <a:p>
            <a:r>
              <a:rPr lang="en-US" altLang="zh-CN" b="1" spc="-10" dirty="0">
                <a:latin typeface="Courier New"/>
                <a:cs typeface="Courier New"/>
              </a:rPr>
              <a:t>Child++;   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/* Child</a:t>
            </a:r>
            <a:r>
              <a:rPr lang="zh-CN" altLang="en-US" b="1" spc="-5" dirty="0">
                <a:solidFill>
                  <a:srgbClr val="A2A2C2"/>
                </a:solidFill>
                <a:latin typeface="宋体"/>
              </a:rPr>
              <a:t>指向左右子结点的较大者 *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/     </a:t>
            </a:r>
            <a:r>
              <a:rPr lang="en-US" altLang="zh-CN" b="1" spc="-10" dirty="0">
                <a:latin typeface="Courier New"/>
                <a:cs typeface="Courier New"/>
              </a:rPr>
              <a:t>    </a:t>
            </a:r>
          </a:p>
          <a:p>
            <a:r>
              <a:rPr lang="en-US" altLang="zh-CN" b="1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altLang="zh-CN" b="1" spc="-10" dirty="0">
                <a:latin typeface="Courier New"/>
                <a:cs typeface="Courier New"/>
              </a:rPr>
              <a:t>( X &gt;= H-&gt;Data[Child] ) </a:t>
            </a:r>
            <a:r>
              <a:rPr lang="en-US" altLang="zh-CN" b="1" spc="-10" dirty="0">
                <a:solidFill>
                  <a:srgbClr val="0000FF"/>
                </a:solidFill>
                <a:latin typeface="Courier New"/>
                <a:cs typeface="Courier New"/>
              </a:rPr>
              <a:t>break; 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/* </a:t>
            </a:r>
            <a:r>
              <a:rPr lang="zh-CN" altLang="en-US" b="1" spc="-5" dirty="0">
                <a:solidFill>
                  <a:srgbClr val="A2A2C2"/>
                </a:solidFill>
                <a:latin typeface="宋体"/>
              </a:rPr>
              <a:t>找到了合适位置*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/</a:t>
            </a:r>
          </a:p>
          <a:p>
            <a:r>
              <a:rPr lang="en-US" altLang="zh-CN" b="1" spc="-10" dirty="0">
                <a:latin typeface="Courier New"/>
                <a:cs typeface="Courier New"/>
              </a:rPr>
              <a:t>  else  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/* </a:t>
            </a:r>
            <a:r>
              <a:rPr lang="zh-CN" altLang="en-US" b="1" spc="-5" dirty="0">
                <a:solidFill>
                  <a:srgbClr val="A2A2C2"/>
                </a:solidFill>
                <a:latin typeface="宋体"/>
              </a:rPr>
              <a:t>下滤</a:t>
            </a:r>
            <a:r>
              <a:rPr lang="en-US" altLang="zh-CN" b="1" spc="-5" dirty="0">
                <a:solidFill>
                  <a:srgbClr val="A2A2C2"/>
                </a:solidFill>
                <a:latin typeface="宋体"/>
              </a:rPr>
              <a:t>X */  </a:t>
            </a:r>
            <a:r>
              <a:rPr lang="en-US" altLang="zh-CN" b="1" spc="-10" dirty="0">
                <a:latin typeface="Courier New"/>
                <a:cs typeface="Courier New"/>
              </a:rPr>
              <a:t>           </a:t>
            </a:r>
          </a:p>
          <a:p>
            <a:r>
              <a:rPr lang="en-US" altLang="zh-CN" b="1" spc="-10" dirty="0">
                <a:latin typeface="Courier New"/>
                <a:cs typeface="Courier New"/>
              </a:rPr>
              <a:t>H-&gt;Data[Parent] = H-&gt;Data[Child];     </a:t>
            </a:r>
            <a:r>
              <a:rPr lang="en-US" altLang="zh-CN" b="1" spc="-1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lang="en-US" altLang="zh-CN" b="1" spc="-10" dirty="0">
                <a:latin typeface="Courier New"/>
                <a:cs typeface="Courier New"/>
              </a:rPr>
              <a:t>    </a:t>
            </a:r>
          </a:p>
          <a:p>
            <a:r>
              <a:rPr lang="en-US" altLang="zh-CN" b="1" spc="-10" dirty="0">
                <a:latin typeface="Courier New"/>
                <a:cs typeface="Courier New"/>
              </a:rPr>
              <a:t> H-&gt;Data[Parent] = X; }</a:t>
            </a:r>
            <a:endParaRPr lang="zh-CN" altLang="en-US" b="1" spc="-1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143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6652" y="1014983"/>
            <a:ext cx="850900" cy="458470"/>
          </a:xfrm>
          <a:custGeom>
            <a:avLst/>
            <a:gdLst/>
            <a:ahLst/>
            <a:cxnLst/>
            <a:rect l="l" t="t" r="r" b="b"/>
            <a:pathLst>
              <a:path w="850900" h="458469">
                <a:moveTo>
                  <a:pt x="850646" y="0"/>
                </a:moveTo>
                <a:lnTo>
                  <a:pt x="0" y="4580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94532" y="643001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4" h="480059">
                <a:moveTo>
                  <a:pt x="0" y="239902"/>
                </a:moveTo>
                <a:lnTo>
                  <a:pt x="4783" y="191527"/>
                </a:lnTo>
                <a:lnTo>
                  <a:pt x="18504" y="146482"/>
                </a:lnTo>
                <a:lnTo>
                  <a:pt x="40217" y="105729"/>
                </a:lnTo>
                <a:lnTo>
                  <a:pt x="68976" y="70230"/>
                </a:lnTo>
                <a:lnTo>
                  <a:pt x="103838" y="40947"/>
                </a:lnTo>
                <a:lnTo>
                  <a:pt x="143857" y="18839"/>
                </a:lnTo>
                <a:lnTo>
                  <a:pt x="188087" y="4870"/>
                </a:lnTo>
                <a:lnTo>
                  <a:pt x="235585" y="0"/>
                </a:lnTo>
                <a:lnTo>
                  <a:pt x="283087" y="4870"/>
                </a:lnTo>
                <a:lnTo>
                  <a:pt x="327332" y="18839"/>
                </a:lnTo>
                <a:lnTo>
                  <a:pt x="367371" y="40947"/>
                </a:lnTo>
                <a:lnTo>
                  <a:pt x="402256" y="70230"/>
                </a:lnTo>
                <a:lnTo>
                  <a:pt x="431039" y="105729"/>
                </a:lnTo>
                <a:lnTo>
                  <a:pt x="452772" y="146482"/>
                </a:lnTo>
                <a:lnTo>
                  <a:pt x="466507" y="191527"/>
                </a:lnTo>
                <a:lnTo>
                  <a:pt x="471296" y="239902"/>
                </a:lnTo>
                <a:lnTo>
                  <a:pt x="466507" y="288242"/>
                </a:lnTo>
                <a:lnTo>
                  <a:pt x="452772" y="333269"/>
                </a:lnTo>
                <a:lnTo>
                  <a:pt x="431039" y="374020"/>
                </a:lnTo>
                <a:lnTo>
                  <a:pt x="402256" y="409527"/>
                </a:lnTo>
                <a:lnTo>
                  <a:pt x="367371" y="438825"/>
                </a:lnTo>
                <a:lnTo>
                  <a:pt x="327332" y="460948"/>
                </a:lnTo>
                <a:lnTo>
                  <a:pt x="283087" y="474930"/>
                </a:lnTo>
                <a:lnTo>
                  <a:pt x="235585" y="479806"/>
                </a:lnTo>
                <a:lnTo>
                  <a:pt x="188087" y="474930"/>
                </a:lnTo>
                <a:lnTo>
                  <a:pt x="143857" y="460948"/>
                </a:lnTo>
                <a:lnTo>
                  <a:pt x="103838" y="438825"/>
                </a:lnTo>
                <a:lnTo>
                  <a:pt x="68976" y="409527"/>
                </a:lnTo>
                <a:lnTo>
                  <a:pt x="40217" y="374020"/>
                </a:lnTo>
                <a:lnTo>
                  <a:pt x="18504" y="333269"/>
                </a:lnTo>
                <a:lnTo>
                  <a:pt x="4783" y="288242"/>
                </a:lnTo>
                <a:lnTo>
                  <a:pt x="0" y="2399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7961" y="1329436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5" h="480060">
                <a:moveTo>
                  <a:pt x="0" y="239902"/>
                </a:moveTo>
                <a:lnTo>
                  <a:pt x="4789" y="191563"/>
                </a:lnTo>
                <a:lnTo>
                  <a:pt x="18524" y="146536"/>
                </a:lnTo>
                <a:lnTo>
                  <a:pt x="40257" y="105785"/>
                </a:lnTo>
                <a:lnTo>
                  <a:pt x="69040" y="70278"/>
                </a:lnTo>
                <a:lnTo>
                  <a:pt x="103925" y="40980"/>
                </a:lnTo>
                <a:lnTo>
                  <a:pt x="143964" y="18857"/>
                </a:lnTo>
                <a:lnTo>
                  <a:pt x="188209" y="4875"/>
                </a:lnTo>
                <a:lnTo>
                  <a:pt x="235712" y="0"/>
                </a:lnTo>
                <a:lnTo>
                  <a:pt x="283214" y="4875"/>
                </a:lnTo>
                <a:lnTo>
                  <a:pt x="327459" y="18857"/>
                </a:lnTo>
                <a:lnTo>
                  <a:pt x="367498" y="40980"/>
                </a:lnTo>
                <a:lnTo>
                  <a:pt x="402383" y="70278"/>
                </a:lnTo>
                <a:lnTo>
                  <a:pt x="431166" y="105785"/>
                </a:lnTo>
                <a:lnTo>
                  <a:pt x="452899" y="146536"/>
                </a:lnTo>
                <a:lnTo>
                  <a:pt x="466634" y="191563"/>
                </a:lnTo>
                <a:lnTo>
                  <a:pt x="471424" y="239902"/>
                </a:lnTo>
                <a:lnTo>
                  <a:pt x="466634" y="288242"/>
                </a:lnTo>
                <a:lnTo>
                  <a:pt x="452899" y="333269"/>
                </a:lnTo>
                <a:lnTo>
                  <a:pt x="431166" y="374020"/>
                </a:lnTo>
                <a:lnTo>
                  <a:pt x="402383" y="409527"/>
                </a:lnTo>
                <a:lnTo>
                  <a:pt x="367498" y="438825"/>
                </a:lnTo>
                <a:lnTo>
                  <a:pt x="327459" y="460948"/>
                </a:lnTo>
                <a:lnTo>
                  <a:pt x="283214" y="474930"/>
                </a:lnTo>
                <a:lnTo>
                  <a:pt x="235712" y="479805"/>
                </a:lnTo>
                <a:lnTo>
                  <a:pt x="188209" y="474930"/>
                </a:lnTo>
                <a:lnTo>
                  <a:pt x="143964" y="460948"/>
                </a:lnTo>
                <a:lnTo>
                  <a:pt x="103925" y="438825"/>
                </a:lnTo>
                <a:lnTo>
                  <a:pt x="69040" y="409527"/>
                </a:lnTo>
                <a:lnTo>
                  <a:pt x="40257" y="374020"/>
                </a:lnTo>
                <a:lnTo>
                  <a:pt x="18524" y="333269"/>
                </a:lnTo>
                <a:lnTo>
                  <a:pt x="4789" y="288242"/>
                </a:lnTo>
                <a:lnTo>
                  <a:pt x="0" y="2399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9627" y="1397253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83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9687" y="1999233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5" h="480060">
                <a:moveTo>
                  <a:pt x="0" y="239902"/>
                </a:moveTo>
                <a:lnTo>
                  <a:pt x="4787" y="191527"/>
                </a:lnTo>
                <a:lnTo>
                  <a:pt x="18519" y="146482"/>
                </a:lnTo>
                <a:lnTo>
                  <a:pt x="40247" y="105729"/>
                </a:lnTo>
                <a:lnTo>
                  <a:pt x="69024" y="70230"/>
                </a:lnTo>
                <a:lnTo>
                  <a:pt x="103901" y="40947"/>
                </a:lnTo>
                <a:lnTo>
                  <a:pt x="143932" y="18839"/>
                </a:lnTo>
                <a:lnTo>
                  <a:pt x="188167" y="4870"/>
                </a:lnTo>
                <a:lnTo>
                  <a:pt x="235661" y="0"/>
                </a:lnTo>
                <a:lnTo>
                  <a:pt x="283158" y="4870"/>
                </a:lnTo>
                <a:lnTo>
                  <a:pt x="327388" y="18839"/>
                </a:lnTo>
                <a:lnTo>
                  <a:pt x="367407" y="40947"/>
                </a:lnTo>
                <a:lnTo>
                  <a:pt x="402269" y="70230"/>
                </a:lnTo>
                <a:lnTo>
                  <a:pt x="431029" y="105729"/>
                </a:lnTo>
                <a:lnTo>
                  <a:pt x="452741" y="146482"/>
                </a:lnTo>
                <a:lnTo>
                  <a:pt x="466462" y="191527"/>
                </a:lnTo>
                <a:lnTo>
                  <a:pt x="471246" y="239902"/>
                </a:lnTo>
                <a:lnTo>
                  <a:pt x="466462" y="288242"/>
                </a:lnTo>
                <a:lnTo>
                  <a:pt x="452741" y="333269"/>
                </a:lnTo>
                <a:lnTo>
                  <a:pt x="431029" y="374020"/>
                </a:lnTo>
                <a:lnTo>
                  <a:pt x="402269" y="409527"/>
                </a:lnTo>
                <a:lnTo>
                  <a:pt x="367407" y="438825"/>
                </a:lnTo>
                <a:lnTo>
                  <a:pt x="327388" y="460948"/>
                </a:lnTo>
                <a:lnTo>
                  <a:pt x="283158" y="474930"/>
                </a:lnTo>
                <a:lnTo>
                  <a:pt x="235661" y="479805"/>
                </a:lnTo>
                <a:lnTo>
                  <a:pt x="188167" y="474930"/>
                </a:lnTo>
                <a:lnTo>
                  <a:pt x="143932" y="460948"/>
                </a:lnTo>
                <a:lnTo>
                  <a:pt x="103901" y="438825"/>
                </a:lnTo>
                <a:lnTo>
                  <a:pt x="69024" y="409527"/>
                </a:lnTo>
                <a:lnTo>
                  <a:pt x="40247" y="374020"/>
                </a:lnTo>
                <a:lnTo>
                  <a:pt x="18519" y="333269"/>
                </a:lnTo>
                <a:lnTo>
                  <a:pt x="4787" y="288242"/>
                </a:lnTo>
                <a:lnTo>
                  <a:pt x="0" y="2399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81175" y="2028825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79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7716" y="1772030"/>
            <a:ext cx="300355" cy="276225"/>
          </a:xfrm>
          <a:custGeom>
            <a:avLst/>
            <a:gdLst/>
            <a:ahLst/>
            <a:cxnLst/>
            <a:rect l="l" t="t" r="r" b="b"/>
            <a:pathLst>
              <a:path w="300355" h="276225">
                <a:moveTo>
                  <a:pt x="299973" y="0"/>
                </a:moveTo>
                <a:lnTo>
                  <a:pt x="0" y="2758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4670" y="710260"/>
            <a:ext cx="309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91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7250" y="2806192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5" h="480060">
                <a:moveTo>
                  <a:pt x="235648" y="0"/>
                </a:moveTo>
                <a:lnTo>
                  <a:pt x="188155" y="4875"/>
                </a:lnTo>
                <a:lnTo>
                  <a:pt x="143921" y="18859"/>
                </a:lnTo>
                <a:lnTo>
                  <a:pt x="103893" y="40987"/>
                </a:lnTo>
                <a:lnTo>
                  <a:pt x="69018" y="70294"/>
                </a:lnTo>
                <a:lnTo>
                  <a:pt x="40243" y="105816"/>
                </a:lnTo>
                <a:lnTo>
                  <a:pt x="18517" y="146589"/>
                </a:lnTo>
                <a:lnTo>
                  <a:pt x="4787" y="191648"/>
                </a:lnTo>
                <a:lnTo>
                  <a:pt x="0" y="240030"/>
                </a:lnTo>
                <a:lnTo>
                  <a:pt x="4787" y="288369"/>
                </a:lnTo>
                <a:lnTo>
                  <a:pt x="18517" y="333396"/>
                </a:lnTo>
                <a:lnTo>
                  <a:pt x="40243" y="374147"/>
                </a:lnTo>
                <a:lnTo>
                  <a:pt x="69018" y="409654"/>
                </a:lnTo>
                <a:lnTo>
                  <a:pt x="103893" y="438952"/>
                </a:lnTo>
                <a:lnTo>
                  <a:pt x="143921" y="461075"/>
                </a:lnTo>
                <a:lnTo>
                  <a:pt x="188155" y="475057"/>
                </a:lnTo>
                <a:lnTo>
                  <a:pt x="235648" y="479933"/>
                </a:lnTo>
                <a:lnTo>
                  <a:pt x="283141" y="475057"/>
                </a:lnTo>
                <a:lnTo>
                  <a:pt x="327375" y="461075"/>
                </a:lnTo>
                <a:lnTo>
                  <a:pt x="367403" y="438952"/>
                </a:lnTo>
                <a:lnTo>
                  <a:pt x="402278" y="409654"/>
                </a:lnTo>
                <a:lnTo>
                  <a:pt x="431053" y="374147"/>
                </a:lnTo>
                <a:lnTo>
                  <a:pt x="452779" y="333396"/>
                </a:lnTo>
                <a:lnTo>
                  <a:pt x="466509" y="288369"/>
                </a:lnTo>
                <a:lnTo>
                  <a:pt x="471297" y="240030"/>
                </a:lnTo>
                <a:lnTo>
                  <a:pt x="466509" y="191648"/>
                </a:lnTo>
                <a:lnTo>
                  <a:pt x="452779" y="146589"/>
                </a:lnTo>
                <a:lnTo>
                  <a:pt x="431053" y="105816"/>
                </a:lnTo>
                <a:lnTo>
                  <a:pt x="402278" y="70294"/>
                </a:lnTo>
                <a:lnTo>
                  <a:pt x="367403" y="40987"/>
                </a:lnTo>
                <a:lnTo>
                  <a:pt x="327375" y="18859"/>
                </a:lnTo>
                <a:lnTo>
                  <a:pt x="283141" y="4875"/>
                </a:lnTo>
                <a:lnTo>
                  <a:pt x="235648" y="0"/>
                </a:lnTo>
                <a:close/>
              </a:path>
            </a:pathLst>
          </a:custGeom>
          <a:solidFill>
            <a:srgbClr val="003399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7250" y="2806192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5" h="480060">
                <a:moveTo>
                  <a:pt x="0" y="240030"/>
                </a:moveTo>
                <a:lnTo>
                  <a:pt x="4787" y="191648"/>
                </a:lnTo>
                <a:lnTo>
                  <a:pt x="18517" y="146589"/>
                </a:lnTo>
                <a:lnTo>
                  <a:pt x="40243" y="105816"/>
                </a:lnTo>
                <a:lnTo>
                  <a:pt x="69018" y="70294"/>
                </a:lnTo>
                <a:lnTo>
                  <a:pt x="103893" y="40987"/>
                </a:lnTo>
                <a:lnTo>
                  <a:pt x="143921" y="18859"/>
                </a:lnTo>
                <a:lnTo>
                  <a:pt x="188155" y="4875"/>
                </a:lnTo>
                <a:lnTo>
                  <a:pt x="235648" y="0"/>
                </a:lnTo>
                <a:lnTo>
                  <a:pt x="283141" y="4875"/>
                </a:lnTo>
                <a:lnTo>
                  <a:pt x="327375" y="18859"/>
                </a:lnTo>
                <a:lnTo>
                  <a:pt x="367403" y="40987"/>
                </a:lnTo>
                <a:lnTo>
                  <a:pt x="402278" y="70294"/>
                </a:lnTo>
                <a:lnTo>
                  <a:pt x="431053" y="105816"/>
                </a:lnTo>
                <a:lnTo>
                  <a:pt x="452779" y="146589"/>
                </a:lnTo>
                <a:lnTo>
                  <a:pt x="466509" y="191648"/>
                </a:lnTo>
                <a:lnTo>
                  <a:pt x="471297" y="240030"/>
                </a:lnTo>
                <a:lnTo>
                  <a:pt x="466509" y="288369"/>
                </a:lnTo>
                <a:lnTo>
                  <a:pt x="452779" y="333396"/>
                </a:lnTo>
                <a:lnTo>
                  <a:pt x="431053" y="374147"/>
                </a:lnTo>
                <a:lnTo>
                  <a:pt x="402278" y="409654"/>
                </a:lnTo>
                <a:lnTo>
                  <a:pt x="367403" y="438952"/>
                </a:lnTo>
                <a:lnTo>
                  <a:pt x="327375" y="461075"/>
                </a:lnTo>
                <a:lnTo>
                  <a:pt x="283141" y="475057"/>
                </a:lnTo>
                <a:lnTo>
                  <a:pt x="235648" y="479933"/>
                </a:lnTo>
                <a:lnTo>
                  <a:pt x="188155" y="475057"/>
                </a:lnTo>
                <a:lnTo>
                  <a:pt x="143921" y="461075"/>
                </a:lnTo>
                <a:lnTo>
                  <a:pt x="103893" y="438952"/>
                </a:lnTo>
                <a:lnTo>
                  <a:pt x="69018" y="409654"/>
                </a:lnTo>
                <a:lnTo>
                  <a:pt x="40243" y="374147"/>
                </a:lnTo>
                <a:lnTo>
                  <a:pt x="18517" y="333396"/>
                </a:lnTo>
                <a:lnTo>
                  <a:pt x="4787" y="288369"/>
                </a:lnTo>
                <a:lnTo>
                  <a:pt x="0" y="2400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9916" y="2855214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55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0063" y="2787014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5" h="480060">
                <a:moveTo>
                  <a:pt x="235712" y="0"/>
                </a:moveTo>
                <a:lnTo>
                  <a:pt x="188209" y="4875"/>
                </a:lnTo>
                <a:lnTo>
                  <a:pt x="143964" y="18857"/>
                </a:lnTo>
                <a:lnTo>
                  <a:pt x="103925" y="40980"/>
                </a:lnTo>
                <a:lnTo>
                  <a:pt x="69040" y="70278"/>
                </a:lnTo>
                <a:lnTo>
                  <a:pt x="40257" y="105785"/>
                </a:lnTo>
                <a:lnTo>
                  <a:pt x="18524" y="146536"/>
                </a:lnTo>
                <a:lnTo>
                  <a:pt x="4789" y="191563"/>
                </a:lnTo>
                <a:lnTo>
                  <a:pt x="0" y="239902"/>
                </a:lnTo>
                <a:lnTo>
                  <a:pt x="4789" y="288278"/>
                </a:lnTo>
                <a:lnTo>
                  <a:pt x="18524" y="333323"/>
                </a:lnTo>
                <a:lnTo>
                  <a:pt x="40257" y="374076"/>
                </a:lnTo>
                <a:lnTo>
                  <a:pt x="69040" y="409575"/>
                </a:lnTo>
                <a:lnTo>
                  <a:pt x="103925" y="438858"/>
                </a:lnTo>
                <a:lnTo>
                  <a:pt x="143964" y="460966"/>
                </a:lnTo>
                <a:lnTo>
                  <a:pt x="188209" y="474935"/>
                </a:lnTo>
                <a:lnTo>
                  <a:pt x="235712" y="479806"/>
                </a:lnTo>
                <a:lnTo>
                  <a:pt x="283209" y="474935"/>
                </a:lnTo>
                <a:lnTo>
                  <a:pt x="327439" y="460966"/>
                </a:lnTo>
                <a:lnTo>
                  <a:pt x="367458" y="438858"/>
                </a:lnTo>
                <a:lnTo>
                  <a:pt x="402320" y="409575"/>
                </a:lnTo>
                <a:lnTo>
                  <a:pt x="431079" y="374076"/>
                </a:lnTo>
                <a:lnTo>
                  <a:pt x="452792" y="333323"/>
                </a:lnTo>
                <a:lnTo>
                  <a:pt x="466513" y="288278"/>
                </a:lnTo>
                <a:lnTo>
                  <a:pt x="471297" y="239902"/>
                </a:lnTo>
                <a:lnTo>
                  <a:pt x="466513" y="191563"/>
                </a:lnTo>
                <a:lnTo>
                  <a:pt x="452792" y="146536"/>
                </a:lnTo>
                <a:lnTo>
                  <a:pt x="431079" y="105785"/>
                </a:lnTo>
                <a:lnTo>
                  <a:pt x="402320" y="70278"/>
                </a:lnTo>
                <a:lnTo>
                  <a:pt x="367458" y="40980"/>
                </a:lnTo>
                <a:lnTo>
                  <a:pt x="327439" y="18857"/>
                </a:lnTo>
                <a:lnTo>
                  <a:pt x="283209" y="4875"/>
                </a:lnTo>
                <a:lnTo>
                  <a:pt x="235712" y="0"/>
                </a:lnTo>
                <a:close/>
              </a:path>
            </a:pathLst>
          </a:custGeom>
          <a:solidFill>
            <a:srgbClr val="003399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0063" y="2787014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5" h="480060">
                <a:moveTo>
                  <a:pt x="0" y="239902"/>
                </a:moveTo>
                <a:lnTo>
                  <a:pt x="4789" y="191563"/>
                </a:lnTo>
                <a:lnTo>
                  <a:pt x="18524" y="146536"/>
                </a:lnTo>
                <a:lnTo>
                  <a:pt x="40257" y="105785"/>
                </a:lnTo>
                <a:lnTo>
                  <a:pt x="69040" y="70278"/>
                </a:lnTo>
                <a:lnTo>
                  <a:pt x="103925" y="40980"/>
                </a:lnTo>
                <a:lnTo>
                  <a:pt x="143964" y="18857"/>
                </a:lnTo>
                <a:lnTo>
                  <a:pt x="188209" y="4875"/>
                </a:lnTo>
                <a:lnTo>
                  <a:pt x="235712" y="0"/>
                </a:lnTo>
                <a:lnTo>
                  <a:pt x="283209" y="4875"/>
                </a:lnTo>
                <a:lnTo>
                  <a:pt x="327439" y="18857"/>
                </a:lnTo>
                <a:lnTo>
                  <a:pt x="367458" y="40980"/>
                </a:lnTo>
                <a:lnTo>
                  <a:pt x="402320" y="70278"/>
                </a:lnTo>
                <a:lnTo>
                  <a:pt x="431079" y="105785"/>
                </a:lnTo>
                <a:lnTo>
                  <a:pt x="452792" y="146536"/>
                </a:lnTo>
                <a:lnTo>
                  <a:pt x="466513" y="191563"/>
                </a:lnTo>
                <a:lnTo>
                  <a:pt x="471297" y="239902"/>
                </a:lnTo>
                <a:lnTo>
                  <a:pt x="466513" y="288278"/>
                </a:lnTo>
                <a:lnTo>
                  <a:pt x="452792" y="333323"/>
                </a:lnTo>
                <a:lnTo>
                  <a:pt x="431079" y="374076"/>
                </a:lnTo>
                <a:lnTo>
                  <a:pt x="402320" y="409575"/>
                </a:lnTo>
                <a:lnTo>
                  <a:pt x="367458" y="438858"/>
                </a:lnTo>
                <a:lnTo>
                  <a:pt x="327439" y="460966"/>
                </a:lnTo>
                <a:lnTo>
                  <a:pt x="283209" y="474935"/>
                </a:lnTo>
                <a:lnTo>
                  <a:pt x="235712" y="479806"/>
                </a:lnTo>
                <a:lnTo>
                  <a:pt x="188209" y="474935"/>
                </a:lnTo>
                <a:lnTo>
                  <a:pt x="143964" y="460966"/>
                </a:lnTo>
                <a:lnTo>
                  <a:pt x="103925" y="438858"/>
                </a:lnTo>
                <a:lnTo>
                  <a:pt x="69040" y="409575"/>
                </a:lnTo>
                <a:lnTo>
                  <a:pt x="40257" y="374076"/>
                </a:lnTo>
                <a:lnTo>
                  <a:pt x="18524" y="333323"/>
                </a:lnTo>
                <a:lnTo>
                  <a:pt x="4789" y="288278"/>
                </a:lnTo>
                <a:lnTo>
                  <a:pt x="0" y="2399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22805" y="2835910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66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78598" y="2463673"/>
            <a:ext cx="142875" cy="349250"/>
          </a:xfrm>
          <a:custGeom>
            <a:avLst/>
            <a:gdLst/>
            <a:ahLst/>
            <a:cxnLst/>
            <a:rect l="l" t="t" r="r" b="b"/>
            <a:pathLst>
              <a:path w="142875" h="349250">
                <a:moveTo>
                  <a:pt x="142455" y="0"/>
                </a:moveTo>
                <a:lnTo>
                  <a:pt x="0" y="3489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1074" y="2463673"/>
            <a:ext cx="142875" cy="349250"/>
          </a:xfrm>
          <a:custGeom>
            <a:avLst/>
            <a:gdLst/>
            <a:ahLst/>
            <a:cxnLst/>
            <a:rect l="l" t="t" r="r" b="b"/>
            <a:pathLst>
              <a:path w="142875" h="349250">
                <a:moveTo>
                  <a:pt x="0" y="0"/>
                </a:moveTo>
                <a:lnTo>
                  <a:pt x="142366" y="3489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8169" y="1997836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5" h="480060">
                <a:moveTo>
                  <a:pt x="0" y="240029"/>
                </a:moveTo>
                <a:lnTo>
                  <a:pt x="4789" y="191648"/>
                </a:lnTo>
                <a:lnTo>
                  <a:pt x="18524" y="146589"/>
                </a:lnTo>
                <a:lnTo>
                  <a:pt x="40257" y="105816"/>
                </a:lnTo>
                <a:lnTo>
                  <a:pt x="69040" y="70294"/>
                </a:lnTo>
                <a:lnTo>
                  <a:pt x="103925" y="40987"/>
                </a:lnTo>
                <a:lnTo>
                  <a:pt x="143964" y="18859"/>
                </a:lnTo>
                <a:lnTo>
                  <a:pt x="188209" y="4875"/>
                </a:lnTo>
                <a:lnTo>
                  <a:pt x="235712" y="0"/>
                </a:lnTo>
                <a:lnTo>
                  <a:pt x="283172" y="4875"/>
                </a:lnTo>
                <a:lnTo>
                  <a:pt x="327386" y="18859"/>
                </a:lnTo>
                <a:lnTo>
                  <a:pt x="367402" y="40987"/>
                </a:lnTo>
                <a:lnTo>
                  <a:pt x="402272" y="70294"/>
                </a:lnTo>
                <a:lnTo>
                  <a:pt x="431046" y="105816"/>
                </a:lnTo>
                <a:lnTo>
                  <a:pt x="452774" y="146589"/>
                </a:lnTo>
                <a:lnTo>
                  <a:pt x="466508" y="191648"/>
                </a:lnTo>
                <a:lnTo>
                  <a:pt x="471297" y="240029"/>
                </a:lnTo>
                <a:lnTo>
                  <a:pt x="466508" y="288369"/>
                </a:lnTo>
                <a:lnTo>
                  <a:pt x="452774" y="333396"/>
                </a:lnTo>
                <a:lnTo>
                  <a:pt x="431046" y="374147"/>
                </a:lnTo>
                <a:lnTo>
                  <a:pt x="402272" y="409654"/>
                </a:lnTo>
                <a:lnTo>
                  <a:pt x="367402" y="438952"/>
                </a:lnTo>
                <a:lnTo>
                  <a:pt x="327386" y="461075"/>
                </a:lnTo>
                <a:lnTo>
                  <a:pt x="283172" y="475057"/>
                </a:lnTo>
                <a:lnTo>
                  <a:pt x="235712" y="479933"/>
                </a:lnTo>
                <a:lnTo>
                  <a:pt x="188209" y="475057"/>
                </a:lnTo>
                <a:lnTo>
                  <a:pt x="143964" y="461075"/>
                </a:lnTo>
                <a:lnTo>
                  <a:pt x="103925" y="438952"/>
                </a:lnTo>
                <a:lnTo>
                  <a:pt x="69040" y="409654"/>
                </a:lnTo>
                <a:lnTo>
                  <a:pt x="40257" y="374147"/>
                </a:lnTo>
                <a:lnTo>
                  <a:pt x="18524" y="333396"/>
                </a:lnTo>
                <a:lnTo>
                  <a:pt x="4789" y="288369"/>
                </a:lnTo>
                <a:lnTo>
                  <a:pt x="0" y="2400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71166" y="2046858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72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65782" y="2804922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5" h="480060">
                <a:moveTo>
                  <a:pt x="235585" y="0"/>
                </a:moveTo>
                <a:lnTo>
                  <a:pt x="188087" y="4875"/>
                </a:lnTo>
                <a:lnTo>
                  <a:pt x="143857" y="18859"/>
                </a:lnTo>
                <a:lnTo>
                  <a:pt x="103838" y="40987"/>
                </a:lnTo>
                <a:lnTo>
                  <a:pt x="68976" y="70294"/>
                </a:lnTo>
                <a:lnTo>
                  <a:pt x="40217" y="105816"/>
                </a:lnTo>
                <a:lnTo>
                  <a:pt x="18504" y="146589"/>
                </a:lnTo>
                <a:lnTo>
                  <a:pt x="4783" y="191648"/>
                </a:lnTo>
                <a:lnTo>
                  <a:pt x="0" y="240029"/>
                </a:lnTo>
                <a:lnTo>
                  <a:pt x="4783" y="288369"/>
                </a:lnTo>
                <a:lnTo>
                  <a:pt x="18504" y="333396"/>
                </a:lnTo>
                <a:lnTo>
                  <a:pt x="40217" y="374147"/>
                </a:lnTo>
                <a:lnTo>
                  <a:pt x="68976" y="409654"/>
                </a:lnTo>
                <a:lnTo>
                  <a:pt x="103838" y="438952"/>
                </a:lnTo>
                <a:lnTo>
                  <a:pt x="143857" y="461075"/>
                </a:lnTo>
                <a:lnTo>
                  <a:pt x="188087" y="475057"/>
                </a:lnTo>
                <a:lnTo>
                  <a:pt x="235585" y="479932"/>
                </a:lnTo>
                <a:lnTo>
                  <a:pt x="283087" y="475057"/>
                </a:lnTo>
                <a:lnTo>
                  <a:pt x="327332" y="461075"/>
                </a:lnTo>
                <a:lnTo>
                  <a:pt x="367371" y="438952"/>
                </a:lnTo>
                <a:lnTo>
                  <a:pt x="402256" y="409654"/>
                </a:lnTo>
                <a:lnTo>
                  <a:pt x="431039" y="374147"/>
                </a:lnTo>
                <a:lnTo>
                  <a:pt x="452772" y="333396"/>
                </a:lnTo>
                <a:lnTo>
                  <a:pt x="466507" y="288369"/>
                </a:lnTo>
                <a:lnTo>
                  <a:pt x="471297" y="240029"/>
                </a:lnTo>
                <a:lnTo>
                  <a:pt x="466507" y="191648"/>
                </a:lnTo>
                <a:lnTo>
                  <a:pt x="452772" y="146589"/>
                </a:lnTo>
                <a:lnTo>
                  <a:pt x="431039" y="105816"/>
                </a:lnTo>
                <a:lnTo>
                  <a:pt x="402256" y="70294"/>
                </a:lnTo>
                <a:lnTo>
                  <a:pt x="367371" y="40987"/>
                </a:lnTo>
                <a:lnTo>
                  <a:pt x="327332" y="18859"/>
                </a:lnTo>
                <a:lnTo>
                  <a:pt x="283087" y="4875"/>
                </a:lnTo>
                <a:lnTo>
                  <a:pt x="235585" y="0"/>
                </a:lnTo>
                <a:close/>
              </a:path>
            </a:pathLst>
          </a:custGeom>
          <a:solidFill>
            <a:srgbClr val="003399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5782" y="2804922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5" h="480060">
                <a:moveTo>
                  <a:pt x="0" y="240029"/>
                </a:moveTo>
                <a:lnTo>
                  <a:pt x="4783" y="191648"/>
                </a:lnTo>
                <a:lnTo>
                  <a:pt x="18504" y="146589"/>
                </a:lnTo>
                <a:lnTo>
                  <a:pt x="40217" y="105816"/>
                </a:lnTo>
                <a:lnTo>
                  <a:pt x="68976" y="70294"/>
                </a:lnTo>
                <a:lnTo>
                  <a:pt x="103838" y="40987"/>
                </a:lnTo>
                <a:lnTo>
                  <a:pt x="143857" y="18859"/>
                </a:lnTo>
                <a:lnTo>
                  <a:pt x="188087" y="4875"/>
                </a:lnTo>
                <a:lnTo>
                  <a:pt x="235585" y="0"/>
                </a:lnTo>
                <a:lnTo>
                  <a:pt x="283087" y="4875"/>
                </a:lnTo>
                <a:lnTo>
                  <a:pt x="327332" y="18859"/>
                </a:lnTo>
                <a:lnTo>
                  <a:pt x="367371" y="40987"/>
                </a:lnTo>
                <a:lnTo>
                  <a:pt x="402256" y="70294"/>
                </a:lnTo>
                <a:lnTo>
                  <a:pt x="431039" y="105816"/>
                </a:lnTo>
                <a:lnTo>
                  <a:pt x="452772" y="146589"/>
                </a:lnTo>
                <a:lnTo>
                  <a:pt x="466507" y="191648"/>
                </a:lnTo>
                <a:lnTo>
                  <a:pt x="471297" y="240029"/>
                </a:lnTo>
                <a:lnTo>
                  <a:pt x="466507" y="288369"/>
                </a:lnTo>
                <a:lnTo>
                  <a:pt x="452772" y="333396"/>
                </a:lnTo>
                <a:lnTo>
                  <a:pt x="431039" y="374147"/>
                </a:lnTo>
                <a:lnTo>
                  <a:pt x="402256" y="409654"/>
                </a:lnTo>
                <a:lnTo>
                  <a:pt x="367371" y="438952"/>
                </a:lnTo>
                <a:lnTo>
                  <a:pt x="327332" y="461075"/>
                </a:lnTo>
                <a:lnTo>
                  <a:pt x="283087" y="475057"/>
                </a:lnTo>
                <a:lnTo>
                  <a:pt x="235585" y="479932"/>
                </a:lnTo>
                <a:lnTo>
                  <a:pt x="188087" y="475057"/>
                </a:lnTo>
                <a:lnTo>
                  <a:pt x="143857" y="461075"/>
                </a:lnTo>
                <a:lnTo>
                  <a:pt x="103838" y="438952"/>
                </a:lnTo>
                <a:lnTo>
                  <a:pt x="68976" y="409654"/>
                </a:lnTo>
                <a:lnTo>
                  <a:pt x="40217" y="374147"/>
                </a:lnTo>
                <a:lnTo>
                  <a:pt x="18504" y="333396"/>
                </a:lnTo>
                <a:lnTo>
                  <a:pt x="4783" y="288369"/>
                </a:lnTo>
                <a:lnTo>
                  <a:pt x="0" y="24002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68398" y="2873120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28595" y="2785745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5" h="480060">
                <a:moveTo>
                  <a:pt x="235712" y="0"/>
                </a:moveTo>
                <a:lnTo>
                  <a:pt x="188209" y="4875"/>
                </a:lnTo>
                <a:lnTo>
                  <a:pt x="143964" y="18857"/>
                </a:lnTo>
                <a:lnTo>
                  <a:pt x="103925" y="40980"/>
                </a:lnTo>
                <a:lnTo>
                  <a:pt x="69040" y="70278"/>
                </a:lnTo>
                <a:lnTo>
                  <a:pt x="40257" y="105785"/>
                </a:lnTo>
                <a:lnTo>
                  <a:pt x="18524" y="146536"/>
                </a:lnTo>
                <a:lnTo>
                  <a:pt x="4789" y="191563"/>
                </a:lnTo>
                <a:lnTo>
                  <a:pt x="0" y="239902"/>
                </a:lnTo>
                <a:lnTo>
                  <a:pt x="4789" y="288242"/>
                </a:lnTo>
                <a:lnTo>
                  <a:pt x="18524" y="333269"/>
                </a:lnTo>
                <a:lnTo>
                  <a:pt x="40257" y="374020"/>
                </a:lnTo>
                <a:lnTo>
                  <a:pt x="69040" y="409527"/>
                </a:lnTo>
                <a:lnTo>
                  <a:pt x="103925" y="438825"/>
                </a:lnTo>
                <a:lnTo>
                  <a:pt x="143964" y="460948"/>
                </a:lnTo>
                <a:lnTo>
                  <a:pt x="188209" y="474930"/>
                </a:lnTo>
                <a:lnTo>
                  <a:pt x="235712" y="479805"/>
                </a:lnTo>
                <a:lnTo>
                  <a:pt x="283172" y="474930"/>
                </a:lnTo>
                <a:lnTo>
                  <a:pt x="327386" y="460948"/>
                </a:lnTo>
                <a:lnTo>
                  <a:pt x="367402" y="438825"/>
                </a:lnTo>
                <a:lnTo>
                  <a:pt x="402272" y="409527"/>
                </a:lnTo>
                <a:lnTo>
                  <a:pt x="431046" y="374020"/>
                </a:lnTo>
                <a:lnTo>
                  <a:pt x="452774" y="333269"/>
                </a:lnTo>
                <a:lnTo>
                  <a:pt x="466508" y="288242"/>
                </a:lnTo>
                <a:lnTo>
                  <a:pt x="471297" y="239902"/>
                </a:lnTo>
                <a:lnTo>
                  <a:pt x="466508" y="191563"/>
                </a:lnTo>
                <a:lnTo>
                  <a:pt x="452774" y="146536"/>
                </a:lnTo>
                <a:lnTo>
                  <a:pt x="431046" y="105785"/>
                </a:lnTo>
                <a:lnTo>
                  <a:pt x="402272" y="70278"/>
                </a:lnTo>
                <a:lnTo>
                  <a:pt x="367402" y="40980"/>
                </a:lnTo>
                <a:lnTo>
                  <a:pt x="327386" y="18857"/>
                </a:lnTo>
                <a:lnTo>
                  <a:pt x="283172" y="4875"/>
                </a:lnTo>
                <a:lnTo>
                  <a:pt x="235712" y="0"/>
                </a:lnTo>
                <a:close/>
              </a:path>
            </a:pathLst>
          </a:custGeom>
          <a:solidFill>
            <a:srgbClr val="0033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28595" y="2785745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5" h="480060">
                <a:moveTo>
                  <a:pt x="0" y="239902"/>
                </a:moveTo>
                <a:lnTo>
                  <a:pt x="4789" y="191563"/>
                </a:lnTo>
                <a:lnTo>
                  <a:pt x="18524" y="146536"/>
                </a:lnTo>
                <a:lnTo>
                  <a:pt x="40257" y="105785"/>
                </a:lnTo>
                <a:lnTo>
                  <a:pt x="69040" y="70278"/>
                </a:lnTo>
                <a:lnTo>
                  <a:pt x="103925" y="40980"/>
                </a:lnTo>
                <a:lnTo>
                  <a:pt x="143964" y="18857"/>
                </a:lnTo>
                <a:lnTo>
                  <a:pt x="188209" y="4875"/>
                </a:lnTo>
                <a:lnTo>
                  <a:pt x="235712" y="0"/>
                </a:lnTo>
                <a:lnTo>
                  <a:pt x="283172" y="4875"/>
                </a:lnTo>
                <a:lnTo>
                  <a:pt x="327386" y="18857"/>
                </a:lnTo>
                <a:lnTo>
                  <a:pt x="367402" y="40980"/>
                </a:lnTo>
                <a:lnTo>
                  <a:pt x="402272" y="70278"/>
                </a:lnTo>
                <a:lnTo>
                  <a:pt x="431046" y="105785"/>
                </a:lnTo>
                <a:lnTo>
                  <a:pt x="452774" y="146536"/>
                </a:lnTo>
                <a:lnTo>
                  <a:pt x="466508" y="191563"/>
                </a:lnTo>
                <a:lnTo>
                  <a:pt x="471297" y="239902"/>
                </a:lnTo>
                <a:lnTo>
                  <a:pt x="466508" y="288242"/>
                </a:lnTo>
                <a:lnTo>
                  <a:pt x="452774" y="333269"/>
                </a:lnTo>
                <a:lnTo>
                  <a:pt x="431046" y="374020"/>
                </a:lnTo>
                <a:lnTo>
                  <a:pt x="402272" y="409527"/>
                </a:lnTo>
                <a:lnTo>
                  <a:pt x="367402" y="438825"/>
                </a:lnTo>
                <a:lnTo>
                  <a:pt x="327386" y="460948"/>
                </a:lnTo>
                <a:lnTo>
                  <a:pt x="283172" y="474930"/>
                </a:lnTo>
                <a:lnTo>
                  <a:pt x="235712" y="479805"/>
                </a:lnTo>
                <a:lnTo>
                  <a:pt x="188209" y="474930"/>
                </a:lnTo>
                <a:lnTo>
                  <a:pt x="143964" y="460948"/>
                </a:lnTo>
                <a:lnTo>
                  <a:pt x="103925" y="438825"/>
                </a:lnTo>
                <a:lnTo>
                  <a:pt x="69040" y="409527"/>
                </a:lnTo>
                <a:lnTo>
                  <a:pt x="40257" y="374020"/>
                </a:lnTo>
                <a:lnTo>
                  <a:pt x="18524" y="333269"/>
                </a:lnTo>
                <a:lnTo>
                  <a:pt x="4789" y="288242"/>
                </a:lnTo>
                <a:lnTo>
                  <a:pt x="0" y="2399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87092" y="2462402"/>
            <a:ext cx="142875" cy="349250"/>
          </a:xfrm>
          <a:custGeom>
            <a:avLst/>
            <a:gdLst/>
            <a:ahLst/>
            <a:cxnLst/>
            <a:rect l="l" t="t" r="r" b="b"/>
            <a:pathLst>
              <a:path w="142875" h="349250">
                <a:moveTo>
                  <a:pt x="142366" y="0"/>
                </a:moveTo>
                <a:lnTo>
                  <a:pt x="0" y="3489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89479" y="2462402"/>
            <a:ext cx="142875" cy="349250"/>
          </a:xfrm>
          <a:custGeom>
            <a:avLst/>
            <a:gdLst/>
            <a:ahLst/>
            <a:cxnLst/>
            <a:rect l="l" t="t" r="r" b="b"/>
            <a:pathLst>
              <a:path w="142875" h="349250">
                <a:moveTo>
                  <a:pt x="0" y="0"/>
                </a:moveTo>
                <a:lnTo>
                  <a:pt x="142494" y="3489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42617" y="1765680"/>
            <a:ext cx="300355" cy="276225"/>
          </a:xfrm>
          <a:custGeom>
            <a:avLst/>
            <a:gdLst/>
            <a:ahLst/>
            <a:cxnLst/>
            <a:rect l="l" t="t" r="r" b="b"/>
            <a:pathLst>
              <a:path w="300355" h="276225">
                <a:moveTo>
                  <a:pt x="0" y="0"/>
                </a:moveTo>
                <a:lnTo>
                  <a:pt x="299974" y="2758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2246" y="1303782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4" h="480060">
                <a:moveTo>
                  <a:pt x="0" y="239902"/>
                </a:moveTo>
                <a:lnTo>
                  <a:pt x="4788" y="191527"/>
                </a:lnTo>
                <a:lnTo>
                  <a:pt x="18522" y="146482"/>
                </a:lnTo>
                <a:lnTo>
                  <a:pt x="40250" y="105729"/>
                </a:lnTo>
                <a:lnTo>
                  <a:pt x="69024" y="70230"/>
                </a:lnTo>
                <a:lnTo>
                  <a:pt x="103894" y="40947"/>
                </a:lnTo>
                <a:lnTo>
                  <a:pt x="143910" y="18839"/>
                </a:lnTo>
                <a:lnTo>
                  <a:pt x="188124" y="4870"/>
                </a:lnTo>
                <a:lnTo>
                  <a:pt x="235585" y="0"/>
                </a:lnTo>
                <a:lnTo>
                  <a:pt x="283087" y="4870"/>
                </a:lnTo>
                <a:lnTo>
                  <a:pt x="327332" y="18839"/>
                </a:lnTo>
                <a:lnTo>
                  <a:pt x="367371" y="40947"/>
                </a:lnTo>
                <a:lnTo>
                  <a:pt x="402256" y="70230"/>
                </a:lnTo>
                <a:lnTo>
                  <a:pt x="431039" y="105729"/>
                </a:lnTo>
                <a:lnTo>
                  <a:pt x="452772" y="146482"/>
                </a:lnTo>
                <a:lnTo>
                  <a:pt x="466507" y="191527"/>
                </a:lnTo>
                <a:lnTo>
                  <a:pt x="471297" y="239902"/>
                </a:lnTo>
                <a:lnTo>
                  <a:pt x="466507" y="288242"/>
                </a:lnTo>
                <a:lnTo>
                  <a:pt x="452772" y="333269"/>
                </a:lnTo>
                <a:lnTo>
                  <a:pt x="431039" y="374020"/>
                </a:lnTo>
                <a:lnTo>
                  <a:pt x="402256" y="409527"/>
                </a:lnTo>
                <a:lnTo>
                  <a:pt x="367371" y="438825"/>
                </a:lnTo>
                <a:lnTo>
                  <a:pt x="327332" y="460948"/>
                </a:lnTo>
                <a:lnTo>
                  <a:pt x="283087" y="474930"/>
                </a:lnTo>
                <a:lnTo>
                  <a:pt x="235585" y="479805"/>
                </a:lnTo>
                <a:lnTo>
                  <a:pt x="188124" y="474930"/>
                </a:lnTo>
                <a:lnTo>
                  <a:pt x="143910" y="460948"/>
                </a:lnTo>
                <a:lnTo>
                  <a:pt x="103894" y="438825"/>
                </a:lnTo>
                <a:lnTo>
                  <a:pt x="69024" y="409527"/>
                </a:lnTo>
                <a:lnTo>
                  <a:pt x="40250" y="374020"/>
                </a:lnTo>
                <a:lnTo>
                  <a:pt x="18522" y="333269"/>
                </a:lnTo>
                <a:lnTo>
                  <a:pt x="4788" y="288242"/>
                </a:lnTo>
                <a:lnTo>
                  <a:pt x="0" y="2399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46575" y="1371727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87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93921" y="1973452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4" h="480060">
                <a:moveTo>
                  <a:pt x="0" y="240030"/>
                </a:moveTo>
                <a:lnTo>
                  <a:pt x="4783" y="191648"/>
                </a:lnTo>
                <a:lnTo>
                  <a:pt x="18504" y="146589"/>
                </a:lnTo>
                <a:lnTo>
                  <a:pt x="40217" y="105816"/>
                </a:lnTo>
                <a:lnTo>
                  <a:pt x="68976" y="70294"/>
                </a:lnTo>
                <a:lnTo>
                  <a:pt x="103838" y="40987"/>
                </a:lnTo>
                <a:lnTo>
                  <a:pt x="143857" y="18859"/>
                </a:lnTo>
                <a:lnTo>
                  <a:pt x="188087" y="4875"/>
                </a:lnTo>
                <a:lnTo>
                  <a:pt x="235585" y="0"/>
                </a:lnTo>
                <a:lnTo>
                  <a:pt x="283087" y="4875"/>
                </a:lnTo>
                <a:lnTo>
                  <a:pt x="327332" y="18859"/>
                </a:lnTo>
                <a:lnTo>
                  <a:pt x="367371" y="40987"/>
                </a:lnTo>
                <a:lnTo>
                  <a:pt x="402256" y="70294"/>
                </a:lnTo>
                <a:lnTo>
                  <a:pt x="431039" y="105816"/>
                </a:lnTo>
                <a:lnTo>
                  <a:pt x="452772" y="146589"/>
                </a:lnTo>
                <a:lnTo>
                  <a:pt x="466507" y="191648"/>
                </a:lnTo>
                <a:lnTo>
                  <a:pt x="471297" y="240030"/>
                </a:lnTo>
                <a:lnTo>
                  <a:pt x="466507" y="288369"/>
                </a:lnTo>
                <a:lnTo>
                  <a:pt x="452772" y="333396"/>
                </a:lnTo>
                <a:lnTo>
                  <a:pt x="431039" y="374147"/>
                </a:lnTo>
                <a:lnTo>
                  <a:pt x="402256" y="409654"/>
                </a:lnTo>
                <a:lnTo>
                  <a:pt x="367371" y="438952"/>
                </a:lnTo>
                <a:lnTo>
                  <a:pt x="327332" y="461075"/>
                </a:lnTo>
                <a:lnTo>
                  <a:pt x="283087" y="475057"/>
                </a:lnTo>
                <a:lnTo>
                  <a:pt x="235585" y="479933"/>
                </a:lnTo>
                <a:lnTo>
                  <a:pt x="188087" y="475057"/>
                </a:lnTo>
                <a:lnTo>
                  <a:pt x="143857" y="461075"/>
                </a:lnTo>
                <a:lnTo>
                  <a:pt x="103838" y="438952"/>
                </a:lnTo>
                <a:lnTo>
                  <a:pt x="68976" y="409654"/>
                </a:lnTo>
                <a:lnTo>
                  <a:pt x="40217" y="374147"/>
                </a:lnTo>
                <a:lnTo>
                  <a:pt x="18504" y="333396"/>
                </a:lnTo>
                <a:lnTo>
                  <a:pt x="4783" y="288369"/>
                </a:lnTo>
                <a:lnTo>
                  <a:pt x="0" y="2400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15841" y="2041651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43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71873" y="1746376"/>
            <a:ext cx="300355" cy="276225"/>
          </a:xfrm>
          <a:custGeom>
            <a:avLst/>
            <a:gdLst/>
            <a:ahLst/>
            <a:cxnLst/>
            <a:rect l="l" t="t" r="r" b="b"/>
            <a:pathLst>
              <a:path w="300354" h="276225">
                <a:moveTo>
                  <a:pt x="299974" y="0"/>
                </a:moveTo>
                <a:lnTo>
                  <a:pt x="0" y="2758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91408" y="2780538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4" h="480060">
                <a:moveTo>
                  <a:pt x="235712" y="0"/>
                </a:moveTo>
                <a:lnTo>
                  <a:pt x="188209" y="4875"/>
                </a:lnTo>
                <a:lnTo>
                  <a:pt x="143964" y="18859"/>
                </a:lnTo>
                <a:lnTo>
                  <a:pt x="103925" y="40987"/>
                </a:lnTo>
                <a:lnTo>
                  <a:pt x="69040" y="70294"/>
                </a:lnTo>
                <a:lnTo>
                  <a:pt x="40257" y="105816"/>
                </a:lnTo>
                <a:lnTo>
                  <a:pt x="18524" y="146589"/>
                </a:lnTo>
                <a:lnTo>
                  <a:pt x="4789" y="191648"/>
                </a:lnTo>
                <a:lnTo>
                  <a:pt x="0" y="240029"/>
                </a:lnTo>
                <a:lnTo>
                  <a:pt x="4789" y="288369"/>
                </a:lnTo>
                <a:lnTo>
                  <a:pt x="18524" y="333396"/>
                </a:lnTo>
                <a:lnTo>
                  <a:pt x="40257" y="374147"/>
                </a:lnTo>
                <a:lnTo>
                  <a:pt x="69040" y="409654"/>
                </a:lnTo>
                <a:lnTo>
                  <a:pt x="103925" y="438952"/>
                </a:lnTo>
                <a:lnTo>
                  <a:pt x="143964" y="461075"/>
                </a:lnTo>
                <a:lnTo>
                  <a:pt x="188209" y="475057"/>
                </a:lnTo>
                <a:lnTo>
                  <a:pt x="235712" y="479933"/>
                </a:lnTo>
                <a:lnTo>
                  <a:pt x="283209" y="475057"/>
                </a:lnTo>
                <a:lnTo>
                  <a:pt x="327439" y="461075"/>
                </a:lnTo>
                <a:lnTo>
                  <a:pt x="367458" y="438952"/>
                </a:lnTo>
                <a:lnTo>
                  <a:pt x="402320" y="409654"/>
                </a:lnTo>
                <a:lnTo>
                  <a:pt x="431079" y="374147"/>
                </a:lnTo>
                <a:lnTo>
                  <a:pt x="452792" y="333396"/>
                </a:lnTo>
                <a:lnTo>
                  <a:pt x="466513" y="288369"/>
                </a:lnTo>
                <a:lnTo>
                  <a:pt x="471296" y="240029"/>
                </a:lnTo>
                <a:lnTo>
                  <a:pt x="466513" y="191648"/>
                </a:lnTo>
                <a:lnTo>
                  <a:pt x="452792" y="146589"/>
                </a:lnTo>
                <a:lnTo>
                  <a:pt x="431079" y="105816"/>
                </a:lnTo>
                <a:lnTo>
                  <a:pt x="402320" y="70294"/>
                </a:lnTo>
                <a:lnTo>
                  <a:pt x="367458" y="40987"/>
                </a:lnTo>
                <a:lnTo>
                  <a:pt x="327439" y="18859"/>
                </a:lnTo>
                <a:lnTo>
                  <a:pt x="283209" y="4875"/>
                </a:lnTo>
                <a:lnTo>
                  <a:pt x="235712" y="0"/>
                </a:lnTo>
                <a:close/>
              </a:path>
            </a:pathLst>
          </a:custGeom>
          <a:solidFill>
            <a:srgbClr val="0033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91408" y="2780538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4" h="480060">
                <a:moveTo>
                  <a:pt x="0" y="240029"/>
                </a:moveTo>
                <a:lnTo>
                  <a:pt x="4789" y="191648"/>
                </a:lnTo>
                <a:lnTo>
                  <a:pt x="18524" y="146589"/>
                </a:lnTo>
                <a:lnTo>
                  <a:pt x="40257" y="105816"/>
                </a:lnTo>
                <a:lnTo>
                  <a:pt x="69040" y="70294"/>
                </a:lnTo>
                <a:lnTo>
                  <a:pt x="103925" y="40987"/>
                </a:lnTo>
                <a:lnTo>
                  <a:pt x="143964" y="18859"/>
                </a:lnTo>
                <a:lnTo>
                  <a:pt x="188209" y="4875"/>
                </a:lnTo>
                <a:lnTo>
                  <a:pt x="235712" y="0"/>
                </a:lnTo>
                <a:lnTo>
                  <a:pt x="283209" y="4875"/>
                </a:lnTo>
                <a:lnTo>
                  <a:pt x="327439" y="18859"/>
                </a:lnTo>
                <a:lnTo>
                  <a:pt x="367458" y="40987"/>
                </a:lnTo>
                <a:lnTo>
                  <a:pt x="402320" y="70294"/>
                </a:lnTo>
                <a:lnTo>
                  <a:pt x="431079" y="105816"/>
                </a:lnTo>
                <a:lnTo>
                  <a:pt x="452792" y="146589"/>
                </a:lnTo>
                <a:lnTo>
                  <a:pt x="466513" y="191648"/>
                </a:lnTo>
                <a:lnTo>
                  <a:pt x="471296" y="240029"/>
                </a:lnTo>
                <a:lnTo>
                  <a:pt x="466513" y="288369"/>
                </a:lnTo>
                <a:lnTo>
                  <a:pt x="452792" y="333396"/>
                </a:lnTo>
                <a:lnTo>
                  <a:pt x="431079" y="374147"/>
                </a:lnTo>
                <a:lnTo>
                  <a:pt x="402320" y="409654"/>
                </a:lnTo>
                <a:lnTo>
                  <a:pt x="367458" y="438952"/>
                </a:lnTo>
                <a:lnTo>
                  <a:pt x="327439" y="461075"/>
                </a:lnTo>
                <a:lnTo>
                  <a:pt x="283209" y="475057"/>
                </a:lnTo>
                <a:lnTo>
                  <a:pt x="235712" y="479933"/>
                </a:lnTo>
                <a:lnTo>
                  <a:pt x="188209" y="475057"/>
                </a:lnTo>
                <a:lnTo>
                  <a:pt x="143964" y="461075"/>
                </a:lnTo>
                <a:lnTo>
                  <a:pt x="103925" y="438952"/>
                </a:lnTo>
                <a:lnTo>
                  <a:pt x="69040" y="409654"/>
                </a:lnTo>
                <a:lnTo>
                  <a:pt x="40257" y="374147"/>
                </a:lnTo>
                <a:lnTo>
                  <a:pt x="18524" y="333396"/>
                </a:lnTo>
                <a:lnTo>
                  <a:pt x="4789" y="288369"/>
                </a:lnTo>
                <a:lnTo>
                  <a:pt x="0" y="2400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831338" y="2853944"/>
            <a:ext cx="900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5490" algn="l"/>
              </a:tabLst>
            </a:pPr>
            <a:r>
              <a:rPr sz="2000" b="1" dirty="0">
                <a:latin typeface="Arial"/>
                <a:cs typeface="Arial"/>
              </a:rPr>
              <a:t>49	</a:t>
            </a:r>
            <a:r>
              <a:rPr sz="3000" b="1" baseline="1388" dirty="0">
                <a:latin typeface="Arial"/>
                <a:cs typeface="Arial"/>
              </a:rPr>
              <a:t>9</a:t>
            </a:r>
            <a:endParaRPr sz="3000" baseline="1388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12845" y="2438019"/>
            <a:ext cx="142875" cy="349250"/>
          </a:xfrm>
          <a:custGeom>
            <a:avLst/>
            <a:gdLst/>
            <a:ahLst/>
            <a:cxnLst/>
            <a:rect l="l" t="t" r="r" b="b"/>
            <a:pathLst>
              <a:path w="142875" h="349250">
                <a:moveTo>
                  <a:pt x="142366" y="0"/>
                </a:moveTo>
                <a:lnTo>
                  <a:pt x="0" y="34899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02327" y="1972182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4" h="480060">
                <a:moveTo>
                  <a:pt x="235712" y="0"/>
                </a:moveTo>
                <a:lnTo>
                  <a:pt x="188209" y="4875"/>
                </a:lnTo>
                <a:lnTo>
                  <a:pt x="143964" y="18859"/>
                </a:lnTo>
                <a:lnTo>
                  <a:pt x="103925" y="40987"/>
                </a:lnTo>
                <a:lnTo>
                  <a:pt x="69040" y="70294"/>
                </a:lnTo>
                <a:lnTo>
                  <a:pt x="40257" y="105816"/>
                </a:lnTo>
                <a:lnTo>
                  <a:pt x="18524" y="146589"/>
                </a:lnTo>
                <a:lnTo>
                  <a:pt x="4789" y="191648"/>
                </a:lnTo>
                <a:lnTo>
                  <a:pt x="0" y="240029"/>
                </a:lnTo>
                <a:lnTo>
                  <a:pt x="4789" y="288369"/>
                </a:lnTo>
                <a:lnTo>
                  <a:pt x="18524" y="333396"/>
                </a:lnTo>
                <a:lnTo>
                  <a:pt x="40257" y="374147"/>
                </a:lnTo>
                <a:lnTo>
                  <a:pt x="69040" y="409654"/>
                </a:lnTo>
                <a:lnTo>
                  <a:pt x="103925" y="438952"/>
                </a:lnTo>
                <a:lnTo>
                  <a:pt x="143964" y="461075"/>
                </a:lnTo>
                <a:lnTo>
                  <a:pt x="188209" y="475057"/>
                </a:lnTo>
                <a:lnTo>
                  <a:pt x="235712" y="479932"/>
                </a:lnTo>
                <a:lnTo>
                  <a:pt x="283214" y="475057"/>
                </a:lnTo>
                <a:lnTo>
                  <a:pt x="327459" y="461075"/>
                </a:lnTo>
                <a:lnTo>
                  <a:pt x="367498" y="438952"/>
                </a:lnTo>
                <a:lnTo>
                  <a:pt x="402383" y="409654"/>
                </a:lnTo>
                <a:lnTo>
                  <a:pt x="431166" y="374147"/>
                </a:lnTo>
                <a:lnTo>
                  <a:pt x="452899" y="333396"/>
                </a:lnTo>
                <a:lnTo>
                  <a:pt x="466634" y="288369"/>
                </a:lnTo>
                <a:lnTo>
                  <a:pt x="471424" y="240029"/>
                </a:lnTo>
                <a:lnTo>
                  <a:pt x="466634" y="191648"/>
                </a:lnTo>
                <a:lnTo>
                  <a:pt x="452899" y="146589"/>
                </a:lnTo>
                <a:lnTo>
                  <a:pt x="431166" y="105816"/>
                </a:lnTo>
                <a:lnTo>
                  <a:pt x="402383" y="70294"/>
                </a:lnTo>
                <a:lnTo>
                  <a:pt x="367498" y="40987"/>
                </a:lnTo>
                <a:lnTo>
                  <a:pt x="327459" y="18859"/>
                </a:lnTo>
                <a:lnTo>
                  <a:pt x="283214" y="4875"/>
                </a:lnTo>
                <a:lnTo>
                  <a:pt x="235712" y="0"/>
                </a:lnTo>
                <a:close/>
              </a:path>
            </a:pathLst>
          </a:custGeom>
          <a:solidFill>
            <a:srgbClr val="003399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2327" y="1972182"/>
            <a:ext cx="471805" cy="480059"/>
          </a:xfrm>
          <a:custGeom>
            <a:avLst/>
            <a:gdLst/>
            <a:ahLst/>
            <a:cxnLst/>
            <a:rect l="l" t="t" r="r" b="b"/>
            <a:pathLst>
              <a:path w="471804" h="480060">
                <a:moveTo>
                  <a:pt x="0" y="240029"/>
                </a:moveTo>
                <a:lnTo>
                  <a:pt x="4789" y="191648"/>
                </a:lnTo>
                <a:lnTo>
                  <a:pt x="18524" y="146589"/>
                </a:lnTo>
                <a:lnTo>
                  <a:pt x="40257" y="105816"/>
                </a:lnTo>
                <a:lnTo>
                  <a:pt x="69040" y="70294"/>
                </a:lnTo>
                <a:lnTo>
                  <a:pt x="103925" y="40987"/>
                </a:lnTo>
                <a:lnTo>
                  <a:pt x="143964" y="18859"/>
                </a:lnTo>
                <a:lnTo>
                  <a:pt x="188209" y="4875"/>
                </a:lnTo>
                <a:lnTo>
                  <a:pt x="235712" y="0"/>
                </a:lnTo>
                <a:lnTo>
                  <a:pt x="283214" y="4875"/>
                </a:lnTo>
                <a:lnTo>
                  <a:pt x="327459" y="18859"/>
                </a:lnTo>
                <a:lnTo>
                  <a:pt x="367498" y="40987"/>
                </a:lnTo>
                <a:lnTo>
                  <a:pt x="402383" y="70294"/>
                </a:lnTo>
                <a:lnTo>
                  <a:pt x="431166" y="105816"/>
                </a:lnTo>
                <a:lnTo>
                  <a:pt x="452899" y="146589"/>
                </a:lnTo>
                <a:lnTo>
                  <a:pt x="466634" y="191648"/>
                </a:lnTo>
                <a:lnTo>
                  <a:pt x="471424" y="240029"/>
                </a:lnTo>
                <a:lnTo>
                  <a:pt x="466634" y="288369"/>
                </a:lnTo>
                <a:lnTo>
                  <a:pt x="452899" y="333396"/>
                </a:lnTo>
                <a:lnTo>
                  <a:pt x="431166" y="374147"/>
                </a:lnTo>
                <a:lnTo>
                  <a:pt x="402383" y="409654"/>
                </a:lnTo>
                <a:lnTo>
                  <a:pt x="367498" y="438952"/>
                </a:lnTo>
                <a:lnTo>
                  <a:pt x="327459" y="461075"/>
                </a:lnTo>
                <a:lnTo>
                  <a:pt x="283214" y="475057"/>
                </a:lnTo>
                <a:lnTo>
                  <a:pt x="235712" y="479932"/>
                </a:lnTo>
                <a:lnTo>
                  <a:pt x="188209" y="475057"/>
                </a:lnTo>
                <a:lnTo>
                  <a:pt x="143964" y="461075"/>
                </a:lnTo>
                <a:lnTo>
                  <a:pt x="103925" y="438952"/>
                </a:lnTo>
                <a:lnTo>
                  <a:pt x="69040" y="409654"/>
                </a:lnTo>
                <a:lnTo>
                  <a:pt x="40257" y="374147"/>
                </a:lnTo>
                <a:lnTo>
                  <a:pt x="18524" y="333396"/>
                </a:lnTo>
                <a:lnTo>
                  <a:pt x="4789" y="288369"/>
                </a:lnTo>
                <a:lnTo>
                  <a:pt x="0" y="2400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024373" y="2040382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38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676775" y="1740026"/>
            <a:ext cx="300355" cy="276225"/>
          </a:xfrm>
          <a:custGeom>
            <a:avLst/>
            <a:gdLst/>
            <a:ahLst/>
            <a:cxnLst/>
            <a:rect l="l" t="t" r="r" b="b"/>
            <a:pathLst>
              <a:path w="300354" h="276225">
                <a:moveTo>
                  <a:pt x="0" y="0"/>
                </a:moveTo>
                <a:lnTo>
                  <a:pt x="299974" y="2758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27984" y="1018921"/>
            <a:ext cx="850900" cy="458470"/>
          </a:xfrm>
          <a:custGeom>
            <a:avLst/>
            <a:gdLst/>
            <a:ahLst/>
            <a:cxnLst/>
            <a:rect l="l" t="t" r="r" b="b"/>
            <a:pathLst>
              <a:path w="850900" h="458469">
                <a:moveTo>
                  <a:pt x="0" y="0"/>
                </a:moveTo>
                <a:lnTo>
                  <a:pt x="850645" y="4580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151501" y="741121"/>
            <a:ext cx="329120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线性时间复杂</a:t>
            </a:r>
            <a:r>
              <a:rPr sz="2000" b="1" spc="0" dirty="0">
                <a:solidFill>
                  <a:srgbClr val="0000FF"/>
                </a:solidFill>
                <a:latin typeface="宋体"/>
                <a:cs typeface="宋体"/>
              </a:rPr>
              <a:t>度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(n</a:t>
            </a:r>
            <a:r>
              <a:rPr sz="2000" b="1" spc="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0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0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08878" y="1386077"/>
            <a:ext cx="2747645" cy="185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0"/>
              </a:spcBef>
              <a:tabLst>
                <a:tab pos="1198245" algn="l"/>
              </a:tabLst>
            </a:pPr>
            <a:r>
              <a:rPr sz="2000" b="1" spc="0" dirty="0">
                <a:latin typeface="宋体"/>
                <a:cs typeface="宋体"/>
              </a:rPr>
              <a:t>结点</a:t>
            </a:r>
            <a:r>
              <a:rPr sz="2000" b="1" spc="-5" dirty="0">
                <a:latin typeface="宋体"/>
                <a:cs typeface="宋体"/>
              </a:rPr>
              <a:t>数</a:t>
            </a:r>
            <a:r>
              <a:rPr sz="2000" b="1" dirty="0">
                <a:latin typeface="宋体"/>
                <a:cs typeface="宋体"/>
              </a:rPr>
              <a:t>	</a:t>
            </a:r>
            <a:r>
              <a:rPr sz="2000" b="1" spc="0" dirty="0">
                <a:latin typeface="宋体"/>
                <a:cs typeface="宋体"/>
              </a:rPr>
              <a:t>最多交换次数</a:t>
            </a:r>
            <a:endParaRPr sz="2000">
              <a:latin typeface="宋体"/>
              <a:cs typeface="宋体"/>
            </a:endParaRPr>
          </a:p>
          <a:p>
            <a:pPr marL="291465">
              <a:lnSpc>
                <a:spcPts val="2390"/>
              </a:lnSpc>
              <a:tabLst>
                <a:tab pos="1775460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n/4	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tabLst>
                <a:tab pos="177673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n/8	2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tabLst>
                <a:tab pos="1777364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n/16	3</a:t>
            </a:r>
            <a:endParaRPr sz="2000">
              <a:latin typeface="Arial"/>
              <a:cs typeface="Arial"/>
            </a:endParaRPr>
          </a:p>
          <a:p>
            <a:pPr marR="1507490" algn="ctr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……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n/2</a:t>
            </a:r>
            <a:r>
              <a:rPr sz="1950" b="1" baseline="25641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=1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27105" y="2906979"/>
            <a:ext cx="14903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log</a:t>
            </a:r>
            <a:r>
              <a:rPr sz="1950" b="1" baseline="-21367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n-1</a:t>
            </a:r>
            <a:r>
              <a:rPr sz="2000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(k-1)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564528" y="411308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246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26725" y="411308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246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65943" y="4113085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380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46478" y="4113085"/>
            <a:ext cx="313690" cy="0"/>
          </a:xfrm>
          <a:custGeom>
            <a:avLst/>
            <a:gdLst/>
            <a:ahLst/>
            <a:cxnLst/>
            <a:rect l="l" t="t" r="r" b="b"/>
            <a:pathLst>
              <a:path w="313689">
                <a:moveTo>
                  <a:pt x="0" y="0"/>
                </a:moveTo>
                <a:lnTo>
                  <a:pt x="313308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5810" y="488390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246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78007" y="488390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246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17225" y="488390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368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8237" y="4883901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>
                <a:moveTo>
                  <a:pt x="0" y="0"/>
                </a:moveTo>
                <a:lnTo>
                  <a:pt x="478387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15125" y="565471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246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77322" y="5654718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2222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40130" y="5654718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684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52461" y="5654718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>
                <a:moveTo>
                  <a:pt x="0" y="0"/>
                </a:moveTo>
                <a:lnTo>
                  <a:pt x="478387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06062" y="5654718"/>
            <a:ext cx="313690" cy="0"/>
          </a:xfrm>
          <a:custGeom>
            <a:avLst/>
            <a:gdLst/>
            <a:ahLst/>
            <a:cxnLst/>
            <a:rect l="l" t="t" r="r" b="b"/>
            <a:pathLst>
              <a:path w="313689">
                <a:moveTo>
                  <a:pt x="0" y="0"/>
                </a:moveTo>
                <a:lnTo>
                  <a:pt x="313308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877734" y="5427496"/>
            <a:ext cx="388302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055" algn="l"/>
                <a:tab pos="2830195" algn="l"/>
              </a:tabLst>
            </a:pPr>
            <a:r>
              <a:rPr sz="2250" spc="40" dirty="0">
                <a:latin typeface="Symbol"/>
                <a:cs typeface="Symbol"/>
              </a:rPr>
              <a:t></a:t>
            </a:r>
            <a:r>
              <a:rPr sz="2250" spc="40" dirty="0">
                <a:latin typeface="Times New Roman"/>
                <a:cs typeface="Times New Roman"/>
              </a:rPr>
              <a:t>	</a:t>
            </a:r>
            <a:r>
              <a:rPr sz="3375" i="1" spc="52" baseline="34567" dirty="0">
                <a:latin typeface="Times New Roman"/>
                <a:cs typeface="Times New Roman"/>
              </a:rPr>
              <a:t>n </a:t>
            </a:r>
            <a:r>
              <a:rPr sz="2250" spc="40" dirty="0">
                <a:latin typeface="Symbol"/>
                <a:cs typeface="Symbol"/>
              </a:rPr>
              <a:t>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k </a:t>
            </a:r>
            <a:r>
              <a:rPr sz="2250" spc="10" dirty="0">
                <a:latin typeface="Symbol"/>
                <a:cs typeface="Symbol"/>
              </a:rPr>
              <a:t></a:t>
            </a:r>
            <a:r>
              <a:rPr sz="2250" spc="10" dirty="0">
                <a:latin typeface="Times New Roman"/>
                <a:cs typeface="Times New Roman"/>
              </a:rPr>
              <a:t>1) </a:t>
            </a:r>
            <a:r>
              <a:rPr sz="2250" spc="40" dirty="0">
                <a:latin typeface="Symbol"/>
                <a:cs typeface="Symbol"/>
              </a:rPr>
              <a:t>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r>
              <a:rPr sz="2250" i="1" spc="-39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</a:t>
            </a:r>
            <a:r>
              <a:rPr sz="2250" spc="-22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(log	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r>
              <a:rPr sz="2250" i="1" spc="-42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</a:t>
            </a:r>
            <a:r>
              <a:rPr sz="2250" spc="5" dirty="0">
                <a:latin typeface="Times New Roman"/>
                <a:cs typeface="Times New Roman"/>
              </a:rPr>
              <a:t>1) </a:t>
            </a:r>
            <a:r>
              <a:rPr sz="2250" spc="40" dirty="0">
                <a:latin typeface="Symbol"/>
                <a:cs typeface="Symbol"/>
              </a:rPr>
              <a:t>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1421" y="5427496"/>
            <a:ext cx="3596004" cy="59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30"/>
              </a:lnSpc>
              <a:spcBef>
                <a:spcPts val="100"/>
              </a:spcBef>
            </a:pPr>
            <a:r>
              <a:rPr sz="2250" spc="-20" dirty="0">
                <a:latin typeface="Times New Roman"/>
                <a:cs typeface="Times New Roman"/>
              </a:rPr>
              <a:t>2</a:t>
            </a:r>
            <a:r>
              <a:rPr sz="2250" i="1" spc="-20" dirty="0">
                <a:latin typeface="Times New Roman"/>
                <a:cs typeface="Times New Roman"/>
              </a:rPr>
              <a:t>T</a:t>
            </a:r>
            <a:r>
              <a:rPr sz="2250" i="1" spc="-280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n</a:t>
            </a:r>
            <a:r>
              <a:rPr sz="2250" spc="50" dirty="0">
                <a:latin typeface="Times New Roman"/>
                <a:cs typeface="Times New Roman"/>
              </a:rPr>
              <a:t>)</a:t>
            </a:r>
            <a:r>
              <a:rPr sz="2250" spc="-19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</a:t>
            </a:r>
            <a:r>
              <a:rPr sz="2250" spc="-330" dirty="0">
                <a:latin typeface="Times New Roman"/>
                <a:cs typeface="Times New Roman"/>
              </a:rPr>
              <a:t> </a:t>
            </a:r>
            <a:r>
              <a:rPr sz="2250" i="1" spc="40" dirty="0">
                <a:latin typeface="Times New Roman"/>
                <a:cs typeface="Times New Roman"/>
              </a:rPr>
              <a:t>T</a:t>
            </a:r>
            <a:r>
              <a:rPr sz="2250" i="1" spc="-280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n</a:t>
            </a:r>
            <a:r>
              <a:rPr sz="2250" spc="50" dirty="0">
                <a:latin typeface="Times New Roman"/>
                <a:cs typeface="Times New Roman"/>
              </a:rPr>
              <a:t>)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</a:t>
            </a:r>
            <a:r>
              <a:rPr sz="2250" spc="140" dirty="0">
                <a:latin typeface="Times New Roman"/>
                <a:cs typeface="Times New Roman"/>
              </a:rPr>
              <a:t> </a:t>
            </a:r>
            <a:r>
              <a:rPr sz="3375" i="1" spc="52" baseline="34567" dirty="0">
                <a:latin typeface="Times New Roman"/>
                <a:cs typeface="Times New Roman"/>
              </a:rPr>
              <a:t>n</a:t>
            </a:r>
            <a:r>
              <a:rPr sz="3375" i="1" spc="7" baseline="34567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3375" i="1" spc="52" baseline="34567" dirty="0">
                <a:latin typeface="Times New Roman"/>
                <a:cs typeface="Times New Roman"/>
              </a:rPr>
              <a:t>n</a:t>
            </a:r>
            <a:r>
              <a:rPr sz="3375" i="1" spc="0" baseline="34567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3375" i="1" spc="52" baseline="34567" dirty="0">
                <a:latin typeface="Times New Roman"/>
                <a:cs typeface="Times New Roman"/>
              </a:rPr>
              <a:t>n</a:t>
            </a:r>
            <a:r>
              <a:rPr sz="3375" i="1" spc="7" baseline="34567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...</a:t>
            </a:r>
            <a:r>
              <a:rPr sz="2250" spc="-315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endParaRPr sz="2250">
              <a:latin typeface="Symbol"/>
              <a:cs typeface="Symbol"/>
            </a:endParaRPr>
          </a:p>
          <a:p>
            <a:pPr marL="1825625">
              <a:lnSpc>
                <a:spcPts val="2230"/>
              </a:lnSpc>
              <a:tabLst>
                <a:tab pos="2287905" algn="l"/>
                <a:tab pos="2745740" algn="l"/>
              </a:tabLst>
            </a:pPr>
            <a:r>
              <a:rPr sz="2250" spc="35" dirty="0">
                <a:latin typeface="Times New Roman"/>
                <a:cs typeface="Times New Roman"/>
              </a:rPr>
              <a:t>2	4	8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94950" y="4656679"/>
            <a:ext cx="93281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40" dirty="0">
                <a:latin typeface="Symbol"/>
                <a:cs typeface="Symbol"/>
              </a:rPr>
              <a:t></a:t>
            </a:r>
            <a:r>
              <a:rPr sz="2250" spc="-445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k </a:t>
            </a:r>
            <a:r>
              <a:rPr sz="2250" spc="10" dirty="0">
                <a:latin typeface="Symbol"/>
                <a:cs typeface="Symbol"/>
              </a:rPr>
              <a:t></a:t>
            </a:r>
            <a:r>
              <a:rPr sz="2250" spc="10" dirty="0">
                <a:latin typeface="Times New Roman"/>
                <a:cs typeface="Times New Roman"/>
              </a:rPr>
              <a:t>1)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1421" y="4656679"/>
            <a:ext cx="3531870" cy="59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230"/>
              </a:lnSpc>
              <a:spcBef>
                <a:spcPts val="100"/>
              </a:spcBef>
            </a:pPr>
            <a:r>
              <a:rPr sz="2250" spc="-20" dirty="0">
                <a:latin typeface="Times New Roman"/>
                <a:cs typeface="Times New Roman"/>
              </a:rPr>
              <a:t>2</a:t>
            </a:r>
            <a:r>
              <a:rPr sz="2250" i="1" spc="-20" dirty="0">
                <a:latin typeface="Times New Roman"/>
                <a:cs typeface="Times New Roman"/>
              </a:rPr>
              <a:t>T</a:t>
            </a:r>
            <a:r>
              <a:rPr sz="2250" i="1" spc="-280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n</a:t>
            </a:r>
            <a:r>
              <a:rPr sz="2250" spc="50" dirty="0">
                <a:latin typeface="Times New Roman"/>
                <a:cs typeface="Times New Roman"/>
              </a:rPr>
              <a:t>)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</a:t>
            </a:r>
            <a:r>
              <a:rPr sz="2250" spc="150" dirty="0">
                <a:latin typeface="Times New Roman"/>
                <a:cs typeface="Times New Roman"/>
              </a:rPr>
              <a:t> </a:t>
            </a:r>
            <a:r>
              <a:rPr sz="3375" i="1" spc="52" baseline="34567" dirty="0">
                <a:latin typeface="Times New Roman"/>
                <a:cs typeface="Times New Roman"/>
              </a:rPr>
              <a:t>n</a:t>
            </a:r>
            <a:r>
              <a:rPr sz="3375" i="1" spc="0" baseline="34567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3375" i="1" spc="52" baseline="34567" dirty="0">
                <a:latin typeface="Times New Roman"/>
                <a:cs typeface="Times New Roman"/>
              </a:rPr>
              <a:t>n</a:t>
            </a:r>
            <a:r>
              <a:rPr sz="3375" i="1" spc="-202" baseline="34567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</a:t>
            </a:r>
            <a:r>
              <a:rPr sz="2250" spc="-260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Times New Roman"/>
                <a:cs typeface="Times New Roman"/>
              </a:rPr>
              <a:t>2</a:t>
            </a:r>
            <a:r>
              <a:rPr sz="2250" spc="-22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3375" i="1" spc="52" baseline="34567" dirty="0">
                <a:latin typeface="Times New Roman"/>
                <a:cs typeface="Times New Roman"/>
              </a:rPr>
              <a:t>n</a:t>
            </a:r>
            <a:r>
              <a:rPr sz="3375" i="1" spc="-202" baseline="34567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</a:t>
            </a:r>
            <a:r>
              <a:rPr sz="2250" spc="-335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Times New Roman"/>
                <a:cs typeface="Times New Roman"/>
              </a:rPr>
              <a:t>3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...</a:t>
            </a:r>
            <a:r>
              <a:rPr sz="2250" spc="-32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endParaRPr sz="2250">
              <a:latin typeface="Symbol"/>
              <a:cs typeface="Symbol"/>
            </a:endParaRPr>
          </a:p>
          <a:p>
            <a:pPr marR="24765" algn="ctr">
              <a:lnSpc>
                <a:spcPts val="2230"/>
              </a:lnSpc>
              <a:tabLst>
                <a:tab pos="462280" algn="l"/>
                <a:tab pos="1296670" algn="l"/>
              </a:tabLst>
            </a:pPr>
            <a:r>
              <a:rPr sz="2250" spc="35" dirty="0">
                <a:latin typeface="Times New Roman"/>
                <a:cs typeface="Times New Roman"/>
              </a:rPr>
              <a:t>2	4	8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73855" y="4109467"/>
            <a:ext cx="158686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534" algn="l"/>
                <a:tab pos="1278890" algn="l"/>
              </a:tabLst>
            </a:pPr>
            <a:r>
              <a:rPr sz="2250" spc="35" dirty="0">
                <a:latin typeface="Times New Roman"/>
                <a:cs typeface="Times New Roman"/>
              </a:rPr>
              <a:t>4	8	</a:t>
            </a:r>
            <a:r>
              <a:rPr sz="2250" spc="25" dirty="0">
                <a:latin typeface="Times New Roman"/>
                <a:cs typeface="Times New Roman"/>
              </a:rPr>
              <a:t>16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92957" y="3885862"/>
            <a:ext cx="482790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7900" algn="l"/>
                <a:tab pos="3638550" algn="l"/>
              </a:tabLst>
            </a:pPr>
            <a:r>
              <a:rPr sz="2250" i="1" spc="40" dirty="0">
                <a:latin typeface="Times New Roman"/>
                <a:cs typeface="Times New Roman"/>
              </a:rPr>
              <a:t>T</a:t>
            </a:r>
            <a:r>
              <a:rPr sz="2250" i="1" spc="-275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n</a:t>
            </a:r>
            <a:r>
              <a:rPr sz="2250" spc="50" dirty="0">
                <a:latin typeface="Times New Roman"/>
                <a:cs typeface="Times New Roman"/>
              </a:rPr>
              <a:t>)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</a:t>
            </a:r>
            <a:r>
              <a:rPr sz="2250" spc="150" dirty="0">
                <a:latin typeface="Times New Roman"/>
                <a:cs typeface="Times New Roman"/>
              </a:rPr>
              <a:t> </a:t>
            </a:r>
            <a:r>
              <a:rPr sz="3375" i="1" spc="52" baseline="34567" dirty="0">
                <a:latin typeface="Times New Roman"/>
                <a:cs typeface="Times New Roman"/>
              </a:rPr>
              <a:t>n</a:t>
            </a:r>
            <a:r>
              <a:rPr sz="3375" i="1" spc="15" baseline="34567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3375" i="1" spc="52" baseline="34567" dirty="0">
                <a:latin typeface="Times New Roman"/>
                <a:cs typeface="Times New Roman"/>
              </a:rPr>
              <a:t>n</a:t>
            </a:r>
            <a:r>
              <a:rPr sz="3375" i="1" spc="-195" baseline="34567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</a:t>
            </a:r>
            <a:r>
              <a:rPr sz="2250" spc="-250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Times New Roman"/>
                <a:cs typeface="Times New Roman"/>
              </a:rPr>
              <a:t>2</a:t>
            </a:r>
            <a:r>
              <a:rPr sz="2250" spc="-22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40" dirty="0">
                <a:latin typeface="Times New Roman"/>
                <a:cs typeface="Times New Roman"/>
              </a:rPr>
              <a:t>	</a:t>
            </a:r>
            <a:r>
              <a:rPr sz="3375" i="1" spc="52" baseline="34567" dirty="0">
                <a:latin typeface="Times New Roman"/>
                <a:cs typeface="Times New Roman"/>
              </a:rPr>
              <a:t>n</a:t>
            </a:r>
            <a:r>
              <a:rPr sz="3375" i="1" spc="450" baseline="34567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</a:t>
            </a:r>
            <a:r>
              <a:rPr sz="2250" spc="-330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Times New Roman"/>
                <a:cs typeface="Times New Roman"/>
              </a:rPr>
              <a:t>3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...</a:t>
            </a:r>
            <a:r>
              <a:rPr sz="2250" spc="-315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40" dirty="0">
                <a:latin typeface="Times New Roman"/>
                <a:cs typeface="Times New Roman"/>
              </a:rPr>
              <a:t>	</a:t>
            </a:r>
            <a:r>
              <a:rPr sz="3375" i="1" spc="52" baseline="34567" dirty="0">
                <a:latin typeface="Times New Roman"/>
                <a:cs typeface="Times New Roman"/>
              </a:rPr>
              <a:t>n </a:t>
            </a:r>
            <a:r>
              <a:rPr sz="2250" spc="40" dirty="0">
                <a:latin typeface="Symbol"/>
                <a:cs typeface="Symbol"/>
              </a:rPr>
              <a:t>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k</a:t>
            </a:r>
            <a:r>
              <a:rPr sz="2250" i="1" spc="-8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</a:t>
            </a:r>
            <a:r>
              <a:rPr sz="2250" spc="10" dirty="0">
                <a:latin typeface="Times New Roman"/>
                <a:cs typeface="Times New Roman"/>
              </a:rPr>
              <a:t>1)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540002" y="5618138"/>
            <a:ext cx="11239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2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59542" y="5247021"/>
            <a:ext cx="1015365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>
              <a:lnSpc>
                <a:spcPts val="2435"/>
              </a:lnSpc>
              <a:spcBef>
                <a:spcPts val="100"/>
              </a:spcBef>
            </a:pPr>
            <a:r>
              <a:rPr sz="2250" i="1" spc="35" dirty="0"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435"/>
              </a:lnSpc>
              <a:tabLst>
                <a:tab pos="766445" algn="l"/>
              </a:tabLst>
            </a:pPr>
            <a:r>
              <a:rPr sz="3375" spc="172" baseline="-24691" dirty="0">
                <a:latin typeface="Times New Roman"/>
                <a:cs typeface="Times New Roman"/>
              </a:rPr>
              <a:t>2</a:t>
            </a:r>
            <a:r>
              <a:rPr sz="1300" i="1" spc="25" dirty="0">
                <a:latin typeface="Times New Roman"/>
                <a:cs typeface="Times New Roman"/>
              </a:rPr>
              <a:t>k</a:t>
            </a:r>
            <a:r>
              <a:rPr sz="1300" i="1" spc="-15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Symbol"/>
                <a:cs typeface="Symbol"/>
              </a:rPr>
              <a:t></a:t>
            </a:r>
            <a:r>
              <a:rPr sz="1300" spc="25" dirty="0">
                <a:latin typeface="Times New Roman"/>
                <a:cs typeface="Times New Roman"/>
              </a:rPr>
              <a:t>1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3375" spc="172" baseline="-24691" dirty="0">
                <a:latin typeface="Times New Roman"/>
                <a:cs typeface="Times New Roman"/>
              </a:rPr>
              <a:t>2</a:t>
            </a:r>
            <a:r>
              <a:rPr sz="1300" i="1" spc="25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54047" y="3829348"/>
            <a:ext cx="495300" cy="129159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3375" spc="97" baseline="-24691" dirty="0">
                <a:latin typeface="Times New Roman"/>
                <a:cs typeface="Times New Roman"/>
              </a:rPr>
              <a:t>2</a:t>
            </a:r>
            <a:r>
              <a:rPr sz="1300" i="1" spc="65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  <a:p>
            <a:pPr marL="55880" algn="ctr">
              <a:lnSpc>
                <a:spcPts val="2435"/>
              </a:lnSpc>
              <a:spcBef>
                <a:spcPts val="1195"/>
              </a:spcBef>
            </a:pPr>
            <a:r>
              <a:rPr sz="2250" i="1" spc="35" dirty="0"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  <a:p>
            <a:pPr marL="53340">
              <a:lnSpc>
                <a:spcPts val="2435"/>
              </a:lnSpc>
            </a:pPr>
            <a:r>
              <a:rPr sz="3375" spc="97" baseline="-24691" dirty="0">
                <a:latin typeface="Times New Roman"/>
                <a:cs typeface="Times New Roman"/>
              </a:rPr>
              <a:t>2</a:t>
            </a:r>
            <a:r>
              <a:rPr sz="1300" i="1" spc="65" dirty="0">
                <a:latin typeface="Times New Roman"/>
                <a:cs typeface="Times New Roman"/>
              </a:rPr>
              <a:t>k</a:t>
            </a:r>
            <a:r>
              <a:rPr sz="1300" i="1" spc="-2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Symbol"/>
                <a:cs typeface="Symbol"/>
              </a:rPr>
              <a:t></a:t>
            </a:r>
            <a:r>
              <a:rPr sz="1300" spc="-1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963" y="1065275"/>
            <a:ext cx="8290559" cy="91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1129283"/>
            <a:ext cx="8631936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0050" y="990600"/>
            <a:ext cx="828675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85115"/>
            <a:ext cx="1861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3399"/>
                </a:solidFill>
              </a:rPr>
              <a:t>什么是堆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478942" y="1125982"/>
            <a:ext cx="8315959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481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84175" algn="l"/>
                <a:tab pos="385445" algn="l"/>
              </a:tabLst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优先队列</a:t>
            </a:r>
            <a:r>
              <a:rPr sz="2000" b="1" spc="-5" dirty="0">
                <a:latin typeface="宋体"/>
                <a:cs typeface="宋体"/>
              </a:rPr>
              <a:t>（</a:t>
            </a:r>
            <a:r>
              <a:rPr sz="2000" b="1" spc="-5" dirty="0">
                <a:latin typeface="Arial"/>
                <a:cs typeface="Arial"/>
              </a:rPr>
              <a:t>Priority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Queue</a:t>
            </a:r>
            <a:r>
              <a:rPr sz="2000" b="1" dirty="0">
                <a:latin typeface="宋体"/>
                <a:cs typeface="宋体"/>
              </a:rPr>
              <a:t>）：特殊的“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队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列”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spc="-5" dirty="0">
                <a:latin typeface="宋体"/>
                <a:cs typeface="宋体"/>
              </a:rPr>
              <a:t>取</a:t>
            </a:r>
            <a:r>
              <a:rPr sz="2000" b="1" dirty="0">
                <a:latin typeface="宋体"/>
                <a:cs typeface="宋体"/>
              </a:rPr>
              <a:t>出元</a:t>
            </a:r>
            <a:r>
              <a:rPr sz="2000" b="1" spc="-5" dirty="0">
                <a:latin typeface="宋体"/>
                <a:cs typeface="宋体"/>
              </a:rPr>
              <a:t>素</a:t>
            </a:r>
            <a:r>
              <a:rPr sz="2000" b="1" dirty="0">
                <a:latin typeface="宋体"/>
                <a:cs typeface="宋体"/>
              </a:rPr>
              <a:t>的顺</a:t>
            </a:r>
            <a:r>
              <a:rPr sz="2000" b="1" spc="-5" dirty="0">
                <a:latin typeface="宋体"/>
                <a:cs typeface="宋体"/>
              </a:rPr>
              <a:t>序是 </a:t>
            </a:r>
            <a:r>
              <a:rPr sz="2000" b="1" dirty="0">
                <a:latin typeface="宋体"/>
                <a:cs typeface="宋体"/>
              </a:rPr>
              <a:t>依照元素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优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先权（关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键字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r>
              <a:rPr sz="2000" b="1" dirty="0">
                <a:latin typeface="宋体"/>
                <a:cs typeface="宋体"/>
              </a:rPr>
              <a:t>大小，</a:t>
            </a:r>
            <a:r>
              <a:rPr sz="2000" b="1" spc="-5" dirty="0">
                <a:latin typeface="宋体"/>
                <a:cs typeface="宋体"/>
              </a:rPr>
              <a:t>而不</a:t>
            </a:r>
            <a:r>
              <a:rPr sz="2000" b="1" dirty="0">
                <a:latin typeface="宋体"/>
                <a:cs typeface="宋体"/>
              </a:rPr>
              <a:t>是元素进</a:t>
            </a:r>
            <a:r>
              <a:rPr sz="2000" b="1" spc="-5" dirty="0">
                <a:latin typeface="宋体"/>
                <a:cs typeface="宋体"/>
              </a:rPr>
              <a:t>入队</a:t>
            </a:r>
            <a:r>
              <a:rPr sz="2000" b="1" dirty="0">
                <a:latin typeface="宋体"/>
                <a:cs typeface="宋体"/>
              </a:rPr>
              <a:t>列的先后</a:t>
            </a:r>
            <a:r>
              <a:rPr sz="2000" b="1" spc="-5" dirty="0">
                <a:latin typeface="宋体"/>
                <a:cs typeface="宋体"/>
              </a:rPr>
              <a:t>顺序。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0" dirty="0">
                <a:latin typeface="宋体"/>
                <a:cs typeface="宋体"/>
              </a:rPr>
              <a:t>问题：如何组织优先队列？</a:t>
            </a:r>
            <a:endParaRPr sz="2000" dirty="0">
              <a:latin typeface="宋体"/>
              <a:cs typeface="宋体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"/>
              <a:tabLst>
                <a:tab pos="812800" algn="l"/>
              </a:tabLst>
            </a:pPr>
            <a:r>
              <a:rPr sz="2000" dirty="0">
                <a:latin typeface="宋体"/>
                <a:cs typeface="宋体"/>
              </a:rPr>
              <a:t>一般的数组、链表？</a:t>
            </a:r>
          </a:p>
          <a:p>
            <a:pPr marL="812165" lvl="1" indent="-342265">
              <a:lnSpc>
                <a:spcPct val="100000"/>
              </a:lnSpc>
              <a:buFont typeface="Wingdings"/>
              <a:buChar char=""/>
              <a:tabLst>
                <a:tab pos="812800" algn="l"/>
              </a:tabLst>
            </a:pPr>
            <a:r>
              <a:rPr sz="2000" dirty="0">
                <a:latin typeface="宋体"/>
                <a:cs typeface="宋体"/>
              </a:rPr>
              <a:t>有序的数组或者链表？</a:t>
            </a:r>
          </a:p>
          <a:p>
            <a:pPr marL="882650" lvl="1" indent="-412750">
              <a:lnSpc>
                <a:spcPct val="100000"/>
              </a:lnSpc>
              <a:buFont typeface="Wingdings"/>
              <a:buChar char=""/>
              <a:tabLst>
                <a:tab pos="882650" algn="l"/>
                <a:tab pos="883285" algn="l"/>
              </a:tabLst>
            </a:pPr>
            <a:r>
              <a:rPr sz="2000" dirty="0">
                <a:latin typeface="宋体"/>
                <a:cs typeface="宋体"/>
              </a:rPr>
              <a:t>二叉搜索树？</a:t>
            </a:r>
            <a:r>
              <a:rPr sz="2000" spc="-660" dirty="0">
                <a:latin typeface="宋体"/>
                <a:cs typeface="宋体"/>
              </a:rPr>
              <a:t> </a:t>
            </a:r>
            <a:r>
              <a:rPr sz="2000" spc="-50" dirty="0">
                <a:latin typeface="Arial"/>
                <a:cs typeface="Arial"/>
              </a:rPr>
              <a:t>AVL</a:t>
            </a:r>
            <a:r>
              <a:rPr sz="2000" dirty="0">
                <a:latin typeface="宋体"/>
                <a:cs typeface="宋体"/>
              </a:rPr>
              <a:t>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9072" y="1227200"/>
            <a:ext cx="108204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0355" algn="l"/>
              </a:tabLst>
            </a:pPr>
            <a:r>
              <a:rPr sz="2000" b="1" dirty="0">
                <a:latin typeface="Arial"/>
                <a:cs typeface="Arial"/>
              </a:rPr>
              <a:t>~	</a:t>
            </a:r>
            <a:r>
              <a:rPr sz="2000" b="1" dirty="0">
                <a:latin typeface="Symbol"/>
                <a:cs typeface="Symbol"/>
              </a:rPr>
              <a:t>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( 1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tabLst>
                <a:tab pos="344805" algn="l"/>
              </a:tabLst>
            </a:pPr>
            <a:r>
              <a:rPr sz="2000" b="1" dirty="0">
                <a:latin typeface="Arial"/>
                <a:cs typeface="Arial"/>
              </a:rPr>
              <a:t>~	</a:t>
            </a:r>
            <a:r>
              <a:rPr sz="2000" b="1" dirty="0">
                <a:latin typeface="Symbol"/>
                <a:cs typeface="Symbol"/>
              </a:rPr>
              <a:t>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(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  <a:tabLst>
                <a:tab pos="347345" algn="l"/>
              </a:tabLst>
            </a:pPr>
            <a:r>
              <a:rPr sz="2000" b="1" dirty="0">
                <a:latin typeface="Arial"/>
                <a:cs typeface="Arial"/>
              </a:rPr>
              <a:t>~	O(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i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8760" y="2513457"/>
            <a:ext cx="108140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b="1" dirty="0">
                <a:latin typeface="Arial"/>
                <a:cs typeface="Arial"/>
              </a:rPr>
              <a:t>~	</a:t>
            </a:r>
            <a:r>
              <a:rPr sz="2000" b="1" dirty="0">
                <a:latin typeface="Symbol"/>
                <a:cs typeface="Symbol"/>
              </a:rPr>
              <a:t>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( 1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tabLst>
                <a:tab pos="346075" algn="l"/>
              </a:tabLst>
            </a:pPr>
            <a:r>
              <a:rPr sz="2000" b="1" dirty="0">
                <a:latin typeface="Arial"/>
                <a:cs typeface="Arial"/>
              </a:rPr>
              <a:t>~	</a:t>
            </a:r>
            <a:r>
              <a:rPr sz="2000" b="1" dirty="0">
                <a:latin typeface="Symbol"/>
                <a:cs typeface="Symbol"/>
              </a:rPr>
              <a:t>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(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i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~ </a:t>
            </a:r>
            <a:r>
              <a:rPr sz="2000" b="1" spc="0" dirty="0">
                <a:latin typeface="Symbol"/>
                <a:cs typeface="Symbol"/>
              </a:rPr>
              <a:t></a:t>
            </a:r>
            <a:r>
              <a:rPr sz="2000" b="1" spc="0" dirty="0">
                <a:latin typeface="Arial"/>
                <a:cs typeface="Arial"/>
              </a:rPr>
              <a:t>( 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914527"/>
            <a:ext cx="5264150" cy="290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175" algn="l"/>
              </a:tabLst>
            </a:pPr>
            <a:r>
              <a:rPr sz="2000" b="1" dirty="0">
                <a:solidFill>
                  <a:srgbClr val="CC6600"/>
                </a:solidFill>
                <a:latin typeface="Wingdings"/>
                <a:cs typeface="Wingdings"/>
              </a:rPr>
              <a:t></a:t>
            </a:r>
            <a:r>
              <a:rPr sz="2000" dirty="0">
                <a:solidFill>
                  <a:srgbClr val="CC6600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CC6600"/>
                </a:solidFill>
                <a:latin typeface="宋体"/>
                <a:cs typeface="宋体"/>
              </a:rPr>
              <a:t>数</a:t>
            </a:r>
            <a:r>
              <a:rPr sz="2000" b="1" spc="-5" dirty="0">
                <a:solidFill>
                  <a:srgbClr val="CC6600"/>
                </a:solidFill>
                <a:latin typeface="宋体"/>
                <a:cs typeface="宋体"/>
              </a:rPr>
              <a:t>组</a:t>
            </a:r>
            <a:r>
              <a:rPr sz="2000" b="1" spc="-555" dirty="0">
                <a:solidFill>
                  <a:srgbClr val="CC6600"/>
                </a:solidFill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CC660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55"/>
              </a:spcBef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插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入</a:t>
            </a:r>
            <a:r>
              <a:rPr sz="2000" b="1" spc="-48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—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宋体"/>
                <a:cs typeface="宋体"/>
              </a:rPr>
              <a:t>元素总是插入尾部</a:t>
            </a:r>
            <a:endParaRPr sz="2000" dirty="0">
              <a:latin typeface="宋体"/>
              <a:cs typeface="宋体"/>
            </a:endParaRPr>
          </a:p>
          <a:p>
            <a:pPr marL="8509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删除</a:t>
            </a:r>
            <a:r>
              <a:rPr sz="2000" b="1" spc="-45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0" dirty="0">
                <a:latin typeface="Arial"/>
                <a:cs typeface="Arial"/>
              </a:rPr>
              <a:t>—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5" dirty="0">
                <a:latin typeface="宋体"/>
                <a:cs typeface="宋体"/>
              </a:rPr>
              <a:t>查找最大（或最小）关键字</a:t>
            </a:r>
            <a:endParaRPr sz="2000" dirty="0">
              <a:latin typeface="宋体"/>
              <a:cs typeface="宋体"/>
            </a:endParaRPr>
          </a:p>
          <a:p>
            <a:pPr marL="2178685">
              <a:lnSpc>
                <a:spcPts val="2350"/>
              </a:lnSpc>
            </a:pPr>
            <a:r>
              <a:rPr sz="2000" b="1" spc="0" dirty="0">
                <a:latin typeface="宋体"/>
                <a:cs typeface="宋体"/>
              </a:rPr>
              <a:t>从数组中删去需要移动元素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ts val="2350"/>
              </a:lnSpc>
              <a:tabLst>
                <a:tab pos="384175" algn="l"/>
              </a:tabLst>
            </a:pPr>
            <a:r>
              <a:rPr sz="2000" b="1" dirty="0">
                <a:solidFill>
                  <a:srgbClr val="CC6600"/>
                </a:solidFill>
                <a:latin typeface="Wingdings"/>
                <a:cs typeface="Wingdings"/>
              </a:rPr>
              <a:t></a:t>
            </a:r>
            <a:r>
              <a:rPr sz="2000" dirty="0">
                <a:solidFill>
                  <a:srgbClr val="CC6600"/>
                </a:solidFill>
                <a:latin typeface="Times New Roman"/>
                <a:cs typeface="Times New Roman"/>
              </a:rPr>
              <a:t>	</a:t>
            </a:r>
            <a:r>
              <a:rPr sz="2000" b="1" spc="0" dirty="0">
                <a:solidFill>
                  <a:srgbClr val="CC6600"/>
                </a:solidFill>
                <a:latin typeface="宋体"/>
                <a:cs typeface="宋体"/>
              </a:rPr>
              <a:t>链</a:t>
            </a:r>
            <a:r>
              <a:rPr sz="2000" b="1" dirty="0">
                <a:solidFill>
                  <a:srgbClr val="CC6600"/>
                </a:solidFill>
                <a:latin typeface="宋体"/>
                <a:cs typeface="宋体"/>
              </a:rPr>
              <a:t>表</a:t>
            </a:r>
            <a:r>
              <a:rPr sz="2000" b="1" dirty="0">
                <a:solidFill>
                  <a:srgbClr val="CC660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850900" marR="427355">
              <a:lnSpc>
                <a:spcPct val="100000"/>
              </a:lnSpc>
              <a:spcBef>
                <a:spcPts val="625"/>
              </a:spcBef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插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入</a:t>
            </a:r>
            <a:r>
              <a:rPr sz="2000" b="1" spc="-46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—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宋体"/>
                <a:cs typeface="宋体"/>
              </a:rPr>
              <a:t>元素总是插入链表的头部 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删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除</a:t>
            </a:r>
            <a:r>
              <a:rPr sz="2000" b="1" spc="-47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—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宋体"/>
                <a:cs typeface="宋体"/>
              </a:rPr>
              <a:t>查找最大（或最小）关键字</a:t>
            </a:r>
            <a:endParaRPr sz="2000" dirty="0">
              <a:latin typeface="宋体"/>
              <a:cs typeface="宋体"/>
            </a:endParaRPr>
          </a:p>
          <a:p>
            <a:pPr marL="535305" algn="ctr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删去结点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84175" algn="l"/>
              </a:tabLst>
            </a:pPr>
            <a:r>
              <a:rPr sz="2000" b="1" dirty="0">
                <a:solidFill>
                  <a:srgbClr val="CC6600"/>
                </a:solidFill>
                <a:latin typeface="Wingdings"/>
                <a:cs typeface="Wingdings"/>
              </a:rPr>
              <a:t></a:t>
            </a:r>
            <a:r>
              <a:rPr sz="2000" dirty="0">
                <a:solidFill>
                  <a:srgbClr val="CC6600"/>
                </a:solidFill>
                <a:latin typeface="Times New Roman"/>
                <a:cs typeface="Times New Roman"/>
              </a:rPr>
              <a:t>	</a:t>
            </a:r>
            <a:r>
              <a:rPr sz="2000" b="1" spc="0" dirty="0">
                <a:solidFill>
                  <a:srgbClr val="CC6600"/>
                </a:solidFill>
                <a:latin typeface="宋体"/>
                <a:cs typeface="宋体"/>
              </a:rPr>
              <a:t>有序数</a:t>
            </a:r>
            <a:r>
              <a:rPr sz="2000" b="1" spc="-5" dirty="0">
                <a:solidFill>
                  <a:srgbClr val="CC6600"/>
                </a:solidFill>
                <a:latin typeface="宋体"/>
                <a:cs typeface="宋体"/>
              </a:rPr>
              <a:t>组</a:t>
            </a:r>
            <a:r>
              <a:rPr sz="2000" b="1" dirty="0">
                <a:solidFill>
                  <a:srgbClr val="CC660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3944" y="3836521"/>
          <a:ext cx="6629399" cy="893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marR="29845" algn="ctr">
                        <a:lnSpc>
                          <a:spcPts val="2215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插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入</a:t>
                      </a:r>
                      <a:r>
                        <a:rPr sz="2000" b="1" spc="0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—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15"/>
                        </a:lnSpc>
                      </a:pPr>
                      <a:r>
                        <a:rPr sz="2000" b="1" spc="5" dirty="0">
                          <a:latin typeface="宋体"/>
                          <a:cs typeface="宋体"/>
                        </a:rPr>
                        <a:t>找到合适的位置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ts val="2215"/>
                        </a:lnSpc>
                        <a:tabLst>
                          <a:tab pos="774065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~	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O( 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 </a:t>
                      </a:r>
                      <a:r>
                        <a:rPr sz="1800" b="1" spc="-10" dirty="0">
                          <a:latin typeface="宋体"/>
                          <a:cs typeface="宋体"/>
                        </a:rPr>
                        <a:t>或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O(log</a:t>
                      </a:r>
                      <a:r>
                        <a:rPr sz="1800" b="1" baseline="-20833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i="1" spc="-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29845" algn="ctr">
                        <a:lnSpc>
                          <a:spcPts val="2325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删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除</a:t>
                      </a:r>
                      <a:r>
                        <a:rPr sz="2000" b="1" spc="0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—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61340">
                        <a:lnSpc>
                          <a:spcPts val="2160"/>
                        </a:lnSpc>
                      </a:pPr>
                      <a:r>
                        <a:rPr sz="2000" b="1" spc="5" dirty="0">
                          <a:latin typeface="宋体"/>
                          <a:cs typeface="宋体"/>
                        </a:rPr>
                        <a:t>移动元素并插入</a:t>
                      </a:r>
                      <a:endParaRPr sz="2000" dirty="0">
                        <a:latin typeface="宋体"/>
                        <a:cs typeface="宋体"/>
                      </a:endParaRPr>
                    </a:p>
                    <a:p>
                      <a:pPr marL="68580">
                        <a:lnSpc>
                          <a:spcPts val="2325"/>
                        </a:lnSpc>
                      </a:pPr>
                      <a:r>
                        <a:rPr sz="2000" b="1" spc="5" dirty="0">
                          <a:latin typeface="宋体"/>
                          <a:cs typeface="宋体"/>
                        </a:rPr>
                        <a:t>删去最后一个元素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ts val="2160"/>
                        </a:lnSpc>
                        <a:tabLst>
                          <a:tab pos="777240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~	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O( 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i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31495">
                        <a:lnSpc>
                          <a:spcPts val="232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~ </a:t>
                      </a:r>
                      <a:r>
                        <a:rPr sz="1800" b="1" spc="-5" dirty="0">
                          <a:latin typeface="Symbol"/>
                          <a:cs typeface="Symbol"/>
                        </a:rPr>
                        <a:t>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( 1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4540" y="4900040"/>
            <a:ext cx="1506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175" algn="l"/>
              </a:tabLst>
            </a:pPr>
            <a:r>
              <a:rPr sz="2000" b="1" dirty="0">
                <a:solidFill>
                  <a:srgbClr val="CC6600"/>
                </a:solidFill>
                <a:latin typeface="Wingdings"/>
                <a:cs typeface="Wingdings"/>
              </a:rPr>
              <a:t></a:t>
            </a:r>
            <a:r>
              <a:rPr sz="2000" dirty="0">
                <a:solidFill>
                  <a:srgbClr val="CC6600"/>
                </a:solidFill>
                <a:latin typeface="Times New Roman"/>
                <a:cs typeface="Times New Roman"/>
              </a:rPr>
              <a:t>	</a:t>
            </a:r>
            <a:r>
              <a:rPr sz="2000" b="1" spc="0" dirty="0">
                <a:solidFill>
                  <a:srgbClr val="CC6600"/>
                </a:solidFill>
                <a:latin typeface="宋体"/>
                <a:cs typeface="宋体"/>
              </a:rPr>
              <a:t>有序链</a:t>
            </a:r>
            <a:r>
              <a:rPr sz="2000" b="1" spc="-5" dirty="0">
                <a:solidFill>
                  <a:srgbClr val="CC6600"/>
                </a:solidFill>
                <a:latin typeface="宋体"/>
                <a:cs typeface="宋体"/>
              </a:rPr>
              <a:t>表</a:t>
            </a:r>
            <a:r>
              <a:rPr sz="2000" b="1" dirty="0">
                <a:solidFill>
                  <a:srgbClr val="CC660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04697" y="5317849"/>
          <a:ext cx="6631939" cy="892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pPr marR="62230" algn="r">
                        <a:lnSpc>
                          <a:spcPts val="2215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插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入</a:t>
                      </a:r>
                      <a:r>
                        <a:rPr sz="2000" b="1" spc="-550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—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15"/>
                        </a:lnSpc>
                      </a:pPr>
                      <a:r>
                        <a:rPr sz="2000" b="1" spc="5" dirty="0">
                          <a:latin typeface="宋体"/>
                          <a:cs typeface="宋体"/>
                        </a:rPr>
                        <a:t>找到合适的位置</a:t>
                      </a:r>
                      <a:endParaRPr sz="2000" dirty="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2215"/>
                        </a:lnSpc>
                        <a:tabLst>
                          <a:tab pos="529590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~	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O( 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i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0705">
                        <a:lnSpc>
                          <a:spcPts val="2295"/>
                        </a:lnSpc>
                      </a:pPr>
                      <a:r>
                        <a:rPr sz="2000" b="1" spc="0" dirty="0">
                          <a:latin typeface="宋体"/>
                          <a:cs typeface="宋体"/>
                        </a:rPr>
                        <a:t>插入元素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ts val="229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~ </a:t>
                      </a:r>
                      <a:r>
                        <a:rPr sz="1800" b="1" dirty="0">
                          <a:latin typeface="Symbol"/>
                          <a:cs typeface="Symbol"/>
                        </a:rPr>
                        <a:t>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( 1</a:t>
                      </a:r>
                      <a:r>
                        <a:rPr sz="18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R="62230" algn="r">
                        <a:lnSpc>
                          <a:spcPts val="2220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删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除</a:t>
                      </a:r>
                      <a:r>
                        <a:rPr sz="2000" b="1" spc="-550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—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20"/>
                        </a:lnSpc>
                      </a:pPr>
                      <a:r>
                        <a:rPr sz="2000" b="1" spc="5" dirty="0">
                          <a:latin typeface="宋体"/>
                          <a:cs typeface="宋体"/>
                        </a:rPr>
                        <a:t>删除首元素或最后元素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222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~ </a:t>
                      </a:r>
                      <a:r>
                        <a:rPr sz="1800" b="1" spc="-5" dirty="0">
                          <a:latin typeface="Symbol"/>
                          <a:cs typeface="Symbol"/>
                        </a:rPr>
                        <a:t>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( 1</a:t>
                      </a:r>
                      <a:r>
                        <a:rPr sz="18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495426"/>
            <a:ext cx="4314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若采用数组或链表实现优先队列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61797"/>
            <a:ext cx="4760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105" algn="l"/>
              </a:tabLst>
            </a:pPr>
            <a:r>
              <a:rPr sz="2400" dirty="0">
                <a:latin typeface="Wingdings"/>
                <a:cs typeface="Wingdings"/>
              </a:rPr>
              <a:t></a:t>
            </a:r>
            <a:r>
              <a:rPr sz="2400" b="0" dirty="0">
                <a:latin typeface="Times New Roman"/>
                <a:cs typeface="Times New Roman"/>
              </a:rPr>
              <a:t>	</a:t>
            </a:r>
            <a:r>
              <a:rPr sz="2400" spc="-10" dirty="0"/>
              <a:t>是否可以采用二叉树存储结构？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171702"/>
            <a:ext cx="677672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6235" algn="l"/>
              </a:tabLst>
            </a:pPr>
            <a:r>
              <a:rPr sz="2400" dirty="0">
                <a:latin typeface="宋体"/>
                <a:cs typeface="宋体"/>
              </a:rPr>
              <a:t>二叉搜索树？</a:t>
            </a:r>
          </a:p>
          <a:p>
            <a:pPr marL="355600" indent="-342900">
              <a:lnSpc>
                <a:spcPct val="100000"/>
              </a:lnSpc>
              <a:buFont typeface="Wingdings"/>
              <a:buChar char=""/>
              <a:tabLst>
                <a:tab pos="356235" algn="l"/>
              </a:tabLst>
            </a:pPr>
            <a:r>
              <a:rPr sz="2400" dirty="0">
                <a:latin typeface="宋体"/>
                <a:cs typeface="宋体"/>
              </a:rPr>
              <a:t>如果采用二叉树结构，应更关</a:t>
            </a:r>
            <a:r>
              <a:rPr sz="2400" spc="-30" dirty="0">
                <a:latin typeface="宋体"/>
                <a:cs typeface="宋体"/>
              </a:rPr>
              <a:t>注</a:t>
            </a:r>
            <a:r>
              <a:rPr sz="2400" b="1" dirty="0">
                <a:latin typeface="宋体"/>
                <a:cs typeface="宋体"/>
              </a:rPr>
              <a:t>插</a:t>
            </a:r>
            <a:r>
              <a:rPr sz="2400" b="1" spc="-5" dirty="0">
                <a:latin typeface="宋体"/>
                <a:cs typeface="宋体"/>
              </a:rPr>
              <a:t>入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spc="-5" dirty="0">
                <a:latin typeface="宋体"/>
                <a:cs typeface="宋体"/>
              </a:rPr>
              <a:t>是</a:t>
            </a:r>
            <a:r>
              <a:rPr sz="2400" b="1" dirty="0">
                <a:latin typeface="宋体"/>
                <a:cs typeface="宋体"/>
              </a:rPr>
              <a:t>删除</a:t>
            </a:r>
            <a:r>
              <a:rPr sz="2400" dirty="0">
                <a:latin typeface="宋体"/>
                <a:cs typeface="宋体"/>
              </a:rPr>
              <a:t>？</a:t>
            </a:r>
          </a:p>
          <a:p>
            <a:pPr marL="1099185" lvl="1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099185" algn="l"/>
                <a:tab pos="1099820" algn="l"/>
              </a:tabLst>
            </a:pPr>
            <a:r>
              <a:rPr sz="2000" spc="0" dirty="0">
                <a:latin typeface="宋体"/>
                <a:cs typeface="宋体"/>
              </a:rPr>
              <a:t>树结点顺序怎么安排？</a:t>
            </a:r>
            <a:endParaRPr sz="2000" dirty="0">
              <a:latin typeface="宋体"/>
              <a:cs typeface="宋体"/>
            </a:endParaRPr>
          </a:p>
          <a:p>
            <a:pPr marL="1099185" lvl="1" indent="-342900">
              <a:lnSpc>
                <a:spcPct val="100000"/>
              </a:lnSpc>
              <a:buFont typeface="Wingdings"/>
              <a:buChar char=""/>
              <a:tabLst>
                <a:tab pos="1099185" algn="l"/>
                <a:tab pos="1099820" algn="l"/>
              </a:tabLst>
            </a:pPr>
            <a:r>
              <a:rPr sz="2000" dirty="0">
                <a:latin typeface="宋体"/>
                <a:cs typeface="宋体"/>
              </a:rPr>
              <a:t>树结构怎样？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2346" y="1951863"/>
            <a:ext cx="285750" cy="235585"/>
          </a:xfrm>
          <a:custGeom>
            <a:avLst/>
            <a:gdLst/>
            <a:ahLst/>
            <a:cxnLst/>
            <a:rect l="l" t="t" r="r" b="b"/>
            <a:pathLst>
              <a:path w="285750" h="235585">
                <a:moveTo>
                  <a:pt x="285750" y="0"/>
                </a:moveTo>
                <a:lnTo>
                  <a:pt x="0" y="2350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0996" y="1934336"/>
            <a:ext cx="285750" cy="235585"/>
          </a:xfrm>
          <a:custGeom>
            <a:avLst/>
            <a:gdLst/>
            <a:ahLst/>
            <a:cxnLst/>
            <a:rect l="l" t="t" r="r" b="b"/>
            <a:pathLst>
              <a:path w="285750" h="235585">
                <a:moveTo>
                  <a:pt x="0" y="0"/>
                </a:moveTo>
                <a:lnTo>
                  <a:pt x="285750" y="2350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5646" y="2163572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79" h="437514">
                <a:moveTo>
                  <a:pt x="237489" y="0"/>
                </a:moveTo>
                <a:lnTo>
                  <a:pt x="189619" y="4443"/>
                </a:lnTo>
                <a:lnTo>
                  <a:pt x="145035" y="17186"/>
                </a:lnTo>
                <a:lnTo>
                  <a:pt x="104694" y="37350"/>
                </a:lnTo>
                <a:lnTo>
                  <a:pt x="69548" y="64055"/>
                </a:lnTo>
                <a:lnTo>
                  <a:pt x="40551" y="96422"/>
                </a:lnTo>
                <a:lnTo>
                  <a:pt x="18659" y="133570"/>
                </a:lnTo>
                <a:lnTo>
                  <a:pt x="4823" y="174620"/>
                </a:lnTo>
                <a:lnTo>
                  <a:pt x="0" y="218693"/>
                </a:lnTo>
                <a:lnTo>
                  <a:pt x="4823" y="262725"/>
                </a:lnTo>
                <a:lnTo>
                  <a:pt x="18659" y="303744"/>
                </a:lnTo>
                <a:lnTo>
                  <a:pt x="40551" y="340869"/>
                </a:lnTo>
                <a:lnTo>
                  <a:pt x="69548" y="373221"/>
                </a:lnTo>
                <a:lnTo>
                  <a:pt x="104694" y="399917"/>
                </a:lnTo>
                <a:lnTo>
                  <a:pt x="145035" y="420076"/>
                </a:lnTo>
                <a:lnTo>
                  <a:pt x="189619" y="432817"/>
                </a:lnTo>
                <a:lnTo>
                  <a:pt x="237489" y="437261"/>
                </a:lnTo>
                <a:lnTo>
                  <a:pt x="285324" y="432817"/>
                </a:lnTo>
                <a:lnTo>
                  <a:pt x="329890" y="420076"/>
                </a:lnTo>
                <a:lnTo>
                  <a:pt x="370229" y="399917"/>
                </a:lnTo>
                <a:lnTo>
                  <a:pt x="405383" y="373221"/>
                </a:lnTo>
                <a:lnTo>
                  <a:pt x="434394" y="340869"/>
                </a:lnTo>
                <a:lnTo>
                  <a:pt x="456303" y="303744"/>
                </a:lnTo>
                <a:lnTo>
                  <a:pt x="470151" y="262725"/>
                </a:lnTo>
                <a:lnTo>
                  <a:pt x="474979" y="218693"/>
                </a:lnTo>
                <a:lnTo>
                  <a:pt x="470151" y="174620"/>
                </a:lnTo>
                <a:lnTo>
                  <a:pt x="456303" y="133570"/>
                </a:lnTo>
                <a:lnTo>
                  <a:pt x="434394" y="96422"/>
                </a:lnTo>
                <a:lnTo>
                  <a:pt x="405383" y="64055"/>
                </a:lnTo>
                <a:lnTo>
                  <a:pt x="370229" y="37350"/>
                </a:lnTo>
                <a:lnTo>
                  <a:pt x="329890" y="17186"/>
                </a:lnTo>
                <a:lnTo>
                  <a:pt x="285324" y="4443"/>
                </a:lnTo>
                <a:lnTo>
                  <a:pt x="237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5646" y="2163572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79" h="437514">
                <a:moveTo>
                  <a:pt x="0" y="218693"/>
                </a:moveTo>
                <a:lnTo>
                  <a:pt x="4823" y="174620"/>
                </a:lnTo>
                <a:lnTo>
                  <a:pt x="18659" y="133570"/>
                </a:lnTo>
                <a:lnTo>
                  <a:pt x="40551" y="96422"/>
                </a:lnTo>
                <a:lnTo>
                  <a:pt x="69548" y="64055"/>
                </a:lnTo>
                <a:lnTo>
                  <a:pt x="104694" y="37350"/>
                </a:lnTo>
                <a:lnTo>
                  <a:pt x="145035" y="17186"/>
                </a:lnTo>
                <a:lnTo>
                  <a:pt x="189619" y="4443"/>
                </a:lnTo>
                <a:lnTo>
                  <a:pt x="237489" y="0"/>
                </a:lnTo>
                <a:lnTo>
                  <a:pt x="285324" y="4443"/>
                </a:lnTo>
                <a:lnTo>
                  <a:pt x="329890" y="17186"/>
                </a:lnTo>
                <a:lnTo>
                  <a:pt x="370229" y="37350"/>
                </a:lnTo>
                <a:lnTo>
                  <a:pt x="405383" y="64055"/>
                </a:lnTo>
                <a:lnTo>
                  <a:pt x="434394" y="96422"/>
                </a:lnTo>
                <a:lnTo>
                  <a:pt x="456303" y="133570"/>
                </a:lnTo>
                <a:lnTo>
                  <a:pt x="470151" y="174620"/>
                </a:lnTo>
                <a:lnTo>
                  <a:pt x="474979" y="218693"/>
                </a:lnTo>
                <a:lnTo>
                  <a:pt x="470151" y="262725"/>
                </a:lnTo>
                <a:lnTo>
                  <a:pt x="456303" y="303744"/>
                </a:lnTo>
                <a:lnTo>
                  <a:pt x="434394" y="340869"/>
                </a:lnTo>
                <a:lnTo>
                  <a:pt x="405384" y="373221"/>
                </a:lnTo>
                <a:lnTo>
                  <a:pt x="370229" y="399917"/>
                </a:lnTo>
                <a:lnTo>
                  <a:pt x="329890" y="420076"/>
                </a:lnTo>
                <a:lnTo>
                  <a:pt x="285324" y="432817"/>
                </a:lnTo>
                <a:lnTo>
                  <a:pt x="237489" y="437261"/>
                </a:lnTo>
                <a:lnTo>
                  <a:pt x="189619" y="432817"/>
                </a:lnTo>
                <a:lnTo>
                  <a:pt x="145035" y="420076"/>
                </a:lnTo>
                <a:lnTo>
                  <a:pt x="104694" y="399917"/>
                </a:lnTo>
                <a:lnTo>
                  <a:pt x="69548" y="373221"/>
                </a:lnTo>
                <a:lnTo>
                  <a:pt x="40551" y="340869"/>
                </a:lnTo>
                <a:lnTo>
                  <a:pt x="18659" y="303744"/>
                </a:lnTo>
                <a:lnTo>
                  <a:pt x="4823" y="262725"/>
                </a:lnTo>
                <a:lnTo>
                  <a:pt x="0" y="2186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7196" y="2163572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79" h="437514">
                <a:moveTo>
                  <a:pt x="237489" y="0"/>
                </a:moveTo>
                <a:lnTo>
                  <a:pt x="189619" y="4443"/>
                </a:lnTo>
                <a:lnTo>
                  <a:pt x="145035" y="17186"/>
                </a:lnTo>
                <a:lnTo>
                  <a:pt x="104694" y="37350"/>
                </a:lnTo>
                <a:lnTo>
                  <a:pt x="69548" y="64055"/>
                </a:lnTo>
                <a:lnTo>
                  <a:pt x="40551" y="96422"/>
                </a:lnTo>
                <a:lnTo>
                  <a:pt x="18659" y="133570"/>
                </a:lnTo>
                <a:lnTo>
                  <a:pt x="4823" y="174620"/>
                </a:lnTo>
                <a:lnTo>
                  <a:pt x="0" y="218693"/>
                </a:lnTo>
                <a:lnTo>
                  <a:pt x="4823" y="262725"/>
                </a:lnTo>
                <a:lnTo>
                  <a:pt x="18659" y="303744"/>
                </a:lnTo>
                <a:lnTo>
                  <a:pt x="40551" y="340869"/>
                </a:lnTo>
                <a:lnTo>
                  <a:pt x="69548" y="373221"/>
                </a:lnTo>
                <a:lnTo>
                  <a:pt x="104694" y="399917"/>
                </a:lnTo>
                <a:lnTo>
                  <a:pt x="145035" y="420076"/>
                </a:lnTo>
                <a:lnTo>
                  <a:pt x="189619" y="432817"/>
                </a:lnTo>
                <a:lnTo>
                  <a:pt x="237489" y="437261"/>
                </a:lnTo>
                <a:lnTo>
                  <a:pt x="285324" y="432817"/>
                </a:lnTo>
                <a:lnTo>
                  <a:pt x="329890" y="420076"/>
                </a:lnTo>
                <a:lnTo>
                  <a:pt x="370229" y="399917"/>
                </a:lnTo>
                <a:lnTo>
                  <a:pt x="405383" y="373221"/>
                </a:lnTo>
                <a:lnTo>
                  <a:pt x="434394" y="340869"/>
                </a:lnTo>
                <a:lnTo>
                  <a:pt x="456303" y="303744"/>
                </a:lnTo>
                <a:lnTo>
                  <a:pt x="470151" y="262725"/>
                </a:lnTo>
                <a:lnTo>
                  <a:pt x="474979" y="218693"/>
                </a:lnTo>
                <a:lnTo>
                  <a:pt x="470151" y="174620"/>
                </a:lnTo>
                <a:lnTo>
                  <a:pt x="456303" y="133570"/>
                </a:lnTo>
                <a:lnTo>
                  <a:pt x="434394" y="96422"/>
                </a:lnTo>
                <a:lnTo>
                  <a:pt x="405383" y="64055"/>
                </a:lnTo>
                <a:lnTo>
                  <a:pt x="370229" y="37350"/>
                </a:lnTo>
                <a:lnTo>
                  <a:pt x="329890" y="17186"/>
                </a:lnTo>
                <a:lnTo>
                  <a:pt x="285324" y="4443"/>
                </a:lnTo>
                <a:lnTo>
                  <a:pt x="237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7196" y="2163572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79" h="437514">
                <a:moveTo>
                  <a:pt x="0" y="218693"/>
                </a:moveTo>
                <a:lnTo>
                  <a:pt x="4823" y="174620"/>
                </a:lnTo>
                <a:lnTo>
                  <a:pt x="18659" y="133570"/>
                </a:lnTo>
                <a:lnTo>
                  <a:pt x="40551" y="96422"/>
                </a:lnTo>
                <a:lnTo>
                  <a:pt x="69548" y="64055"/>
                </a:lnTo>
                <a:lnTo>
                  <a:pt x="104694" y="37350"/>
                </a:lnTo>
                <a:lnTo>
                  <a:pt x="145035" y="17186"/>
                </a:lnTo>
                <a:lnTo>
                  <a:pt x="189619" y="4443"/>
                </a:lnTo>
                <a:lnTo>
                  <a:pt x="237489" y="0"/>
                </a:lnTo>
                <a:lnTo>
                  <a:pt x="285324" y="4443"/>
                </a:lnTo>
                <a:lnTo>
                  <a:pt x="329890" y="17186"/>
                </a:lnTo>
                <a:lnTo>
                  <a:pt x="370229" y="37350"/>
                </a:lnTo>
                <a:lnTo>
                  <a:pt x="405383" y="64055"/>
                </a:lnTo>
                <a:lnTo>
                  <a:pt x="434394" y="96422"/>
                </a:lnTo>
                <a:lnTo>
                  <a:pt x="456303" y="133570"/>
                </a:lnTo>
                <a:lnTo>
                  <a:pt x="470151" y="174620"/>
                </a:lnTo>
                <a:lnTo>
                  <a:pt x="474979" y="218693"/>
                </a:lnTo>
                <a:lnTo>
                  <a:pt x="470151" y="262725"/>
                </a:lnTo>
                <a:lnTo>
                  <a:pt x="456303" y="303744"/>
                </a:lnTo>
                <a:lnTo>
                  <a:pt x="434394" y="340869"/>
                </a:lnTo>
                <a:lnTo>
                  <a:pt x="405384" y="373221"/>
                </a:lnTo>
                <a:lnTo>
                  <a:pt x="370229" y="399917"/>
                </a:lnTo>
                <a:lnTo>
                  <a:pt x="329890" y="420076"/>
                </a:lnTo>
                <a:lnTo>
                  <a:pt x="285324" y="432817"/>
                </a:lnTo>
                <a:lnTo>
                  <a:pt x="237489" y="437261"/>
                </a:lnTo>
                <a:lnTo>
                  <a:pt x="189619" y="432817"/>
                </a:lnTo>
                <a:lnTo>
                  <a:pt x="145035" y="420076"/>
                </a:lnTo>
                <a:lnTo>
                  <a:pt x="104694" y="399917"/>
                </a:lnTo>
                <a:lnTo>
                  <a:pt x="69548" y="373221"/>
                </a:lnTo>
                <a:lnTo>
                  <a:pt x="40551" y="340869"/>
                </a:lnTo>
                <a:lnTo>
                  <a:pt x="18659" y="303744"/>
                </a:lnTo>
                <a:lnTo>
                  <a:pt x="4823" y="262725"/>
                </a:lnTo>
                <a:lnTo>
                  <a:pt x="0" y="2186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8345" y="1548511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80" h="437514">
                <a:moveTo>
                  <a:pt x="237490" y="0"/>
                </a:moveTo>
                <a:lnTo>
                  <a:pt x="189619" y="4437"/>
                </a:lnTo>
                <a:lnTo>
                  <a:pt x="145035" y="17166"/>
                </a:lnTo>
                <a:lnTo>
                  <a:pt x="104694" y="37310"/>
                </a:lnTo>
                <a:lnTo>
                  <a:pt x="69548" y="63992"/>
                </a:lnTo>
                <a:lnTo>
                  <a:pt x="40551" y="96335"/>
                </a:lnTo>
                <a:lnTo>
                  <a:pt x="18659" y="133463"/>
                </a:lnTo>
                <a:lnTo>
                  <a:pt x="4823" y="174499"/>
                </a:lnTo>
                <a:lnTo>
                  <a:pt x="0" y="218566"/>
                </a:lnTo>
                <a:lnTo>
                  <a:pt x="4823" y="262640"/>
                </a:lnTo>
                <a:lnTo>
                  <a:pt x="18659" y="303690"/>
                </a:lnTo>
                <a:lnTo>
                  <a:pt x="40551" y="340838"/>
                </a:lnTo>
                <a:lnTo>
                  <a:pt x="69548" y="373205"/>
                </a:lnTo>
                <a:lnTo>
                  <a:pt x="104694" y="399910"/>
                </a:lnTo>
                <a:lnTo>
                  <a:pt x="145035" y="420074"/>
                </a:lnTo>
                <a:lnTo>
                  <a:pt x="189619" y="432817"/>
                </a:lnTo>
                <a:lnTo>
                  <a:pt x="237490" y="437261"/>
                </a:lnTo>
                <a:lnTo>
                  <a:pt x="285324" y="432817"/>
                </a:lnTo>
                <a:lnTo>
                  <a:pt x="329890" y="420074"/>
                </a:lnTo>
                <a:lnTo>
                  <a:pt x="370229" y="399910"/>
                </a:lnTo>
                <a:lnTo>
                  <a:pt x="405384" y="373205"/>
                </a:lnTo>
                <a:lnTo>
                  <a:pt x="434394" y="340838"/>
                </a:lnTo>
                <a:lnTo>
                  <a:pt x="456303" y="303690"/>
                </a:lnTo>
                <a:lnTo>
                  <a:pt x="470151" y="262640"/>
                </a:lnTo>
                <a:lnTo>
                  <a:pt x="474980" y="218566"/>
                </a:lnTo>
                <a:lnTo>
                  <a:pt x="470151" y="174499"/>
                </a:lnTo>
                <a:lnTo>
                  <a:pt x="456303" y="133463"/>
                </a:lnTo>
                <a:lnTo>
                  <a:pt x="434394" y="96335"/>
                </a:lnTo>
                <a:lnTo>
                  <a:pt x="405384" y="63992"/>
                </a:lnTo>
                <a:lnTo>
                  <a:pt x="370229" y="37310"/>
                </a:lnTo>
                <a:lnTo>
                  <a:pt x="329890" y="17166"/>
                </a:lnTo>
                <a:lnTo>
                  <a:pt x="285324" y="4437"/>
                </a:lnTo>
                <a:lnTo>
                  <a:pt x="237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8345" y="1548511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80" h="437514">
                <a:moveTo>
                  <a:pt x="0" y="218566"/>
                </a:moveTo>
                <a:lnTo>
                  <a:pt x="4823" y="174499"/>
                </a:lnTo>
                <a:lnTo>
                  <a:pt x="18659" y="133463"/>
                </a:lnTo>
                <a:lnTo>
                  <a:pt x="40551" y="96335"/>
                </a:lnTo>
                <a:lnTo>
                  <a:pt x="69548" y="63992"/>
                </a:lnTo>
                <a:lnTo>
                  <a:pt x="104694" y="37310"/>
                </a:lnTo>
                <a:lnTo>
                  <a:pt x="145035" y="17166"/>
                </a:lnTo>
                <a:lnTo>
                  <a:pt x="189619" y="4437"/>
                </a:lnTo>
                <a:lnTo>
                  <a:pt x="237490" y="0"/>
                </a:lnTo>
                <a:lnTo>
                  <a:pt x="285324" y="4437"/>
                </a:lnTo>
                <a:lnTo>
                  <a:pt x="329890" y="17166"/>
                </a:lnTo>
                <a:lnTo>
                  <a:pt x="370229" y="37310"/>
                </a:lnTo>
                <a:lnTo>
                  <a:pt x="405384" y="63992"/>
                </a:lnTo>
                <a:lnTo>
                  <a:pt x="434394" y="96335"/>
                </a:lnTo>
                <a:lnTo>
                  <a:pt x="456303" y="133463"/>
                </a:lnTo>
                <a:lnTo>
                  <a:pt x="470151" y="174499"/>
                </a:lnTo>
                <a:lnTo>
                  <a:pt x="474980" y="218566"/>
                </a:lnTo>
                <a:lnTo>
                  <a:pt x="470151" y="262640"/>
                </a:lnTo>
                <a:lnTo>
                  <a:pt x="456303" y="303690"/>
                </a:lnTo>
                <a:lnTo>
                  <a:pt x="434394" y="340838"/>
                </a:lnTo>
                <a:lnTo>
                  <a:pt x="405384" y="373205"/>
                </a:lnTo>
                <a:lnTo>
                  <a:pt x="370229" y="399910"/>
                </a:lnTo>
                <a:lnTo>
                  <a:pt x="329890" y="420074"/>
                </a:lnTo>
                <a:lnTo>
                  <a:pt x="285324" y="432817"/>
                </a:lnTo>
                <a:lnTo>
                  <a:pt x="237490" y="437261"/>
                </a:lnTo>
                <a:lnTo>
                  <a:pt x="189619" y="432817"/>
                </a:lnTo>
                <a:lnTo>
                  <a:pt x="145035" y="420074"/>
                </a:lnTo>
                <a:lnTo>
                  <a:pt x="104694" y="399910"/>
                </a:lnTo>
                <a:lnTo>
                  <a:pt x="69548" y="373205"/>
                </a:lnTo>
                <a:lnTo>
                  <a:pt x="40551" y="340838"/>
                </a:lnTo>
                <a:lnTo>
                  <a:pt x="18659" y="303690"/>
                </a:lnTo>
                <a:lnTo>
                  <a:pt x="4823" y="262640"/>
                </a:lnTo>
                <a:lnTo>
                  <a:pt x="0" y="2185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7445" y="1341500"/>
            <a:ext cx="533400" cy="288925"/>
          </a:xfrm>
          <a:custGeom>
            <a:avLst/>
            <a:gdLst/>
            <a:ahLst/>
            <a:cxnLst/>
            <a:rect l="l" t="t" r="r" b="b"/>
            <a:pathLst>
              <a:path w="533400" h="288925">
                <a:moveTo>
                  <a:pt x="533400" y="0"/>
                </a:moveTo>
                <a:lnTo>
                  <a:pt x="0" y="2887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8476" y="1940179"/>
            <a:ext cx="285750" cy="235585"/>
          </a:xfrm>
          <a:custGeom>
            <a:avLst/>
            <a:gdLst/>
            <a:ahLst/>
            <a:cxnLst/>
            <a:rect l="l" t="t" r="r" b="b"/>
            <a:pathLst>
              <a:path w="285750" h="235585">
                <a:moveTo>
                  <a:pt x="285750" y="0"/>
                </a:moveTo>
                <a:lnTo>
                  <a:pt x="0" y="2350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67126" y="1922652"/>
            <a:ext cx="285750" cy="235585"/>
          </a:xfrm>
          <a:custGeom>
            <a:avLst/>
            <a:gdLst/>
            <a:ahLst/>
            <a:cxnLst/>
            <a:rect l="l" t="t" r="r" b="b"/>
            <a:pathLst>
              <a:path w="285750" h="235585">
                <a:moveTo>
                  <a:pt x="0" y="0"/>
                </a:moveTo>
                <a:lnTo>
                  <a:pt x="285750" y="2350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1776" y="2169414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80" h="437514">
                <a:moveTo>
                  <a:pt x="237490" y="0"/>
                </a:moveTo>
                <a:lnTo>
                  <a:pt x="189619" y="4443"/>
                </a:lnTo>
                <a:lnTo>
                  <a:pt x="145035" y="17186"/>
                </a:lnTo>
                <a:lnTo>
                  <a:pt x="104694" y="37350"/>
                </a:lnTo>
                <a:lnTo>
                  <a:pt x="69548" y="64055"/>
                </a:lnTo>
                <a:lnTo>
                  <a:pt x="40551" y="96422"/>
                </a:lnTo>
                <a:lnTo>
                  <a:pt x="18659" y="133570"/>
                </a:lnTo>
                <a:lnTo>
                  <a:pt x="4823" y="174620"/>
                </a:lnTo>
                <a:lnTo>
                  <a:pt x="0" y="218694"/>
                </a:lnTo>
                <a:lnTo>
                  <a:pt x="4823" y="262761"/>
                </a:lnTo>
                <a:lnTo>
                  <a:pt x="18659" y="303797"/>
                </a:lnTo>
                <a:lnTo>
                  <a:pt x="40551" y="340925"/>
                </a:lnTo>
                <a:lnTo>
                  <a:pt x="69548" y="373268"/>
                </a:lnTo>
                <a:lnTo>
                  <a:pt x="104694" y="399950"/>
                </a:lnTo>
                <a:lnTo>
                  <a:pt x="145035" y="420094"/>
                </a:lnTo>
                <a:lnTo>
                  <a:pt x="189619" y="432823"/>
                </a:lnTo>
                <a:lnTo>
                  <a:pt x="237490" y="437261"/>
                </a:lnTo>
                <a:lnTo>
                  <a:pt x="285324" y="432823"/>
                </a:lnTo>
                <a:lnTo>
                  <a:pt x="329890" y="420094"/>
                </a:lnTo>
                <a:lnTo>
                  <a:pt x="370229" y="399950"/>
                </a:lnTo>
                <a:lnTo>
                  <a:pt x="405384" y="373268"/>
                </a:lnTo>
                <a:lnTo>
                  <a:pt x="434394" y="340925"/>
                </a:lnTo>
                <a:lnTo>
                  <a:pt x="456303" y="303797"/>
                </a:lnTo>
                <a:lnTo>
                  <a:pt x="470151" y="262761"/>
                </a:lnTo>
                <a:lnTo>
                  <a:pt x="474980" y="218694"/>
                </a:lnTo>
                <a:lnTo>
                  <a:pt x="470151" y="174620"/>
                </a:lnTo>
                <a:lnTo>
                  <a:pt x="456303" y="133570"/>
                </a:lnTo>
                <a:lnTo>
                  <a:pt x="434394" y="96422"/>
                </a:lnTo>
                <a:lnTo>
                  <a:pt x="405384" y="64055"/>
                </a:lnTo>
                <a:lnTo>
                  <a:pt x="370229" y="37350"/>
                </a:lnTo>
                <a:lnTo>
                  <a:pt x="329890" y="17186"/>
                </a:lnTo>
                <a:lnTo>
                  <a:pt x="285324" y="4443"/>
                </a:lnTo>
                <a:lnTo>
                  <a:pt x="237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1776" y="2169414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80" h="437514">
                <a:moveTo>
                  <a:pt x="0" y="218694"/>
                </a:moveTo>
                <a:lnTo>
                  <a:pt x="4823" y="174620"/>
                </a:lnTo>
                <a:lnTo>
                  <a:pt x="18659" y="133570"/>
                </a:lnTo>
                <a:lnTo>
                  <a:pt x="40551" y="96422"/>
                </a:lnTo>
                <a:lnTo>
                  <a:pt x="69548" y="64055"/>
                </a:lnTo>
                <a:lnTo>
                  <a:pt x="104694" y="37350"/>
                </a:lnTo>
                <a:lnTo>
                  <a:pt x="145035" y="17186"/>
                </a:lnTo>
                <a:lnTo>
                  <a:pt x="189619" y="4443"/>
                </a:lnTo>
                <a:lnTo>
                  <a:pt x="237490" y="0"/>
                </a:lnTo>
                <a:lnTo>
                  <a:pt x="285324" y="4443"/>
                </a:lnTo>
                <a:lnTo>
                  <a:pt x="329890" y="17186"/>
                </a:lnTo>
                <a:lnTo>
                  <a:pt x="370229" y="37350"/>
                </a:lnTo>
                <a:lnTo>
                  <a:pt x="405384" y="64055"/>
                </a:lnTo>
                <a:lnTo>
                  <a:pt x="434394" y="96422"/>
                </a:lnTo>
                <a:lnTo>
                  <a:pt x="456303" y="133570"/>
                </a:lnTo>
                <a:lnTo>
                  <a:pt x="470151" y="174620"/>
                </a:lnTo>
                <a:lnTo>
                  <a:pt x="474980" y="218694"/>
                </a:lnTo>
                <a:lnTo>
                  <a:pt x="470151" y="262761"/>
                </a:lnTo>
                <a:lnTo>
                  <a:pt x="456303" y="303797"/>
                </a:lnTo>
                <a:lnTo>
                  <a:pt x="434394" y="340925"/>
                </a:lnTo>
                <a:lnTo>
                  <a:pt x="405384" y="373268"/>
                </a:lnTo>
                <a:lnTo>
                  <a:pt x="370229" y="399950"/>
                </a:lnTo>
                <a:lnTo>
                  <a:pt x="329890" y="420094"/>
                </a:lnTo>
                <a:lnTo>
                  <a:pt x="285324" y="432823"/>
                </a:lnTo>
                <a:lnTo>
                  <a:pt x="237490" y="437261"/>
                </a:lnTo>
                <a:lnTo>
                  <a:pt x="189619" y="432823"/>
                </a:lnTo>
                <a:lnTo>
                  <a:pt x="145035" y="420094"/>
                </a:lnTo>
                <a:lnTo>
                  <a:pt x="104694" y="399950"/>
                </a:lnTo>
                <a:lnTo>
                  <a:pt x="69548" y="373268"/>
                </a:lnTo>
                <a:lnTo>
                  <a:pt x="40551" y="340925"/>
                </a:lnTo>
                <a:lnTo>
                  <a:pt x="18659" y="303797"/>
                </a:lnTo>
                <a:lnTo>
                  <a:pt x="4823" y="262761"/>
                </a:lnTo>
                <a:lnTo>
                  <a:pt x="0" y="2186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4276" y="2169414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79" h="437514">
                <a:moveTo>
                  <a:pt x="237489" y="0"/>
                </a:moveTo>
                <a:lnTo>
                  <a:pt x="189619" y="4443"/>
                </a:lnTo>
                <a:lnTo>
                  <a:pt x="145035" y="17186"/>
                </a:lnTo>
                <a:lnTo>
                  <a:pt x="104694" y="37350"/>
                </a:lnTo>
                <a:lnTo>
                  <a:pt x="69548" y="64055"/>
                </a:lnTo>
                <a:lnTo>
                  <a:pt x="40551" y="96422"/>
                </a:lnTo>
                <a:lnTo>
                  <a:pt x="18659" y="133570"/>
                </a:lnTo>
                <a:lnTo>
                  <a:pt x="4823" y="174620"/>
                </a:lnTo>
                <a:lnTo>
                  <a:pt x="0" y="218694"/>
                </a:lnTo>
                <a:lnTo>
                  <a:pt x="4823" y="262761"/>
                </a:lnTo>
                <a:lnTo>
                  <a:pt x="18659" y="303797"/>
                </a:lnTo>
                <a:lnTo>
                  <a:pt x="40551" y="340925"/>
                </a:lnTo>
                <a:lnTo>
                  <a:pt x="69548" y="373268"/>
                </a:lnTo>
                <a:lnTo>
                  <a:pt x="104694" y="399950"/>
                </a:lnTo>
                <a:lnTo>
                  <a:pt x="145035" y="420094"/>
                </a:lnTo>
                <a:lnTo>
                  <a:pt x="189619" y="432823"/>
                </a:lnTo>
                <a:lnTo>
                  <a:pt x="237489" y="437261"/>
                </a:lnTo>
                <a:lnTo>
                  <a:pt x="285324" y="432823"/>
                </a:lnTo>
                <a:lnTo>
                  <a:pt x="329890" y="420094"/>
                </a:lnTo>
                <a:lnTo>
                  <a:pt x="370229" y="399950"/>
                </a:lnTo>
                <a:lnTo>
                  <a:pt x="405384" y="373268"/>
                </a:lnTo>
                <a:lnTo>
                  <a:pt x="434394" y="340925"/>
                </a:lnTo>
                <a:lnTo>
                  <a:pt x="456303" y="303797"/>
                </a:lnTo>
                <a:lnTo>
                  <a:pt x="470151" y="262761"/>
                </a:lnTo>
                <a:lnTo>
                  <a:pt x="474979" y="218694"/>
                </a:lnTo>
                <a:lnTo>
                  <a:pt x="470151" y="174620"/>
                </a:lnTo>
                <a:lnTo>
                  <a:pt x="456303" y="133570"/>
                </a:lnTo>
                <a:lnTo>
                  <a:pt x="434394" y="96422"/>
                </a:lnTo>
                <a:lnTo>
                  <a:pt x="405383" y="64055"/>
                </a:lnTo>
                <a:lnTo>
                  <a:pt x="370229" y="37350"/>
                </a:lnTo>
                <a:lnTo>
                  <a:pt x="329890" y="17186"/>
                </a:lnTo>
                <a:lnTo>
                  <a:pt x="285324" y="4443"/>
                </a:lnTo>
                <a:lnTo>
                  <a:pt x="237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4276" y="2169414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79" h="437514">
                <a:moveTo>
                  <a:pt x="0" y="218694"/>
                </a:moveTo>
                <a:lnTo>
                  <a:pt x="4823" y="174620"/>
                </a:lnTo>
                <a:lnTo>
                  <a:pt x="18659" y="133570"/>
                </a:lnTo>
                <a:lnTo>
                  <a:pt x="40551" y="96422"/>
                </a:lnTo>
                <a:lnTo>
                  <a:pt x="69548" y="64055"/>
                </a:lnTo>
                <a:lnTo>
                  <a:pt x="104694" y="37350"/>
                </a:lnTo>
                <a:lnTo>
                  <a:pt x="145035" y="17186"/>
                </a:lnTo>
                <a:lnTo>
                  <a:pt x="189619" y="4443"/>
                </a:lnTo>
                <a:lnTo>
                  <a:pt x="237489" y="0"/>
                </a:lnTo>
                <a:lnTo>
                  <a:pt x="285324" y="4443"/>
                </a:lnTo>
                <a:lnTo>
                  <a:pt x="329890" y="17186"/>
                </a:lnTo>
                <a:lnTo>
                  <a:pt x="370229" y="37350"/>
                </a:lnTo>
                <a:lnTo>
                  <a:pt x="405383" y="64055"/>
                </a:lnTo>
                <a:lnTo>
                  <a:pt x="434394" y="96422"/>
                </a:lnTo>
                <a:lnTo>
                  <a:pt x="456303" y="133570"/>
                </a:lnTo>
                <a:lnTo>
                  <a:pt x="470151" y="174620"/>
                </a:lnTo>
                <a:lnTo>
                  <a:pt x="474979" y="218694"/>
                </a:lnTo>
                <a:lnTo>
                  <a:pt x="470151" y="262761"/>
                </a:lnTo>
                <a:lnTo>
                  <a:pt x="456303" y="303797"/>
                </a:lnTo>
                <a:lnTo>
                  <a:pt x="434394" y="340925"/>
                </a:lnTo>
                <a:lnTo>
                  <a:pt x="405384" y="373268"/>
                </a:lnTo>
                <a:lnTo>
                  <a:pt x="370229" y="399950"/>
                </a:lnTo>
                <a:lnTo>
                  <a:pt x="329890" y="420094"/>
                </a:lnTo>
                <a:lnTo>
                  <a:pt x="285324" y="432823"/>
                </a:lnTo>
                <a:lnTo>
                  <a:pt x="237489" y="437261"/>
                </a:lnTo>
                <a:lnTo>
                  <a:pt x="189619" y="432823"/>
                </a:lnTo>
                <a:lnTo>
                  <a:pt x="145035" y="420094"/>
                </a:lnTo>
                <a:lnTo>
                  <a:pt x="104694" y="399950"/>
                </a:lnTo>
                <a:lnTo>
                  <a:pt x="69548" y="373268"/>
                </a:lnTo>
                <a:lnTo>
                  <a:pt x="40551" y="340925"/>
                </a:lnTo>
                <a:lnTo>
                  <a:pt x="18659" y="303797"/>
                </a:lnTo>
                <a:lnTo>
                  <a:pt x="4823" y="262761"/>
                </a:lnTo>
                <a:lnTo>
                  <a:pt x="0" y="2186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3746" y="1327403"/>
            <a:ext cx="533400" cy="288925"/>
          </a:xfrm>
          <a:custGeom>
            <a:avLst/>
            <a:gdLst/>
            <a:ahLst/>
            <a:cxnLst/>
            <a:rect l="l" t="t" r="r" b="b"/>
            <a:pathLst>
              <a:path w="533400" h="288925">
                <a:moveTo>
                  <a:pt x="0" y="0"/>
                </a:moveTo>
                <a:lnTo>
                  <a:pt x="533400" y="288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77466" y="2557652"/>
            <a:ext cx="285750" cy="234950"/>
          </a:xfrm>
          <a:custGeom>
            <a:avLst/>
            <a:gdLst/>
            <a:ahLst/>
            <a:cxnLst/>
            <a:rect l="l" t="t" r="r" b="b"/>
            <a:pathLst>
              <a:path w="285750" h="234950">
                <a:moveTo>
                  <a:pt x="285750" y="0"/>
                </a:moveTo>
                <a:lnTo>
                  <a:pt x="0" y="2349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6116" y="2540126"/>
            <a:ext cx="285750" cy="234950"/>
          </a:xfrm>
          <a:custGeom>
            <a:avLst/>
            <a:gdLst/>
            <a:ahLst/>
            <a:cxnLst/>
            <a:rect l="l" t="t" r="r" b="b"/>
            <a:pathLst>
              <a:path w="285750" h="234950">
                <a:moveTo>
                  <a:pt x="0" y="0"/>
                </a:moveTo>
                <a:lnTo>
                  <a:pt x="285750" y="2349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10766" y="2786760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80" h="437514">
                <a:moveTo>
                  <a:pt x="237489" y="0"/>
                </a:moveTo>
                <a:lnTo>
                  <a:pt x="189619" y="4443"/>
                </a:lnTo>
                <a:lnTo>
                  <a:pt x="145035" y="17186"/>
                </a:lnTo>
                <a:lnTo>
                  <a:pt x="104694" y="37350"/>
                </a:lnTo>
                <a:lnTo>
                  <a:pt x="69548" y="64055"/>
                </a:lnTo>
                <a:lnTo>
                  <a:pt x="40551" y="96422"/>
                </a:lnTo>
                <a:lnTo>
                  <a:pt x="18659" y="133570"/>
                </a:lnTo>
                <a:lnTo>
                  <a:pt x="4823" y="174620"/>
                </a:lnTo>
                <a:lnTo>
                  <a:pt x="0" y="218693"/>
                </a:lnTo>
                <a:lnTo>
                  <a:pt x="4823" y="262767"/>
                </a:lnTo>
                <a:lnTo>
                  <a:pt x="18659" y="303817"/>
                </a:lnTo>
                <a:lnTo>
                  <a:pt x="40551" y="340965"/>
                </a:lnTo>
                <a:lnTo>
                  <a:pt x="69548" y="373332"/>
                </a:lnTo>
                <a:lnTo>
                  <a:pt x="104694" y="400037"/>
                </a:lnTo>
                <a:lnTo>
                  <a:pt x="145035" y="420201"/>
                </a:lnTo>
                <a:lnTo>
                  <a:pt x="189619" y="432944"/>
                </a:lnTo>
                <a:lnTo>
                  <a:pt x="237489" y="437388"/>
                </a:lnTo>
                <a:lnTo>
                  <a:pt x="285324" y="432944"/>
                </a:lnTo>
                <a:lnTo>
                  <a:pt x="329890" y="420201"/>
                </a:lnTo>
                <a:lnTo>
                  <a:pt x="370229" y="400037"/>
                </a:lnTo>
                <a:lnTo>
                  <a:pt x="405383" y="373332"/>
                </a:lnTo>
                <a:lnTo>
                  <a:pt x="434394" y="340965"/>
                </a:lnTo>
                <a:lnTo>
                  <a:pt x="456303" y="303817"/>
                </a:lnTo>
                <a:lnTo>
                  <a:pt x="470151" y="262767"/>
                </a:lnTo>
                <a:lnTo>
                  <a:pt x="474979" y="218693"/>
                </a:lnTo>
                <a:lnTo>
                  <a:pt x="470151" y="174620"/>
                </a:lnTo>
                <a:lnTo>
                  <a:pt x="456303" y="133570"/>
                </a:lnTo>
                <a:lnTo>
                  <a:pt x="434394" y="96422"/>
                </a:lnTo>
                <a:lnTo>
                  <a:pt x="405383" y="64055"/>
                </a:lnTo>
                <a:lnTo>
                  <a:pt x="370229" y="37350"/>
                </a:lnTo>
                <a:lnTo>
                  <a:pt x="329890" y="17186"/>
                </a:lnTo>
                <a:lnTo>
                  <a:pt x="285324" y="4443"/>
                </a:lnTo>
                <a:lnTo>
                  <a:pt x="237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10766" y="2786760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80" h="437514">
                <a:moveTo>
                  <a:pt x="0" y="218693"/>
                </a:moveTo>
                <a:lnTo>
                  <a:pt x="4823" y="174620"/>
                </a:lnTo>
                <a:lnTo>
                  <a:pt x="18659" y="133570"/>
                </a:lnTo>
                <a:lnTo>
                  <a:pt x="40551" y="96422"/>
                </a:lnTo>
                <a:lnTo>
                  <a:pt x="69548" y="64055"/>
                </a:lnTo>
                <a:lnTo>
                  <a:pt x="104694" y="37350"/>
                </a:lnTo>
                <a:lnTo>
                  <a:pt x="145035" y="17186"/>
                </a:lnTo>
                <a:lnTo>
                  <a:pt x="189619" y="4443"/>
                </a:lnTo>
                <a:lnTo>
                  <a:pt x="237489" y="0"/>
                </a:lnTo>
                <a:lnTo>
                  <a:pt x="285324" y="4443"/>
                </a:lnTo>
                <a:lnTo>
                  <a:pt x="329890" y="17186"/>
                </a:lnTo>
                <a:lnTo>
                  <a:pt x="370229" y="37350"/>
                </a:lnTo>
                <a:lnTo>
                  <a:pt x="405383" y="64055"/>
                </a:lnTo>
                <a:lnTo>
                  <a:pt x="434394" y="96422"/>
                </a:lnTo>
                <a:lnTo>
                  <a:pt x="456303" y="133570"/>
                </a:lnTo>
                <a:lnTo>
                  <a:pt x="470151" y="174620"/>
                </a:lnTo>
                <a:lnTo>
                  <a:pt x="474979" y="218693"/>
                </a:lnTo>
                <a:lnTo>
                  <a:pt x="470151" y="262767"/>
                </a:lnTo>
                <a:lnTo>
                  <a:pt x="456303" y="303817"/>
                </a:lnTo>
                <a:lnTo>
                  <a:pt x="434394" y="340965"/>
                </a:lnTo>
                <a:lnTo>
                  <a:pt x="405383" y="373332"/>
                </a:lnTo>
                <a:lnTo>
                  <a:pt x="370229" y="400037"/>
                </a:lnTo>
                <a:lnTo>
                  <a:pt x="329890" y="420201"/>
                </a:lnTo>
                <a:lnTo>
                  <a:pt x="285324" y="432944"/>
                </a:lnTo>
                <a:lnTo>
                  <a:pt x="237489" y="437388"/>
                </a:lnTo>
                <a:lnTo>
                  <a:pt x="189619" y="432944"/>
                </a:lnTo>
                <a:lnTo>
                  <a:pt x="145035" y="420201"/>
                </a:lnTo>
                <a:lnTo>
                  <a:pt x="104694" y="400037"/>
                </a:lnTo>
                <a:lnTo>
                  <a:pt x="69548" y="373332"/>
                </a:lnTo>
                <a:lnTo>
                  <a:pt x="40551" y="340965"/>
                </a:lnTo>
                <a:lnTo>
                  <a:pt x="18659" y="303817"/>
                </a:lnTo>
                <a:lnTo>
                  <a:pt x="4823" y="262767"/>
                </a:lnTo>
                <a:lnTo>
                  <a:pt x="0" y="2186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82316" y="2769235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79" h="437514">
                <a:moveTo>
                  <a:pt x="237489" y="0"/>
                </a:moveTo>
                <a:lnTo>
                  <a:pt x="189619" y="4443"/>
                </a:lnTo>
                <a:lnTo>
                  <a:pt x="145035" y="17186"/>
                </a:lnTo>
                <a:lnTo>
                  <a:pt x="104694" y="37350"/>
                </a:lnTo>
                <a:lnTo>
                  <a:pt x="69548" y="64055"/>
                </a:lnTo>
                <a:lnTo>
                  <a:pt x="40551" y="96422"/>
                </a:lnTo>
                <a:lnTo>
                  <a:pt x="18659" y="133570"/>
                </a:lnTo>
                <a:lnTo>
                  <a:pt x="4823" y="174620"/>
                </a:lnTo>
                <a:lnTo>
                  <a:pt x="0" y="218693"/>
                </a:lnTo>
                <a:lnTo>
                  <a:pt x="4823" y="262767"/>
                </a:lnTo>
                <a:lnTo>
                  <a:pt x="18659" y="303817"/>
                </a:lnTo>
                <a:lnTo>
                  <a:pt x="40551" y="340965"/>
                </a:lnTo>
                <a:lnTo>
                  <a:pt x="69548" y="373332"/>
                </a:lnTo>
                <a:lnTo>
                  <a:pt x="104694" y="400037"/>
                </a:lnTo>
                <a:lnTo>
                  <a:pt x="145035" y="420201"/>
                </a:lnTo>
                <a:lnTo>
                  <a:pt x="189619" y="432944"/>
                </a:lnTo>
                <a:lnTo>
                  <a:pt x="237489" y="437388"/>
                </a:lnTo>
                <a:lnTo>
                  <a:pt x="285324" y="432944"/>
                </a:lnTo>
                <a:lnTo>
                  <a:pt x="329890" y="420201"/>
                </a:lnTo>
                <a:lnTo>
                  <a:pt x="370229" y="400037"/>
                </a:lnTo>
                <a:lnTo>
                  <a:pt x="405384" y="373332"/>
                </a:lnTo>
                <a:lnTo>
                  <a:pt x="434394" y="340965"/>
                </a:lnTo>
                <a:lnTo>
                  <a:pt x="456303" y="303817"/>
                </a:lnTo>
                <a:lnTo>
                  <a:pt x="470151" y="262767"/>
                </a:lnTo>
                <a:lnTo>
                  <a:pt x="474980" y="218693"/>
                </a:lnTo>
                <a:lnTo>
                  <a:pt x="470151" y="174620"/>
                </a:lnTo>
                <a:lnTo>
                  <a:pt x="456303" y="133570"/>
                </a:lnTo>
                <a:lnTo>
                  <a:pt x="434394" y="96422"/>
                </a:lnTo>
                <a:lnTo>
                  <a:pt x="405384" y="64055"/>
                </a:lnTo>
                <a:lnTo>
                  <a:pt x="370229" y="37350"/>
                </a:lnTo>
                <a:lnTo>
                  <a:pt x="329890" y="17186"/>
                </a:lnTo>
                <a:lnTo>
                  <a:pt x="285324" y="4443"/>
                </a:lnTo>
                <a:lnTo>
                  <a:pt x="237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82316" y="2769235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79" h="437514">
                <a:moveTo>
                  <a:pt x="0" y="218693"/>
                </a:moveTo>
                <a:lnTo>
                  <a:pt x="4823" y="174620"/>
                </a:lnTo>
                <a:lnTo>
                  <a:pt x="18659" y="133570"/>
                </a:lnTo>
                <a:lnTo>
                  <a:pt x="40551" y="96422"/>
                </a:lnTo>
                <a:lnTo>
                  <a:pt x="69548" y="64055"/>
                </a:lnTo>
                <a:lnTo>
                  <a:pt x="104694" y="37350"/>
                </a:lnTo>
                <a:lnTo>
                  <a:pt x="145035" y="17186"/>
                </a:lnTo>
                <a:lnTo>
                  <a:pt x="189619" y="4443"/>
                </a:lnTo>
                <a:lnTo>
                  <a:pt x="237489" y="0"/>
                </a:lnTo>
                <a:lnTo>
                  <a:pt x="285324" y="4443"/>
                </a:lnTo>
                <a:lnTo>
                  <a:pt x="329890" y="17186"/>
                </a:lnTo>
                <a:lnTo>
                  <a:pt x="370229" y="37350"/>
                </a:lnTo>
                <a:lnTo>
                  <a:pt x="405384" y="64055"/>
                </a:lnTo>
                <a:lnTo>
                  <a:pt x="434394" y="96422"/>
                </a:lnTo>
                <a:lnTo>
                  <a:pt x="456303" y="133570"/>
                </a:lnTo>
                <a:lnTo>
                  <a:pt x="470151" y="174620"/>
                </a:lnTo>
                <a:lnTo>
                  <a:pt x="474980" y="218693"/>
                </a:lnTo>
                <a:lnTo>
                  <a:pt x="470151" y="262767"/>
                </a:lnTo>
                <a:lnTo>
                  <a:pt x="456303" y="303817"/>
                </a:lnTo>
                <a:lnTo>
                  <a:pt x="434394" y="340965"/>
                </a:lnTo>
                <a:lnTo>
                  <a:pt x="405384" y="373332"/>
                </a:lnTo>
                <a:lnTo>
                  <a:pt x="370229" y="400037"/>
                </a:lnTo>
                <a:lnTo>
                  <a:pt x="329890" y="420201"/>
                </a:lnTo>
                <a:lnTo>
                  <a:pt x="285324" y="432944"/>
                </a:lnTo>
                <a:lnTo>
                  <a:pt x="237489" y="437388"/>
                </a:lnTo>
                <a:lnTo>
                  <a:pt x="189619" y="432944"/>
                </a:lnTo>
                <a:lnTo>
                  <a:pt x="145035" y="420201"/>
                </a:lnTo>
                <a:lnTo>
                  <a:pt x="104694" y="400037"/>
                </a:lnTo>
                <a:lnTo>
                  <a:pt x="69548" y="373332"/>
                </a:lnTo>
                <a:lnTo>
                  <a:pt x="40551" y="340965"/>
                </a:lnTo>
                <a:lnTo>
                  <a:pt x="18659" y="303817"/>
                </a:lnTo>
                <a:lnTo>
                  <a:pt x="4823" y="262767"/>
                </a:lnTo>
                <a:lnTo>
                  <a:pt x="0" y="2186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04435" y="1581150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79" h="437514">
                <a:moveTo>
                  <a:pt x="237489" y="0"/>
                </a:moveTo>
                <a:lnTo>
                  <a:pt x="189619" y="4443"/>
                </a:lnTo>
                <a:lnTo>
                  <a:pt x="145035" y="17186"/>
                </a:lnTo>
                <a:lnTo>
                  <a:pt x="104694" y="37350"/>
                </a:lnTo>
                <a:lnTo>
                  <a:pt x="69548" y="64055"/>
                </a:lnTo>
                <a:lnTo>
                  <a:pt x="40551" y="96422"/>
                </a:lnTo>
                <a:lnTo>
                  <a:pt x="18659" y="133570"/>
                </a:lnTo>
                <a:lnTo>
                  <a:pt x="4823" y="174620"/>
                </a:lnTo>
                <a:lnTo>
                  <a:pt x="0" y="218694"/>
                </a:lnTo>
                <a:lnTo>
                  <a:pt x="4823" y="262767"/>
                </a:lnTo>
                <a:lnTo>
                  <a:pt x="18659" y="303817"/>
                </a:lnTo>
                <a:lnTo>
                  <a:pt x="40551" y="340965"/>
                </a:lnTo>
                <a:lnTo>
                  <a:pt x="69548" y="373332"/>
                </a:lnTo>
                <a:lnTo>
                  <a:pt x="104694" y="400037"/>
                </a:lnTo>
                <a:lnTo>
                  <a:pt x="145035" y="420201"/>
                </a:lnTo>
                <a:lnTo>
                  <a:pt x="189619" y="432944"/>
                </a:lnTo>
                <a:lnTo>
                  <a:pt x="237489" y="437388"/>
                </a:lnTo>
                <a:lnTo>
                  <a:pt x="285324" y="432944"/>
                </a:lnTo>
                <a:lnTo>
                  <a:pt x="329890" y="420201"/>
                </a:lnTo>
                <a:lnTo>
                  <a:pt x="370229" y="400037"/>
                </a:lnTo>
                <a:lnTo>
                  <a:pt x="405384" y="373332"/>
                </a:lnTo>
                <a:lnTo>
                  <a:pt x="434394" y="340965"/>
                </a:lnTo>
                <a:lnTo>
                  <a:pt x="456303" y="303817"/>
                </a:lnTo>
                <a:lnTo>
                  <a:pt x="470151" y="262767"/>
                </a:lnTo>
                <a:lnTo>
                  <a:pt x="474979" y="218694"/>
                </a:lnTo>
                <a:lnTo>
                  <a:pt x="470151" y="174620"/>
                </a:lnTo>
                <a:lnTo>
                  <a:pt x="456303" y="133570"/>
                </a:lnTo>
                <a:lnTo>
                  <a:pt x="434394" y="96422"/>
                </a:lnTo>
                <a:lnTo>
                  <a:pt x="405383" y="64055"/>
                </a:lnTo>
                <a:lnTo>
                  <a:pt x="370229" y="37350"/>
                </a:lnTo>
                <a:lnTo>
                  <a:pt x="329890" y="17186"/>
                </a:lnTo>
                <a:lnTo>
                  <a:pt x="285324" y="4443"/>
                </a:lnTo>
                <a:lnTo>
                  <a:pt x="237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04435" y="1581150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79" h="437514">
                <a:moveTo>
                  <a:pt x="0" y="218694"/>
                </a:moveTo>
                <a:lnTo>
                  <a:pt x="4823" y="174620"/>
                </a:lnTo>
                <a:lnTo>
                  <a:pt x="18659" y="133570"/>
                </a:lnTo>
                <a:lnTo>
                  <a:pt x="40551" y="96422"/>
                </a:lnTo>
                <a:lnTo>
                  <a:pt x="69548" y="64055"/>
                </a:lnTo>
                <a:lnTo>
                  <a:pt x="104694" y="37350"/>
                </a:lnTo>
                <a:lnTo>
                  <a:pt x="145035" y="17186"/>
                </a:lnTo>
                <a:lnTo>
                  <a:pt x="189619" y="4443"/>
                </a:lnTo>
                <a:lnTo>
                  <a:pt x="237489" y="0"/>
                </a:lnTo>
                <a:lnTo>
                  <a:pt x="285324" y="4443"/>
                </a:lnTo>
                <a:lnTo>
                  <a:pt x="329890" y="17186"/>
                </a:lnTo>
                <a:lnTo>
                  <a:pt x="370229" y="37350"/>
                </a:lnTo>
                <a:lnTo>
                  <a:pt x="405383" y="64055"/>
                </a:lnTo>
                <a:lnTo>
                  <a:pt x="434394" y="96422"/>
                </a:lnTo>
                <a:lnTo>
                  <a:pt x="456303" y="133570"/>
                </a:lnTo>
                <a:lnTo>
                  <a:pt x="470151" y="174620"/>
                </a:lnTo>
                <a:lnTo>
                  <a:pt x="474979" y="218694"/>
                </a:lnTo>
                <a:lnTo>
                  <a:pt x="470151" y="262767"/>
                </a:lnTo>
                <a:lnTo>
                  <a:pt x="456303" y="303817"/>
                </a:lnTo>
                <a:lnTo>
                  <a:pt x="434394" y="340965"/>
                </a:lnTo>
                <a:lnTo>
                  <a:pt x="405384" y="373332"/>
                </a:lnTo>
                <a:lnTo>
                  <a:pt x="370229" y="400037"/>
                </a:lnTo>
                <a:lnTo>
                  <a:pt x="329890" y="420201"/>
                </a:lnTo>
                <a:lnTo>
                  <a:pt x="285324" y="432944"/>
                </a:lnTo>
                <a:lnTo>
                  <a:pt x="237489" y="437388"/>
                </a:lnTo>
                <a:lnTo>
                  <a:pt x="189619" y="432944"/>
                </a:lnTo>
                <a:lnTo>
                  <a:pt x="145035" y="420201"/>
                </a:lnTo>
                <a:lnTo>
                  <a:pt x="104694" y="400037"/>
                </a:lnTo>
                <a:lnTo>
                  <a:pt x="69548" y="373332"/>
                </a:lnTo>
                <a:lnTo>
                  <a:pt x="40551" y="340965"/>
                </a:lnTo>
                <a:lnTo>
                  <a:pt x="18659" y="303817"/>
                </a:lnTo>
                <a:lnTo>
                  <a:pt x="4823" y="262767"/>
                </a:lnTo>
                <a:lnTo>
                  <a:pt x="0" y="2186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28135" y="928750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79" h="437515">
                <a:moveTo>
                  <a:pt x="237489" y="0"/>
                </a:moveTo>
                <a:lnTo>
                  <a:pt x="189619" y="4437"/>
                </a:lnTo>
                <a:lnTo>
                  <a:pt x="145035" y="17166"/>
                </a:lnTo>
                <a:lnTo>
                  <a:pt x="104694" y="37310"/>
                </a:lnTo>
                <a:lnTo>
                  <a:pt x="69548" y="63992"/>
                </a:lnTo>
                <a:lnTo>
                  <a:pt x="40551" y="96335"/>
                </a:lnTo>
                <a:lnTo>
                  <a:pt x="18659" y="133463"/>
                </a:lnTo>
                <a:lnTo>
                  <a:pt x="4823" y="174499"/>
                </a:lnTo>
                <a:lnTo>
                  <a:pt x="0" y="218566"/>
                </a:lnTo>
                <a:lnTo>
                  <a:pt x="4823" y="262640"/>
                </a:lnTo>
                <a:lnTo>
                  <a:pt x="18659" y="303690"/>
                </a:lnTo>
                <a:lnTo>
                  <a:pt x="40551" y="340838"/>
                </a:lnTo>
                <a:lnTo>
                  <a:pt x="69548" y="373205"/>
                </a:lnTo>
                <a:lnTo>
                  <a:pt x="104694" y="399910"/>
                </a:lnTo>
                <a:lnTo>
                  <a:pt x="145035" y="420074"/>
                </a:lnTo>
                <a:lnTo>
                  <a:pt x="189619" y="432817"/>
                </a:lnTo>
                <a:lnTo>
                  <a:pt x="237489" y="437261"/>
                </a:lnTo>
                <a:lnTo>
                  <a:pt x="285324" y="432817"/>
                </a:lnTo>
                <a:lnTo>
                  <a:pt x="329890" y="420074"/>
                </a:lnTo>
                <a:lnTo>
                  <a:pt x="370229" y="399910"/>
                </a:lnTo>
                <a:lnTo>
                  <a:pt x="405384" y="373205"/>
                </a:lnTo>
                <a:lnTo>
                  <a:pt x="434394" y="340838"/>
                </a:lnTo>
                <a:lnTo>
                  <a:pt x="456303" y="303690"/>
                </a:lnTo>
                <a:lnTo>
                  <a:pt x="470151" y="262640"/>
                </a:lnTo>
                <a:lnTo>
                  <a:pt x="474979" y="218566"/>
                </a:lnTo>
                <a:lnTo>
                  <a:pt x="470151" y="174499"/>
                </a:lnTo>
                <a:lnTo>
                  <a:pt x="456303" y="133463"/>
                </a:lnTo>
                <a:lnTo>
                  <a:pt x="434394" y="96335"/>
                </a:lnTo>
                <a:lnTo>
                  <a:pt x="405383" y="63992"/>
                </a:lnTo>
                <a:lnTo>
                  <a:pt x="370229" y="37310"/>
                </a:lnTo>
                <a:lnTo>
                  <a:pt x="329890" y="17166"/>
                </a:lnTo>
                <a:lnTo>
                  <a:pt x="285324" y="4437"/>
                </a:lnTo>
                <a:lnTo>
                  <a:pt x="237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28135" y="928750"/>
            <a:ext cx="474980" cy="437515"/>
          </a:xfrm>
          <a:custGeom>
            <a:avLst/>
            <a:gdLst/>
            <a:ahLst/>
            <a:cxnLst/>
            <a:rect l="l" t="t" r="r" b="b"/>
            <a:pathLst>
              <a:path w="474979" h="437515">
                <a:moveTo>
                  <a:pt x="0" y="218566"/>
                </a:moveTo>
                <a:lnTo>
                  <a:pt x="4823" y="174499"/>
                </a:lnTo>
                <a:lnTo>
                  <a:pt x="18659" y="133463"/>
                </a:lnTo>
                <a:lnTo>
                  <a:pt x="40551" y="96335"/>
                </a:lnTo>
                <a:lnTo>
                  <a:pt x="69548" y="63992"/>
                </a:lnTo>
                <a:lnTo>
                  <a:pt x="104694" y="37310"/>
                </a:lnTo>
                <a:lnTo>
                  <a:pt x="145035" y="17166"/>
                </a:lnTo>
                <a:lnTo>
                  <a:pt x="189619" y="4437"/>
                </a:lnTo>
                <a:lnTo>
                  <a:pt x="237489" y="0"/>
                </a:lnTo>
                <a:lnTo>
                  <a:pt x="285324" y="4437"/>
                </a:lnTo>
                <a:lnTo>
                  <a:pt x="329890" y="17166"/>
                </a:lnTo>
                <a:lnTo>
                  <a:pt x="370229" y="37310"/>
                </a:lnTo>
                <a:lnTo>
                  <a:pt x="405383" y="63992"/>
                </a:lnTo>
                <a:lnTo>
                  <a:pt x="434394" y="96335"/>
                </a:lnTo>
                <a:lnTo>
                  <a:pt x="456303" y="133463"/>
                </a:lnTo>
                <a:lnTo>
                  <a:pt x="470151" y="174499"/>
                </a:lnTo>
                <a:lnTo>
                  <a:pt x="474979" y="218566"/>
                </a:lnTo>
                <a:lnTo>
                  <a:pt x="470151" y="262640"/>
                </a:lnTo>
                <a:lnTo>
                  <a:pt x="456303" y="303690"/>
                </a:lnTo>
                <a:lnTo>
                  <a:pt x="434394" y="340838"/>
                </a:lnTo>
                <a:lnTo>
                  <a:pt x="405384" y="373205"/>
                </a:lnTo>
                <a:lnTo>
                  <a:pt x="370229" y="399910"/>
                </a:lnTo>
                <a:lnTo>
                  <a:pt x="329890" y="420074"/>
                </a:lnTo>
                <a:lnTo>
                  <a:pt x="285324" y="432817"/>
                </a:lnTo>
                <a:lnTo>
                  <a:pt x="237489" y="437261"/>
                </a:lnTo>
                <a:lnTo>
                  <a:pt x="189619" y="432817"/>
                </a:lnTo>
                <a:lnTo>
                  <a:pt x="145035" y="420074"/>
                </a:lnTo>
                <a:lnTo>
                  <a:pt x="104694" y="399910"/>
                </a:lnTo>
                <a:lnTo>
                  <a:pt x="69548" y="373205"/>
                </a:lnTo>
                <a:lnTo>
                  <a:pt x="40551" y="340838"/>
                </a:lnTo>
                <a:lnTo>
                  <a:pt x="18659" y="303690"/>
                </a:lnTo>
                <a:lnTo>
                  <a:pt x="4823" y="262640"/>
                </a:lnTo>
                <a:lnTo>
                  <a:pt x="0" y="2185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4235" y="2893263"/>
            <a:ext cx="228600" cy="182880"/>
          </a:xfrm>
          <a:custGeom>
            <a:avLst/>
            <a:gdLst/>
            <a:ahLst/>
            <a:cxnLst/>
            <a:rect l="l" t="t" r="r" b="b"/>
            <a:pathLst>
              <a:path w="228600" h="182880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74339" y="2783281"/>
            <a:ext cx="8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80535" y="1051509"/>
            <a:ext cx="228600" cy="182880"/>
          </a:xfrm>
          <a:custGeom>
            <a:avLst/>
            <a:gdLst/>
            <a:ahLst/>
            <a:cxnLst/>
            <a:rect l="l" t="t" r="r" b="b"/>
            <a:pathLst>
              <a:path w="228600" h="182880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07593" y="299339"/>
            <a:ext cx="3702050" cy="9423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400" b="1" dirty="0">
                <a:latin typeface="宋体"/>
                <a:cs typeface="宋体"/>
              </a:rPr>
              <a:t>优先队列的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完全二叉树</a:t>
            </a:r>
            <a:r>
              <a:rPr sz="2400" b="1" dirty="0">
                <a:latin typeface="宋体"/>
                <a:cs typeface="宋体"/>
              </a:rPr>
              <a:t>表示</a:t>
            </a:r>
            <a:endParaRPr sz="2400">
              <a:latin typeface="宋体"/>
              <a:cs typeface="宋体"/>
            </a:endParaRPr>
          </a:p>
          <a:p>
            <a:pPr marR="242570" algn="r">
              <a:lnSpc>
                <a:spcPct val="100000"/>
              </a:lnSpc>
              <a:spcBef>
                <a:spcPts val="930"/>
              </a:spcBef>
            </a:pPr>
            <a:r>
              <a:rPr sz="1800" b="1" i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04235" y="1686382"/>
            <a:ext cx="228600" cy="182880"/>
          </a:xfrm>
          <a:custGeom>
            <a:avLst/>
            <a:gdLst/>
            <a:ahLst/>
            <a:cxnLst/>
            <a:rect l="l" t="t" r="r" b="b"/>
            <a:pathLst>
              <a:path w="228600" h="182880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36239" y="157657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56835" y="1728546"/>
            <a:ext cx="228600" cy="182880"/>
          </a:xfrm>
          <a:custGeom>
            <a:avLst/>
            <a:gdLst/>
            <a:ahLst/>
            <a:cxnLst/>
            <a:rect l="l" t="t" r="r" b="b"/>
            <a:pathLst>
              <a:path w="228600" h="182880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95190" y="16186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89885" y="2310841"/>
            <a:ext cx="228600" cy="182880"/>
          </a:xfrm>
          <a:custGeom>
            <a:avLst/>
            <a:gdLst/>
            <a:ahLst/>
            <a:cxnLst/>
            <a:rect l="l" t="t" r="r" b="b"/>
            <a:pathLst>
              <a:path w="228600" h="182880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21763" y="2200732"/>
            <a:ext cx="16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61435" y="2310841"/>
            <a:ext cx="228600" cy="182880"/>
          </a:xfrm>
          <a:custGeom>
            <a:avLst/>
            <a:gdLst/>
            <a:ahLst/>
            <a:cxnLst/>
            <a:rect l="l" t="t" r="r" b="b"/>
            <a:pathLst>
              <a:path w="228600" h="182880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399535" y="22007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42485" y="2310841"/>
            <a:ext cx="228600" cy="182880"/>
          </a:xfrm>
          <a:custGeom>
            <a:avLst/>
            <a:gdLst/>
            <a:ahLst/>
            <a:cxnLst/>
            <a:rect l="l" t="t" r="r" b="b"/>
            <a:pathLst>
              <a:path w="228600" h="182880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06621" y="2200732"/>
            <a:ext cx="102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33085" y="2293315"/>
            <a:ext cx="228600" cy="182880"/>
          </a:xfrm>
          <a:custGeom>
            <a:avLst/>
            <a:gdLst/>
            <a:ahLst/>
            <a:cxnLst/>
            <a:rect l="l" t="t" r="r" b="b"/>
            <a:pathLst>
              <a:path w="228600" h="182880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165216" y="2183638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51735" y="2917774"/>
            <a:ext cx="228600" cy="182880"/>
          </a:xfrm>
          <a:custGeom>
            <a:avLst/>
            <a:gdLst/>
            <a:ahLst/>
            <a:cxnLst/>
            <a:rect l="l" t="t" r="r" b="b"/>
            <a:pathLst>
              <a:path w="228600" h="182880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983485" y="2808223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5812" y="3766794"/>
            <a:ext cx="5715000" cy="3054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2035"/>
              </a:lnSpc>
              <a:tabLst>
                <a:tab pos="643255" algn="l"/>
                <a:tab pos="1088390" algn="l"/>
                <a:tab pos="1596390" algn="l"/>
                <a:tab pos="2040889" algn="l"/>
                <a:tab pos="2484755" algn="l"/>
                <a:tab pos="2929890" algn="l"/>
                <a:tab pos="3375025" algn="l"/>
                <a:tab pos="3882390" algn="l"/>
                <a:tab pos="4327525" algn="l"/>
                <a:tab pos="4708525" algn="l"/>
                <a:tab pos="5151755" algn="l"/>
              </a:tabLst>
            </a:pPr>
            <a:r>
              <a:rPr sz="1800" b="1" spc="-5" dirty="0">
                <a:latin typeface="Arial"/>
                <a:cs typeface="Arial"/>
              </a:rPr>
              <a:t>0	1	2	3	4	5	6	7	8	9	10	</a:t>
            </a:r>
            <a:r>
              <a:rPr sz="1800" b="1" spc="-110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803909" y="3337521"/>
          <a:ext cx="5463539" cy="36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2035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2035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2035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2035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35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ts val="2035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035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035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2035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650240" y="4244162"/>
            <a:ext cx="7734934" cy="1897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indent="-271145">
              <a:lnSpc>
                <a:spcPts val="2295"/>
              </a:lnSpc>
              <a:spcBef>
                <a:spcPts val="105"/>
              </a:spcBef>
              <a:buClr>
                <a:srgbClr val="0000FF"/>
              </a:buClr>
              <a:buFont typeface="Wingdings"/>
              <a:buChar char=""/>
              <a:tabLst>
                <a:tab pos="284480" algn="l"/>
              </a:tabLst>
            </a:pPr>
            <a:r>
              <a:rPr sz="2000" b="1" spc="0" dirty="0">
                <a:latin typeface="宋体"/>
                <a:cs typeface="宋体"/>
              </a:rPr>
              <a:t>堆的两个特性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ts val="3735"/>
              </a:lnSpc>
            </a:pPr>
            <a:r>
              <a:rPr sz="3200" b="1" spc="0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2000" b="1" spc="0" dirty="0">
                <a:solidFill>
                  <a:srgbClr val="0000FF"/>
                </a:solidFill>
                <a:latin typeface="宋体"/>
                <a:cs typeface="宋体"/>
              </a:rPr>
              <a:t>结构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性</a:t>
            </a:r>
            <a:r>
              <a:rPr sz="2000" b="1" spc="0" dirty="0">
                <a:latin typeface="宋体"/>
                <a:cs typeface="宋体"/>
              </a:rPr>
              <a:t>：用数组表</a:t>
            </a:r>
            <a:r>
              <a:rPr sz="2000" b="1" spc="-5" dirty="0">
                <a:latin typeface="宋体"/>
                <a:cs typeface="宋体"/>
              </a:rPr>
              <a:t>示</a:t>
            </a:r>
            <a:r>
              <a:rPr sz="2000" b="1" spc="0" dirty="0">
                <a:latin typeface="宋体"/>
                <a:cs typeface="宋体"/>
              </a:rPr>
              <a:t>的完全</a:t>
            </a:r>
            <a:r>
              <a:rPr sz="2000" b="1" spc="-5" dirty="0">
                <a:latin typeface="宋体"/>
                <a:cs typeface="宋体"/>
              </a:rPr>
              <a:t>二</a:t>
            </a:r>
            <a:r>
              <a:rPr sz="2000" b="1" spc="0" dirty="0">
                <a:latin typeface="宋体"/>
                <a:cs typeface="宋体"/>
              </a:rPr>
              <a:t>叉树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有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序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性</a:t>
            </a:r>
            <a:r>
              <a:rPr sz="2000" b="1" spc="-10" dirty="0">
                <a:latin typeface="宋体"/>
                <a:cs typeface="宋体"/>
              </a:rPr>
              <a:t>：</a:t>
            </a:r>
            <a:r>
              <a:rPr sz="2000" b="1" dirty="0">
                <a:latin typeface="宋体"/>
                <a:cs typeface="宋体"/>
              </a:rPr>
              <a:t>任一结</a:t>
            </a:r>
            <a:r>
              <a:rPr sz="2000" b="1" spc="-5" dirty="0">
                <a:latin typeface="宋体"/>
                <a:cs typeface="宋体"/>
              </a:rPr>
              <a:t>点的关</a:t>
            </a:r>
            <a:r>
              <a:rPr sz="2000" b="1" dirty="0">
                <a:latin typeface="宋体"/>
                <a:cs typeface="宋体"/>
              </a:rPr>
              <a:t>键字是其</a:t>
            </a:r>
            <a:r>
              <a:rPr sz="2000" b="1" spc="-5" dirty="0">
                <a:latin typeface="宋体"/>
                <a:cs typeface="宋体"/>
              </a:rPr>
              <a:t>子树</a:t>
            </a:r>
            <a:r>
              <a:rPr sz="2000" b="1" dirty="0">
                <a:latin typeface="宋体"/>
                <a:cs typeface="宋体"/>
              </a:rPr>
              <a:t>所有结点</a:t>
            </a:r>
            <a:r>
              <a:rPr sz="2000" b="1" spc="-5" dirty="0">
                <a:latin typeface="宋体"/>
                <a:cs typeface="宋体"/>
              </a:rPr>
              <a:t>的最</a:t>
            </a:r>
            <a:r>
              <a:rPr sz="2000" b="1" dirty="0">
                <a:latin typeface="宋体"/>
                <a:cs typeface="宋体"/>
              </a:rPr>
              <a:t>大</a:t>
            </a:r>
            <a:r>
              <a:rPr sz="2000" b="1" spc="-10" dirty="0">
                <a:latin typeface="宋体"/>
                <a:cs typeface="宋体"/>
              </a:rPr>
              <a:t>值</a:t>
            </a:r>
            <a:r>
              <a:rPr sz="2000" b="1" spc="-10" dirty="0">
                <a:latin typeface="Arial"/>
                <a:cs typeface="Arial"/>
              </a:rPr>
              <a:t>(</a:t>
            </a:r>
            <a:r>
              <a:rPr sz="2000" b="1" dirty="0">
                <a:latin typeface="宋体"/>
                <a:cs typeface="宋体"/>
              </a:rPr>
              <a:t>或最</a:t>
            </a:r>
            <a:r>
              <a:rPr sz="2000" b="1" spc="-5" dirty="0">
                <a:latin typeface="宋体"/>
                <a:cs typeface="宋体"/>
              </a:rPr>
              <a:t>小值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308100" lvl="1" indent="-551815">
              <a:lnSpc>
                <a:spcPct val="100000"/>
              </a:lnSpc>
              <a:spcBef>
                <a:spcPts val="55"/>
              </a:spcBef>
              <a:buFont typeface="Wingdings"/>
              <a:buChar char=""/>
              <a:tabLst>
                <a:tab pos="1308100" algn="l"/>
                <a:tab pos="1308735" algn="l"/>
              </a:tabLst>
            </a:pPr>
            <a:r>
              <a:rPr sz="2000" b="1" spc="0" dirty="0">
                <a:latin typeface="宋体"/>
                <a:cs typeface="宋体"/>
              </a:rPr>
              <a:t>“</a:t>
            </a:r>
            <a:r>
              <a:rPr sz="2000" b="1" spc="0" dirty="0">
                <a:solidFill>
                  <a:srgbClr val="0000FF"/>
                </a:solidFill>
                <a:latin typeface="宋体"/>
                <a:cs typeface="宋体"/>
              </a:rPr>
              <a:t>最大堆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(MaxHeap)</a:t>
            </a:r>
            <a:r>
              <a:rPr sz="2000" b="1" spc="0" dirty="0">
                <a:latin typeface="宋体"/>
                <a:cs typeface="宋体"/>
              </a:rPr>
              <a:t>”</a:t>
            </a:r>
            <a:r>
              <a:rPr sz="2000" b="1" spc="-5" dirty="0">
                <a:latin typeface="Arial"/>
                <a:cs typeface="Arial"/>
              </a:rPr>
              <a:t>,</a:t>
            </a:r>
            <a:r>
              <a:rPr sz="2000" b="1" spc="-5" dirty="0">
                <a:latin typeface="宋体"/>
                <a:cs typeface="宋体"/>
              </a:rPr>
              <a:t>也</a:t>
            </a:r>
            <a:r>
              <a:rPr sz="2000" b="1" spc="0" dirty="0">
                <a:latin typeface="宋体"/>
                <a:cs typeface="宋体"/>
              </a:rPr>
              <a:t>称“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大</a:t>
            </a:r>
            <a:r>
              <a:rPr sz="2000" b="1" spc="0" dirty="0">
                <a:solidFill>
                  <a:srgbClr val="0000FF"/>
                </a:solidFill>
                <a:latin typeface="宋体"/>
                <a:cs typeface="宋体"/>
              </a:rPr>
              <a:t>顶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堆</a:t>
            </a:r>
            <a:r>
              <a:rPr sz="2000" b="1" spc="0" dirty="0">
                <a:latin typeface="宋体"/>
                <a:cs typeface="宋体"/>
              </a:rPr>
              <a:t>”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spc="0" dirty="0">
                <a:latin typeface="宋体"/>
                <a:cs typeface="宋体"/>
              </a:rPr>
              <a:t>最大</a:t>
            </a:r>
            <a:r>
              <a:rPr sz="2000" b="1" spc="-5" dirty="0">
                <a:latin typeface="宋体"/>
                <a:cs typeface="宋体"/>
              </a:rPr>
              <a:t>值</a:t>
            </a:r>
            <a:endParaRPr sz="2000" dirty="0">
              <a:latin typeface="宋体"/>
              <a:cs typeface="宋体"/>
            </a:endParaRPr>
          </a:p>
          <a:p>
            <a:pPr marL="1308100" lvl="1" indent="-551815">
              <a:lnSpc>
                <a:spcPct val="100000"/>
              </a:lnSpc>
              <a:buFont typeface="Wingdings"/>
              <a:buChar char=""/>
              <a:tabLst>
                <a:tab pos="1308100" algn="l"/>
                <a:tab pos="1308735" algn="l"/>
              </a:tabLst>
            </a:pPr>
            <a:r>
              <a:rPr sz="2000" b="1" dirty="0">
                <a:latin typeface="宋体"/>
                <a:cs typeface="宋体"/>
              </a:rPr>
              <a:t>“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最小堆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MinHeap)</a:t>
            </a:r>
            <a:r>
              <a:rPr sz="2000" b="1" spc="-5" dirty="0">
                <a:latin typeface="宋体"/>
                <a:cs typeface="宋体"/>
              </a:rPr>
              <a:t>”</a:t>
            </a:r>
            <a:r>
              <a:rPr sz="2000" b="1" spc="-5" dirty="0">
                <a:latin typeface="Arial"/>
                <a:cs typeface="Arial"/>
              </a:rPr>
              <a:t>,</a:t>
            </a:r>
            <a:r>
              <a:rPr sz="2000" b="1" dirty="0">
                <a:latin typeface="宋体"/>
                <a:cs typeface="宋体"/>
              </a:rPr>
              <a:t>也称</a:t>
            </a:r>
            <a:r>
              <a:rPr sz="2000" b="1" spc="-5" dirty="0">
                <a:latin typeface="宋体"/>
                <a:cs typeface="宋体"/>
              </a:rPr>
              <a:t>“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小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顶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堆</a:t>
            </a:r>
            <a:r>
              <a:rPr sz="2000" b="1" spc="-5" dirty="0">
                <a:latin typeface="宋体"/>
                <a:cs typeface="宋体"/>
              </a:rPr>
              <a:t>”</a:t>
            </a:r>
            <a:r>
              <a:rPr sz="2000" b="1" spc="-450" dirty="0">
                <a:latin typeface="宋体"/>
                <a:cs typeface="宋体"/>
              </a:rPr>
              <a:t> </a:t>
            </a:r>
            <a:r>
              <a:rPr sz="2000" b="1" dirty="0">
                <a:latin typeface="宋体"/>
                <a:cs typeface="宋体"/>
              </a:rPr>
              <a:t>：最小值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581025"/>
            <a:ext cx="2586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0" dirty="0"/>
              <a:t>【例】</a:t>
            </a:r>
            <a:r>
              <a:rPr sz="2000" spc="0" dirty="0">
                <a:solidFill>
                  <a:srgbClr val="0000FF"/>
                </a:solidFill>
              </a:rPr>
              <a:t>最大堆和最小堆</a:t>
            </a:r>
            <a:endParaRPr sz="2000"/>
          </a:p>
        </p:txBody>
      </p:sp>
      <p:grpSp>
        <p:nvGrpSpPr>
          <p:cNvPr id="194" name="组合 193"/>
          <p:cNvGrpSpPr/>
          <p:nvPr/>
        </p:nvGrpSpPr>
        <p:grpSpPr>
          <a:xfrm>
            <a:off x="500062" y="990600"/>
            <a:ext cx="1782254" cy="1857882"/>
            <a:chOff x="500062" y="990600"/>
            <a:chExt cx="1782254" cy="1857882"/>
          </a:xfrm>
        </p:grpSpPr>
        <p:sp>
          <p:nvSpPr>
            <p:cNvPr id="9" name="object 9"/>
            <p:cNvSpPr/>
            <p:nvPr/>
          </p:nvSpPr>
          <p:spPr>
            <a:xfrm>
              <a:off x="1402461" y="1066304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19">
                  <a:moveTo>
                    <a:pt x="0" y="248526"/>
                  </a:moveTo>
                  <a:lnTo>
                    <a:pt x="234657" y="248526"/>
                  </a:lnTo>
                  <a:lnTo>
                    <a:pt x="234657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393697" y="1038605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56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73772" y="1378458"/>
              <a:ext cx="305435" cy="258445"/>
            </a:xfrm>
            <a:custGeom>
              <a:avLst/>
              <a:gdLst/>
              <a:ahLst/>
              <a:cxnLst/>
              <a:rect l="l" t="t" r="r" b="b"/>
              <a:pathLst>
                <a:path w="305434" h="258444">
                  <a:moveTo>
                    <a:pt x="304939" y="0"/>
                  </a:moveTo>
                  <a:lnTo>
                    <a:pt x="0" y="2580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9497" y="990600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80">
                  <a:moveTo>
                    <a:pt x="193294" y="0"/>
                  </a:moveTo>
                  <a:lnTo>
                    <a:pt x="148956" y="5926"/>
                  </a:lnTo>
                  <a:lnTo>
                    <a:pt x="108264" y="22809"/>
                  </a:lnTo>
                  <a:lnTo>
                    <a:pt x="72375" y="49305"/>
                  </a:lnTo>
                  <a:lnTo>
                    <a:pt x="42447" y="84070"/>
                  </a:lnTo>
                  <a:lnTo>
                    <a:pt x="19637" y="125759"/>
                  </a:lnTo>
                  <a:lnTo>
                    <a:pt x="5102" y="173029"/>
                  </a:lnTo>
                  <a:lnTo>
                    <a:pt x="0" y="224536"/>
                  </a:lnTo>
                  <a:lnTo>
                    <a:pt x="5102" y="276002"/>
                  </a:lnTo>
                  <a:lnTo>
                    <a:pt x="19637" y="323256"/>
                  </a:lnTo>
                  <a:lnTo>
                    <a:pt x="42447" y="364948"/>
                  </a:lnTo>
                  <a:lnTo>
                    <a:pt x="72375" y="399726"/>
                  </a:lnTo>
                  <a:lnTo>
                    <a:pt x="108264" y="426240"/>
                  </a:lnTo>
                  <a:lnTo>
                    <a:pt x="148956" y="443138"/>
                  </a:lnTo>
                  <a:lnTo>
                    <a:pt x="193294" y="449072"/>
                  </a:lnTo>
                  <a:lnTo>
                    <a:pt x="237591" y="443138"/>
                  </a:lnTo>
                  <a:lnTo>
                    <a:pt x="278267" y="426240"/>
                  </a:lnTo>
                  <a:lnTo>
                    <a:pt x="314158" y="399726"/>
                  </a:lnTo>
                  <a:lnTo>
                    <a:pt x="344100" y="364948"/>
                  </a:lnTo>
                  <a:lnTo>
                    <a:pt x="366928" y="323256"/>
                  </a:lnTo>
                  <a:lnTo>
                    <a:pt x="381479" y="276002"/>
                  </a:lnTo>
                  <a:lnTo>
                    <a:pt x="386588" y="224536"/>
                  </a:lnTo>
                  <a:lnTo>
                    <a:pt x="381479" y="173029"/>
                  </a:lnTo>
                  <a:lnTo>
                    <a:pt x="366928" y="125759"/>
                  </a:lnTo>
                  <a:lnTo>
                    <a:pt x="344100" y="84070"/>
                  </a:lnTo>
                  <a:lnTo>
                    <a:pt x="314158" y="49305"/>
                  </a:lnTo>
                  <a:lnTo>
                    <a:pt x="278267" y="22809"/>
                  </a:lnTo>
                  <a:lnTo>
                    <a:pt x="237591" y="5926"/>
                  </a:lnTo>
                  <a:lnTo>
                    <a:pt x="193294" y="0"/>
                  </a:lnTo>
                  <a:close/>
                </a:path>
              </a:pathLst>
            </a:custGeom>
            <a:solidFill>
              <a:srgbClr val="006FC0">
                <a:alpha val="3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9497" y="990600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80">
                  <a:moveTo>
                    <a:pt x="0" y="224536"/>
                  </a:moveTo>
                  <a:lnTo>
                    <a:pt x="5102" y="173029"/>
                  </a:lnTo>
                  <a:lnTo>
                    <a:pt x="19637" y="125759"/>
                  </a:lnTo>
                  <a:lnTo>
                    <a:pt x="42447" y="84070"/>
                  </a:lnTo>
                  <a:lnTo>
                    <a:pt x="72375" y="49305"/>
                  </a:lnTo>
                  <a:lnTo>
                    <a:pt x="108264" y="22809"/>
                  </a:lnTo>
                  <a:lnTo>
                    <a:pt x="148956" y="5926"/>
                  </a:lnTo>
                  <a:lnTo>
                    <a:pt x="193294" y="0"/>
                  </a:lnTo>
                  <a:lnTo>
                    <a:pt x="237591" y="5926"/>
                  </a:lnTo>
                  <a:lnTo>
                    <a:pt x="278267" y="22809"/>
                  </a:lnTo>
                  <a:lnTo>
                    <a:pt x="314158" y="49305"/>
                  </a:lnTo>
                  <a:lnTo>
                    <a:pt x="344100" y="84070"/>
                  </a:lnTo>
                  <a:lnTo>
                    <a:pt x="366928" y="125759"/>
                  </a:lnTo>
                  <a:lnTo>
                    <a:pt x="381479" y="173029"/>
                  </a:lnTo>
                  <a:lnTo>
                    <a:pt x="386588" y="224536"/>
                  </a:lnTo>
                  <a:lnTo>
                    <a:pt x="381479" y="276002"/>
                  </a:lnTo>
                  <a:lnTo>
                    <a:pt x="366928" y="323256"/>
                  </a:lnTo>
                  <a:lnTo>
                    <a:pt x="344100" y="364948"/>
                  </a:lnTo>
                  <a:lnTo>
                    <a:pt x="314158" y="399726"/>
                  </a:lnTo>
                  <a:lnTo>
                    <a:pt x="278267" y="426240"/>
                  </a:lnTo>
                  <a:lnTo>
                    <a:pt x="237591" y="443138"/>
                  </a:lnTo>
                  <a:lnTo>
                    <a:pt x="193294" y="449072"/>
                  </a:lnTo>
                  <a:lnTo>
                    <a:pt x="148956" y="443138"/>
                  </a:lnTo>
                  <a:lnTo>
                    <a:pt x="108264" y="426240"/>
                  </a:lnTo>
                  <a:lnTo>
                    <a:pt x="72375" y="399726"/>
                  </a:lnTo>
                  <a:lnTo>
                    <a:pt x="42447" y="364948"/>
                  </a:lnTo>
                  <a:lnTo>
                    <a:pt x="19637" y="323256"/>
                  </a:lnTo>
                  <a:lnTo>
                    <a:pt x="5102" y="276002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4692" y="1556130"/>
              <a:ext cx="386715" cy="448945"/>
            </a:xfrm>
            <a:custGeom>
              <a:avLst/>
              <a:gdLst/>
              <a:ahLst/>
              <a:cxnLst/>
              <a:rect l="l" t="t" r="r" b="b"/>
              <a:pathLst>
                <a:path w="386715" h="448944">
                  <a:moveTo>
                    <a:pt x="193306" y="0"/>
                  </a:moveTo>
                  <a:lnTo>
                    <a:pt x="148984" y="5926"/>
                  </a:lnTo>
                  <a:lnTo>
                    <a:pt x="108297" y="22809"/>
                  </a:lnTo>
                  <a:lnTo>
                    <a:pt x="72404" y="49305"/>
                  </a:lnTo>
                  <a:lnTo>
                    <a:pt x="42468" y="84070"/>
                  </a:lnTo>
                  <a:lnTo>
                    <a:pt x="19648" y="125759"/>
                  </a:lnTo>
                  <a:lnTo>
                    <a:pt x="5105" y="173029"/>
                  </a:lnTo>
                  <a:lnTo>
                    <a:pt x="0" y="224536"/>
                  </a:lnTo>
                  <a:lnTo>
                    <a:pt x="5105" y="275995"/>
                  </a:lnTo>
                  <a:lnTo>
                    <a:pt x="19648" y="323231"/>
                  </a:lnTo>
                  <a:lnTo>
                    <a:pt x="42468" y="364898"/>
                  </a:lnTo>
                  <a:lnTo>
                    <a:pt x="72404" y="399649"/>
                  </a:lnTo>
                  <a:lnTo>
                    <a:pt x="108297" y="426138"/>
                  </a:lnTo>
                  <a:lnTo>
                    <a:pt x="148984" y="443018"/>
                  </a:lnTo>
                  <a:lnTo>
                    <a:pt x="193306" y="448945"/>
                  </a:lnTo>
                  <a:lnTo>
                    <a:pt x="237632" y="443018"/>
                  </a:lnTo>
                  <a:lnTo>
                    <a:pt x="278321" y="426138"/>
                  </a:lnTo>
                  <a:lnTo>
                    <a:pt x="314213" y="399649"/>
                  </a:lnTo>
                  <a:lnTo>
                    <a:pt x="344148" y="364898"/>
                  </a:lnTo>
                  <a:lnTo>
                    <a:pt x="366966" y="323231"/>
                  </a:lnTo>
                  <a:lnTo>
                    <a:pt x="381508" y="275995"/>
                  </a:lnTo>
                  <a:lnTo>
                    <a:pt x="386613" y="224536"/>
                  </a:lnTo>
                  <a:lnTo>
                    <a:pt x="381508" y="173029"/>
                  </a:lnTo>
                  <a:lnTo>
                    <a:pt x="366966" y="125759"/>
                  </a:lnTo>
                  <a:lnTo>
                    <a:pt x="344148" y="84070"/>
                  </a:lnTo>
                  <a:lnTo>
                    <a:pt x="314213" y="49305"/>
                  </a:lnTo>
                  <a:lnTo>
                    <a:pt x="278321" y="22809"/>
                  </a:lnTo>
                  <a:lnTo>
                    <a:pt x="237632" y="5926"/>
                  </a:lnTo>
                  <a:lnTo>
                    <a:pt x="193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4692" y="1556130"/>
              <a:ext cx="386715" cy="448945"/>
            </a:xfrm>
            <a:custGeom>
              <a:avLst/>
              <a:gdLst/>
              <a:ahLst/>
              <a:cxnLst/>
              <a:rect l="l" t="t" r="r" b="b"/>
              <a:pathLst>
                <a:path w="386715" h="448944">
                  <a:moveTo>
                    <a:pt x="0" y="224536"/>
                  </a:moveTo>
                  <a:lnTo>
                    <a:pt x="5105" y="173029"/>
                  </a:lnTo>
                  <a:lnTo>
                    <a:pt x="19648" y="125759"/>
                  </a:lnTo>
                  <a:lnTo>
                    <a:pt x="42468" y="84070"/>
                  </a:lnTo>
                  <a:lnTo>
                    <a:pt x="72404" y="49305"/>
                  </a:lnTo>
                  <a:lnTo>
                    <a:pt x="108297" y="22809"/>
                  </a:lnTo>
                  <a:lnTo>
                    <a:pt x="148984" y="5926"/>
                  </a:lnTo>
                  <a:lnTo>
                    <a:pt x="193306" y="0"/>
                  </a:lnTo>
                  <a:lnTo>
                    <a:pt x="237632" y="5926"/>
                  </a:lnTo>
                  <a:lnTo>
                    <a:pt x="278321" y="22809"/>
                  </a:lnTo>
                  <a:lnTo>
                    <a:pt x="314213" y="49305"/>
                  </a:lnTo>
                  <a:lnTo>
                    <a:pt x="344148" y="84070"/>
                  </a:lnTo>
                  <a:lnTo>
                    <a:pt x="366966" y="125759"/>
                  </a:lnTo>
                  <a:lnTo>
                    <a:pt x="381508" y="173029"/>
                  </a:lnTo>
                  <a:lnTo>
                    <a:pt x="386613" y="224536"/>
                  </a:lnTo>
                  <a:lnTo>
                    <a:pt x="381508" y="275995"/>
                  </a:lnTo>
                  <a:lnTo>
                    <a:pt x="366966" y="323231"/>
                  </a:lnTo>
                  <a:lnTo>
                    <a:pt x="344148" y="364898"/>
                  </a:lnTo>
                  <a:lnTo>
                    <a:pt x="314213" y="399649"/>
                  </a:lnTo>
                  <a:lnTo>
                    <a:pt x="278321" y="426138"/>
                  </a:lnTo>
                  <a:lnTo>
                    <a:pt x="237632" y="443018"/>
                  </a:lnTo>
                  <a:lnTo>
                    <a:pt x="193306" y="448945"/>
                  </a:lnTo>
                  <a:lnTo>
                    <a:pt x="148984" y="443018"/>
                  </a:lnTo>
                  <a:lnTo>
                    <a:pt x="108297" y="426138"/>
                  </a:lnTo>
                  <a:lnTo>
                    <a:pt x="72404" y="399649"/>
                  </a:lnTo>
                  <a:lnTo>
                    <a:pt x="42468" y="364898"/>
                  </a:lnTo>
                  <a:lnTo>
                    <a:pt x="19648" y="323231"/>
                  </a:lnTo>
                  <a:lnTo>
                    <a:pt x="5105" y="275995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2225" y="1649742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19">
                  <a:moveTo>
                    <a:pt x="0" y="248526"/>
                  </a:moveTo>
                  <a:lnTo>
                    <a:pt x="234657" y="248526"/>
                  </a:lnTo>
                  <a:lnTo>
                    <a:pt x="234657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33119" y="1622297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19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895601" y="1574164"/>
              <a:ext cx="386715" cy="448945"/>
            </a:xfrm>
            <a:custGeom>
              <a:avLst/>
              <a:gdLst/>
              <a:ahLst/>
              <a:cxnLst/>
              <a:rect l="l" t="t" r="r" b="b"/>
              <a:pathLst>
                <a:path w="386714" h="448944">
                  <a:moveTo>
                    <a:pt x="193294" y="0"/>
                  </a:moveTo>
                  <a:lnTo>
                    <a:pt x="148956" y="5926"/>
                  </a:lnTo>
                  <a:lnTo>
                    <a:pt x="108264" y="22806"/>
                  </a:lnTo>
                  <a:lnTo>
                    <a:pt x="72375" y="49295"/>
                  </a:lnTo>
                  <a:lnTo>
                    <a:pt x="42447" y="84046"/>
                  </a:lnTo>
                  <a:lnTo>
                    <a:pt x="19637" y="125713"/>
                  </a:lnTo>
                  <a:lnTo>
                    <a:pt x="5102" y="172949"/>
                  </a:lnTo>
                  <a:lnTo>
                    <a:pt x="0" y="224409"/>
                  </a:lnTo>
                  <a:lnTo>
                    <a:pt x="5102" y="275915"/>
                  </a:lnTo>
                  <a:lnTo>
                    <a:pt x="19637" y="323185"/>
                  </a:lnTo>
                  <a:lnTo>
                    <a:pt x="42447" y="364874"/>
                  </a:lnTo>
                  <a:lnTo>
                    <a:pt x="72375" y="399639"/>
                  </a:lnTo>
                  <a:lnTo>
                    <a:pt x="108264" y="426135"/>
                  </a:lnTo>
                  <a:lnTo>
                    <a:pt x="148956" y="443018"/>
                  </a:lnTo>
                  <a:lnTo>
                    <a:pt x="193294" y="448945"/>
                  </a:lnTo>
                  <a:lnTo>
                    <a:pt x="237631" y="443018"/>
                  </a:lnTo>
                  <a:lnTo>
                    <a:pt x="278323" y="426135"/>
                  </a:lnTo>
                  <a:lnTo>
                    <a:pt x="314212" y="399639"/>
                  </a:lnTo>
                  <a:lnTo>
                    <a:pt x="344140" y="364874"/>
                  </a:lnTo>
                  <a:lnTo>
                    <a:pt x="366950" y="323185"/>
                  </a:lnTo>
                  <a:lnTo>
                    <a:pt x="381485" y="275915"/>
                  </a:lnTo>
                  <a:lnTo>
                    <a:pt x="386588" y="224409"/>
                  </a:lnTo>
                  <a:lnTo>
                    <a:pt x="381485" y="172949"/>
                  </a:lnTo>
                  <a:lnTo>
                    <a:pt x="366950" y="125713"/>
                  </a:lnTo>
                  <a:lnTo>
                    <a:pt x="344140" y="84046"/>
                  </a:lnTo>
                  <a:lnTo>
                    <a:pt x="314212" y="49295"/>
                  </a:lnTo>
                  <a:lnTo>
                    <a:pt x="278323" y="22806"/>
                  </a:lnTo>
                  <a:lnTo>
                    <a:pt x="237631" y="5926"/>
                  </a:lnTo>
                  <a:lnTo>
                    <a:pt x="193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5601" y="1574164"/>
              <a:ext cx="386715" cy="448945"/>
            </a:xfrm>
            <a:custGeom>
              <a:avLst/>
              <a:gdLst/>
              <a:ahLst/>
              <a:cxnLst/>
              <a:rect l="l" t="t" r="r" b="b"/>
              <a:pathLst>
                <a:path w="386714" h="448944">
                  <a:moveTo>
                    <a:pt x="0" y="224409"/>
                  </a:moveTo>
                  <a:lnTo>
                    <a:pt x="5102" y="172949"/>
                  </a:lnTo>
                  <a:lnTo>
                    <a:pt x="19637" y="125713"/>
                  </a:lnTo>
                  <a:lnTo>
                    <a:pt x="42447" y="84046"/>
                  </a:lnTo>
                  <a:lnTo>
                    <a:pt x="72375" y="49295"/>
                  </a:lnTo>
                  <a:lnTo>
                    <a:pt x="108264" y="22806"/>
                  </a:lnTo>
                  <a:lnTo>
                    <a:pt x="148956" y="5926"/>
                  </a:lnTo>
                  <a:lnTo>
                    <a:pt x="193294" y="0"/>
                  </a:lnTo>
                  <a:lnTo>
                    <a:pt x="237631" y="5926"/>
                  </a:lnTo>
                  <a:lnTo>
                    <a:pt x="278323" y="22806"/>
                  </a:lnTo>
                  <a:lnTo>
                    <a:pt x="314212" y="49295"/>
                  </a:lnTo>
                  <a:lnTo>
                    <a:pt x="344140" y="84046"/>
                  </a:lnTo>
                  <a:lnTo>
                    <a:pt x="366950" y="125713"/>
                  </a:lnTo>
                  <a:lnTo>
                    <a:pt x="381485" y="172949"/>
                  </a:lnTo>
                  <a:lnTo>
                    <a:pt x="386588" y="224409"/>
                  </a:lnTo>
                  <a:lnTo>
                    <a:pt x="381485" y="275915"/>
                  </a:lnTo>
                  <a:lnTo>
                    <a:pt x="366950" y="323185"/>
                  </a:lnTo>
                  <a:lnTo>
                    <a:pt x="344140" y="364874"/>
                  </a:lnTo>
                  <a:lnTo>
                    <a:pt x="314212" y="399639"/>
                  </a:lnTo>
                  <a:lnTo>
                    <a:pt x="278323" y="426135"/>
                  </a:lnTo>
                  <a:lnTo>
                    <a:pt x="237631" y="443018"/>
                  </a:lnTo>
                  <a:lnTo>
                    <a:pt x="193294" y="448945"/>
                  </a:lnTo>
                  <a:lnTo>
                    <a:pt x="148956" y="443018"/>
                  </a:lnTo>
                  <a:lnTo>
                    <a:pt x="108264" y="426135"/>
                  </a:lnTo>
                  <a:lnTo>
                    <a:pt x="72375" y="399639"/>
                  </a:lnTo>
                  <a:lnTo>
                    <a:pt x="42447" y="364874"/>
                  </a:lnTo>
                  <a:lnTo>
                    <a:pt x="19637" y="323185"/>
                  </a:lnTo>
                  <a:lnTo>
                    <a:pt x="5102" y="275915"/>
                  </a:lnTo>
                  <a:lnTo>
                    <a:pt x="0" y="2244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8566" y="1667776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19">
                  <a:moveTo>
                    <a:pt x="0" y="248526"/>
                  </a:moveTo>
                  <a:lnTo>
                    <a:pt x="234657" y="248526"/>
                  </a:lnTo>
                  <a:lnTo>
                    <a:pt x="234657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979802" y="1640204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40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00062" y="2398902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5" h="449580">
                  <a:moveTo>
                    <a:pt x="193306" y="0"/>
                  </a:moveTo>
                  <a:lnTo>
                    <a:pt x="148984" y="5933"/>
                  </a:lnTo>
                  <a:lnTo>
                    <a:pt x="108297" y="22831"/>
                  </a:lnTo>
                  <a:lnTo>
                    <a:pt x="72404" y="49345"/>
                  </a:lnTo>
                  <a:lnTo>
                    <a:pt x="42468" y="84123"/>
                  </a:lnTo>
                  <a:lnTo>
                    <a:pt x="19648" y="125815"/>
                  </a:lnTo>
                  <a:lnTo>
                    <a:pt x="5105" y="173069"/>
                  </a:lnTo>
                  <a:lnTo>
                    <a:pt x="0" y="224536"/>
                  </a:lnTo>
                  <a:lnTo>
                    <a:pt x="5105" y="276042"/>
                  </a:lnTo>
                  <a:lnTo>
                    <a:pt x="19648" y="323312"/>
                  </a:lnTo>
                  <a:lnTo>
                    <a:pt x="42468" y="365001"/>
                  </a:lnTo>
                  <a:lnTo>
                    <a:pt x="72404" y="399766"/>
                  </a:lnTo>
                  <a:lnTo>
                    <a:pt x="108297" y="426262"/>
                  </a:lnTo>
                  <a:lnTo>
                    <a:pt x="148984" y="443145"/>
                  </a:lnTo>
                  <a:lnTo>
                    <a:pt x="193306" y="449072"/>
                  </a:lnTo>
                  <a:lnTo>
                    <a:pt x="237628" y="443145"/>
                  </a:lnTo>
                  <a:lnTo>
                    <a:pt x="278316" y="426262"/>
                  </a:lnTo>
                  <a:lnTo>
                    <a:pt x="314208" y="399766"/>
                  </a:lnTo>
                  <a:lnTo>
                    <a:pt x="344144" y="365001"/>
                  </a:lnTo>
                  <a:lnTo>
                    <a:pt x="366964" y="323312"/>
                  </a:lnTo>
                  <a:lnTo>
                    <a:pt x="381507" y="276042"/>
                  </a:lnTo>
                  <a:lnTo>
                    <a:pt x="386613" y="224536"/>
                  </a:lnTo>
                  <a:lnTo>
                    <a:pt x="381507" y="173069"/>
                  </a:lnTo>
                  <a:lnTo>
                    <a:pt x="366964" y="125815"/>
                  </a:lnTo>
                  <a:lnTo>
                    <a:pt x="344144" y="84123"/>
                  </a:lnTo>
                  <a:lnTo>
                    <a:pt x="314208" y="49345"/>
                  </a:lnTo>
                  <a:lnTo>
                    <a:pt x="278316" y="22831"/>
                  </a:lnTo>
                  <a:lnTo>
                    <a:pt x="237628" y="5933"/>
                  </a:lnTo>
                  <a:lnTo>
                    <a:pt x="193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0062" y="2398902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5" h="449580">
                  <a:moveTo>
                    <a:pt x="0" y="224536"/>
                  </a:moveTo>
                  <a:lnTo>
                    <a:pt x="5105" y="173069"/>
                  </a:lnTo>
                  <a:lnTo>
                    <a:pt x="19648" y="125815"/>
                  </a:lnTo>
                  <a:lnTo>
                    <a:pt x="42468" y="84123"/>
                  </a:lnTo>
                  <a:lnTo>
                    <a:pt x="72404" y="49345"/>
                  </a:lnTo>
                  <a:lnTo>
                    <a:pt x="108297" y="22831"/>
                  </a:lnTo>
                  <a:lnTo>
                    <a:pt x="148984" y="5933"/>
                  </a:lnTo>
                  <a:lnTo>
                    <a:pt x="193306" y="0"/>
                  </a:lnTo>
                  <a:lnTo>
                    <a:pt x="237628" y="5933"/>
                  </a:lnTo>
                  <a:lnTo>
                    <a:pt x="278316" y="22831"/>
                  </a:lnTo>
                  <a:lnTo>
                    <a:pt x="314208" y="49345"/>
                  </a:lnTo>
                  <a:lnTo>
                    <a:pt x="344144" y="84123"/>
                  </a:lnTo>
                  <a:lnTo>
                    <a:pt x="366964" y="125815"/>
                  </a:lnTo>
                  <a:lnTo>
                    <a:pt x="381507" y="173069"/>
                  </a:lnTo>
                  <a:lnTo>
                    <a:pt x="386613" y="224536"/>
                  </a:lnTo>
                  <a:lnTo>
                    <a:pt x="381507" y="276042"/>
                  </a:lnTo>
                  <a:lnTo>
                    <a:pt x="366964" y="323312"/>
                  </a:lnTo>
                  <a:lnTo>
                    <a:pt x="344144" y="365001"/>
                  </a:lnTo>
                  <a:lnTo>
                    <a:pt x="314208" y="399766"/>
                  </a:lnTo>
                  <a:lnTo>
                    <a:pt x="278316" y="426262"/>
                  </a:lnTo>
                  <a:lnTo>
                    <a:pt x="237628" y="443145"/>
                  </a:lnTo>
                  <a:lnTo>
                    <a:pt x="193306" y="449072"/>
                  </a:lnTo>
                  <a:lnTo>
                    <a:pt x="148984" y="443145"/>
                  </a:lnTo>
                  <a:lnTo>
                    <a:pt x="108297" y="426262"/>
                  </a:lnTo>
                  <a:lnTo>
                    <a:pt x="72404" y="399766"/>
                  </a:lnTo>
                  <a:lnTo>
                    <a:pt x="42468" y="365001"/>
                  </a:lnTo>
                  <a:lnTo>
                    <a:pt x="19648" y="323312"/>
                  </a:lnTo>
                  <a:lnTo>
                    <a:pt x="5105" y="276042"/>
                  </a:lnTo>
                  <a:lnTo>
                    <a:pt x="0" y="22453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7595" y="2492641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19">
                  <a:moveTo>
                    <a:pt x="0" y="248526"/>
                  </a:moveTo>
                  <a:lnTo>
                    <a:pt x="234657" y="248526"/>
                  </a:lnTo>
                  <a:lnTo>
                    <a:pt x="234657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568553" y="2465323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18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105827" y="2380869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5" h="449580">
                  <a:moveTo>
                    <a:pt x="193255" y="0"/>
                  </a:moveTo>
                  <a:lnTo>
                    <a:pt x="148948" y="5933"/>
                  </a:lnTo>
                  <a:lnTo>
                    <a:pt x="108273" y="22831"/>
                  </a:lnTo>
                  <a:lnTo>
                    <a:pt x="72390" y="49345"/>
                  </a:lnTo>
                  <a:lnTo>
                    <a:pt x="42460" y="84123"/>
                  </a:lnTo>
                  <a:lnTo>
                    <a:pt x="19645" y="125815"/>
                  </a:lnTo>
                  <a:lnTo>
                    <a:pt x="5104" y="173069"/>
                  </a:lnTo>
                  <a:lnTo>
                    <a:pt x="0" y="224535"/>
                  </a:lnTo>
                  <a:lnTo>
                    <a:pt x="5104" y="276042"/>
                  </a:lnTo>
                  <a:lnTo>
                    <a:pt x="19645" y="323312"/>
                  </a:lnTo>
                  <a:lnTo>
                    <a:pt x="42460" y="365001"/>
                  </a:lnTo>
                  <a:lnTo>
                    <a:pt x="72390" y="399766"/>
                  </a:lnTo>
                  <a:lnTo>
                    <a:pt x="108273" y="426262"/>
                  </a:lnTo>
                  <a:lnTo>
                    <a:pt x="148948" y="443145"/>
                  </a:lnTo>
                  <a:lnTo>
                    <a:pt x="193255" y="449071"/>
                  </a:lnTo>
                  <a:lnTo>
                    <a:pt x="237593" y="443145"/>
                  </a:lnTo>
                  <a:lnTo>
                    <a:pt x="278285" y="426262"/>
                  </a:lnTo>
                  <a:lnTo>
                    <a:pt x="314173" y="399766"/>
                  </a:lnTo>
                  <a:lnTo>
                    <a:pt x="344102" y="365001"/>
                  </a:lnTo>
                  <a:lnTo>
                    <a:pt x="366912" y="323312"/>
                  </a:lnTo>
                  <a:lnTo>
                    <a:pt x="381447" y="276042"/>
                  </a:lnTo>
                  <a:lnTo>
                    <a:pt x="386549" y="224535"/>
                  </a:lnTo>
                  <a:lnTo>
                    <a:pt x="381447" y="173069"/>
                  </a:lnTo>
                  <a:lnTo>
                    <a:pt x="366912" y="125815"/>
                  </a:lnTo>
                  <a:lnTo>
                    <a:pt x="344102" y="84123"/>
                  </a:lnTo>
                  <a:lnTo>
                    <a:pt x="314173" y="49345"/>
                  </a:lnTo>
                  <a:lnTo>
                    <a:pt x="278285" y="22831"/>
                  </a:lnTo>
                  <a:lnTo>
                    <a:pt x="237593" y="5933"/>
                  </a:lnTo>
                  <a:lnTo>
                    <a:pt x="193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5827" y="2380869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5" h="449580">
                  <a:moveTo>
                    <a:pt x="0" y="224535"/>
                  </a:moveTo>
                  <a:lnTo>
                    <a:pt x="5104" y="173069"/>
                  </a:lnTo>
                  <a:lnTo>
                    <a:pt x="19645" y="125815"/>
                  </a:lnTo>
                  <a:lnTo>
                    <a:pt x="42460" y="84123"/>
                  </a:lnTo>
                  <a:lnTo>
                    <a:pt x="72390" y="49345"/>
                  </a:lnTo>
                  <a:lnTo>
                    <a:pt x="108273" y="22831"/>
                  </a:lnTo>
                  <a:lnTo>
                    <a:pt x="148948" y="5933"/>
                  </a:lnTo>
                  <a:lnTo>
                    <a:pt x="193255" y="0"/>
                  </a:lnTo>
                  <a:lnTo>
                    <a:pt x="237593" y="5933"/>
                  </a:lnTo>
                  <a:lnTo>
                    <a:pt x="278285" y="22831"/>
                  </a:lnTo>
                  <a:lnTo>
                    <a:pt x="314173" y="49345"/>
                  </a:lnTo>
                  <a:lnTo>
                    <a:pt x="344102" y="84123"/>
                  </a:lnTo>
                  <a:lnTo>
                    <a:pt x="366912" y="125815"/>
                  </a:lnTo>
                  <a:lnTo>
                    <a:pt x="381447" y="173069"/>
                  </a:lnTo>
                  <a:lnTo>
                    <a:pt x="386549" y="224535"/>
                  </a:lnTo>
                  <a:lnTo>
                    <a:pt x="381447" y="276042"/>
                  </a:lnTo>
                  <a:lnTo>
                    <a:pt x="366912" y="323312"/>
                  </a:lnTo>
                  <a:lnTo>
                    <a:pt x="344102" y="365001"/>
                  </a:lnTo>
                  <a:lnTo>
                    <a:pt x="314173" y="399766"/>
                  </a:lnTo>
                  <a:lnTo>
                    <a:pt x="278285" y="426262"/>
                  </a:lnTo>
                  <a:lnTo>
                    <a:pt x="237593" y="443145"/>
                  </a:lnTo>
                  <a:lnTo>
                    <a:pt x="193255" y="449071"/>
                  </a:lnTo>
                  <a:lnTo>
                    <a:pt x="148948" y="443145"/>
                  </a:lnTo>
                  <a:lnTo>
                    <a:pt x="108273" y="426262"/>
                  </a:lnTo>
                  <a:lnTo>
                    <a:pt x="72390" y="399766"/>
                  </a:lnTo>
                  <a:lnTo>
                    <a:pt x="42460" y="365001"/>
                  </a:lnTo>
                  <a:lnTo>
                    <a:pt x="19645" y="323312"/>
                  </a:lnTo>
                  <a:lnTo>
                    <a:pt x="5104" y="276042"/>
                  </a:lnTo>
                  <a:lnTo>
                    <a:pt x="0" y="22453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3347" y="2474607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19">
                  <a:moveTo>
                    <a:pt x="0" y="248526"/>
                  </a:moveTo>
                  <a:lnTo>
                    <a:pt x="234657" y="248526"/>
                  </a:lnTo>
                  <a:lnTo>
                    <a:pt x="234657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17472" y="2380869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80">
                  <a:moveTo>
                    <a:pt x="193294" y="0"/>
                  </a:moveTo>
                  <a:lnTo>
                    <a:pt x="148996" y="5933"/>
                  </a:lnTo>
                  <a:lnTo>
                    <a:pt x="108320" y="22831"/>
                  </a:lnTo>
                  <a:lnTo>
                    <a:pt x="72429" y="49345"/>
                  </a:lnTo>
                  <a:lnTo>
                    <a:pt x="42487" y="84123"/>
                  </a:lnTo>
                  <a:lnTo>
                    <a:pt x="19659" y="125815"/>
                  </a:lnTo>
                  <a:lnTo>
                    <a:pt x="5108" y="173069"/>
                  </a:lnTo>
                  <a:lnTo>
                    <a:pt x="0" y="224535"/>
                  </a:lnTo>
                  <a:lnTo>
                    <a:pt x="5108" y="276042"/>
                  </a:lnTo>
                  <a:lnTo>
                    <a:pt x="19659" y="323312"/>
                  </a:lnTo>
                  <a:lnTo>
                    <a:pt x="42487" y="365001"/>
                  </a:lnTo>
                  <a:lnTo>
                    <a:pt x="72429" y="399766"/>
                  </a:lnTo>
                  <a:lnTo>
                    <a:pt x="108320" y="426262"/>
                  </a:lnTo>
                  <a:lnTo>
                    <a:pt x="148996" y="443145"/>
                  </a:lnTo>
                  <a:lnTo>
                    <a:pt x="193294" y="449071"/>
                  </a:lnTo>
                  <a:lnTo>
                    <a:pt x="237638" y="443145"/>
                  </a:lnTo>
                  <a:lnTo>
                    <a:pt x="278348" y="426262"/>
                  </a:lnTo>
                  <a:lnTo>
                    <a:pt x="314262" y="399766"/>
                  </a:lnTo>
                  <a:lnTo>
                    <a:pt x="344217" y="365001"/>
                  </a:lnTo>
                  <a:lnTo>
                    <a:pt x="367052" y="323312"/>
                  </a:lnTo>
                  <a:lnTo>
                    <a:pt x="381605" y="276042"/>
                  </a:lnTo>
                  <a:lnTo>
                    <a:pt x="386715" y="224535"/>
                  </a:lnTo>
                  <a:lnTo>
                    <a:pt x="381605" y="173069"/>
                  </a:lnTo>
                  <a:lnTo>
                    <a:pt x="367052" y="125815"/>
                  </a:lnTo>
                  <a:lnTo>
                    <a:pt x="344217" y="84123"/>
                  </a:lnTo>
                  <a:lnTo>
                    <a:pt x="314262" y="49345"/>
                  </a:lnTo>
                  <a:lnTo>
                    <a:pt x="278348" y="22831"/>
                  </a:lnTo>
                  <a:lnTo>
                    <a:pt x="237638" y="5933"/>
                  </a:lnTo>
                  <a:lnTo>
                    <a:pt x="193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17472" y="2380869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80">
                  <a:moveTo>
                    <a:pt x="0" y="224535"/>
                  </a:moveTo>
                  <a:lnTo>
                    <a:pt x="5108" y="173069"/>
                  </a:lnTo>
                  <a:lnTo>
                    <a:pt x="19659" y="125815"/>
                  </a:lnTo>
                  <a:lnTo>
                    <a:pt x="42487" y="84123"/>
                  </a:lnTo>
                  <a:lnTo>
                    <a:pt x="72429" y="49345"/>
                  </a:lnTo>
                  <a:lnTo>
                    <a:pt x="108320" y="22831"/>
                  </a:lnTo>
                  <a:lnTo>
                    <a:pt x="148996" y="5933"/>
                  </a:lnTo>
                  <a:lnTo>
                    <a:pt x="193294" y="0"/>
                  </a:lnTo>
                  <a:lnTo>
                    <a:pt x="237638" y="5933"/>
                  </a:lnTo>
                  <a:lnTo>
                    <a:pt x="278348" y="22831"/>
                  </a:lnTo>
                  <a:lnTo>
                    <a:pt x="314262" y="49345"/>
                  </a:lnTo>
                  <a:lnTo>
                    <a:pt x="344217" y="84123"/>
                  </a:lnTo>
                  <a:lnTo>
                    <a:pt x="367052" y="125815"/>
                  </a:lnTo>
                  <a:lnTo>
                    <a:pt x="381605" y="173069"/>
                  </a:lnTo>
                  <a:lnTo>
                    <a:pt x="386715" y="224535"/>
                  </a:lnTo>
                  <a:lnTo>
                    <a:pt x="381605" y="276042"/>
                  </a:lnTo>
                  <a:lnTo>
                    <a:pt x="367052" y="323312"/>
                  </a:lnTo>
                  <a:lnTo>
                    <a:pt x="344217" y="365001"/>
                  </a:lnTo>
                  <a:lnTo>
                    <a:pt x="314262" y="399766"/>
                  </a:lnTo>
                  <a:lnTo>
                    <a:pt x="278348" y="426262"/>
                  </a:lnTo>
                  <a:lnTo>
                    <a:pt x="237638" y="443145"/>
                  </a:lnTo>
                  <a:lnTo>
                    <a:pt x="193294" y="449071"/>
                  </a:lnTo>
                  <a:lnTo>
                    <a:pt x="148996" y="443145"/>
                  </a:lnTo>
                  <a:lnTo>
                    <a:pt x="108320" y="426262"/>
                  </a:lnTo>
                  <a:lnTo>
                    <a:pt x="72429" y="399766"/>
                  </a:lnTo>
                  <a:lnTo>
                    <a:pt x="42487" y="365001"/>
                  </a:lnTo>
                  <a:lnTo>
                    <a:pt x="19659" y="323312"/>
                  </a:lnTo>
                  <a:lnTo>
                    <a:pt x="5108" y="276042"/>
                  </a:lnTo>
                  <a:lnTo>
                    <a:pt x="0" y="22453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95069" y="2474607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19">
                  <a:moveTo>
                    <a:pt x="0" y="248526"/>
                  </a:moveTo>
                  <a:lnTo>
                    <a:pt x="234657" y="248526"/>
                  </a:lnTo>
                  <a:lnTo>
                    <a:pt x="234657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230883" y="2447289"/>
              <a:ext cx="65024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523875" algn="l"/>
                </a:tabLst>
              </a:pPr>
              <a:r>
                <a:rPr sz="1600" b="1" spc="-5" dirty="0">
                  <a:latin typeface="Arial"/>
                  <a:cs typeface="Arial"/>
                </a:rPr>
                <a:t>9	3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647444" y="1391666"/>
              <a:ext cx="305435" cy="258445"/>
            </a:xfrm>
            <a:custGeom>
              <a:avLst/>
              <a:gdLst/>
              <a:ahLst/>
              <a:cxnLst/>
              <a:rect l="l" t="t" r="r" b="b"/>
              <a:pathLst>
                <a:path w="305435" h="258444">
                  <a:moveTo>
                    <a:pt x="0" y="0"/>
                  </a:moveTo>
                  <a:lnTo>
                    <a:pt x="305054" y="2580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3663" y="2006345"/>
              <a:ext cx="129539" cy="394970"/>
            </a:xfrm>
            <a:custGeom>
              <a:avLst/>
              <a:gdLst/>
              <a:ahLst/>
              <a:cxnLst/>
              <a:rect l="l" t="t" r="r" b="b"/>
              <a:pathLst>
                <a:path w="129540" h="394969">
                  <a:moveTo>
                    <a:pt x="129209" y="0"/>
                  </a:moveTo>
                  <a:lnTo>
                    <a:pt x="0" y="39496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71714" y="1990725"/>
              <a:ext cx="131445" cy="410845"/>
            </a:xfrm>
            <a:custGeom>
              <a:avLst/>
              <a:gdLst/>
              <a:ahLst/>
              <a:cxnLst/>
              <a:rect l="l" t="t" r="r" b="b"/>
              <a:pathLst>
                <a:path w="131444" h="410844">
                  <a:moveTo>
                    <a:pt x="0" y="0"/>
                  </a:moveTo>
                  <a:lnTo>
                    <a:pt x="131279" y="41059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80107" y="1988311"/>
              <a:ext cx="129539" cy="394970"/>
            </a:xfrm>
            <a:custGeom>
              <a:avLst/>
              <a:gdLst/>
              <a:ahLst/>
              <a:cxnLst/>
              <a:rect l="l" t="t" r="r" b="b"/>
              <a:pathLst>
                <a:path w="129539" h="394969">
                  <a:moveTo>
                    <a:pt x="129159" y="0"/>
                  </a:moveTo>
                  <a:lnTo>
                    <a:pt x="0" y="39497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3028569" y="990600"/>
            <a:ext cx="664717" cy="1256410"/>
            <a:chOff x="3028569" y="990600"/>
            <a:chExt cx="664717" cy="1256410"/>
          </a:xfrm>
        </p:grpSpPr>
        <p:sp>
          <p:nvSpPr>
            <p:cNvPr id="7" name="object 7"/>
            <p:cNvSpPr/>
            <p:nvPr/>
          </p:nvSpPr>
          <p:spPr>
            <a:xfrm>
              <a:off x="3399663" y="1084211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19">
                  <a:moveTo>
                    <a:pt x="0" y="248526"/>
                  </a:moveTo>
                  <a:lnTo>
                    <a:pt x="234657" y="248526"/>
                  </a:lnTo>
                  <a:lnTo>
                    <a:pt x="234657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391027" y="1056513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21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306571" y="990600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80">
                  <a:moveTo>
                    <a:pt x="193293" y="0"/>
                  </a:moveTo>
                  <a:lnTo>
                    <a:pt x="148996" y="5926"/>
                  </a:lnTo>
                  <a:lnTo>
                    <a:pt x="108320" y="22809"/>
                  </a:lnTo>
                  <a:lnTo>
                    <a:pt x="72429" y="49305"/>
                  </a:lnTo>
                  <a:lnTo>
                    <a:pt x="42487" y="84070"/>
                  </a:lnTo>
                  <a:lnTo>
                    <a:pt x="19659" y="125759"/>
                  </a:lnTo>
                  <a:lnTo>
                    <a:pt x="5108" y="173029"/>
                  </a:lnTo>
                  <a:lnTo>
                    <a:pt x="0" y="224536"/>
                  </a:lnTo>
                  <a:lnTo>
                    <a:pt x="5108" y="276002"/>
                  </a:lnTo>
                  <a:lnTo>
                    <a:pt x="19659" y="323256"/>
                  </a:lnTo>
                  <a:lnTo>
                    <a:pt x="42487" y="364948"/>
                  </a:lnTo>
                  <a:lnTo>
                    <a:pt x="72429" y="399726"/>
                  </a:lnTo>
                  <a:lnTo>
                    <a:pt x="108320" y="426240"/>
                  </a:lnTo>
                  <a:lnTo>
                    <a:pt x="148996" y="443138"/>
                  </a:lnTo>
                  <a:lnTo>
                    <a:pt x="193293" y="449072"/>
                  </a:lnTo>
                  <a:lnTo>
                    <a:pt x="237638" y="443138"/>
                  </a:lnTo>
                  <a:lnTo>
                    <a:pt x="278348" y="426240"/>
                  </a:lnTo>
                  <a:lnTo>
                    <a:pt x="314262" y="399726"/>
                  </a:lnTo>
                  <a:lnTo>
                    <a:pt x="344217" y="364948"/>
                  </a:lnTo>
                  <a:lnTo>
                    <a:pt x="367052" y="323256"/>
                  </a:lnTo>
                  <a:lnTo>
                    <a:pt x="381605" y="276002"/>
                  </a:lnTo>
                  <a:lnTo>
                    <a:pt x="386714" y="224536"/>
                  </a:lnTo>
                  <a:lnTo>
                    <a:pt x="381605" y="173029"/>
                  </a:lnTo>
                  <a:lnTo>
                    <a:pt x="367052" y="125759"/>
                  </a:lnTo>
                  <a:lnTo>
                    <a:pt x="344217" y="84070"/>
                  </a:lnTo>
                  <a:lnTo>
                    <a:pt x="314262" y="49305"/>
                  </a:lnTo>
                  <a:lnTo>
                    <a:pt x="278348" y="22809"/>
                  </a:lnTo>
                  <a:lnTo>
                    <a:pt x="237638" y="5926"/>
                  </a:lnTo>
                  <a:lnTo>
                    <a:pt x="193293" y="0"/>
                  </a:lnTo>
                  <a:close/>
                </a:path>
              </a:pathLst>
            </a:custGeom>
            <a:solidFill>
              <a:srgbClr val="006FC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06571" y="990600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80">
                  <a:moveTo>
                    <a:pt x="0" y="224536"/>
                  </a:moveTo>
                  <a:lnTo>
                    <a:pt x="5108" y="173029"/>
                  </a:lnTo>
                  <a:lnTo>
                    <a:pt x="19659" y="125759"/>
                  </a:lnTo>
                  <a:lnTo>
                    <a:pt x="42487" y="84070"/>
                  </a:lnTo>
                  <a:lnTo>
                    <a:pt x="72429" y="49305"/>
                  </a:lnTo>
                  <a:lnTo>
                    <a:pt x="108320" y="22809"/>
                  </a:lnTo>
                  <a:lnTo>
                    <a:pt x="148996" y="5926"/>
                  </a:lnTo>
                  <a:lnTo>
                    <a:pt x="193293" y="0"/>
                  </a:lnTo>
                  <a:lnTo>
                    <a:pt x="237638" y="5926"/>
                  </a:lnTo>
                  <a:lnTo>
                    <a:pt x="278348" y="22809"/>
                  </a:lnTo>
                  <a:lnTo>
                    <a:pt x="314262" y="49305"/>
                  </a:lnTo>
                  <a:lnTo>
                    <a:pt x="344217" y="84070"/>
                  </a:lnTo>
                  <a:lnTo>
                    <a:pt x="367052" y="125759"/>
                  </a:lnTo>
                  <a:lnTo>
                    <a:pt x="381605" y="173029"/>
                  </a:lnTo>
                  <a:lnTo>
                    <a:pt x="386714" y="224536"/>
                  </a:lnTo>
                  <a:lnTo>
                    <a:pt x="381605" y="276002"/>
                  </a:lnTo>
                  <a:lnTo>
                    <a:pt x="367052" y="323256"/>
                  </a:lnTo>
                  <a:lnTo>
                    <a:pt x="344217" y="364948"/>
                  </a:lnTo>
                  <a:lnTo>
                    <a:pt x="314262" y="399726"/>
                  </a:lnTo>
                  <a:lnTo>
                    <a:pt x="278348" y="426240"/>
                  </a:lnTo>
                  <a:lnTo>
                    <a:pt x="237638" y="443138"/>
                  </a:lnTo>
                  <a:lnTo>
                    <a:pt x="193293" y="449072"/>
                  </a:lnTo>
                  <a:lnTo>
                    <a:pt x="148996" y="443138"/>
                  </a:lnTo>
                  <a:lnTo>
                    <a:pt x="108320" y="426240"/>
                  </a:lnTo>
                  <a:lnTo>
                    <a:pt x="72429" y="399726"/>
                  </a:lnTo>
                  <a:lnTo>
                    <a:pt x="42487" y="364948"/>
                  </a:lnTo>
                  <a:lnTo>
                    <a:pt x="19659" y="323256"/>
                  </a:lnTo>
                  <a:lnTo>
                    <a:pt x="5108" y="276002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28569" y="1797430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80">
                  <a:moveTo>
                    <a:pt x="193294" y="0"/>
                  </a:moveTo>
                  <a:lnTo>
                    <a:pt x="148956" y="5926"/>
                  </a:lnTo>
                  <a:lnTo>
                    <a:pt x="108264" y="22809"/>
                  </a:lnTo>
                  <a:lnTo>
                    <a:pt x="72375" y="49305"/>
                  </a:lnTo>
                  <a:lnTo>
                    <a:pt x="42447" y="84070"/>
                  </a:lnTo>
                  <a:lnTo>
                    <a:pt x="19637" y="125759"/>
                  </a:lnTo>
                  <a:lnTo>
                    <a:pt x="5102" y="173029"/>
                  </a:lnTo>
                  <a:lnTo>
                    <a:pt x="0" y="224536"/>
                  </a:lnTo>
                  <a:lnTo>
                    <a:pt x="5102" y="276002"/>
                  </a:lnTo>
                  <a:lnTo>
                    <a:pt x="19637" y="323256"/>
                  </a:lnTo>
                  <a:lnTo>
                    <a:pt x="42447" y="364948"/>
                  </a:lnTo>
                  <a:lnTo>
                    <a:pt x="72375" y="399726"/>
                  </a:lnTo>
                  <a:lnTo>
                    <a:pt x="108264" y="426240"/>
                  </a:lnTo>
                  <a:lnTo>
                    <a:pt x="148956" y="443138"/>
                  </a:lnTo>
                  <a:lnTo>
                    <a:pt x="193294" y="449072"/>
                  </a:lnTo>
                  <a:lnTo>
                    <a:pt x="237631" y="443138"/>
                  </a:lnTo>
                  <a:lnTo>
                    <a:pt x="278323" y="426240"/>
                  </a:lnTo>
                  <a:lnTo>
                    <a:pt x="314212" y="399726"/>
                  </a:lnTo>
                  <a:lnTo>
                    <a:pt x="344140" y="364948"/>
                  </a:lnTo>
                  <a:lnTo>
                    <a:pt x="366950" y="323256"/>
                  </a:lnTo>
                  <a:lnTo>
                    <a:pt x="381485" y="276002"/>
                  </a:lnTo>
                  <a:lnTo>
                    <a:pt x="386588" y="224536"/>
                  </a:lnTo>
                  <a:lnTo>
                    <a:pt x="381485" y="173029"/>
                  </a:lnTo>
                  <a:lnTo>
                    <a:pt x="366950" y="125759"/>
                  </a:lnTo>
                  <a:lnTo>
                    <a:pt x="344140" y="84070"/>
                  </a:lnTo>
                  <a:lnTo>
                    <a:pt x="314212" y="49305"/>
                  </a:lnTo>
                  <a:lnTo>
                    <a:pt x="278323" y="22809"/>
                  </a:lnTo>
                  <a:lnTo>
                    <a:pt x="237631" y="5926"/>
                  </a:lnTo>
                  <a:lnTo>
                    <a:pt x="193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28569" y="1797430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80">
                  <a:moveTo>
                    <a:pt x="0" y="224536"/>
                  </a:moveTo>
                  <a:lnTo>
                    <a:pt x="5102" y="173029"/>
                  </a:lnTo>
                  <a:lnTo>
                    <a:pt x="19637" y="125759"/>
                  </a:lnTo>
                  <a:lnTo>
                    <a:pt x="42447" y="84070"/>
                  </a:lnTo>
                  <a:lnTo>
                    <a:pt x="72375" y="49305"/>
                  </a:lnTo>
                  <a:lnTo>
                    <a:pt x="108264" y="22809"/>
                  </a:lnTo>
                  <a:lnTo>
                    <a:pt x="148956" y="5926"/>
                  </a:lnTo>
                  <a:lnTo>
                    <a:pt x="193294" y="0"/>
                  </a:lnTo>
                  <a:lnTo>
                    <a:pt x="237631" y="5926"/>
                  </a:lnTo>
                  <a:lnTo>
                    <a:pt x="278323" y="22809"/>
                  </a:lnTo>
                  <a:lnTo>
                    <a:pt x="314212" y="49305"/>
                  </a:lnTo>
                  <a:lnTo>
                    <a:pt x="344140" y="84070"/>
                  </a:lnTo>
                  <a:lnTo>
                    <a:pt x="366950" y="125759"/>
                  </a:lnTo>
                  <a:lnTo>
                    <a:pt x="381485" y="173029"/>
                  </a:lnTo>
                  <a:lnTo>
                    <a:pt x="386588" y="224536"/>
                  </a:lnTo>
                  <a:lnTo>
                    <a:pt x="381485" y="276002"/>
                  </a:lnTo>
                  <a:lnTo>
                    <a:pt x="366950" y="323256"/>
                  </a:lnTo>
                  <a:lnTo>
                    <a:pt x="344140" y="364948"/>
                  </a:lnTo>
                  <a:lnTo>
                    <a:pt x="314212" y="399726"/>
                  </a:lnTo>
                  <a:lnTo>
                    <a:pt x="278323" y="426240"/>
                  </a:lnTo>
                  <a:lnTo>
                    <a:pt x="237631" y="443138"/>
                  </a:lnTo>
                  <a:lnTo>
                    <a:pt x="193294" y="449072"/>
                  </a:lnTo>
                  <a:lnTo>
                    <a:pt x="148956" y="443138"/>
                  </a:lnTo>
                  <a:lnTo>
                    <a:pt x="108264" y="426240"/>
                  </a:lnTo>
                  <a:lnTo>
                    <a:pt x="72375" y="399726"/>
                  </a:lnTo>
                  <a:lnTo>
                    <a:pt x="42447" y="364948"/>
                  </a:lnTo>
                  <a:lnTo>
                    <a:pt x="19637" y="323256"/>
                  </a:lnTo>
                  <a:lnTo>
                    <a:pt x="5102" y="276002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06039" y="1891042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19">
                  <a:moveTo>
                    <a:pt x="0" y="248526"/>
                  </a:moveTo>
                  <a:lnTo>
                    <a:pt x="234657" y="248526"/>
                  </a:lnTo>
                  <a:lnTo>
                    <a:pt x="234657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3097529" y="1863598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10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291078" y="1404874"/>
              <a:ext cx="129539" cy="394970"/>
            </a:xfrm>
            <a:custGeom>
              <a:avLst/>
              <a:gdLst/>
              <a:ahLst/>
              <a:cxnLst/>
              <a:rect l="l" t="t" r="r" b="b"/>
              <a:pathLst>
                <a:path w="129539" h="394969">
                  <a:moveTo>
                    <a:pt x="129286" y="0"/>
                  </a:moveTo>
                  <a:lnTo>
                    <a:pt x="0" y="39497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4501641" y="990600"/>
            <a:ext cx="1782191" cy="1857882"/>
            <a:chOff x="4501641" y="990600"/>
            <a:chExt cx="1782191" cy="1857882"/>
          </a:xfrm>
        </p:grpSpPr>
        <p:grpSp>
          <p:nvGrpSpPr>
            <p:cNvPr id="196" name="组合 195"/>
            <p:cNvGrpSpPr/>
            <p:nvPr/>
          </p:nvGrpSpPr>
          <p:grpSpPr>
            <a:xfrm>
              <a:off x="4501641" y="990600"/>
              <a:ext cx="1782191" cy="1857882"/>
              <a:chOff x="4501641" y="990600"/>
              <a:chExt cx="1782191" cy="1857882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5403977" y="1066304"/>
                <a:ext cx="234950" cy="248920"/>
              </a:xfrm>
              <a:custGeom>
                <a:avLst/>
                <a:gdLst/>
                <a:ahLst/>
                <a:cxnLst/>
                <a:rect l="l" t="t" r="r" b="b"/>
                <a:pathLst>
                  <a:path w="234950" h="248919">
                    <a:moveTo>
                      <a:pt x="0" y="248526"/>
                    </a:moveTo>
                    <a:lnTo>
                      <a:pt x="234657" y="248526"/>
                    </a:lnTo>
                    <a:lnTo>
                      <a:pt x="234657" y="0"/>
                    </a:lnTo>
                    <a:lnTo>
                      <a:pt x="0" y="0"/>
                    </a:lnTo>
                    <a:lnTo>
                      <a:pt x="0" y="2485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5452109" y="1038605"/>
                <a:ext cx="138430" cy="26924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600" b="1" spc="-5" dirty="0">
                    <a:latin typeface="Arial"/>
                    <a:cs typeface="Arial"/>
                  </a:rPr>
                  <a:t>5</a:t>
                </a:r>
                <a:endParaRPr sz="1600">
                  <a:latin typeface="Arial"/>
                  <a:cs typeface="Arial"/>
                </a:endParaRPr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5075301" y="1378458"/>
                <a:ext cx="305435" cy="258445"/>
              </a:xfrm>
              <a:custGeom>
                <a:avLst/>
                <a:gdLst/>
                <a:ahLst/>
                <a:cxnLst/>
                <a:rect l="l" t="t" r="r" b="b"/>
                <a:pathLst>
                  <a:path w="305435" h="258444">
                    <a:moveTo>
                      <a:pt x="304926" y="0"/>
                    </a:moveTo>
                    <a:lnTo>
                      <a:pt x="0" y="258063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5312028" y="990600"/>
                <a:ext cx="386080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386079" h="449580">
                    <a:moveTo>
                      <a:pt x="192786" y="0"/>
                    </a:moveTo>
                    <a:lnTo>
                      <a:pt x="148596" y="5926"/>
                    </a:lnTo>
                    <a:lnTo>
                      <a:pt x="108024" y="22809"/>
                    </a:lnTo>
                    <a:lnTo>
                      <a:pt x="72227" y="49305"/>
                    </a:lnTo>
                    <a:lnTo>
                      <a:pt x="42367" y="84070"/>
                    </a:lnTo>
                    <a:lnTo>
                      <a:pt x="19603" y="125759"/>
                    </a:lnTo>
                    <a:lnTo>
                      <a:pt x="5094" y="173029"/>
                    </a:lnTo>
                    <a:lnTo>
                      <a:pt x="0" y="224536"/>
                    </a:lnTo>
                    <a:lnTo>
                      <a:pt x="5094" y="276002"/>
                    </a:lnTo>
                    <a:lnTo>
                      <a:pt x="19603" y="323256"/>
                    </a:lnTo>
                    <a:lnTo>
                      <a:pt x="42367" y="364948"/>
                    </a:lnTo>
                    <a:lnTo>
                      <a:pt x="72227" y="399726"/>
                    </a:lnTo>
                    <a:lnTo>
                      <a:pt x="108024" y="426240"/>
                    </a:lnTo>
                    <a:lnTo>
                      <a:pt x="148596" y="443138"/>
                    </a:lnTo>
                    <a:lnTo>
                      <a:pt x="192786" y="449072"/>
                    </a:lnTo>
                    <a:lnTo>
                      <a:pt x="236975" y="443138"/>
                    </a:lnTo>
                    <a:lnTo>
                      <a:pt x="277547" y="426240"/>
                    </a:lnTo>
                    <a:lnTo>
                      <a:pt x="313344" y="399726"/>
                    </a:lnTo>
                    <a:lnTo>
                      <a:pt x="343204" y="364948"/>
                    </a:lnTo>
                    <a:lnTo>
                      <a:pt x="365968" y="323256"/>
                    </a:lnTo>
                    <a:lnTo>
                      <a:pt x="380477" y="276002"/>
                    </a:lnTo>
                    <a:lnTo>
                      <a:pt x="385572" y="224536"/>
                    </a:lnTo>
                    <a:lnTo>
                      <a:pt x="380477" y="173029"/>
                    </a:lnTo>
                    <a:lnTo>
                      <a:pt x="365968" y="125759"/>
                    </a:lnTo>
                    <a:lnTo>
                      <a:pt x="343204" y="84070"/>
                    </a:lnTo>
                    <a:lnTo>
                      <a:pt x="313344" y="49305"/>
                    </a:lnTo>
                    <a:lnTo>
                      <a:pt x="277547" y="22809"/>
                    </a:lnTo>
                    <a:lnTo>
                      <a:pt x="236975" y="5926"/>
                    </a:lnTo>
                    <a:lnTo>
                      <a:pt x="192786" y="0"/>
                    </a:lnTo>
                    <a:close/>
                  </a:path>
                </a:pathLst>
              </a:custGeom>
              <a:solidFill>
                <a:srgbClr val="C8795F">
                  <a:alpha val="3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5312028" y="990600"/>
                <a:ext cx="386080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386079" h="449580">
                    <a:moveTo>
                      <a:pt x="0" y="224536"/>
                    </a:moveTo>
                    <a:lnTo>
                      <a:pt x="5094" y="173029"/>
                    </a:lnTo>
                    <a:lnTo>
                      <a:pt x="19603" y="125759"/>
                    </a:lnTo>
                    <a:lnTo>
                      <a:pt x="42367" y="84070"/>
                    </a:lnTo>
                    <a:lnTo>
                      <a:pt x="72227" y="49305"/>
                    </a:lnTo>
                    <a:lnTo>
                      <a:pt x="108024" y="22809"/>
                    </a:lnTo>
                    <a:lnTo>
                      <a:pt x="148596" y="5926"/>
                    </a:lnTo>
                    <a:lnTo>
                      <a:pt x="192786" y="0"/>
                    </a:lnTo>
                    <a:lnTo>
                      <a:pt x="236975" y="5926"/>
                    </a:lnTo>
                    <a:lnTo>
                      <a:pt x="277547" y="22809"/>
                    </a:lnTo>
                    <a:lnTo>
                      <a:pt x="313344" y="49305"/>
                    </a:lnTo>
                    <a:lnTo>
                      <a:pt x="343204" y="84070"/>
                    </a:lnTo>
                    <a:lnTo>
                      <a:pt x="365968" y="125759"/>
                    </a:lnTo>
                    <a:lnTo>
                      <a:pt x="380477" y="173029"/>
                    </a:lnTo>
                    <a:lnTo>
                      <a:pt x="385572" y="224536"/>
                    </a:lnTo>
                    <a:lnTo>
                      <a:pt x="380477" y="276002"/>
                    </a:lnTo>
                    <a:lnTo>
                      <a:pt x="365968" y="323256"/>
                    </a:lnTo>
                    <a:lnTo>
                      <a:pt x="343204" y="364948"/>
                    </a:lnTo>
                    <a:lnTo>
                      <a:pt x="313344" y="399726"/>
                    </a:lnTo>
                    <a:lnTo>
                      <a:pt x="277547" y="426240"/>
                    </a:lnTo>
                    <a:lnTo>
                      <a:pt x="236975" y="443138"/>
                    </a:lnTo>
                    <a:lnTo>
                      <a:pt x="192786" y="449072"/>
                    </a:lnTo>
                    <a:lnTo>
                      <a:pt x="148596" y="443138"/>
                    </a:lnTo>
                    <a:lnTo>
                      <a:pt x="108024" y="426240"/>
                    </a:lnTo>
                    <a:lnTo>
                      <a:pt x="72227" y="399726"/>
                    </a:lnTo>
                    <a:lnTo>
                      <a:pt x="42367" y="364948"/>
                    </a:lnTo>
                    <a:lnTo>
                      <a:pt x="19603" y="323256"/>
                    </a:lnTo>
                    <a:lnTo>
                      <a:pt x="5094" y="276002"/>
                    </a:lnTo>
                    <a:lnTo>
                      <a:pt x="0" y="224536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4766183" y="1556130"/>
                <a:ext cx="386715" cy="44894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448944">
                    <a:moveTo>
                      <a:pt x="193293" y="0"/>
                    </a:moveTo>
                    <a:lnTo>
                      <a:pt x="148996" y="5926"/>
                    </a:lnTo>
                    <a:lnTo>
                      <a:pt x="108320" y="22809"/>
                    </a:lnTo>
                    <a:lnTo>
                      <a:pt x="72429" y="49305"/>
                    </a:lnTo>
                    <a:lnTo>
                      <a:pt x="42487" y="84070"/>
                    </a:lnTo>
                    <a:lnTo>
                      <a:pt x="19659" y="125759"/>
                    </a:lnTo>
                    <a:lnTo>
                      <a:pt x="5108" y="173029"/>
                    </a:lnTo>
                    <a:lnTo>
                      <a:pt x="0" y="224536"/>
                    </a:lnTo>
                    <a:lnTo>
                      <a:pt x="5108" y="275995"/>
                    </a:lnTo>
                    <a:lnTo>
                      <a:pt x="19659" y="323231"/>
                    </a:lnTo>
                    <a:lnTo>
                      <a:pt x="42487" y="364898"/>
                    </a:lnTo>
                    <a:lnTo>
                      <a:pt x="72429" y="399649"/>
                    </a:lnTo>
                    <a:lnTo>
                      <a:pt x="108320" y="426138"/>
                    </a:lnTo>
                    <a:lnTo>
                      <a:pt x="148996" y="443018"/>
                    </a:lnTo>
                    <a:lnTo>
                      <a:pt x="193293" y="448945"/>
                    </a:lnTo>
                    <a:lnTo>
                      <a:pt x="237638" y="443018"/>
                    </a:lnTo>
                    <a:lnTo>
                      <a:pt x="278348" y="426138"/>
                    </a:lnTo>
                    <a:lnTo>
                      <a:pt x="314262" y="399649"/>
                    </a:lnTo>
                    <a:lnTo>
                      <a:pt x="344217" y="364898"/>
                    </a:lnTo>
                    <a:lnTo>
                      <a:pt x="367052" y="323231"/>
                    </a:lnTo>
                    <a:lnTo>
                      <a:pt x="381605" y="275995"/>
                    </a:lnTo>
                    <a:lnTo>
                      <a:pt x="386714" y="224536"/>
                    </a:lnTo>
                    <a:lnTo>
                      <a:pt x="381605" y="173029"/>
                    </a:lnTo>
                    <a:lnTo>
                      <a:pt x="367052" y="125759"/>
                    </a:lnTo>
                    <a:lnTo>
                      <a:pt x="344217" y="84070"/>
                    </a:lnTo>
                    <a:lnTo>
                      <a:pt x="314262" y="49305"/>
                    </a:lnTo>
                    <a:lnTo>
                      <a:pt x="278348" y="22809"/>
                    </a:lnTo>
                    <a:lnTo>
                      <a:pt x="237638" y="5926"/>
                    </a:lnTo>
                    <a:lnTo>
                      <a:pt x="193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4766183" y="1556130"/>
                <a:ext cx="386715" cy="44894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448944">
                    <a:moveTo>
                      <a:pt x="0" y="224536"/>
                    </a:moveTo>
                    <a:lnTo>
                      <a:pt x="5108" y="173029"/>
                    </a:lnTo>
                    <a:lnTo>
                      <a:pt x="19659" y="125759"/>
                    </a:lnTo>
                    <a:lnTo>
                      <a:pt x="42487" y="84070"/>
                    </a:lnTo>
                    <a:lnTo>
                      <a:pt x="72429" y="49305"/>
                    </a:lnTo>
                    <a:lnTo>
                      <a:pt x="108320" y="22809"/>
                    </a:lnTo>
                    <a:lnTo>
                      <a:pt x="148996" y="5926"/>
                    </a:lnTo>
                    <a:lnTo>
                      <a:pt x="193293" y="0"/>
                    </a:lnTo>
                    <a:lnTo>
                      <a:pt x="237638" y="5926"/>
                    </a:lnTo>
                    <a:lnTo>
                      <a:pt x="278348" y="22809"/>
                    </a:lnTo>
                    <a:lnTo>
                      <a:pt x="314262" y="49305"/>
                    </a:lnTo>
                    <a:lnTo>
                      <a:pt x="344217" y="84070"/>
                    </a:lnTo>
                    <a:lnTo>
                      <a:pt x="367052" y="125759"/>
                    </a:lnTo>
                    <a:lnTo>
                      <a:pt x="381605" y="173029"/>
                    </a:lnTo>
                    <a:lnTo>
                      <a:pt x="386714" y="224536"/>
                    </a:lnTo>
                    <a:lnTo>
                      <a:pt x="381605" y="275995"/>
                    </a:lnTo>
                    <a:lnTo>
                      <a:pt x="367052" y="323231"/>
                    </a:lnTo>
                    <a:lnTo>
                      <a:pt x="344217" y="364898"/>
                    </a:lnTo>
                    <a:lnTo>
                      <a:pt x="314262" y="399649"/>
                    </a:lnTo>
                    <a:lnTo>
                      <a:pt x="278348" y="426138"/>
                    </a:lnTo>
                    <a:lnTo>
                      <a:pt x="237638" y="443018"/>
                    </a:lnTo>
                    <a:lnTo>
                      <a:pt x="193293" y="448945"/>
                    </a:lnTo>
                    <a:lnTo>
                      <a:pt x="148996" y="443018"/>
                    </a:lnTo>
                    <a:lnTo>
                      <a:pt x="108320" y="426138"/>
                    </a:lnTo>
                    <a:lnTo>
                      <a:pt x="72429" y="399649"/>
                    </a:lnTo>
                    <a:lnTo>
                      <a:pt x="42487" y="364898"/>
                    </a:lnTo>
                    <a:lnTo>
                      <a:pt x="19659" y="323231"/>
                    </a:lnTo>
                    <a:lnTo>
                      <a:pt x="5108" y="275995"/>
                    </a:lnTo>
                    <a:lnTo>
                      <a:pt x="0" y="224536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4843779" y="1649742"/>
                <a:ext cx="234950" cy="248920"/>
              </a:xfrm>
              <a:custGeom>
                <a:avLst/>
                <a:gdLst/>
                <a:ahLst/>
                <a:cxnLst/>
                <a:rect l="l" t="t" r="r" b="b"/>
                <a:pathLst>
                  <a:path w="234950" h="248919">
                    <a:moveTo>
                      <a:pt x="0" y="248526"/>
                    </a:moveTo>
                    <a:lnTo>
                      <a:pt x="234657" y="248526"/>
                    </a:lnTo>
                    <a:lnTo>
                      <a:pt x="234657" y="0"/>
                    </a:lnTo>
                    <a:lnTo>
                      <a:pt x="0" y="0"/>
                    </a:lnTo>
                    <a:lnTo>
                      <a:pt x="0" y="2485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50"/>
              <p:cNvSpPr txBox="1"/>
              <p:nvPr/>
            </p:nvSpPr>
            <p:spPr>
              <a:xfrm>
                <a:off x="4835397" y="1622297"/>
                <a:ext cx="251460" cy="26924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600" b="1" spc="-5" dirty="0">
                    <a:latin typeface="Arial"/>
                    <a:cs typeface="Arial"/>
                  </a:rPr>
                  <a:t>16</a:t>
                </a:r>
                <a:endParaRPr sz="1600">
                  <a:latin typeface="Arial"/>
                  <a:cs typeface="Arial"/>
                </a:endParaRPr>
              </a:p>
            </p:txBody>
          </p:sp>
          <p:sp>
            <p:nvSpPr>
              <p:cNvPr id="51" name="object 51"/>
              <p:cNvSpPr/>
              <p:nvPr/>
            </p:nvSpPr>
            <p:spPr>
              <a:xfrm>
                <a:off x="5897117" y="1574164"/>
                <a:ext cx="386715" cy="44894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448944">
                    <a:moveTo>
                      <a:pt x="193294" y="0"/>
                    </a:moveTo>
                    <a:lnTo>
                      <a:pt x="148956" y="5926"/>
                    </a:lnTo>
                    <a:lnTo>
                      <a:pt x="108264" y="22806"/>
                    </a:lnTo>
                    <a:lnTo>
                      <a:pt x="72375" y="49295"/>
                    </a:lnTo>
                    <a:lnTo>
                      <a:pt x="42447" y="84046"/>
                    </a:lnTo>
                    <a:lnTo>
                      <a:pt x="19637" y="125713"/>
                    </a:lnTo>
                    <a:lnTo>
                      <a:pt x="5102" y="172949"/>
                    </a:lnTo>
                    <a:lnTo>
                      <a:pt x="0" y="224409"/>
                    </a:lnTo>
                    <a:lnTo>
                      <a:pt x="5102" y="275915"/>
                    </a:lnTo>
                    <a:lnTo>
                      <a:pt x="19637" y="323185"/>
                    </a:lnTo>
                    <a:lnTo>
                      <a:pt x="42447" y="364874"/>
                    </a:lnTo>
                    <a:lnTo>
                      <a:pt x="72375" y="399639"/>
                    </a:lnTo>
                    <a:lnTo>
                      <a:pt x="108264" y="426135"/>
                    </a:lnTo>
                    <a:lnTo>
                      <a:pt x="148956" y="443018"/>
                    </a:lnTo>
                    <a:lnTo>
                      <a:pt x="193294" y="448945"/>
                    </a:lnTo>
                    <a:lnTo>
                      <a:pt x="237631" y="443018"/>
                    </a:lnTo>
                    <a:lnTo>
                      <a:pt x="278323" y="426135"/>
                    </a:lnTo>
                    <a:lnTo>
                      <a:pt x="314212" y="399639"/>
                    </a:lnTo>
                    <a:lnTo>
                      <a:pt x="344140" y="364874"/>
                    </a:lnTo>
                    <a:lnTo>
                      <a:pt x="366950" y="323185"/>
                    </a:lnTo>
                    <a:lnTo>
                      <a:pt x="381485" y="275915"/>
                    </a:lnTo>
                    <a:lnTo>
                      <a:pt x="386588" y="224409"/>
                    </a:lnTo>
                    <a:lnTo>
                      <a:pt x="381485" y="172949"/>
                    </a:lnTo>
                    <a:lnTo>
                      <a:pt x="366950" y="125713"/>
                    </a:lnTo>
                    <a:lnTo>
                      <a:pt x="344140" y="84046"/>
                    </a:lnTo>
                    <a:lnTo>
                      <a:pt x="314212" y="49295"/>
                    </a:lnTo>
                    <a:lnTo>
                      <a:pt x="278323" y="22806"/>
                    </a:lnTo>
                    <a:lnTo>
                      <a:pt x="237631" y="5926"/>
                    </a:lnTo>
                    <a:lnTo>
                      <a:pt x="19329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52"/>
              <p:cNvSpPr/>
              <p:nvPr/>
            </p:nvSpPr>
            <p:spPr>
              <a:xfrm>
                <a:off x="5897117" y="1574164"/>
                <a:ext cx="386715" cy="44894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448944">
                    <a:moveTo>
                      <a:pt x="0" y="224409"/>
                    </a:moveTo>
                    <a:lnTo>
                      <a:pt x="5102" y="172949"/>
                    </a:lnTo>
                    <a:lnTo>
                      <a:pt x="19637" y="125713"/>
                    </a:lnTo>
                    <a:lnTo>
                      <a:pt x="42447" y="84046"/>
                    </a:lnTo>
                    <a:lnTo>
                      <a:pt x="72375" y="49295"/>
                    </a:lnTo>
                    <a:lnTo>
                      <a:pt x="108264" y="22806"/>
                    </a:lnTo>
                    <a:lnTo>
                      <a:pt x="148956" y="5926"/>
                    </a:lnTo>
                    <a:lnTo>
                      <a:pt x="193294" y="0"/>
                    </a:lnTo>
                    <a:lnTo>
                      <a:pt x="237631" y="5926"/>
                    </a:lnTo>
                    <a:lnTo>
                      <a:pt x="278323" y="22806"/>
                    </a:lnTo>
                    <a:lnTo>
                      <a:pt x="314212" y="49295"/>
                    </a:lnTo>
                    <a:lnTo>
                      <a:pt x="344140" y="84046"/>
                    </a:lnTo>
                    <a:lnTo>
                      <a:pt x="366950" y="125713"/>
                    </a:lnTo>
                    <a:lnTo>
                      <a:pt x="381485" y="172949"/>
                    </a:lnTo>
                    <a:lnTo>
                      <a:pt x="386588" y="224409"/>
                    </a:lnTo>
                    <a:lnTo>
                      <a:pt x="381485" y="275915"/>
                    </a:lnTo>
                    <a:lnTo>
                      <a:pt x="366950" y="323185"/>
                    </a:lnTo>
                    <a:lnTo>
                      <a:pt x="344140" y="364874"/>
                    </a:lnTo>
                    <a:lnTo>
                      <a:pt x="314212" y="399639"/>
                    </a:lnTo>
                    <a:lnTo>
                      <a:pt x="278323" y="426135"/>
                    </a:lnTo>
                    <a:lnTo>
                      <a:pt x="237631" y="443018"/>
                    </a:lnTo>
                    <a:lnTo>
                      <a:pt x="193294" y="448945"/>
                    </a:lnTo>
                    <a:lnTo>
                      <a:pt x="148956" y="443018"/>
                    </a:lnTo>
                    <a:lnTo>
                      <a:pt x="108264" y="426135"/>
                    </a:lnTo>
                    <a:lnTo>
                      <a:pt x="72375" y="399639"/>
                    </a:lnTo>
                    <a:lnTo>
                      <a:pt x="42447" y="364874"/>
                    </a:lnTo>
                    <a:lnTo>
                      <a:pt x="19637" y="323185"/>
                    </a:lnTo>
                    <a:lnTo>
                      <a:pt x="5102" y="275915"/>
                    </a:lnTo>
                    <a:lnTo>
                      <a:pt x="0" y="224409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5990209" y="1667776"/>
                <a:ext cx="234950" cy="248920"/>
              </a:xfrm>
              <a:custGeom>
                <a:avLst/>
                <a:gdLst/>
                <a:ahLst/>
                <a:cxnLst/>
                <a:rect l="l" t="t" r="r" b="b"/>
                <a:pathLst>
                  <a:path w="234950" h="248919">
                    <a:moveTo>
                      <a:pt x="0" y="248526"/>
                    </a:moveTo>
                    <a:lnTo>
                      <a:pt x="234657" y="248526"/>
                    </a:lnTo>
                    <a:lnTo>
                      <a:pt x="234657" y="0"/>
                    </a:lnTo>
                    <a:lnTo>
                      <a:pt x="0" y="0"/>
                    </a:lnTo>
                    <a:lnTo>
                      <a:pt x="0" y="2485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4"/>
              <p:cNvSpPr txBox="1"/>
              <p:nvPr/>
            </p:nvSpPr>
            <p:spPr>
              <a:xfrm>
                <a:off x="5981827" y="1640204"/>
                <a:ext cx="251460" cy="26924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600" b="1" spc="-5" dirty="0">
                    <a:latin typeface="Arial"/>
                    <a:cs typeface="Arial"/>
                  </a:rPr>
                  <a:t>30</a:t>
                </a:r>
                <a:endParaRPr sz="1600">
                  <a:latin typeface="Arial"/>
                  <a:cs typeface="Arial"/>
                </a:endParaRPr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4501641" y="2398902"/>
                <a:ext cx="386715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449580">
                    <a:moveTo>
                      <a:pt x="193294" y="0"/>
                    </a:moveTo>
                    <a:lnTo>
                      <a:pt x="148956" y="5933"/>
                    </a:lnTo>
                    <a:lnTo>
                      <a:pt x="108264" y="22831"/>
                    </a:lnTo>
                    <a:lnTo>
                      <a:pt x="72375" y="49345"/>
                    </a:lnTo>
                    <a:lnTo>
                      <a:pt x="42447" y="84123"/>
                    </a:lnTo>
                    <a:lnTo>
                      <a:pt x="19637" y="125815"/>
                    </a:lnTo>
                    <a:lnTo>
                      <a:pt x="5102" y="173069"/>
                    </a:lnTo>
                    <a:lnTo>
                      <a:pt x="0" y="224536"/>
                    </a:lnTo>
                    <a:lnTo>
                      <a:pt x="5102" y="276042"/>
                    </a:lnTo>
                    <a:lnTo>
                      <a:pt x="19637" y="323312"/>
                    </a:lnTo>
                    <a:lnTo>
                      <a:pt x="42447" y="365001"/>
                    </a:lnTo>
                    <a:lnTo>
                      <a:pt x="72375" y="399766"/>
                    </a:lnTo>
                    <a:lnTo>
                      <a:pt x="108264" y="426262"/>
                    </a:lnTo>
                    <a:lnTo>
                      <a:pt x="148956" y="443145"/>
                    </a:lnTo>
                    <a:lnTo>
                      <a:pt x="193294" y="449072"/>
                    </a:lnTo>
                    <a:lnTo>
                      <a:pt x="237591" y="443145"/>
                    </a:lnTo>
                    <a:lnTo>
                      <a:pt x="278267" y="426262"/>
                    </a:lnTo>
                    <a:lnTo>
                      <a:pt x="314158" y="399766"/>
                    </a:lnTo>
                    <a:lnTo>
                      <a:pt x="344100" y="365001"/>
                    </a:lnTo>
                    <a:lnTo>
                      <a:pt x="366928" y="323312"/>
                    </a:lnTo>
                    <a:lnTo>
                      <a:pt x="381479" y="276042"/>
                    </a:lnTo>
                    <a:lnTo>
                      <a:pt x="386588" y="224536"/>
                    </a:lnTo>
                    <a:lnTo>
                      <a:pt x="381479" y="173069"/>
                    </a:lnTo>
                    <a:lnTo>
                      <a:pt x="366928" y="125815"/>
                    </a:lnTo>
                    <a:lnTo>
                      <a:pt x="344100" y="84123"/>
                    </a:lnTo>
                    <a:lnTo>
                      <a:pt x="314158" y="49345"/>
                    </a:lnTo>
                    <a:lnTo>
                      <a:pt x="278267" y="22831"/>
                    </a:lnTo>
                    <a:lnTo>
                      <a:pt x="237591" y="5933"/>
                    </a:lnTo>
                    <a:lnTo>
                      <a:pt x="19329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4501641" y="2398902"/>
                <a:ext cx="386715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449580">
                    <a:moveTo>
                      <a:pt x="0" y="224536"/>
                    </a:moveTo>
                    <a:lnTo>
                      <a:pt x="5102" y="173069"/>
                    </a:lnTo>
                    <a:lnTo>
                      <a:pt x="19637" y="125815"/>
                    </a:lnTo>
                    <a:lnTo>
                      <a:pt x="42447" y="84123"/>
                    </a:lnTo>
                    <a:lnTo>
                      <a:pt x="72375" y="49345"/>
                    </a:lnTo>
                    <a:lnTo>
                      <a:pt x="108264" y="22831"/>
                    </a:lnTo>
                    <a:lnTo>
                      <a:pt x="148956" y="5933"/>
                    </a:lnTo>
                    <a:lnTo>
                      <a:pt x="193294" y="0"/>
                    </a:lnTo>
                    <a:lnTo>
                      <a:pt x="237591" y="5933"/>
                    </a:lnTo>
                    <a:lnTo>
                      <a:pt x="278267" y="22831"/>
                    </a:lnTo>
                    <a:lnTo>
                      <a:pt x="314158" y="49345"/>
                    </a:lnTo>
                    <a:lnTo>
                      <a:pt x="344100" y="84123"/>
                    </a:lnTo>
                    <a:lnTo>
                      <a:pt x="366928" y="125815"/>
                    </a:lnTo>
                    <a:lnTo>
                      <a:pt x="381479" y="173069"/>
                    </a:lnTo>
                    <a:lnTo>
                      <a:pt x="386588" y="224536"/>
                    </a:lnTo>
                    <a:lnTo>
                      <a:pt x="381479" y="276042"/>
                    </a:lnTo>
                    <a:lnTo>
                      <a:pt x="366928" y="323312"/>
                    </a:lnTo>
                    <a:lnTo>
                      <a:pt x="344100" y="365001"/>
                    </a:lnTo>
                    <a:lnTo>
                      <a:pt x="314158" y="399766"/>
                    </a:lnTo>
                    <a:lnTo>
                      <a:pt x="278267" y="426262"/>
                    </a:lnTo>
                    <a:lnTo>
                      <a:pt x="237591" y="443145"/>
                    </a:lnTo>
                    <a:lnTo>
                      <a:pt x="193294" y="449072"/>
                    </a:lnTo>
                    <a:lnTo>
                      <a:pt x="148956" y="443145"/>
                    </a:lnTo>
                    <a:lnTo>
                      <a:pt x="108264" y="426262"/>
                    </a:lnTo>
                    <a:lnTo>
                      <a:pt x="72375" y="399766"/>
                    </a:lnTo>
                    <a:lnTo>
                      <a:pt x="42447" y="365001"/>
                    </a:lnTo>
                    <a:lnTo>
                      <a:pt x="19637" y="323312"/>
                    </a:lnTo>
                    <a:lnTo>
                      <a:pt x="5102" y="276042"/>
                    </a:lnTo>
                    <a:lnTo>
                      <a:pt x="0" y="224536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4579111" y="2492641"/>
                <a:ext cx="234950" cy="248920"/>
              </a:xfrm>
              <a:custGeom>
                <a:avLst/>
                <a:gdLst/>
                <a:ahLst/>
                <a:cxnLst/>
                <a:rect l="l" t="t" r="r" b="b"/>
                <a:pathLst>
                  <a:path w="234950" h="248919">
                    <a:moveTo>
                      <a:pt x="0" y="248526"/>
                    </a:moveTo>
                    <a:lnTo>
                      <a:pt x="234657" y="248526"/>
                    </a:lnTo>
                    <a:lnTo>
                      <a:pt x="234657" y="0"/>
                    </a:lnTo>
                    <a:lnTo>
                      <a:pt x="0" y="0"/>
                    </a:lnTo>
                    <a:lnTo>
                      <a:pt x="0" y="2485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8"/>
              <p:cNvSpPr/>
              <p:nvPr/>
            </p:nvSpPr>
            <p:spPr>
              <a:xfrm>
                <a:off x="5107304" y="2380869"/>
                <a:ext cx="386715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449580">
                    <a:moveTo>
                      <a:pt x="193421" y="0"/>
                    </a:moveTo>
                    <a:lnTo>
                      <a:pt x="149076" y="5933"/>
                    </a:lnTo>
                    <a:lnTo>
                      <a:pt x="108366" y="22831"/>
                    </a:lnTo>
                    <a:lnTo>
                      <a:pt x="72452" y="49345"/>
                    </a:lnTo>
                    <a:lnTo>
                      <a:pt x="42497" y="84123"/>
                    </a:lnTo>
                    <a:lnTo>
                      <a:pt x="19662" y="125815"/>
                    </a:lnTo>
                    <a:lnTo>
                      <a:pt x="5109" y="173069"/>
                    </a:lnTo>
                    <a:lnTo>
                      <a:pt x="0" y="224535"/>
                    </a:lnTo>
                    <a:lnTo>
                      <a:pt x="5109" y="276042"/>
                    </a:lnTo>
                    <a:lnTo>
                      <a:pt x="19662" y="323312"/>
                    </a:lnTo>
                    <a:lnTo>
                      <a:pt x="42497" y="365001"/>
                    </a:lnTo>
                    <a:lnTo>
                      <a:pt x="72452" y="399766"/>
                    </a:lnTo>
                    <a:lnTo>
                      <a:pt x="108366" y="426262"/>
                    </a:lnTo>
                    <a:lnTo>
                      <a:pt x="149076" y="443145"/>
                    </a:lnTo>
                    <a:lnTo>
                      <a:pt x="193421" y="449071"/>
                    </a:lnTo>
                    <a:lnTo>
                      <a:pt x="237718" y="443145"/>
                    </a:lnTo>
                    <a:lnTo>
                      <a:pt x="278394" y="426262"/>
                    </a:lnTo>
                    <a:lnTo>
                      <a:pt x="314285" y="399766"/>
                    </a:lnTo>
                    <a:lnTo>
                      <a:pt x="344227" y="365001"/>
                    </a:lnTo>
                    <a:lnTo>
                      <a:pt x="367055" y="323312"/>
                    </a:lnTo>
                    <a:lnTo>
                      <a:pt x="381606" y="276042"/>
                    </a:lnTo>
                    <a:lnTo>
                      <a:pt x="386715" y="224535"/>
                    </a:lnTo>
                    <a:lnTo>
                      <a:pt x="381606" y="173069"/>
                    </a:lnTo>
                    <a:lnTo>
                      <a:pt x="367055" y="125815"/>
                    </a:lnTo>
                    <a:lnTo>
                      <a:pt x="344227" y="84123"/>
                    </a:lnTo>
                    <a:lnTo>
                      <a:pt x="314285" y="49345"/>
                    </a:lnTo>
                    <a:lnTo>
                      <a:pt x="278394" y="22831"/>
                    </a:lnTo>
                    <a:lnTo>
                      <a:pt x="237718" y="5933"/>
                    </a:lnTo>
                    <a:lnTo>
                      <a:pt x="19342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5107304" y="2380869"/>
                <a:ext cx="386715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449580">
                    <a:moveTo>
                      <a:pt x="0" y="224535"/>
                    </a:moveTo>
                    <a:lnTo>
                      <a:pt x="5109" y="173069"/>
                    </a:lnTo>
                    <a:lnTo>
                      <a:pt x="19662" y="125815"/>
                    </a:lnTo>
                    <a:lnTo>
                      <a:pt x="42497" y="84123"/>
                    </a:lnTo>
                    <a:lnTo>
                      <a:pt x="72452" y="49345"/>
                    </a:lnTo>
                    <a:lnTo>
                      <a:pt x="108366" y="22831"/>
                    </a:lnTo>
                    <a:lnTo>
                      <a:pt x="149076" y="5933"/>
                    </a:lnTo>
                    <a:lnTo>
                      <a:pt x="193421" y="0"/>
                    </a:lnTo>
                    <a:lnTo>
                      <a:pt x="237718" y="5933"/>
                    </a:lnTo>
                    <a:lnTo>
                      <a:pt x="278394" y="22831"/>
                    </a:lnTo>
                    <a:lnTo>
                      <a:pt x="314285" y="49345"/>
                    </a:lnTo>
                    <a:lnTo>
                      <a:pt x="344227" y="84123"/>
                    </a:lnTo>
                    <a:lnTo>
                      <a:pt x="367055" y="125815"/>
                    </a:lnTo>
                    <a:lnTo>
                      <a:pt x="381606" y="173069"/>
                    </a:lnTo>
                    <a:lnTo>
                      <a:pt x="386715" y="224535"/>
                    </a:lnTo>
                    <a:lnTo>
                      <a:pt x="381606" y="276042"/>
                    </a:lnTo>
                    <a:lnTo>
                      <a:pt x="367055" y="323312"/>
                    </a:lnTo>
                    <a:lnTo>
                      <a:pt x="344227" y="365001"/>
                    </a:lnTo>
                    <a:lnTo>
                      <a:pt x="314285" y="399766"/>
                    </a:lnTo>
                    <a:lnTo>
                      <a:pt x="278394" y="426262"/>
                    </a:lnTo>
                    <a:lnTo>
                      <a:pt x="237718" y="443145"/>
                    </a:lnTo>
                    <a:lnTo>
                      <a:pt x="193421" y="449071"/>
                    </a:lnTo>
                    <a:lnTo>
                      <a:pt x="149076" y="443145"/>
                    </a:lnTo>
                    <a:lnTo>
                      <a:pt x="108366" y="426262"/>
                    </a:lnTo>
                    <a:lnTo>
                      <a:pt x="72452" y="399766"/>
                    </a:lnTo>
                    <a:lnTo>
                      <a:pt x="42497" y="365001"/>
                    </a:lnTo>
                    <a:lnTo>
                      <a:pt x="19662" y="323312"/>
                    </a:lnTo>
                    <a:lnTo>
                      <a:pt x="5109" y="276042"/>
                    </a:lnTo>
                    <a:lnTo>
                      <a:pt x="0" y="224535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5184902" y="2474607"/>
                <a:ext cx="234950" cy="248920"/>
              </a:xfrm>
              <a:custGeom>
                <a:avLst/>
                <a:gdLst/>
                <a:ahLst/>
                <a:cxnLst/>
                <a:rect l="l" t="t" r="r" b="b"/>
                <a:pathLst>
                  <a:path w="234950" h="248919">
                    <a:moveTo>
                      <a:pt x="0" y="248526"/>
                    </a:moveTo>
                    <a:lnTo>
                      <a:pt x="234657" y="248526"/>
                    </a:lnTo>
                    <a:lnTo>
                      <a:pt x="234657" y="0"/>
                    </a:lnTo>
                    <a:lnTo>
                      <a:pt x="0" y="0"/>
                    </a:lnTo>
                    <a:lnTo>
                      <a:pt x="0" y="2485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61"/>
              <p:cNvSpPr txBox="1"/>
              <p:nvPr/>
            </p:nvSpPr>
            <p:spPr>
              <a:xfrm>
                <a:off x="5176520" y="2447289"/>
                <a:ext cx="251460" cy="26924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600" b="1" spc="-5" dirty="0">
                    <a:latin typeface="Arial"/>
                    <a:cs typeface="Arial"/>
                  </a:rPr>
                  <a:t>18</a:t>
                </a:r>
                <a:endParaRPr sz="1600">
                  <a:latin typeface="Arial"/>
                  <a:cs typeface="Arial"/>
                </a:endParaRPr>
              </a:p>
            </p:txBody>
          </p:sp>
          <p:sp>
            <p:nvSpPr>
              <p:cNvPr id="62" name="object 62"/>
              <p:cNvSpPr/>
              <p:nvPr/>
            </p:nvSpPr>
            <p:spPr>
              <a:xfrm>
                <a:off x="5618988" y="2380869"/>
                <a:ext cx="386715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449580">
                    <a:moveTo>
                      <a:pt x="193421" y="0"/>
                    </a:moveTo>
                    <a:lnTo>
                      <a:pt x="149076" y="5933"/>
                    </a:lnTo>
                    <a:lnTo>
                      <a:pt x="108366" y="22831"/>
                    </a:lnTo>
                    <a:lnTo>
                      <a:pt x="72452" y="49345"/>
                    </a:lnTo>
                    <a:lnTo>
                      <a:pt x="42497" y="84123"/>
                    </a:lnTo>
                    <a:lnTo>
                      <a:pt x="19662" y="125815"/>
                    </a:lnTo>
                    <a:lnTo>
                      <a:pt x="5109" y="173069"/>
                    </a:lnTo>
                    <a:lnTo>
                      <a:pt x="0" y="224535"/>
                    </a:lnTo>
                    <a:lnTo>
                      <a:pt x="5109" y="276042"/>
                    </a:lnTo>
                    <a:lnTo>
                      <a:pt x="19662" y="323312"/>
                    </a:lnTo>
                    <a:lnTo>
                      <a:pt x="42497" y="365001"/>
                    </a:lnTo>
                    <a:lnTo>
                      <a:pt x="72452" y="399766"/>
                    </a:lnTo>
                    <a:lnTo>
                      <a:pt x="108366" y="426262"/>
                    </a:lnTo>
                    <a:lnTo>
                      <a:pt x="149076" y="443145"/>
                    </a:lnTo>
                    <a:lnTo>
                      <a:pt x="193421" y="449071"/>
                    </a:lnTo>
                    <a:lnTo>
                      <a:pt x="237718" y="443145"/>
                    </a:lnTo>
                    <a:lnTo>
                      <a:pt x="278394" y="426262"/>
                    </a:lnTo>
                    <a:lnTo>
                      <a:pt x="314285" y="399766"/>
                    </a:lnTo>
                    <a:lnTo>
                      <a:pt x="344227" y="365001"/>
                    </a:lnTo>
                    <a:lnTo>
                      <a:pt x="367055" y="323312"/>
                    </a:lnTo>
                    <a:lnTo>
                      <a:pt x="381606" y="276042"/>
                    </a:lnTo>
                    <a:lnTo>
                      <a:pt x="386714" y="224535"/>
                    </a:lnTo>
                    <a:lnTo>
                      <a:pt x="381606" y="173069"/>
                    </a:lnTo>
                    <a:lnTo>
                      <a:pt x="367055" y="125815"/>
                    </a:lnTo>
                    <a:lnTo>
                      <a:pt x="344227" y="84123"/>
                    </a:lnTo>
                    <a:lnTo>
                      <a:pt x="314285" y="49345"/>
                    </a:lnTo>
                    <a:lnTo>
                      <a:pt x="278394" y="22831"/>
                    </a:lnTo>
                    <a:lnTo>
                      <a:pt x="237718" y="5933"/>
                    </a:lnTo>
                    <a:lnTo>
                      <a:pt x="19342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3"/>
              <p:cNvSpPr/>
              <p:nvPr/>
            </p:nvSpPr>
            <p:spPr>
              <a:xfrm>
                <a:off x="5618988" y="2380869"/>
                <a:ext cx="386715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449580">
                    <a:moveTo>
                      <a:pt x="0" y="224535"/>
                    </a:moveTo>
                    <a:lnTo>
                      <a:pt x="5109" y="173069"/>
                    </a:lnTo>
                    <a:lnTo>
                      <a:pt x="19662" y="125815"/>
                    </a:lnTo>
                    <a:lnTo>
                      <a:pt x="42497" y="84123"/>
                    </a:lnTo>
                    <a:lnTo>
                      <a:pt x="72452" y="49345"/>
                    </a:lnTo>
                    <a:lnTo>
                      <a:pt x="108366" y="22831"/>
                    </a:lnTo>
                    <a:lnTo>
                      <a:pt x="149076" y="5933"/>
                    </a:lnTo>
                    <a:lnTo>
                      <a:pt x="193421" y="0"/>
                    </a:lnTo>
                    <a:lnTo>
                      <a:pt x="237718" y="5933"/>
                    </a:lnTo>
                    <a:lnTo>
                      <a:pt x="278394" y="22831"/>
                    </a:lnTo>
                    <a:lnTo>
                      <a:pt x="314285" y="49345"/>
                    </a:lnTo>
                    <a:lnTo>
                      <a:pt x="344227" y="84123"/>
                    </a:lnTo>
                    <a:lnTo>
                      <a:pt x="367055" y="125815"/>
                    </a:lnTo>
                    <a:lnTo>
                      <a:pt x="381606" y="173069"/>
                    </a:lnTo>
                    <a:lnTo>
                      <a:pt x="386714" y="224535"/>
                    </a:lnTo>
                    <a:lnTo>
                      <a:pt x="381606" y="276042"/>
                    </a:lnTo>
                    <a:lnTo>
                      <a:pt x="367055" y="323312"/>
                    </a:lnTo>
                    <a:lnTo>
                      <a:pt x="344227" y="365001"/>
                    </a:lnTo>
                    <a:lnTo>
                      <a:pt x="314285" y="399766"/>
                    </a:lnTo>
                    <a:lnTo>
                      <a:pt x="278394" y="426262"/>
                    </a:lnTo>
                    <a:lnTo>
                      <a:pt x="237718" y="443145"/>
                    </a:lnTo>
                    <a:lnTo>
                      <a:pt x="193421" y="449071"/>
                    </a:lnTo>
                    <a:lnTo>
                      <a:pt x="149076" y="443145"/>
                    </a:lnTo>
                    <a:lnTo>
                      <a:pt x="108366" y="426262"/>
                    </a:lnTo>
                    <a:lnTo>
                      <a:pt x="72452" y="399766"/>
                    </a:lnTo>
                    <a:lnTo>
                      <a:pt x="42497" y="365001"/>
                    </a:lnTo>
                    <a:lnTo>
                      <a:pt x="19662" y="323312"/>
                    </a:lnTo>
                    <a:lnTo>
                      <a:pt x="5109" y="276042"/>
                    </a:lnTo>
                    <a:lnTo>
                      <a:pt x="0" y="224535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4"/>
              <p:cNvSpPr/>
              <p:nvPr/>
            </p:nvSpPr>
            <p:spPr>
              <a:xfrm>
                <a:off x="5712078" y="2456573"/>
                <a:ext cx="234950" cy="248920"/>
              </a:xfrm>
              <a:custGeom>
                <a:avLst/>
                <a:gdLst/>
                <a:ahLst/>
                <a:cxnLst/>
                <a:rect l="l" t="t" r="r" b="b"/>
                <a:pathLst>
                  <a:path w="234950" h="248919">
                    <a:moveTo>
                      <a:pt x="0" y="248526"/>
                    </a:moveTo>
                    <a:lnTo>
                      <a:pt x="234657" y="248526"/>
                    </a:lnTo>
                    <a:lnTo>
                      <a:pt x="234657" y="0"/>
                    </a:lnTo>
                    <a:lnTo>
                      <a:pt x="0" y="0"/>
                    </a:lnTo>
                    <a:lnTo>
                      <a:pt x="0" y="2485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 txBox="1"/>
              <p:nvPr/>
            </p:nvSpPr>
            <p:spPr>
              <a:xfrm>
                <a:off x="5703823" y="2429078"/>
                <a:ext cx="251460" cy="26924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600" b="1" spc="-10" dirty="0">
                    <a:latin typeface="Arial"/>
                    <a:cs typeface="Arial"/>
                  </a:rPr>
                  <a:t>38</a:t>
                </a:r>
                <a:endParaRPr sz="1600">
                  <a:latin typeface="Arial"/>
                  <a:cs typeface="Arial"/>
                </a:endParaRPr>
              </a:p>
            </p:txBody>
          </p:sp>
          <p:sp>
            <p:nvSpPr>
              <p:cNvPr id="66" name="object 66"/>
              <p:cNvSpPr/>
              <p:nvPr/>
            </p:nvSpPr>
            <p:spPr>
              <a:xfrm>
                <a:off x="5649086" y="1391666"/>
                <a:ext cx="305435" cy="258445"/>
              </a:xfrm>
              <a:custGeom>
                <a:avLst/>
                <a:gdLst/>
                <a:ahLst/>
                <a:cxnLst/>
                <a:rect l="l" t="t" r="r" b="b"/>
                <a:pathLst>
                  <a:path w="305435" h="258444">
                    <a:moveTo>
                      <a:pt x="0" y="0"/>
                    </a:moveTo>
                    <a:lnTo>
                      <a:pt x="304926" y="258063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7"/>
              <p:cNvSpPr/>
              <p:nvPr/>
            </p:nvSpPr>
            <p:spPr>
              <a:xfrm>
                <a:off x="4765166" y="2006345"/>
                <a:ext cx="129539" cy="394970"/>
              </a:xfrm>
              <a:custGeom>
                <a:avLst/>
                <a:gdLst/>
                <a:ahLst/>
                <a:cxnLst/>
                <a:rect l="l" t="t" r="r" b="b"/>
                <a:pathLst>
                  <a:path w="129539" h="394969">
                    <a:moveTo>
                      <a:pt x="129286" y="0"/>
                    </a:moveTo>
                    <a:lnTo>
                      <a:pt x="0" y="39496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68"/>
              <p:cNvSpPr/>
              <p:nvPr/>
            </p:nvSpPr>
            <p:spPr>
              <a:xfrm>
                <a:off x="5072253" y="1937892"/>
                <a:ext cx="132715" cy="481965"/>
              </a:xfrm>
              <a:custGeom>
                <a:avLst/>
                <a:gdLst/>
                <a:ahLst/>
                <a:cxnLst/>
                <a:rect l="l" t="t" r="r" b="b"/>
                <a:pathLst>
                  <a:path w="132714" h="481964">
                    <a:moveTo>
                      <a:pt x="0" y="0"/>
                    </a:moveTo>
                    <a:lnTo>
                      <a:pt x="132334" y="481457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9"/>
              <p:cNvSpPr/>
              <p:nvPr/>
            </p:nvSpPr>
            <p:spPr>
              <a:xfrm>
                <a:off x="5881623" y="1988311"/>
                <a:ext cx="129539" cy="394970"/>
              </a:xfrm>
              <a:custGeom>
                <a:avLst/>
                <a:gdLst/>
                <a:ahLst/>
                <a:cxnLst/>
                <a:rect l="l" t="t" r="r" b="b"/>
                <a:pathLst>
                  <a:path w="129539" h="394969">
                    <a:moveTo>
                      <a:pt x="129159" y="0"/>
                    </a:moveTo>
                    <a:lnTo>
                      <a:pt x="0" y="39497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4" name="object 84"/>
            <p:cNvSpPr txBox="1"/>
            <p:nvPr/>
          </p:nvSpPr>
          <p:spPr>
            <a:xfrm>
              <a:off x="4579111" y="2490832"/>
              <a:ext cx="406002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2230120" algn="l"/>
                </a:tabLst>
              </a:pPr>
              <a:r>
                <a:rPr sz="1600" b="1" spc="-5" dirty="0">
                  <a:latin typeface="Arial"/>
                  <a:cs typeface="Arial"/>
                </a:rPr>
                <a:t>4</a:t>
              </a:r>
              <a:r>
                <a:rPr lang="en-US" sz="1600" b="1" spc="-5" dirty="0">
                  <a:latin typeface="Arial"/>
                  <a:cs typeface="Arial"/>
                </a:rPr>
                <a:t>9</a:t>
              </a:r>
              <a:endParaRPr sz="1600" dirty="0">
                <a:latin typeface="Arial"/>
                <a:cs typeface="Arial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428625" y="3705225"/>
            <a:ext cx="1783333" cy="1857883"/>
            <a:chOff x="428625" y="3705225"/>
            <a:chExt cx="1783333" cy="1857883"/>
          </a:xfrm>
        </p:grpSpPr>
        <p:sp>
          <p:nvSpPr>
            <p:cNvPr id="87" name="object 87"/>
            <p:cNvSpPr/>
            <p:nvPr/>
          </p:nvSpPr>
          <p:spPr>
            <a:xfrm>
              <a:off x="1002538" y="4093083"/>
              <a:ext cx="305435" cy="258445"/>
            </a:xfrm>
            <a:custGeom>
              <a:avLst/>
              <a:gdLst/>
              <a:ahLst/>
              <a:cxnLst/>
              <a:rect l="l" t="t" r="r" b="b"/>
              <a:pathLst>
                <a:path w="305434" h="258445">
                  <a:moveTo>
                    <a:pt x="305053" y="0"/>
                  </a:moveTo>
                  <a:lnTo>
                    <a:pt x="0" y="25806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238313" y="3705225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193357" y="0"/>
                  </a:moveTo>
                  <a:lnTo>
                    <a:pt x="149016" y="5926"/>
                  </a:lnTo>
                  <a:lnTo>
                    <a:pt x="108315" y="22809"/>
                  </a:lnTo>
                  <a:lnTo>
                    <a:pt x="72414" y="49305"/>
                  </a:lnTo>
                  <a:lnTo>
                    <a:pt x="42472" y="84070"/>
                  </a:lnTo>
                  <a:lnTo>
                    <a:pt x="19649" y="125759"/>
                  </a:lnTo>
                  <a:lnTo>
                    <a:pt x="5105" y="173029"/>
                  </a:lnTo>
                  <a:lnTo>
                    <a:pt x="0" y="224536"/>
                  </a:lnTo>
                  <a:lnTo>
                    <a:pt x="5105" y="276002"/>
                  </a:lnTo>
                  <a:lnTo>
                    <a:pt x="19649" y="323256"/>
                  </a:lnTo>
                  <a:lnTo>
                    <a:pt x="42472" y="364948"/>
                  </a:lnTo>
                  <a:lnTo>
                    <a:pt x="72414" y="399726"/>
                  </a:lnTo>
                  <a:lnTo>
                    <a:pt x="108315" y="426240"/>
                  </a:lnTo>
                  <a:lnTo>
                    <a:pt x="149016" y="443138"/>
                  </a:lnTo>
                  <a:lnTo>
                    <a:pt x="193357" y="449072"/>
                  </a:lnTo>
                  <a:lnTo>
                    <a:pt x="237701" y="443138"/>
                  </a:lnTo>
                  <a:lnTo>
                    <a:pt x="278411" y="426240"/>
                  </a:lnTo>
                  <a:lnTo>
                    <a:pt x="314325" y="399726"/>
                  </a:lnTo>
                  <a:lnTo>
                    <a:pt x="344280" y="364948"/>
                  </a:lnTo>
                  <a:lnTo>
                    <a:pt x="367116" y="323256"/>
                  </a:lnTo>
                  <a:lnTo>
                    <a:pt x="381669" y="276002"/>
                  </a:lnTo>
                  <a:lnTo>
                    <a:pt x="386778" y="224536"/>
                  </a:lnTo>
                  <a:lnTo>
                    <a:pt x="381669" y="173029"/>
                  </a:lnTo>
                  <a:lnTo>
                    <a:pt x="367116" y="125759"/>
                  </a:lnTo>
                  <a:lnTo>
                    <a:pt x="344280" y="84070"/>
                  </a:lnTo>
                  <a:lnTo>
                    <a:pt x="314325" y="49305"/>
                  </a:lnTo>
                  <a:lnTo>
                    <a:pt x="278411" y="22809"/>
                  </a:lnTo>
                  <a:lnTo>
                    <a:pt x="237701" y="5926"/>
                  </a:lnTo>
                  <a:lnTo>
                    <a:pt x="193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238313" y="3705225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0" y="224536"/>
                  </a:moveTo>
                  <a:lnTo>
                    <a:pt x="5105" y="173029"/>
                  </a:lnTo>
                  <a:lnTo>
                    <a:pt x="19649" y="125759"/>
                  </a:lnTo>
                  <a:lnTo>
                    <a:pt x="42472" y="84070"/>
                  </a:lnTo>
                  <a:lnTo>
                    <a:pt x="72414" y="49305"/>
                  </a:lnTo>
                  <a:lnTo>
                    <a:pt x="108315" y="22809"/>
                  </a:lnTo>
                  <a:lnTo>
                    <a:pt x="149016" y="5926"/>
                  </a:lnTo>
                  <a:lnTo>
                    <a:pt x="193357" y="0"/>
                  </a:lnTo>
                  <a:lnTo>
                    <a:pt x="237701" y="5926"/>
                  </a:lnTo>
                  <a:lnTo>
                    <a:pt x="278411" y="22809"/>
                  </a:lnTo>
                  <a:lnTo>
                    <a:pt x="314325" y="49305"/>
                  </a:lnTo>
                  <a:lnTo>
                    <a:pt x="344280" y="84070"/>
                  </a:lnTo>
                  <a:lnTo>
                    <a:pt x="367116" y="125759"/>
                  </a:lnTo>
                  <a:lnTo>
                    <a:pt x="381669" y="173029"/>
                  </a:lnTo>
                  <a:lnTo>
                    <a:pt x="386778" y="224536"/>
                  </a:lnTo>
                  <a:lnTo>
                    <a:pt x="381669" y="276002"/>
                  </a:lnTo>
                  <a:lnTo>
                    <a:pt x="367116" y="323256"/>
                  </a:lnTo>
                  <a:lnTo>
                    <a:pt x="344280" y="364948"/>
                  </a:lnTo>
                  <a:lnTo>
                    <a:pt x="314325" y="399726"/>
                  </a:lnTo>
                  <a:lnTo>
                    <a:pt x="278411" y="426240"/>
                  </a:lnTo>
                  <a:lnTo>
                    <a:pt x="237701" y="443138"/>
                  </a:lnTo>
                  <a:lnTo>
                    <a:pt x="193357" y="449072"/>
                  </a:lnTo>
                  <a:lnTo>
                    <a:pt x="149016" y="443138"/>
                  </a:lnTo>
                  <a:lnTo>
                    <a:pt x="108315" y="426240"/>
                  </a:lnTo>
                  <a:lnTo>
                    <a:pt x="72414" y="399726"/>
                  </a:lnTo>
                  <a:lnTo>
                    <a:pt x="42472" y="364948"/>
                  </a:lnTo>
                  <a:lnTo>
                    <a:pt x="19649" y="323256"/>
                  </a:lnTo>
                  <a:lnTo>
                    <a:pt x="5105" y="276002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331341" y="3780929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26"/>
                  </a:moveTo>
                  <a:lnTo>
                    <a:pt x="234734" y="248526"/>
                  </a:lnTo>
                  <a:lnTo>
                    <a:pt x="234734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 txBox="1"/>
            <p:nvPr/>
          </p:nvSpPr>
          <p:spPr>
            <a:xfrm>
              <a:off x="1322577" y="3753739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56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693343" y="4270755"/>
              <a:ext cx="387350" cy="448945"/>
            </a:xfrm>
            <a:custGeom>
              <a:avLst/>
              <a:gdLst/>
              <a:ahLst/>
              <a:cxnLst/>
              <a:rect l="l" t="t" r="r" b="b"/>
              <a:pathLst>
                <a:path w="387350" h="448945">
                  <a:moveTo>
                    <a:pt x="193382" y="0"/>
                  </a:moveTo>
                  <a:lnTo>
                    <a:pt x="149044" y="5926"/>
                  </a:lnTo>
                  <a:lnTo>
                    <a:pt x="108341" y="22809"/>
                  </a:lnTo>
                  <a:lnTo>
                    <a:pt x="72435" y="49305"/>
                  </a:lnTo>
                  <a:lnTo>
                    <a:pt x="42486" y="84070"/>
                  </a:lnTo>
                  <a:lnTo>
                    <a:pt x="19657" y="125759"/>
                  </a:lnTo>
                  <a:lnTo>
                    <a:pt x="5107" y="173029"/>
                  </a:lnTo>
                  <a:lnTo>
                    <a:pt x="0" y="224536"/>
                  </a:lnTo>
                  <a:lnTo>
                    <a:pt x="5107" y="275995"/>
                  </a:lnTo>
                  <a:lnTo>
                    <a:pt x="19657" y="323231"/>
                  </a:lnTo>
                  <a:lnTo>
                    <a:pt x="42486" y="364898"/>
                  </a:lnTo>
                  <a:lnTo>
                    <a:pt x="72435" y="399649"/>
                  </a:lnTo>
                  <a:lnTo>
                    <a:pt x="108341" y="426138"/>
                  </a:lnTo>
                  <a:lnTo>
                    <a:pt x="149044" y="443018"/>
                  </a:lnTo>
                  <a:lnTo>
                    <a:pt x="193382" y="448945"/>
                  </a:lnTo>
                  <a:lnTo>
                    <a:pt x="237720" y="443018"/>
                  </a:lnTo>
                  <a:lnTo>
                    <a:pt x="278421" y="426138"/>
                  </a:lnTo>
                  <a:lnTo>
                    <a:pt x="314325" y="399649"/>
                  </a:lnTo>
                  <a:lnTo>
                    <a:pt x="344271" y="364898"/>
                  </a:lnTo>
                  <a:lnTo>
                    <a:pt x="367098" y="323231"/>
                  </a:lnTo>
                  <a:lnTo>
                    <a:pt x="381645" y="275995"/>
                  </a:lnTo>
                  <a:lnTo>
                    <a:pt x="386753" y="224536"/>
                  </a:lnTo>
                  <a:lnTo>
                    <a:pt x="381645" y="173029"/>
                  </a:lnTo>
                  <a:lnTo>
                    <a:pt x="367098" y="125759"/>
                  </a:lnTo>
                  <a:lnTo>
                    <a:pt x="344271" y="84070"/>
                  </a:lnTo>
                  <a:lnTo>
                    <a:pt x="314325" y="49305"/>
                  </a:lnTo>
                  <a:lnTo>
                    <a:pt x="278421" y="22809"/>
                  </a:lnTo>
                  <a:lnTo>
                    <a:pt x="237720" y="5926"/>
                  </a:lnTo>
                  <a:lnTo>
                    <a:pt x="193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3343" y="4270755"/>
              <a:ext cx="387350" cy="448945"/>
            </a:xfrm>
            <a:custGeom>
              <a:avLst/>
              <a:gdLst/>
              <a:ahLst/>
              <a:cxnLst/>
              <a:rect l="l" t="t" r="r" b="b"/>
              <a:pathLst>
                <a:path w="387350" h="448945">
                  <a:moveTo>
                    <a:pt x="0" y="224536"/>
                  </a:moveTo>
                  <a:lnTo>
                    <a:pt x="5107" y="173029"/>
                  </a:lnTo>
                  <a:lnTo>
                    <a:pt x="19657" y="125759"/>
                  </a:lnTo>
                  <a:lnTo>
                    <a:pt x="42486" y="84070"/>
                  </a:lnTo>
                  <a:lnTo>
                    <a:pt x="72435" y="49305"/>
                  </a:lnTo>
                  <a:lnTo>
                    <a:pt x="108341" y="22809"/>
                  </a:lnTo>
                  <a:lnTo>
                    <a:pt x="149044" y="5926"/>
                  </a:lnTo>
                  <a:lnTo>
                    <a:pt x="193382" y="0"/>
                  </a:lnTo>
                  <a:lnTo>
                    <a:pt x="237720" y="5926"/>
                  </a:lnTo>
                  <a:lnTo>
                    <a:pt x="278421" y="22809"/>
                  </a:lnTo>
                  <a:lnTo>
                    <a:pt x="314325" y="49305"/>
                  </a:lnTo>
                  <a:lnTo>
                    <a:pt x="344271" y="84070"/>
                  </a:lnTo>
                  <a:lnTo>
                    <a:pt x="367098" y="125759"/>
                  </a:lnTo>
                  <a:lnTo>
                    <a:pt x="381645" y="173029"/>
                  </a:lnTo>
                  <a:lnTo>
                    <a:pt x="386753" y="224536"/>
                  </a:lnTo>
                  <a:lnTo>
                    <a:pt x="381645" y="275995"/>
                  </a:lnTo>
                  <a:lnTo>
                    <a:pt x="367098" y="323231"/>
                  </a:lnTo>
                  <a:lnTo>
                    <a:pt x="344271" y="364898"/>
                  </a:lnTo>
                  <a:lnTo>
                    <a:pt x="314325" y="399649"/>
                  </a:lnTo>
                  <a:lnTo>
                    <a:pt x="278421" y="426138"/>
                  </a:lnTo>
                  <a:lnTo>
                    <a:pt x="237720" y="443018"/>
                  </a:lnTo>
                  <a:lnTo>
                    <a:pt x="193382" y="448945"/>
                  </a:lnTo>
                  <a:lnTo>
                    <a:pt x="149044" y="443018"/>
                  </a:lnTo>
                  <a:lnTo>
                    <a:pt x="108341" y="426138"/>
                  </a:lnTo>
                  <a:lnTo>
                    <a:pt x="72435" y="399649"/>
                  </a:lnTo>
                  <a:lnTo>
                    <a:pt x="42486" y="364898"/>
                  </a:lnTo>
                  <a:lnTo>
                    <a:pt x="19657" y="323231"/>
                  </a:lnTo>
                  <a:lnTo>
                    <a:pt x="5107" y="275995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70902" y="4364367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26"/>
                  </a:moveTo>
                  <a:lnTo>
                    <a:pt x="234734" y="248526"/>
                  </a:lnTo>
                  <a:lnTo>
                    <a:pt x="234734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 txBox="1"/>
            <p:nvPr/>
          </p:nvSpPr>
          <p:spPr>
            <a:xfrm>
              <a:off x="761796" y="4337430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19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1824608" y="4288790"/>
              <a:ext cx="387350" cy="448945"/>
            </a:xfrm>
            <a:custGeom>
              <a:avLst/>
              <a:gdLst/>
              <a:ahLst/>
              <a:cxnLst/>
              <a:rect l="l" t="t" r="r" b="b"/>
              <a:pathLst>
                <a:path w="387350" h="448945">
                  <a:moveTo>
                    <a:pt x="193421" y="0"/>
                  </a:moveTo>
                  <a:lnTo>
                    <a:pt x="149076" y="5926"/>
                  </a:lnTo>
                  <a:lnTo>
                    <a:pt x="108366" y="22806"/>
                  </a:lnTo>
                  <a:lnTo>
                    <a:pt x="72452" y="49295"/>
                  </a:lnTo>
                  <a:lnTo>
                    <a:pt x="42497" y="84046"/>
                  </a:lnTo>
                  <a:lnTo>
                    <a:pt x="19662" y="125713"/>
                  </a:lnTo>
                  <a:lnTo>
                    <a:pt x="5109" y="172949"/>
                  </a:lnTo>
                  <a:lnTo>
                    <a:pt x="0" y="224409"/>
                  </a:lnTo>
                  <a:lnTo>
                    <a:pt x="5109" y="275915"/>
                  </a:lnTo>
                  <a:lnTo>
                    <a:pt x="19662" y="323185"/>
                  </a:lnTo>
                  <a:lnTo>
                    <a:pt x="42497" y="364874"/>
                  </a:lnTo>
                  <a:lnTo>
                    <a:pt x="72452" y="399639"/>
                  </a:lnTo>
                  <a:lnTo>
                    <a:pt x="108366" y="426135"/>
                  </a:lnTo>
                  <a:lnTo>
                    <a:pt x="149076" y="443018"/>
                  </a:lnTo>
                  <a:lnTo>
                    <a:pt x="193421" y="448945"/>
                  </a:lnTo>
                  <a:lnTo>
                    <a:pt x="237765" y="443018"/>
                  </a:lnTo>
                  <a:lnTo>
                    <a:pt x="278475" y="426135"/>
                  </a:lnTo>
                  <a:lnTo>
                    <a:pt x="314389" y="399639"/>
                  </a:lnTo>
                  <a:lnTo>
                    <a:pt x="344344" y="364874"/>
                  </a:lnTo>
                  <a:lnTo>
                    <a:pt x="367179" y="323185"/>
                  </a:lnTo>
                  <a:lnTo>
                    <a:pt x="381732" y="275915"/>
                  </a:lnTo>
                  <a:lnTo>
                    <a:pt x="386842" y="224409"/>
                  </a:lnTo>
                  <a:lnTo>
                    <a:pt x="381732" y="172949"/>
                  </a:lnTo>
                  <a:lnTo>
                    <a:pt x="367179" y="125713"/>
                  </a:lnTo>
                  <a:lnTo>
                    <a:pt x="344344" y="84046"/>
                  </a:lnTo>
                  <a:lnTo>
                    <a:pt x="314389" y="49295"/>
                  </a:lnTo>
                  <a:lnTo>
                    <a:pt x="278475" y="22806"/>
                  </a:lnTo>
                  <a:lnTo>
                    <a:pt x="237765" y="5926"/>
                  </a:lnTo>
                  <a:lnTo>
                    <a:pt x="1934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824608" y="4288790"/>
              <a:ext cx="387350" cy="448945"/>
            </a:xfrm>
            <a:custGeom>
              <a:avLst/>
              <a:gdLst/>
              <a:ahLst/>
              <a:cxnLst/>
              <a:rect l="l" t="t" r="r" b="b"/>
              <a:pathLst>
                <a:path w="387350" h="448945">
                  <a:moveTo>
                    <a:pt x="0" y="224409"/>
                  </a:moveTo>
                  <a:lnTo>
                    <a:pt x="5109" y="172949"/>
                  </a:lnTo>
                  <a:lnTo>
                    <a:pt x="19662" y="125713"/>
                  </a:lnTo>
                  <a:lnTo>
                    <a:pt x="42497" y="84046"/>
                  </a:lnTo>
                  <a:lnTo>
                    <a:pt x="72452" y="49295"/>
                  </a:lnTo>
                  <a:lnTo>
                    <a:pt x="108366" y="22806"/>
                  </a:lnTo>
                  <a:lnTo>
                    <a:pt x="149076" y="5926"/>
                  </a:lnTo>
                  <a:lnTo>
                    <a:pt x="193421" y="0"/>
                  </a:lnTo>
                  <a:lnTo>
                    <a:pt x="237765" y="5926"/>
                  </a:lnTo>
                  <a:lnTo>
                    <a:pt x="278475" y="22806"/>
                  </a:lnTo>
                  <a:lnTo>
                    <a:pt x="314389" y="49295"/>
                  </a:lnTo>
                  <a:lnTo>
                    <a:pt x="344344" y="84046"/>
                  </a:lnTo>
                  <a:lnTo>
                    <a:pt x="367179" y="125713"/>
                  </a:lnTo>
                  <a:lnTo>
                    <a:pt x="381732" y="172949"/>
                  </a:lnTo>
                  <a:lnTo>
                    <a:pt x="386842" y="224409"/>
                  </a:lnTo>
                  <a:lnTo>
                    <a:pt x="381732" y="275915"/>
                  </a:lnTo>
                  <a:lnTo>
                    <a:pt x="367179" y="323185"/>
                  </a:lnTo>
                  <a:lnTo>
                    <a:pt x="344344" y="364874"/>
                  </a:lnTo>
                  <a:lnTo>
                    <a:pt x="314389" y="399639"/>
                  </a:lnTo>
                  <a:lnTo>
                    <a:pt x="278475" y="426135"/>
                  </a:lnTo>
                  <a:lnTo>
                    <a:pt x="237765" y="443018"/>
                  </a:lnTo>
                  <a:lnTo>
                    <a:pt x="193421" y="448945"/>
                  </a:lnTo>
                  <a:lnTo>
                    <a:pt x="149076" y="443018"/>
                  </a:lnTo>
                  <a:lnTo>
                    <a:pt x="108366" y="426135"/>
                  </a:lnTo>
                  <a:lnTo>
                    <a:pt x="72452" y="399639"/>
                  </a:lnTo>
                  <a:lnTo>
                    <a:pt x="42497" y="364874"/>
                  </a:lnTo>
                  <a:lnTo>
                    <a:pt x="19662" y="323185"/>
                  </a:lnTo>
                  <a:lnTo>
                    <a:pt x="5109" y="275915"/>
                  </a:lnTo>
                  <a:lnTo>
                    <a:pt x="0" y="2244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917700" y="4382401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26"/>
                  </a:moveTo>
                  <a:lnTo>
                    <a:pt x="234734" y="248526"/>
                  </a:lnTo>
                  <a:lnTo>
                    <a:pt x="234734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 txBox="1"/>
            <p:nvPr/>
          </p:nvSpPr>
          <p:spPr>
            <a:xfrm>
              <a:off x="1908810" y="4355338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40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428625" y="5113528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193370" y="0"/>
                  </a:moveTo>
                  <a:lnTo>
                    <a:pt x="149032" y="5933"/>
                  </a:lnTo>
                  <a:lnTo>
                    <a:pt x="108331" y="22831"/>
                  </a:lnTo>
                  <a:lnTo>
                    <a:pt x="72427" y="49345"/>
                  </a:lnTo>
                  <a:lnTo>
                    <a:pt x="42481" y="84123"/>
                  </a:lnTo>
                  <a:lnTo>
                    <a:pt x="19654" y="125815"/>
                  </a:lnTo>
                  <a:lnTo>
                    <a:pt x="5107" y="173069"/>
                  </a:lnTo>
                  <a:lnTo>
                    <a:pt x="0" y="224536"/>
                  </a:lnTo>
                  <a:lnTo>
                    <a:pt x="5107" y="276042"/>
                  </a:lnTo>
                  <a:lnTo>
                    <a:pt x="19654" y="323312"/>
                  </a:lnTo>
                  <a:lnTo>
                    <a:pt x="42481" y="365001"/>
                  </a:lnTo>
                  <a:lnTo>
                    <a:pt x="72427" y="399766"/>
                  </a:lnTo>
                  <a:lnTo>
                    <a:pt x="108331" y="426262"/>
                  </a:lnTo>
                  <a:lnTo>
                    <a:pt x="149032" y="443145"/>
                  </a:lnTo>
                  <a:lnTo>
                    <a:pt x="193370" y="449072"/>
                  </a:lnTo>
                  <a:lnTo>
                    <a:pt x="237712" y="443145"/>
                  </a:lnTo>
                  <a:lnTo>
                    <a:pt x="278417" y="426262"/>
                  </a:lnTo>
                  <a:lnTo>
                    <a:pt x="314323" y="399766"/>
                  </a:lnTo>
                  <a:lnTo>
                    <a:pt x="344270" y="365001"/>
                  </a:lnTo>
                  <a:lnTo>
                    <a:pt x="367098" y="323312"/>
                  </a:lnTo>
                  <a:lnTo>
                    <a:pt x="381645" y="276042"/>
                  </a:lnTo>
                  <a:lnTo>
                    <a:pt x="386753" y="224536"/>
                  </a:lnTo>
                  <a:lnTo>
                    <a:pt x="381645" y="173069"/>
                  </a:lnTo>
                  <a:lnTo>
                    <a:pt x="367098" y="125815"/>
                  </a:lnTo>
                  <a:lnTo>
                    <a:pt x="344270" y="84123"/>
                  </a:lnTo>
                  <a:lnTo>
                    <a:pt x="314323" y="49345"/>
                  </a:lnTo>
                  <a:lnTo>
                    <a:pt x="278417" y="22831"/>
                  </a:lnTo>
                  <a:lnTo>
                    <a:pt x="237712" y="5933"/>
                  </a:lnTo>
                  <a:lnTo>
                    <a:pt x="193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8625" y="5113528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0" y="224536"/>
                  </a:moveTo>
                  <a:lnTo>
                    <a:pt x="5107" y="173069"/>
                  </a:lnTo>
                  <a:lnTo>
                    <a:pt x="19654" y="125815"/>
                  </a:lnTo>
                  <a:lnTo>
                    <a:pt x="42481" y="84123"/>
                  </a:lnTo>
                  <a:lnTo>
                    <a:pt x="72427" y="49345"/>
                  </a:lnTo>
                  <a:lnTo>
                    <a:pt x="108331" y="22831"/>
                  </a:lnTo>
                  <a:lnTo>
                    <a:pt x="149032" y="5933"/>
                  </a:lnTo>
                  <a:lnTo>
                    <a:pt x="193370" y="0"/>
                  </a:lnTo>
                  <a:lnTo>
                    <a:pt x="237712" y="5933"/>
                  </a:lnTo>
                  <a:lnTo>
                    <a:pt x="278417" y="22831"/>
                  </a:lnTo>
                  <a:lnTo>
                    <a:pt x="314323" y="49345"/>
                  </a:lnTo>
                  <a:lnTo>
                    <a:pt x="344270" y="84123"/>
                  </a:lnTo>
                  <a:lnTo>
                    <a:pt x="367098" y="125815"/>
                  </a:lnTo>
                  <a:lnTo>
                    <a:pt x="381645" y="173069"/>
                  </a:lnTo>
                  <a:lnTo>
                    <a:pt x="386753" y="224536"/>
                  </a:lnTo>
                  <a:lnTo>
                    <a:pt x="381645" y="276042"/>
                  </a:lnTo>
                  <a:lnTo>
                    <a:pt x="367098" y="323312"/>
                  </a:lnTo>
                  <a:lnTo>
                    <a:pt x="344270" y="365001"/>
                  </a:lnTo>
                  <a:lnTo>
                    <a:pt x="314323" y="399766"/>
                  </a:lnTo>
                  <a:lnTo>
                    <a:pt x="278417" y="426262"/>
                  </a:lnTo>
                  <a:lnTo>
                    <a:pt x="237712" y="443145"/>
                  </a:lnTo>
                  <a:lnTo>
                    <a:pt x="193370" y="449072"/>
                  </a:lnTo>
                  <a:lnTo>
                    <a:pt x="149032" y="443145"/>
                  </a:lnTo>
                  <a:lnTo>
                    <a:pt x="108331" y="426262"/>
                  </a:lnTo>
                  <a:lnTo>
                    <a:pt x="72427" y="399766"/>
                  </a:lnTo>
                  <a:lnTo>
                    <a:pt x="42481" y="365001"/>
                  </a:lnTo>
                  <a:lnTo>
                    <a:pt x="19654" y="323312"/>
                  </a:lnTo>
                  <a:lnTo>
                    <a:pt x="5107" y="276042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06183" y="5207266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26"/>
                  </a:moveTo>
                  <a:lnTo>
                    <a:pt x="234734" y="248526"/>
                  </a:lnTo>
                  <a:lnTo>
                    <a:pt x="234734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 txBox="1"/>
            <p:nvPr/>
          </p:nvSpPr>
          <p:spPr>
            <a:xfrm>
              <a:off x="497230" y="5180457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18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1546478" y="5095494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79">
                  <a:moveTo>
                    <a:pt x="193421" y="0"/>
                  </a:moveTo>
                  <a:lnTo>
                    <a:pt x="149076" y="5933"/>
                  </a:lnTo>
                  <a:lnTo>
                    <a:pt x="108366" y="22831"/>
                  </a:lnTo>
                  <a:lnTo>
                    <a:pt x="72452" y="49345"/>
                  </a:lnTo>
                  <a:lnTo>
                    <a:pt x="42497" y="84123"/>
                  </a:lnTo>
                  <a:lnTo>
                    <a:pt x="19662" y="125815"/>
                  </a:lnTo>
                  <a:lnTo>
                    <a:pt x="5109" y="173069"/>
                  </a:lnTo>
                  <a:lnTo>
                    <a:pt x="0" y="224535"/>
                  </a:lnTo>
                  <a:lnTo>
                    <a:pt x="5109" y="276042"/>
                  </a:lnTo>
                  <a:lnTo>
                    <a:pt x="19662" y="323312"/>
                  </a:lnTo>
                  <a:lnTo>
                    <a:pt x="42497" y="365001"/>
                  </a:lnTo>
                  <a:lnTo>
                    <a:pt x="72452" y="399766"/>
                  </a:lnTo>
                  <a:lnTo>
                    <a:pt x="108366" y="426262"/>
                  </a:lnTo>
                  <a:lnTo>
                    <a:pt x="149076" y="443145"/>
                  </a:lnTo>
                  <a:lnTo>
                    <a:pt x="193421" y="449071"/>
                  </a:lnTo>
                  <a:lnTo>
                    <a:pt x="237718" y="443145"/>
                  </a:lnTo>
                  <a:lnTo>
                    <a:pt x="278394" y="426262"/>
                  </a:lnTo>
                  <a:lnTo>
                    <a:pt x="314285" y="399766"/>
                  </a:lnTo>
                  <a:lnTo>
                    <a:pt x="344227" y="365001"/>
                  </a:lnTo>
                  <a:lnTo>
                    <a:pt x="367055" y="323312"/>
                  </a:lnTo>
                  <a:lnTo>
                    <a:pt x="381606" y="276042"/>
                  </a:lnTo>
                  <a:lnTo>
                    <a:pt x="386715" y="224535"/>
                  </a:lnTo>
                  <a:lnTo>
                    <a:pt x="381606" y="173069"/>
                  </a:lnTo>
                  <a:lnTo>
                    <a:pt x="367055" y="125815"/>
                  </a:lnTo>
                  <a:lnTo>
                    <a:pt x="344227" y="84123"/>
                  </a:lnTo>
                  <a:lnTo>
                    <a:pt x="314285" y="49345"/>
                  </a:lnTo>
                  <a:lnTo>
                    <a:pt x="278394" y="22831"/>
                  </a:lnTo>
                  <a:lnTo>
                    <a:pt x="237718" y="5933"/>
                  </a:lnTo>
                  <a:lnTo>
                    <a:pt x="1934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46478" y="5095494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79">
                  <a:moveTo>
                    <a:pt x="0" y="224535"/>
                  </a:moveTo>
                  <a:lnTo>
                    <a:pt x="5109" y="173069"/>
                  </a:lnTo>
                  <a:lnTo>
                    <a:pt x="19662" y="125815"/>
                  </a:lnTo>
                  <a:lnTo>
                    <a:pt x="42497" y="84123"/>
                  </a:lnTo>
                  <a:lnTo>
                    <a:pt x="72452" y="49345"/>
                  </a:lnTo>
                  <a:lnTo>
                    <a:pt x="108366" y="22831"/>
                  </a:lnTo>
                  <a:lnTo>
                    <a:pt x="149076" y="5933"/>
                  </a:lnTo>
                  <a:lnTo>
                    <a:pt x="193421" y="0"/>
                  </a:lnTo>
                  <a:lnTo>
                    <a:pt x="237718" y="5933"/>
                  </a:lnTo>
                  <a:lnTo>
                    <a:pt x="278394" y="22831"/>
                  </a:lnTo>
                  <a:lnTo>
                    <a:pt x="314285" y="49345"/>
                  </a:lnTo>
                  <a:lnTo>
                    <a:pt x="344227" y="84123"/>
                  </a:lnTo>
                  <a:lnTo>
                    <a:pt x="367055" y="125815"/>
                  </a:lnTo>
                  <a:lnTo>
                    <a:pt x="381606" y="173069"/>
                  </a:lnTo>
                  <a:lnTo>
                    <a:pt x="386715" y="224535"/>
                  </a:lnTo>
                  <a:lnTo>
                    <a:pt x="381606" y="276042"/>
                  </a:lnTo>
                  <a:lnTo>
                    <a:pt x="367055" y="323312"/>
                  </a:lnTo>
                  <a:lnTo>
                    <a:pt x="344227" y="365001"/>
                  </a:lnTo>
                  <a:lnTo>
                    <a:pt x="314285" y="399766"/>
                  </a:lnTo>
                  <a:lnTo>
                    <a:pt x="278394" y="426262"/>
                  </a:lnTo>
                  <a:lnTo>
                    <a:pt x="237718" y="443145"/>
                  </a:lnTo>
                  <a:lnTo>
                    <a:pt x="193421" y="449071"/>
                  </a:lnTo>
                  <a:lnTo>
                    <a:pt x="149076" y="443145"/>
                  </a:lnTo>
                  <a:lnTo>
                    <a:pt x="108366" y="426262"/>
                  </a:lnTo>
                  <a:lnTo>
                    <a:pt x="72452" y="399766"/>
                  </a:lnTo>
                  <a:lnTo>
                    <a:pt x="42497" y="365001"/>
                  </a:lnTo>
                  <a:lnTo>
                    <a:pt x="19662" y="323312"/>
                  </a:lnTo>
                  <a:lnTo>
                    <a:pt x="5109" y="276042"/>
                  </a:lnTo>
                  <a:lnTo>
                    <a:pt x="0" y="2245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624075" y="5189232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26"/>
                  </a:moveTo>
                  <a:lnTo>
                    <a:pt x="234734" y="248526"/>
                  </a:lnTo>
                  <a:lnTo>
                    <a:pt x="234734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 txBox="1"/>
            <p:nvPr/>
          </p:nvSpPr>
          <p:spPr>
            <a:xfrm>
              <a:off x="1671573" y="5162550"/>
              <a:ext cx="13843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3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1576450" y="4106290"/>
              <a:ext cx="305435" cy="258445"/>
            </a:xfrm>
            <a:custGeom>
              <a:avLst/>
              <a:gdLst/>
              <a:ahLst/>
              <a:cxnLst/>
              <a:rect l="l" t="t" r="r" b="b"/>
              <a:pathLst>
                <a:path w="305435" h="258445">
                  <a:moveTo>
                    <a:pt x="0" y="0"/>
                  </a:moveTo>
                  <a:lnTo>
                    <a:pt x="305054" y="2580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2315" y="4720971"/>
              <a:ext cx="129539" cy="394970"/>
            </a:xfrm>
            <a:custGeom>
              <a:avLst/>
              <a:gdLst/>
              <a:ahLst/>
              <a:cxnLst/>
              <a:rect l="l" t="t" r="r" b="b"/>
              <a:pathLst>
                <a:path w="129540" h="394970">
                  <a:moveTo>
                    <a:pt x="129260" y="0"/>
                  </a:moveTo>
                  <a:lnTo>
                    <a:pt x="0" y="39496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809114" y="4702936"/>
              <a:ext cx="129539" cy="394970"/>
            </a:xfrm>
            <a:custGeom>
              <a:avLst/>
              <a:gdLst/>
              <a:ahLst/>
              <a:cxnLst/>
              <a:rect l="l" t="t" r="r" b="b"/>
              <a:pathLst>
                <a:path w="129539" h="394970">
                  <a:moveTo>
                    <a:pt x="129286" y="0"/>
                  </a:moveTo>
                  <a:lnTo>
                    <a:pt x="0" y="39496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721868" y="3163061"/>
            <a:ext cx="1562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0" dirty="0">
                <a:latin typeface="宋体"/>
                <a:cs typeface="宋体"/>
              </a:rPr>
              <a:t>【例】</a:t>
            </a:r>
            <a:r>
              <a:rPr sz="2000" b="1" spc="0" dirty="0">
                <a:solidFill>
                  <a:srgbClr val="0000FF"/>
                </a:solidFill>
                <a:latin typeface="宋体"/>
                <a:cs typeface="宋体"/>
              </a:rPr>
              <a:t>不是堆</a:t>
            </a:r>
            <a:endParaRPr sz="2000" dirty="0">
              <a:latin typeface="宋体"/>
              <a:cs typeface="宋体"/>
            </a:endParaRPr>
          </a:p>
        </p:txBody>
      </p:sp>
      <p:grpSp>
        <p:nvGrpSpPr>
          <p:cNvPr id="204" name="组合 203"/>
          <p:cNvGrpSpPr/>
          <p:nvPr/>
        </p:nvGrpSpPr>
        <p:grpSpPr>
          <a:xfrm>
            <a:off x="3000375" y="3848100"/>
            <a:ext cx="865759" cy="1256283"/>
            <a:chOff x="3000375" y="3848100"/>
            <a:chExt cx="865759" cy="1256283"/>
          </a:xfrm>
        </p:grpSpPr>
        <p:sp>
          <p:nvSpPr>
            <p:cNvPr id="160" name="object 160"/>
            <p:cNvSpPr/>
            <p:nvPr/>
          </p:nvSpPr>
          <p:spPr>
            <a:xfrm>
              <a:off x="3000375" y="3848100"/>
              <a:ext cx="386715" cy="448945"/>
            </a:xfrm>
            <a:custGeom>
              <a:avLst/>
              <a:gdLst/>
              <a:ahLst/>
              <a:cxnLst/>
              <a:rect l="l" t="t" r="r" b="b"/>
              <a:pathLst>
                <a:path w="386714" h="448945">
                  <a:moveTo>
                    <a:pt x="193420" y="0"/>
                  </a:moveTo>
                  <a:lnTo>
                    <a:pt x="149076" y="5926"/>
                  </a:lnTo>
                  <a:lnTo>
                    <a:pt x="108366" y="22809"/>
                  </a:lnTo>
                  <a:lnTo>
                    <a:pt x="72452" y="49305"/>
                  </a:lnTo>
                  <a:lnTo>
                    <a:pt x="42497" y="84070"/>
                  </a:lnTo>
                  <a:lnTo>
                    <a:pt x="19662" y="125759"/>
                  </a:lnTo>
                  <a:lnTo>
                    <a:pt x="5109" y="173029"/>
                  </a:lnTo>
                  <a:lnTo>
                    <a:pt x="0" y="224536"/>
                  </a:lnTo>
                  <a:lnTo>
                    <a:pt x="5109" y="275995"/>
                  </a:lnTo>
                  <a:lnTo>
                    <a:pt x="19662" y="323231"/>
                  </a:lnTo>
                  <a:lnTo>
                    <a:pt x="42497" y="364898"/>
                  </a:lnTo>
                  <a:lnTo>
                    <a:pt x="72452" y="399649"/>
                  </a:lnTo>
                  <a:lnTo>
                    <a:pt x="108366" y="426138"/>
                  </a:lnTo>
                  <a:lnTo>
                    <a:pt x="149076" y="443018"/>
                  </a:lnTo>
                  <a:lnTo>
                    <a:pt x="193420" y="448944"/>
                  </a:lnTo>
                  <a:lnTo>
                    <a:pt x="237718" y="443018"/>
                  </a:lnTo>
                  <a:lnTo>
                    <a:pt x="278394" y="426138"/>
                  </a:lnTo>
                  <a:lnTo>
                    <a:pt x="314285" y="399649"/>
                  </a:lnTo>
                  <a:lnTo>
                    <a:pt x="344227" y="364898"/>
                  </a:lnTo>
                  <a:lnTo>
                    <a:pt x="367055" y="323231"/>
                  </a:lnTo>
                  <a:lnTo>
                    <a:pt x="381606" y="275995"/>
                  </a:lnTo>
                  <a:lnTo>
                    <a:pt x="386714" y="224536"/>
                  </a:lnTo>
                  <a:lnTo>
                    <a:pt x="381606" y="173029"/>
                  </a:lnTo>
                  <a:lnTo>
                    <a:pt x="367055" y="125759"/>
                  </a:lnTo>
                  <a:lnTo>
                    <a:pt x="344227" y="84070"/>
                  </a:lnTo>
                  <a:lnTo>
                    <a:pt x="314285" y="49305"/>
                  </a:lnTo>
                  <a:lnTo>
                    <a:pt x="278394" y="22809"/>
                  </a:lnTo>
                  <a:lnTo>
                    <a:pt x="237718" y="5926"/>
                  </a:lnTo>
                  <a:lnTo>
                    <a:pt x="193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000375" y="3848100"/>
              <a:ext cx="386715" cy="448945"/>
            </a:xfrm>
            <a:custGeom>
              <a:avLst/>
              <a:gdLst/>
              <a:ahLst/>
              <a:cxnLst/>
              <a:rect l="l" t="t" r="r" b="b"/>
              <a:pathLst>
                <a:path w="386714" h="448945">
                  <a:moveTo>
                    <a:pt x="0" y="224536"/>
                  </a:moveTo>
                  <a:lnTo>
                    <a:pt x="5109" y="173029"/>
                  </a:lnTo>
                  <a:lnTo>
                    <a:pt x="19662" y="125759"/>
                  </a:lnTo>
                  <a:lnTo>
                    <a:pt x="42497" y="84070"/>
                  </a:lnTo>
                  <a:lnTo>
                    <a:pt x="72452" y="49305"/>
                  </a:lnTo>
                  <a:lnTo>
                    <a:pt x="108366" y="22809"/>
                  </a:lnTo>
                  <a:lnTo>
                    <a:pt x="149076" y="5926"/>
                  </a:lnTo>
                  <a:lnTo>
                    <a:pt x="193420" y="0"/>
                  </a:lnTo>
                  <a:lnTo>
                    <a:pt x="237718" y="5926"/>
                  </a:lnTo>
                  <a:lnTo>
                    <a:pt x="278394" y="22809"/>
                  </a:lnTo>
                  <a:lnTo>
                    <a:pt x="314285" y="49305"/>
                  </a:lnTo>
                  <a:lnTo>
                    <a:pt x="344227" y="84070"/>
                  </a:lnTo>
                  <a:lnTo>
                    <a:pt x="367055" y="125759"/>
                  </a:lnTo>
                  <a:lnTo>
                    <a:pt x="381606" y="173029"/>
                  </a:lnTo>
                  <a:lnTo>
                    <a:pt x="386714" y="224536"/>
                  </a:lnTo>
                  <a:lnTo>
                    <a:pt x="381606" y="275995"/>
                  </a:lnTo>
                  <a:lnTo>
                    <a:pt x="367055" y="323231"/>
                  </a:lnTo>
                  <a:lnTo>
                    <a:pt x="344227" y="364898"/>
                  </a:lnTo>
                  <a:lnTo>
                    <a:pt x="314285" y="399649"/>
                  </a:lnTo>
                  <a:lnTo>
                    <a:pt x="278394" y="426138"/>
                  </a:lnTo>
                  <a:lnTo>
                    <a:pt x="237718" y="443018"/>
                  </a:lnTo>
                  <a:lnTo>
                    <a:pt x="193420" y="448944"/>
                  </a:lnTo>
                  <a:lnTo>
                    <a:pt x="149076" y="443018"/>
                  </a:lnTo>
                  <a:lnTo>
                    <a:pt x="108366" y="426138"/>
                  </a:lnTo>
                  <a:lnTo>
                    <a:pt x="72452" y="399649"/>
                  </a:lnTo>
                  <a:lnTo>
                    <a:pt x="42497" y="364898"/>
                  </a:lnTo>
                  <a:lnTo>
                    <a:pt x="19662" y="323231"/>
                  </a:lnTo>
                  <a:lnTo>
                    <a:pt x="5109" y="275995"/>
                  </a:lnTo>
                  <a:lnTo>
                    <a:pt x="0" y="22453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478784" y="4654803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193420" y="0"/>
                  </a:moveTo>
                  <a:lnTo>
                    <a:pt x="149076" y="5933"/>
                  </a:lnTo>
                  <a:lnTo>
                    <a:pt x="108366" y="22831"/>
                  </a:lnTo>
                  <a:lnTo>
                    <a:pt x="72452" y="49345"/>
                  </a:lnTo>
                  <a:lnTo>
                    <a:pt x="42497" y="84123"/>
                  </a:lnTo>
                  <a:lnTo>
                    <a:pt x="19662" y="125815"/>
                  </a:lnTo>
                  <a:lnTo>
                    <a:pt x="5109" y="173069"/>
                  </a:lnTo>
                  <a:lnTo>
                    <a:pt x="0" y="224536"/>
                  </a:lnTo>
                  <a:lnTo>
                    <a:pt x="5109" y="276002"/>
                  </a:lnTo>
                  <a:lnTo>
                    <a:pt x="19662" y="323256"/>
                  </a:lnTo>
                  <a:lnTo>
                    <a:pt x="42497" y="364948"/>
                  </a:lnTo>
                  <a:lnTo>
                    <a:pt x="72452" y="399726"/>
                  </a:lnTo>
                  <a:lnTo>
                    <a:pt x="108366" y="426240"/>
                  </a:lnTo>
                  <a:lnTo>
                    <a:pt x="149076" y="443138"/>
                  </a:lnTo>
                  <a:lnTo>
                    <a:pt x="193420" y="449072"/>
                  </a:lnTo>
                  <a:lnTo>
                    <a:pt x="237765" y="443138"/>
                  </a:lnTo>
                  <a:lnTo>
                    <a:pt x="278475" y="426240"/>
                  </a:lnTo>
                  <a:lnTo>
                    <a:pt x="314389" y="399726"/>
                  </a:lnTo>
                  <a:lnTo>
                    <a:pt x="344344" y="364948"/>
                  </a:lnTo>
                  <a:lnTo>
                    <a:pt x="367179" y="323256"/>
                  </a:lnTo>
                  <a:lnTo>
                    <a:pt x="381732" y="276002"/>
                  </a:lnTo>
                  <a:lnTo>
                    <a:pt x="386841" y="224536"/>
                  </a:lnTo>
                  <a:lnTo>
                    <a:pt x="381732" y="173069"/>
                  </a:lnTo>
                  <a:lnTo>
                    <a:pt x="367179" y="125815"/>
                  </a:lnTo>
                  <a:lnTo>
                    <a:pt x="344344" y="84123"/>
                  </a:lnTo>
                  <a:lnTo>
                    <a:pt x="314389" y="49345"/>
                  </a:lnTo>
                  <a:lnTo>
                    <a:pt x="278475" y="22831"/>
                  </a:lnTo>
                  <a:lnTo>
                    <a:pt x="237765" y="5933"/>
                  </a:lnTo>
                  <a:lnTo>
                    <a:pt x="193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478784" y="4654803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0" y="224536"/>
                  </a:moveTo>
                  <a:lnTo>
                    <a:pt x="5109" y="173069"/>
                  </a:lnTo>
                  <a:lnTo>
                    <a:pt x="19662" y="125815"/>
                  </a:lnTo>
                  <a:lnTo>
                    <a:pt x="42497" y="84123"/>
                  </a:lnTo>
                  <a:lnTo>
                    <a:pt x="72452" y="49345"/>
                  </a:lnTo>
                  <a:lnTo>
                    <a:pt x="108366" y="22831"/>
                  </a:lnTo>
                  <a:lnTo>
                    <a:pt x="149076" y="5933"/>
                  </a:lnTo>
                  <a:lnTo>
                    <a:pt x="193420" y="0"/>
                  </a:lnTo>
                  <a:lnTo>
                    <a:pt x="237765" y="5933"/>
                  </a:lnTo>
                  <a:lnTo>
                    <a:pt x="278475" y="22831"/>
                  </a:lnTo>
                  <a:lnTo>
                    <a:pt x="314389" y="49345"/>
                  </a:lnTo>
                  <a:lnTo>
                    <a:pt x="344344" y="84123"/>
                  </a:lnTo>
                  <a:lnTo>
                    <a:pt x="367179" y="125815"/>
                  </a:lnTo>
                  <a:lnTo>
                    <a:pt x="381732" y="173069"/>
                  </a:lnTo>
                  <a:lnTo>
                    <a:pt x="386841" y="224536"/>
                  </a:lnTo>
                  <a:lnTo>
                    <a:pt x="381732" y="276002"/>
                  </a:lnTo>
                  <a:lnTo>
                    <a:pt x="367179" y="323256"/>
                  </a:lnTo>
                  <a:lnTo>
                    <a:pt x="344344" y="364948"/>
                  </a:lnTo>
                  <a:lnTo>
                    <a:pt x="314389" y="399726"/>
                  </a:lnTo>
                  <a:lnTo>
                    <a:pt x="278475" y="426240"/>
                  </a:lnTo>
                  <a:lnTo>
                    <a:pt x="237765" y="443138"/>
                  </a:lnTo>
                  <a:lnTo>
                    <a:pt x="193420" y="449072"/>
                  </a:lnTo>
                  <a:lnTo>
                    <a:pt x="149076" y="443138"/>
                  </a:lnTo>
                  <a:lnTo>
                    <a:pt x="108366" y="426240"/>
                  </a:lnTo>
                  <a:lnTo>
                    <a:pt x="72452" y="399726"/>
                  </a:lnTo>
                  <a:lnTo>
                    <a:pt x="42497" y="364948"/>
                  </a:lnTo>
                  <a:lnTo>
                    <a:pt x="19662" y="323256"/>
                  </a:lnTo>
                  <a:lnTo>
                    <a:pt x="5109" y="276002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293871" y="4276725"/>
              <a:ext cx="286385" cy="428625"/>
            </a:xfrm>
            <a:custGeom>
              <a:avLst/>
              <a:gdLst/>
              <a:ahLst/>
              <a:cxnLst/>
              <a:rect l="l" t="t" r="r" b="b"/>
              <a:pathLst>
                <a:path w="286385" h="428625">
                  <a:moveTo>
                    <a:pt x="0" y="0"/>
                  </a:moveTo>
                  <a:lnTo>
                    <a:pt x="285876" y="42849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087370" y="3935768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00"/>
                  </a:moveTo>
                  <a:lnTo>
                    <a:pt x="234721" y="248500"/>
                  </a:lnTo>
                  <a:lnTo>
                    <a:pt x="234721" y="0"/>
                  </a:lnTo>
                  <a:lnTo>
                    <a:pt x="0" y="0"/>
                  </a:lnTo>
                  <a:lnTo>
                    <a:pt x="0" y="248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 txBox="1"/>
            <p:nvPr/>
          </p:nvSpPr>
          <p:spPr>
            <a:xfrm>
              <a:off x="3078607" y="3908805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21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3550284" y="4742472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00"/>
                  </a:moveTo>
                  <a:lnTo>
                    <a:pt x="234721" y="248500"/>
                  </a:lnTo>
                  <a:lnTo>
                    <a:pt x="234721" y="0"/>
                  </a:lnTo>
                  <a:lnTo>
                    <a:pt x="0" y="0"/>
                  </a:lnTo>
                  <a:lnTo>
                    <a:pt x="0" y="248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 txBox="1"/>
            <p:nvPr/>
          </p:nvSpPr>
          <p:spPr>
            <a:xfrm>
              <a:off x="3541903" y="4715636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10</a:t>
              </a:r>
              <a:endParaRPr sz="1600">
                <a:latin typeface="Arial"/>
                <a:cs typeface="Arial"/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928687" y="4848225"/>
            <a:ext cx="457835" cy="409575"/>
            <a:chOff x="928687" y="4848225"/>
            <a:chExt cx="457835" cy="409575"/>
          </a:xfrm>
        </p:grpSpPr>
        <p:sp>
          <p:nvSpPr>
            <p:cNvPr id="169" name="object 169"/>
            <p:cNvSpPr/>
            <p:nvPr/>
          </p:nvSpPr>
          <p:spPr>
            <a:xfrm>
              <a:off x="1009650" y="4886325"/>
              <a:ext cx="358775" cy="371475"/>
            </a:xfrm>
            <a:custGeom>
              <a:avLst/>
              <a:gdLst/>
              <a:ahLst/>
              <a:cxnLst/>
              <a:rect l="l" t="t" r="r" b="b"/>
              <a:pathLst>
                <a:path w="358775" h="371475">
                  <a:moveTo>
                    <a:pt x="0" y="43433"/>
                  </a:moveTo>
                  <a:lnTo>
                    <a:pt x="3412" y="26521"/>
                  </a:lnTo>
                  <a:lnTo>
                    <a:pt x="12719" y="12715"/>
                  </a:lnTo>
                  <a:lnTo>
                    <a:pt x="26521" y="3411"/>
                  </a:lnTo>
                  <a:lnTo>
                    <a:pt x="43421" y="0"/>
                  </a:lnTo>
                  <a:lnTo>
                    <a:pt x="315341" y="0"/>
                  </a:lnTo>
                  <a:lnTo>
                    <a:pt x="332253" y="3411"/>
                  </a:lnTo>
                  <a:lnTo>
                    <a:pt x="346059" y="12715"/>
                  </a:lnTo>
                  <a:lnTo>
                    <a:pt x="355363" y="26521"/>
                  </a:lnTo>
                  <a:lnTo>
                    <a:pt x="358775" y="43433"/>
                  </a:lnTo>
                  <a:lnTo>
                    <a:pt x="358775" y="328041"/>
                  </a:lnTo>
                  <a:lnTo>
                    <a:pt x="355363" y="344953"/>
                  </a:lnTo>
                  <a:lnTo>
                    <a:pt x="346059" y="358759"/>
                  </a:lnTo>
                  <a:lnTo>
                    <a:pt x="332253" y="368063"/>
                  </a:lnTo>
                  <a:lnTo>
                    <a:pt x="315341" y="371475"/>
                  </a:lnTo>
                  <a:lnTo>
                    <a:pt x="43421" y="371475"/>
                  </a:lnTo>
                  <a:lnTo>
                    <a:pt x="26521" y="368063"/>
                  </a:lnTo>
                  <a:lnTo>
                    <a:pt x="12719" y="358759"/>
                  </a:lnTo>
                  <a:lnTo>
                    <a:pt x="3412" y="344953"/>
                  </a:lnTo>
                  <a:lnTo>
                    <a:pt x="0" y="328041"/>
                  </a:lnTo>
                  <a:lnTo>
                    <a:pt x="0" y="43433"/>
                  </a:lnTo>
                  <a:close/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04887" y="4848225"/>
              <a:ext cx="381635" cy="254000"/>
            </a:xfrm>
            <a:custGeom>
              <a:avLst/>
              <a:gdLst/>
              <a:ahLst/>
              <a:cxnLst/>
              <a:rect l="l" t="t" r="r" b="b"/>
              <a:pathLst>
                <a:path w="381634" h="254000">
                  <a:moveTo>
                    <a:pt x="0" y="0"/>
                  </a:moveTo>
                  <a:lnTo>
                    <a:pt x="381063" y="254000"/>
                  </a:lnTo>
                </a:path>
              </a:pathLst>
            </a:custGeom>
            <a:ln w="1016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928687" y="4848225"/>
              <a:ext cx="381635" cy="381000"/>
            </a:xfrm>
            <a:custGeom>
              <a:avLst/>
              <a:gdLst/>
              <a:ahLst/>
              <a:cxnLst/>
              <a:rect l="l" t="t" r="r" b="b"/>
              <a:pathLst>
                <a:path w="381634" h="381000">
                  <a:moveTo>
                    <a:pt x="0" y="381000"/>
                  </a:moveTo>
                  <a:lnTo>
                    <a:pt x="381063" y="0"/>
                  </a:lnTo>
                </a:path>
              </a:pathLst>
            </a:custGeom>
            <a:ln w="1016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2714625" y="4490973"/>
            <a:ext cx="457200" cy="409575"/>
            <a:chOff x="2714625" y="4490973"/>
            <a:chExt cx="457200" cy="409575"/>
          </a:xfrm>
        </p:grpSpPr>
        <p:sp>
          <p:nvSpPr>
            <p:cNvPr id="172" name="object 172"/>
            <p:cNvSpPr/>
            <p:nvPr/>
          </p:nvSpPr>
          <p:spPr>
            <a:xfrm>
              <a:off x="2795651" y="4529073"/>
              <a:ext cx="358775" cy="371475"/>
            </a:xfrm>
            <a:custGeom>
              <a:avLst/>
              <a:gdLst/>
              <a:ahLst/>
              <a:cxnLst/>
              <a:rect l="l" t="t" r="r" b="b"/>
              <a:pathLst>
                <a:path w="358775" h="371475">
                  <a:moveTo>
                    <a:pt x="0" y="43433"/>
                  </a:moveTo>
                  <a:lnTo>
                    <a:pt x="3409" y="26574"/>
                  </a:lnTo>
                  <a:lnTo>
                    <a:pt x="12700" y="12763"/>
                  </a:lnTo>
                  <a:lnTo>
                    <a:pt x="26467" y="3429"/>
                  </a:lnTo>
                  <a:lnTo>
                    <a:pt x="43306" y="0"/>
                  </a:lnTo>
                  <a:lnTo>
                    <a:pt x="315341" y="0"/>
                  </a:lnTo>
                  <a:lnTo>
                    <a:pt x="332200" y="3429"/>
                  </a:lnTo>
                  <a:lnTo>
                    <a:pt x="346011" y="12763"/>
                  </a:lnTo>
                  <a:lnTo>
                    <a:pt x="355345" y="26574"/>
                  </a:lnTo>
                  <a:lnTo>
                    <a:pt x="358775" y="43433"/>
                  </a:lnTo>
                  <a:lnTo>
                    <a:pt x="358775" y="328168"/>
                  </a:lnTo>
                  <a:lnTo>
                    <a:pt x="355345" y="345007"/>
                  </a:lnTo>
                  <a:lnTo>
                    <a:pt x="346011" y="358775"/>
                  </a:lnTo>
                  <a:lnTo>
                    <a:pt x="332200" y="368065"/>
                  </a:lnTo>
                  <a:lnTo>
                    <a:pt x="315341" y="371475"/>
                  </a:lnTo>
                  <a:lnTo>
                    <a:pt x="43306" y="371475"/>
                  </a:lnTo>
                  <a:lnTo>
                    <a:pt x="26467" y="368065"/>
                  </a:lnTo>
                  <a:lnTo>
                    <a:pt x="12700" y="358775"/>
                  </a:lnTo>
                  <a:lnTo>
                    <a:pt x="3409" y="345007"/>
                  </a:lnTo>
                  <a:lnTo>
                    <a:pt x="0" y="328168"/>
                  </a:lnTo>
                  <a:lnTo>
                    <a:pt x="0" y="43433"/>
                  </a:lnTo>
                  <a:close/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790825" y="4490973"/>
              <a:ext cx="381000" cy="254000"/>
            </a:xfrm>
            <a:custGeom>
              <a:avLst/>
              <a:gdLst/>
              <a:ahLst/>
              <a:cxnLst/>
              <a:rect l="l" t="t" r="r" b="b"/>
              <a:pathLst>
                <a:path w="381000" h="254000">
                  <a:moveTo>
                    <a:pt x="0" y="0"/>
                  </a:moveTo>
                  <a:lnTo>
                    <a:pt x="381000" y="254000"/>
                  </a:lnTo>
                </a:path>
              </a:pathLst>
            </a:custGeom>
            <a:ln w="1016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714625" y="449097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0"/>
                  </a:lnTo>
                </a:path>
              </a:pathLst>
            </a:custGeom>
            <a:ln w="1016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4429125" y="3705225"/>
            <a:ext cx="1783334" cy="1857883"/>
            <a:chOff x="4429125" y="3705225"/>
            <a:chExt cx="1783334" cy="1857883"/>
          </a:xfrm>
        </p:grpSpPr>
        <p:sp>
          <p:nvSpPr>
            <p:cNvPr id="111" name="object 111"/>
            <p:cNvSpPr/>
            <p:nvPr/>
          </p:nvSpPr>
          <p:spPr>
            <a:xfrm>
              <a:off x="5035041" y="5095494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193421" y="0"/>
                  </a:moveTo>
                  <a:lnTo>
                    <a:pt x="149076" y="5933"/>
                  </a:lnTo>
                  <a:lnTo>
                    <a:pt x="108366" y="22831"/>
                  </a:lnTo>
                  <a:lnTo>
                    <a:pt x="72452" y="49345"/>
                  </a:lnTo>
                  <a:lnTo>
                    <a:pt x="42497" y="84123"/>
                  </a:lnTo>
                  <a:lnTo>
                    <a:pt x="19662" y="125815"/>
                  </a:lnTo>
                  <a:lnTo>
                    <a:pt x="5109" y="173069"/>
                  </a:lnTo>
                  <a:lnTo>
                    <a:pt x="0" y="224535"/>
                  </a:lnTo>
                  <a:lnTo>
                    <a:pt x="5109" y="276042"/>
                  </a:lnTo>
                  <a:lnTo>
                    <a:pt x="19662" y="323312"/>
                  </a:lnTo>
                  <a:lnTo>
                    <a:pt x="42497" y="365001"/>
                  </a:lnTo>
                  <a:lnTo>
                    <a:pt x="72452" y="399766"/>
                  </a:lnTo>
                  <a:lnTo>
                    <a:pt x="108366" y="426262"/>
                  </a:lnTo>
                  <a:lnTo>
                    <a:pt x="149076" y="443145"/>
                  </a:lnTo>
                  <a:lnTo>
                    <a:pt x="193421" y="449071"/>
                  </a:lnTo>
                  <a:lnTo>
                    <a:pt x="237765" y="443145"/>
                  </a:lnTo>
                  <a:lnTo>
                    <a:pt x="278475" y="426262"/>
                  </a:lnTo>
                  <a:lnTo>
                    <a:pt x="314389" y="399766"/>
                  </a:lnTo>
                  <a:lnTo>
                    <a:pt x="344344" y="365001"/>
                  </a:lnTo>
                  <a:lnTo>
                    <a:pt x="367179" y="323312"/>
                  </a:lnTo>
                  <a:lnTo>
                    <a:pt x="381732" y="276042"/>
                  </a:lnTo>
                  <a:lnTo>
                    <a:pt x="386842" y="224535"/>
                  </a:lnTo>
                  <a:lnTo>
                    <a:pt x="381732" y="173069"/>
                  </a:lnTo>
                  <a:lnTo>
                    <a:pt x="367179" y="125815"/>
                  </a:lnTo>
                  <a:lnTo>
                    <a:pt x="344344" y="84123"/>
                  </a:lnTo>
                  <a:lnTo>
                    <a:pt x="314389" y="49345"/>
                  </a:lnTo>
                  <a:lnTo>
                    <a:pt x="278475" y="22831"/>
                  </a:lnTo>
                  <a:lnTo>
                    <a:pt x="237765" y="5933"/>
                  </a:lnTo>
                  <a:lnTo>
                    <a:pt x="1934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035041" y="5095494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0" y="224535"/>
                  </a:moveTo>
                  <a:lnTo>
                    <a:pt x="5109" y="173069"/>
                  </a:lnTo>
                  <a:lnTo>
                    <a:pt x="19662" y="125815"/>
                  </a:lnTo>
                  <a:lnTo>
                    <a:pt x="42497" y="84123"/>
                  </a:lnTo>
                  <a:lnTo>
                    <a:pt x="72452" y="49345"/>
                  </a:lnTo>
                  <a:lnTo>
                    <a:pt x="108366" y="22831"/>
                  </a:lnTo>
                  <a:lnTo>
                    <a:pt x="149076" y="5933"/>
                  </a:lnTo>
                  <a:lnTo>
                    <a:pt x="193421" y="0"/>
                  </a:lnTo>
                  <a:lnTo>
                    <a:pt x="237765" y="5933"/>
                  </a:lnTo>
                  <a:lnTo>
                    <a:pt x="278475" y="22831"/>
                  </a:lnTo>
                  <a:lnTo>
                    <a:pt x="314389" y="49345"/>
                  </a:lnTo>
                  <a:lnTo>
                    <a:pt x="344344" y="84123"/>
                  </a:lnTo>
                  <a:lnTo>
                    <a:pt x="367179" y="125815"/>
                  </a:lnTo>
                  <a:lnTo>
                    <a:pt x="381732" y="173069"/>
                  </a:lnTo>
                  <a:lnTo>
                    <a:pt x="386842" y="224535"/>
                  </a:lnTo>
                  <a:lnTo>
                    <a:pt x="381732" y="276042"/>
                  </a:lnTo>
                  <a:lnTo>
                    <a:pt x="367179" y="323312"/>
                  </a:lnTo>
                  <a:lnTo>
                    <a:pt x="344344" y="365001"/>
                  </a:lnTo>
                  <a:lnTo>
                    <a:pt x="314389" y="399766"/>
                  </a:lnTo>
                  <a:lnTo>
                    <a:pt x="278475" y="426262"/>
                  </a:lnTo>
                  <a:lnTo>
                    <a:pt x="237765" y="443145"/>
                  </a:lnTo>
                  <a:lnTo>
                    <a:pt x="193421" y="449071"/>
                  </a:lnTo>
                  <a:lnTo>
                    <a:pt x="149076" y="443145"/>
                  </a:lnTo>
                  <a:lnTo>
                    <a:pt x="108366" y="426262"/>
                  </a:lnTo>
                  <a:lnTo>
                    <a:pt x="72452" y="399766"/>
                  </a:lnTo>
                  <a:lnTo>
                    <a:pt x="42497" y="365001"/>
                  </a:lnTo>
                  <a:lnTo>
                    <a:pt x="19662" y="323312"/>
                  </a:lnTo>
                  <a:lnTo>
                    <a:pt x="5109" y="276042"/>
                  </a:lnTo>
                  <a:lnTo>
                    <a:pt x="0" y="2245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112639" y="5189232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26"/>
                  </a:moveTo>
                  <a:lnTo>
                    <a:pt x="234734" y="248526"/>
                  </a:lnTo>
                  <a:lnTo>
                    <a:pt x="234734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 txBox="1"/>
            <p:nvPr/>
          </p:nvSpPr>
          <p:spPr>
            <a:xfrm>
              <a:off x="5104257" y="5162550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15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5003038" y="4093083"/>
              <a:ext cx="305435" cy="258445"/>
            </a:xfrm>
            <a:custGeom>
              <a:avLst/>
              <a:gdLst/>
              <a:ahLst/>
              <a:cxnLst/>
              <a:rect l="l" t="t" r="r" b="b"/>
              <a:pathLst>
                <a:path w="305435" h="258445">
                  <a:moveTo>
                    <a:pt x="305053" y="0"/>
                  </a:moveTo>
                  <a:lnTo>
                    <a:pt x="0" y="25806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238877" y="3705225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79">
                  <a:moveTo>
                    <a:pt x="193294" y="0"/>
                  </a:moveTo>
                  <a:lnTo>
                    <a:pt x="148956" y="5926"/>
                  </a:lnTo>
                  <a:lnTo>
                    <a:pt x="108264" y="22809"/>
                  </a:lnTo>
                  <a:lnTo>
                    <a:pt x="72375" y="49305"/>
                  </a:lnTo>
                  <a:lnTo>
                    <a:pt x="42447" y="84070"/>
                  </a:lnTo>
                  <a:lnTo>
                    <a:pt x="19637" y="125759"/>
                  </a:lnTo>
                  <a:lnTo>
                    <a:pt x="5102" y="173029"/>
                  </a:lnTo>
                  <a:lnTo>
                    <a:pt x="0" y="224536"/>
                  </a:lnTo>
                  <a:lnTo>
                    <a:pt x="5102" y="276002"/>
                  </a:lnTo>
                  <a:lnTo>
                    <a:pt x="19637" y="323256"/>
                  </a:lnTo>
                  <a:lnTo>
                    <a:pt x="42447" y="364948"/>
                  </a:lnTo>
                  <a:lnTo>
                    <a:pt x="72375" y="399726"/>
                  </a:lnTo>
                  <a:lnTo>
                    <a:pt x="108264" y="426240"/>
                  </a:lnTo>
                  <a:lnTo>
                    <a:pt x="148956" y="443138"/>
                  </a:lnTo>
                  <a:lnTo>
                    <a:pt x="193294" y="449072"/>
                  </a:lnTo>
                  <a:lnTo>
                    <a:pt x="237638" y="443138"/>
                  </a:lnTo>
                  <a:lnTo>
                    <a:pt x="278348" y="426240"/>
                  </a:lnTo>
                  <a:lnTo>
                    <a:pt x="314262" y="399726"/>
                  </a:lnTo>
                  <a:lnTo>
                    <a:pt x="344217" y="364948"/>
                  </a:lnTo>
                  <a:lnTo>
                    <a:pt x="367052" y="323256"/>
                  </a:lnTo>
                  <a:lnTo>
                    <a:pt x="381605" y="276002"/>
                  </a:lnTo>
                  <a:lnTo>
                    <a:pt x="386714" y="224536"/>
                  </a:lnTo>
                  <a:lnTo>
                    <a:pt x="381605" y="173029"/>
                  </a:lnTo>
                  <a:lnTo>
                    <a:pt x="367052" y="125759"/>
                  </a:lnTo>
                  <a:lnTo>
                    <a:pt x="344217" y="84070"/>
                  </a:lnTo>
                  <a:lnTo>
                    <a:pt x="314262" y="49305"/>
                  </a:lnTo>
                  <a:lnTo>
                    <a:pt x="278348" y="22809"/>
                  </a:lnTo>
                  <a:lnTo>
                    <a:pt x="237638" y="5926"/>
                  </a:lnTo>
                  <a:lnTo>
                    <a:pt x="193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238877" y="3705225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79">
                  <a:moveTo>
                    <a:pt x="0" y="224536"/>
                  </a:moveTo>
                  <a:lnTo>
                    <a:pt x="5102" y="173029"/>
                  </a:lnTo>
                  <a:lnTo>
                    <a:pt x="19637" y="125759"/>
                  </a:lnTo>
                  <a:lnTo>
                    <a:pt x="42447" y="84070"/>
                  </a:lnTo>
                  <a:lnTo>
                    <a:pt x="72375" y="49305"/>
                  </a:lnTo>
                  <a:lnTo>
                    <a:pt x="108264" y="22809"/>
                  </a:lnTo>
                  <a:lnTo>
                    <a:pt x="148956" y="5926"/>
                  </a:lnTo>
                  <a:lnTo>
                    <a:pt x="193294" y="0"/>
                  </a:lnTo>
                  <a:lnTo>
                    <a:pt x="237638" y="5926"/>
                  </a:lnTo>
                  <a:lnTo>
                    <a:pt x="278348" y="22809"/>
                  </a:lnTo>
                  <a:lnTo>
                    <a:pt x="314262" y="49305"/>
                  </a:lnTo>
                  <a:lnTo>
                    <a:pt x="344217" y="84070"/>
                  </a:lnTo>
                  <a:lnTo>
                    <a:pt x="367052" y="125759"/>
                  </a:lnTo>
                  <a:lnTo>
                    <a:pt x="381605" y="173029"/>
                  </a:lnTo>
                  <a:lnTo>
                    <a:pt x="386714" y="224536"/>
                  </a:lnTo>
                  <a:lnTo>
                    <a:pt x="381605" y="276002"/>
                  </a:lnTo>
                  <a:lnTo>
                    <a:pt x="367052" y="323256"/>
                  </a:lnTo>
                  <a:lnTo>
                    <a:pt x="344217" y="364948"/>
                  </a:lnTo>
                  <a:lnTo>
                    <a:pt x="314262" y="399726"/>
                  </a:lnTo>
                  <a:lnTo>
                    <a:pt x="278348" y="426240"/>
                  </a:lnTo>
                  <a:lnTo>
                    <a:pt x="237638" y="443138"/>
                  </a:lnTo>
                  <a:lnTo>
                    <a:pt x="193294" y="449072"/>
                  </a:lnTo>
                  <a:lnTo>
                    <a:pt x="148956" y="443138"/>
                  </a:lnTo>
                  <a:lnTo>
                    <a:pt x="108264" y="426240"/>
                  </a:lnTo>
                  <a:lnTo>
                    <a:pt x="72375" y="399726"/>
                  </a:lnTo>
                  <a:lnTo>
                    <a:pt x="42447" y="364948"/>
                  </a:lnTo>
                  <a:lnTo>
                    <a:pt x="19637" y="323256"/>
                  </a:lnTo>
                  <a:lnTo>
                    <a:pt x="5102" y="276002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331840" y="3780929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26"/>
                  </a:moveTo>
                  <a:lnTo>
                    <a:pt x="234734" y="248526"/>
                  </a:lnTo>
                  <a:lnTo>
                    <a:pt x="234734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 txBox="1"/>
            <p:nvPr/>
          </p:nvSpPr>
          <p:spPr>
            <a:xfrm>
              <a:off x="5380101" y="3753739"/>
              <a:ext cx="13843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5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4693792" y="4270755"/>
              <a:ext cx="387350" cy="448945"/>
            </a:xfrm>
            <a:custGeom>
              <a:avLst/>
              <a:gdLst/>
              <a:ahLst/>
              <a:cxnLst/>
              <a:rect l="l" t="t" r="r" b="b"/>
              <a:pathLst>
                <a:path w="387350" h="448945">
                  <a:moveTo>
                    <a:pt x="193421" y="0"/>
                  </a:moveTo>
                  <a:lnTo>
                    <a:pt x="149076" y="5926"/>
                  </a:lnTo>
                  <a:lnTo>
                    <a:pt x="108366" y="22809"/>
                  </a:lnTo>
                  <a:lnTo>
                    <a:pt x="72452" y="49305"/>
                  </a:lnTo>
                  <a:lnTo>
                    <a:pt x="42497" y="84070"/>
                  </a:lnTo>
                  <a:lnTo>
                    <a:pt x="19662" y="125759"/>
                  </a:lnTo>
                  <a:lnTo>
                    <a:pt x="5109" y="173029"/>
                  </a:lnTo>
                  <a:lnTo>
                    <a:pt x="0" y="224536"/>
                  </a:lnTo>
                  <a:lnTo>
                    <a:pt x="5109" y="275995"/>
                  </a:lnTo>
                  <a:lnTo>
                    <a:pt x="19662" y="323231"/>
                  </a:lnTo>
                  <a:lnTo>
                    <a:pt x="42497" y="364898"/>
                  </a:lnTo>
                  <a:lnTo>
                    <a:pt x="72452" y="399649"/>
                  </a:lnTo>
                  <a:lnTo>
                    <a:pt x="108366" y="426138"/>
                  </a:lnTo>
                  <a:lnTo>
                    <a:pt x="149076" y="443018"/>
                  </a:lnTo>
                  <a:lnTo>
                    <a:pt x="193421" y="448945"/>
                  </a:lnTo>
                  <a:lnTo>
                    <a:pt x="237765" y="443018"/>
                  </a:lnTo>
                  <a:lnTo>
                    <a:pt x="278475" y="426138"/>
                  </a:lnTo>
                  <a:lnTo>
                    <a:pt x="314389" y="399649"/>
                  </a:lnTo>
                  <a:lnTo>
                    <a:pt x="344344" y="364898"/>
                  </a:lnTo>
                  <a:lnTo>
                    <a:pt x="367179" y="323231"/>
                  </a:lnTo>
                  <a:lnTo>
                    <a:pt x="381732" y="275995"/>
                  </a:lnTo>
                  <a:lnTo>
                    <a:pt x="386842" y="224536"/>
                  </a:lnTo>
                  <a:lnTo>
                    <a:pt x="381732" y="173029"/>
                  </a:lnTo>
                  <a:lnTo>
                    <a:pt x="367179" y="125759"/>
                  </a:lnTo>
                  <a:lnTo>
                    <a:pt x="344344" y="84070"/>
                  </a:lnTo>
                  <a:lnTo>
                    <a:pt x="314389" y="49305"/>
                  </a:lnTo>
                  <a:lnTo>
                    <a:pt x="278475" y="22809"/>
                  </a:lnTo>
                  <a:lnTo>
                    <a:pt x="237765" y="5926"/>
                  </a:lnTo>
                  <a:lnTo>
                    <a:pt x="1934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693792" y="4270755"/>
              <a:ext cx="387350" cy="448945"/>
            </a:xfrm>
            <a:custGeom>
              <a:avLst/>
              <a:gdLst/>
              <a:ahLst/>
              <a:cxnLst/>
              <a:rect l="l" t="t" r="r" b="b"/>
              <a:pathLst>
                <a:path w="387350" h="448945">
                  <a:moveTo>
                    <a:pt x="0" y="224536"/>
                  </a:moveTo>
                  <a:lnTo>
                    <a:pt x="5109" y="173029"/>
                  </a:lnTo>
                  <a:lnTo>
                    <a:pt x="19662" y="125759"/>
                  </a:lnTo>
                  <a:lnTo>
                    <a:pt x="42497" y="84070"/>
                  </a:lnTo>
                  <a:lnTo>
                    <a:pt x="72452" y="49305"/>
                  </a:lnTo>
                  <a:lnTo>
                    <a:pt x="108366" y="22809"/>
                  </a:lnTo>
                  <a:lnTo>
                    <a:pt x="149076" y="5926"/>
                  </a:lnTo>
                  <a:lnTo>
                    <a:pt x="193421" y="0"/>
                  </a:lnTo>
                  <a:lnTo>
                    <a:pt x="237765" y="5926"/>
                  </a:lnTo>
                  <a:lnTo>
                    <a:pt x="278475" y="22809"/>
                  </a:lnTo>
                  <a:lnTo>
                    <a:pt x="314389" y="49305"/>
                  </a:lnTo>
                  <a:lnTo>
                    <a:pt x="344344" y="84070"/>
                  </a:lnTo>
                  <a:lnTo>
                    <a:pt x="367179" y="125759"/>
                  </a:lnTo>
                  <a:lnTo>
                    <a:pt x="381732" y="173029"/>
                  </a:lnTo>
                  <a:lnTo>
                    <a:pt x="386842" y="224536"/>
                  </a:lnTo>
                  <a:lnTo>
                    <a:pt x="381732" y="275995"/>
                  </a:lnTo>
                  <a:lnTo>
                    <a:pt x="367179" y="323231"/>
                  </a:lnTo>
                  <a:lnTo>
                    <a:pt x="344344" y="364898"/>
                  </a:lnTo>
                  <a:lnTo>
                    <a:pt x="314389" y="399649"/>
                  </a:lnTo>
                  <a:lnTo>
                    <a:pt x="278475" y="426138"/>
                  </a:lnTo>
                  <a:lnTo>
                    <a:pt x="237765" y="443018"/>
                  </a:lnTo>
                  <a:lnTo>
                    <a:pt x="193421" y="448945"/>
                  </a:lnTo>
                  <a:lnTo>
                    <a:pt x="149076" y="443018"/>
                  </a:lnTo>
                  <a:lnTo>
                    <a:pt x="108366" y="426138"/>
                  </a:lnTo>
                  <a:lnTo>
                    <a:pt x="72452" y="399649"/>
                  </a:lnTo>
                  <a:lnTo>
                    <a:pt x="42497" y="364898"/>
                  </a:lnTo>
                  <a:lnTo>
                    <a:pt x="19662" y="323231"/>
                  </a:lnTo>
                  <a:lnTo>
                    <a:pt x="5109" y="275995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771390" y="4364367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26"/>
                  </a:moveTo>
                  <a:lnTo>
                    <a:pt x="234734" y="248526"/>
                  </a:lnTo>
                  <a:lnTo>
                    <a:pt x="234734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 txBox="1"/>
            <p:nvPr/>
          </p:nvSpPr>
          <p:spPr>
            <a:xfrm>
              <a:off x="4762880" y="4337430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16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5825109" y="4288790"/>
              <a:ext cx="387350" cy="448945"/>
            </a:xfrm>
            <a:custGeom>
              <a:avLst/>
              <a:gdLst/>
              <a:ahLst/>
              <a:cxnLst/>
              <a:rect l="l" t="t" r="r" b="b"/>
              <a:pathLst>
                <a:path w="387350" h="448945">
                  <a:moveTo>
                    <a:pt x="193420" y="0"/>
                  </a:moveTo>
                  <a:lnTo>
                    <a:pt x="149076" y="5926"/>
                  </a:lnTo>
                  <a:lnTo>
                    <a:pt x="108366" y="22806"/>
                  </a:lnTo>
                  <a:lnTo>
                    <a:pt x="72452" y="49295"/>
                  </a:lnTo>
                  <a:lnTo>
                    <a:pt x="42497" y="84046"/>
                  </a:lnTo>
                  <a:lnTo>
                    <a:pt x="19662" y="125713"/>
                  </a:lnTo>
                  <a:lnTo>
                    <a:pt x="5109" y="172949"/>
                  </a:lnTo>
                  <a:lnTo>
                    <a:pt x="0" y="224409"/>
                  </a:lnTo>
                  <a:lnTo>
                    <a:pt x="5109" y="275915"/>
                  </a:lnTo>
                  <a:lnTo>
                    <a:pt x="19662" y="323185"/>
                  </a:lnTo>
                  <a:lnTo>
                    <a:pt x="42497" y="364874"/>
                  </a:lnTo>
                  <a:lnTo>
                    <a:pt x="72452" y="399639"/>
                  </a:lnTo>
                  <a:lnTo>
                    <a:pt x="108366" y="426135"/>
                  </a:lnTo>
                  <a:lnTo>
                    <a:pt x="149076" y="443018"/>
                  </a:lnTo>
                  <a:lnTo>
                    <a:pt x="193420" y="448945"/>
                  </a:lnTo>
                  <a:lnTo>
                    <a:pt x="237765" y="443018"/>
                  </a:lnTo>
                  <a:lnTo>
                    <a:pt x="278475" y="426135"/>
                  </a:lnTo>
                  <a:lnTo>
                    <a:pt x="314389" y="399639"/>
                  </a:lnTo>
                  <a:lnTo>
                    <a:pt x="344344" y="364874"/>
                  </a:lnTo>
                  <a:lnTo>
                    <a:pt x="367179" y="323185"/>
                  </a:lnTo>
                  <a:lnTo>
                    <a:pt x="381732" y="275915"/>
                  </a:lnTo>
                  <a:lnTo>
                    <a:pt x="386841" y="224409"/>
                  </a:lnTo>
                  <a:lnTo>
                    <a:pt x="381732" y="172949"/>
                  </a:lnTo>
                  <a:lnTo>
                    <a:pt x="367179" y="125713"/>
                  </a:lnTo>
                  <a:lnTo>
                    <a:pt x="344344" y="84046"/>
                  </a:lnTo>
                  <a:lnTo>
                    <a:pt x="314389" y="49295"/>
                  </a:lnTo>
                  <a:lnTo>
                    <a:pt x="278475" y="22806"/>
                  </a:lnTo>
                  <a:lnTo>
                    <a:pt x="237765" y="5926"/>
                  </a:lnTo>
                  <a:lnTo>
                    <a:pt x="193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825109" y="4288790"/>
              <a:ext cx="387350" cy="448945"/>
            </a:xfrm>
            <a:custGeom>
              <a:avLst/>
              <a:gdLst/>
              <a:ahLst/>
              <a:cxnLst/>
              <a:rect l="l" t="t" r="r" b="b"/>
              <a:pathLst>
                <a:path w="387350" h="448945">
                  <a:moveTo>
                    <a:pt x="0" y="224409"/>
                  </a:moveTo>
                  <a:lnTo>
                    <a:pt x="5109" y="172949"/>
                  </a:lnTo>
                  <a:lnTo>
                    <a:pt x="19662" y="125713"/>
                  </a:lnTo>
                  <a:lnTo>
                    <a:pt x="42497" y="84046"/>
                  </a:lnTo>
                  <a:lnTo>
                    <a:pt x="72452" y="49295"/>
                  </a:lnTo>
                  <a:lnTo>
                    <a:pt x="108366" y="22806"/>
                  </a:lnTo>
                  <a:lnTo>
                    <a:pt x="149076" y="5926"/>
                  </a:lnTo>
                  <a:lnTo>
                    <a:pt x="193420" y="0"/>
                  </a:lnTo>
                  <a:lnTo>
                    <a:pt x="237765" y="5926"/>
                  </a:lnTo>
                  <a:lnTo>
                    <a:pt x="278475" y="22806"/>
                  </a:lnTo>
                  <a:lnTo>
                    <a:pt x="314389" y="49295"/>
                  </a:lnTo>
                  <a:lnTo>
                    <a:pt x="344344" y="84046"/>
                  </a:lnTo>
                  <a:lnTo>
                    <a:pt x="367179" y="125713"/>
                  </a:lnTo>
                  <a:lnTo>
                    <a:pt x="381732" y="172949"/>
                  </a:lnTo>
                  <a:lnTo>
                    <a:pt x="386841" y="224409"/>
                  </a:lnTo>
                  <a:lnTo>
                    <a:pt x="381732" y="275915"/>
                  </a:lnTo>
                  <a:lnTo>
                    <a:pt x="367179" y="323185"/>
                  </a:lnTo>
                  <a:lnTo>
                    <a:pt x="344344" y="364874"/>
                  </a:lnTo>
                  <a:lnTo>
                    <a:pt x="314389" y="399639"/>
                  </a:lnTo>
                  <a:lnTo>
                    <a:pt x="278475" y="426135"/>
                  </a:lnTo>
                  <a:lnTo>
                    <a:pt x="237765" y="443018"/>
                  </a:lnTo>
                  <a:lnTo>
                    <a:pt x="193420" y="448945"/>
                  </a:lnTo>
                  <a:lnTo>
                    <a:pt x="149076" y="443018"/>
                  </a:lnTo>
                  <a:lnTo>
                    <a:pt x="108366" y="426135"/>
                  </a:lnTo>
                  <a:lnTo>
                    <a:pt x="72452" y="399639"/>
                  </a:lnTo>
                  <a:lnTo>
                    <a:pt x="42497" y="364874"/>
                  </a:lnTo>
                  <a:lnTo>
                    <a:pt x="19662" y="323185"/>
                  </a:lnTo>
                  <a:lnTo>
                    <a:pt x="5109" y="275915"/>
                  </a:lnTo>
                  <a:lnTo>
                    <a:pt x="0" y="2244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918200" y="4382401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26"/>
                  </a:moveTo>
                  <a:lnTo>
                    <a:pt x="234734" y="248526"/>
                  </a:lnTo>
                  <a:lnTo>
                    <a:pt x="234734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 txBox="1"/>
            <p:nvPr/>
          </p:nvSpPr>
          <p:spPr>
            <a:xfrm>
              <a:off x="5910198" y="4355338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30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4429125" y="5113528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79">
                  <a:moveTo>
                    <a:pt x="193421" y="0"/>
                  </a:moveTo>
                  <a:lnTo>
                    <a:pt x="149076" y="5933"/>
                  </a:lnTo>
                  <a:lnTo>
                    <a:pt x="108366" y="22831"/>
                  </a:lnTo>
                  <a:lnTo>
                    <a:pt x="72452" y="49345"/>
                  </a:lnTo>
                  <a:lnTo>
                    <a:pt x="42497" y="84123"/>
                  </a:lnTo>
                  <a:lnTo>
                    <a:pt x="19662" y="125815"/>
                  </a:lnTo>
                  <a:lnTo>
                    <a:pt x="5109" y="173069"/>
                  </a:lnTo>
                  <a:lnTo>
                    <a:pt x="0" y="224536"/>
                  </a:lnTo>
                  <a:lnTo>
                    <a:pt x="5109" y="276042"/>
                  </a:lnTo>
                  <a:lnTo>
                    <a:pt x="19662" y="323312"/>
                  </a:lnTo>
                  <a:lnTo>
                    <a:pt x="42497" y="365001"/>
                  </a:lnTo>
                  <a:lnTo>
                    <a:pt x="72452" y="399766"/>
                  </a:lnTo>
                  <a:lnTo>
                    <a:pt x="108366" y="426262"/>
                  </a:lnTo>
                  <a:lnTo>
                    <a:pt x="149076" y="443145"/>
                  </a:lnTo>
                  <a:lnTo>
                    <a:pt x="193421" y="449072"/>
                  </a:lnTo>
                  <a:lnTo>
                    <a:pt x="237758" y="443145"/>
                  </a:lnTo>
                  <a:lnTo>
                    <a:pt x="278450" y="426262"/>
                  </a:lnTo>
                  <a:lnTo>
                    <a:pt x="314339" y="399766"/>
                  </a:lnTo>
                  <a:lnTo>
                    <a:pt x="344267" y="365001"/>
                  </a:lnTo>
                  <a:lnTo>
                    <a:pt x="367077" y="323312"/>
                  </a:lnTo>
                  <a:lnTo>
                    <a:pt x="381612" y="276042"/>
                  </a:lnTo>
                  <a:lnTo>
                    <a:pt x="386714" y="224536"/>
                  </a:lnTo>
                  <a:lnTo>
                    <a:pt x="381612" y="173069"/>
                  </a:lnTo>
                  <a:lnTo>
                    <a:pt x="367077" y="125815"/>
                  </a:lnTo>
                  <a:lnTo>
                    <a:pt x="344267" y="84123"/>
                  </a:lnTo>
                  <a:lnTo>
                    <a:pt x="314339" y="49345"/>
                  </a:lnTo>
                  <a:lnTo>
                    <a:pt x="278450" y="22831"/>
                  </a:lnTo>
                  <a:lnTo>
                    <a:pt x="237758" y="5933"/>
                  </a:lnTo>
                  <a:lnTo>
                    <a:pt x="1934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429125" y="5113528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79">
                  <a:moveTo>
                    <a:pt x="0" y="224536"/>
                  </a:moveTo>
                  <a:lnTo>
                    <a:pt x="5109" y="173069"/>
                  </a:lnTo>
                  <a:lnTo>
                    <a:pt x="19662" y="125815"/>
                  </a:lnTo>
                  <a:lnTo>
                    <a:pt x="42497" y="84123"/>
                  </a:lnTo>
                  <a:lnTo>
                    <a:pt x="72452" y="49345"/>
                  </a:lnTo>
                  <a:lnTo>
                    <a:pt x="108366" y="22831"/>
                  </a:lnTo>
                  <a:lnTo>
                    <a:pt x="149076" y="5933"/>
                  </a:lnTo>
                  <a:lnTo>
                    <a:pt x="193421" y="0"/>
                  </a:lnTo>
                  <a:lnTo>
                    <a:pt x="237758" y="5933"/>
                  </a:lnTo>
                  <a:lnTo>
                    <a:pt x="278450" y="22831"/>
                  </a:lnTo>
                  <a:lnTo>
                    <a:pt x="314339" y="49345"/>
                  </a:lnTo>
                  <a:lnTo>
                    <a:pt x="344267" y="84123"/>
                  </a:lnTo>
                  <a:lnTo>
                    <a:pt x="367077" y="125815"/>
                  </a:lnTo>
                  <a:lnTo>
                    <a:pt x="381612" y="173069"/>
                  </a:lnTo>
                  <a:lnTo>
                    <a:pt x="386714" y="224536"/>
                  </a:lnTo>
                  <a:lnTo>
                    <a:pt x="381612" y="276042"/>
                  </a:lnTo>
                  <a:lnTo>
                    <a:pt x="367077" y="323312"/>
                  </a:lnTo>
                  <a:lnTo>
                    <a:pt x="344267" y="365001"/>
                  </a:lnTo>
                  <a:lnTo>
                    <a:pt x="314339" y="399766"/>
                  </a:lnTo>
                  <a:lnTo>
                    <a:pt x="278450" y="426262"/>
                  </a:lnTo>
                  <a:lnTo>
                    <a:pt x="237758" y="443145"/>
                  </a:lnTo>
                  <a:lnTo>
                    <a:pt x="193421" y="449072"/>
                  </a:lnTo>
                  <a:lnTo>
                    <a:pt x="149076" y="443145"/>
                  </a:lnTo>
                  <a:lnTo>
                    <a:pt x="108366" y="426262"/>
                  </a:lnTo>
                  <a:lnTo>
                    <a:pt x="72452" y="399766"/>
                  </a:lnTo>
                  <a:lnTo>
                    <a:pt x="42497" y="365001"/>
                  </a:lnTo>
                  <a:lnTo>
                    <a:pt x="19662" y="323312"/>
                  </a:lnTo>
                  <a:lnTo>
                    <a:pt x="5109" y="276042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506721" y="5207266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26"/>
                  </a:moveTo>
                  <a:lnTo>
                    <a:pt x="234734" y="248526"/>
                  </a:lnTo>
                  <a:lnTo>
                    <a:pt x="234734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 txBox="1"/>
            <p:nvPr/>
          </p:nvSpPr>
          <p:spPr>
            <a:xfrm>
              <a:off x="4498340" y="5180457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49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5546978" y="5095494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79">
                  <a:moveTo>
                    <a:pt x="193421" y="0"/>
                  </a:moveTo>
                  <a:lnTo>
                    <a:pt x="149076" y="5933"/>
                  </a:lnTo>
                  <a:lnTo>
                    <a:pt x="108366" y="22831"/>
                  </a:lnTo>
                  <a:lnTo>
                    <a:pt x="72452" y="49345"/>
                  </a:lnTo>
                  <a:lnTo>
                    <a:pt x="42497" y="84123"/>
                  </a:lnTo>
                  <a:lnTo>
                    <a:pt x="19662" y="125815"/>
                  </a:lnTo>
                  <a:lnTo>
                    <a:pt x="5109" y="173069"/>
                  </a:lnTo>
                  <a:lnTo>
                    <a:pt x="0" y="224535"/>
                  </a:lnTo>
                  <a:lnTo>
                    <a:pt x="5109" y="276042"/>
                  </a:lnTo>
                  <a:lnTo>
                    <a:pt x="19662" y="323312"/>
                  </a:lnTo>
                  <a:lnTo>
                    <a:pt x="42497" y="365001"/>
                  </a:lnTo>
                  <a:lnTo>
                    <a:pt x="72452" y="399766"/>
                  </a:lnTo>
                  <a:lnTo>
                    <a:pt x="108366" y="426262"/>
                  </a:lnTo>
                  <a:lnTo>
                    <a:pt x="149076" y="443145"/>
                  </a:lnTo>
                  <a:lnTo>
                    <a:pt x="193421" y="449071"/>
                  </a:lnTo>
                  <a:lnTo>
                    <a:pt x="237718" y="443145"/>
                  </a:lnTo>
                  <a:lnTo>
                    <a:pt x="278394" y="426262"/>
                  </a:lnTo>
                  <a:lnTo>
                    <a:pt x="314285" y="399766"/>
                  </a:lnTo>
                  <a:lnTo>
                    <a:pt x="344227" y="365001"/>
                  </a:lnTo>
                  <a:lnTo>
                    <a:pt x="367055" y="323312"/>
                  </a:lnTo>
                  <a:lnTo>
                    <a:pt x="381606" y="276042"/>
                  </a:lnTo>
                  <a:lnTo>
                    <a:pt x="386715" y="224535"/>
                  </a:lnTo>
                  <a:lnTo>
                    <a:pt x="381606" y="173069"/>
                  </a:lnTo>
                  <a:lnTo>
                    <a:pt x="367055" y="125815"/>
                  </a:lnTo>
                  <a:lnTo>
                    <a:pt x="344227" y="84123"/>
                  </a:lnTo>
                  <a:lnTo>
                    <a:pt x="314285" y="49345"/>
                  </a:lnTo>
                  <a:lnTo>
                    <a:pt x="278394" y="22831"/>
                  </a:lnTo>
                  <a:lnTo>
                    <a:pt x="237718" y="5933"/>
                  </a:lnTo>
                  <a:lnTo>
                    <a:pt x="1934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546978" y="5095494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4" h="449579">
                  <a:moveTo>
                    <a:pt x="0" y="224535"/>
                  </a:moveTo>
                  <a:lnTo>
                    <a:pt x="5109" y="173069"/>
                  </a:lnTo>
                  <a:lnTo>
                    <a:pt x="19662" y="125815"/>
                  </a:lnTo>
                  <a:lnTo>
                    <a:pt x="42497" y="84123"/>
                  </a:lnTo>
                  <a:lnTo>
                    <a:pt x="72452" y="49345"/>
                  </a:lnTo>
                  <a:lnTo>
                    <a:pt x="108366" y="22831"/>
                  </a:lnTo>
                  <a:lnTo>
                    <a:pt x="149076" y="5933"/>
                  </a:lnTo>
                  <a:lnTo>
                    <a:pt x="193421" y="0"/>
                  </a:lnTo>
                  <a:lnTo>
                    <a:pt x="237718" y="5933"/>
                  </a:lnTo>
                  <a:lnTo>
                    <a:pt x="278394" y="22831"/>
                  </a:lnTo>
                  <a:lnTo>
                    <a:pt x="314285" y="49345"/>
                  </a:lnTo>
                  <a:lnTo>
                    <a:pt x="344227" y="84123"/>
                  </a:lnTo>
                  <a:lnTo>
                    <a:pt x="367055" y="125815"/>
                  </a:lnTo>
                  <a:lnTo>
                    <a:pt x="381606" y="173069"/>
                  </a:lnTo>
                  <a:lnTo>
                    <a:pt x="386715" y="224535"/>
                  </a:lnTo>
                  <a:lnTo>
                    <a:pt x="381606" y="276042"/>
                  </a:lnTo>
                  <a:lnTo>
                    <a:pt x="367055" y="323312"/>
                  </a:lnTo>
                  <a:lnTo>
                    <a:pt x="344227" y="365001"/>
                  </a:lnTo>
                  <a:lnTo>
                    <a:pt x="314285" y="399766"/>
                  </a:lnTo>
                  <a:lnTo>
                    <a:pt x="278394" y="426262"/>
                  </a:lnTo>
                  <a:lnTo>
                    <a:pt x="237718" y="443145"/>
                  </a:lnTo>
                  <a:lnTo>
                    <a:pt x="193421" y="449071"/>
                  </a:lnTo>
                  <a:lnTo>
                    <a:pt x="149076" y="443145"/>
                  </a:lnTo>
                  <a:lnTo>
                    <a:pt x="108366" y="426262"/>
                  </a:lnTo>
                  <a:lnTo>
                    <a:pt x="72452" y="399766"/>
                  </a:lnTo>
                  <a:lnTo>
                    <a:pt x="42497" y="365001"/>
                  </a:lnTo>
                  <a:lnTo>
                    <a:pt x="19662" y="323312"/>
                  </a:lnTo>
                  <a:lnTo>
                    <a:pt x="5109" y="276042"/>
                  </a:lnTo>
                  <a:lnTo>
                    <a:pt x="0" y="2245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640070" y="5171198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26"/>
                  </a:moveTo>
                  <a:lnTo>
                    <a:pt x="234734" y="248526"/>
                  </a:lnTo>
                  <a:lnTo>
                    <a:pt x="234734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 txBox="1"/>
            <p:nvPr/>
          </p:nvSpPr>
          <p:spPr>
            <a:xfrm>
              <a:off x="5631941" y="5144515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38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5576951" y="4106290"/>
              <a:ext cx="305435" cy="258445"/>
            </a:xfrm>
            <a:custGeom>
              <a:avLst/>
              <a:gdLst/>
              <a:ahLst/>
              <a:cxnLst/>
              <a:rect l="l" t="t" r="r" b="b"/>
              <a:pathLst>
                <a:path w="305435" h="258445">
                  <a:moveTo>
                    <a:pt x="0" y="0"/>
                  </a:moveTo>
                  <a:lnTo>
                    <a:pt x="305053" y="2580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692777" y="4720971"/>
              <a:ext cx="129539" cy="394970"/>
            </a:xfrm>
            <a:custGeom>
              <a:avLst/>
              <a:gdLst/>
              <a:ahLst/>
              <a:cxnLst/>
              <a:rect l="l" t="t" r="r" b="b"/>
              <a:pathLst>
                <a:path w="129539" h="394970">
                  <a:moveTo>
                    <a:pt x="129286" y="0"/>
                  </a:moveTo>
                  <a:lnTo>
                    <a:pt x="0" y="39496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000878" y="4651883"/>
              <a:ext cx="131445" cy="482600"/>
            </a:xfrm>
            <a:custGeom>
              <a:avLst/>
              <a:gdLst/>
              <a:ahLst/>
              <a:cxnLst/>
              <a:rect l="l" t="t" r="r" b="b"/>
              <a:pathLst>
                <a:path w="131445" h="482600">
                  <a:moveTo>
                    <a:pt x="0" y="0"/>
                  </a:moveTo>
                  <a:lnTo>
                    <a:pt x="131445" y="48209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809615" y="4702936"/>
              <a:ext cx="129539" cy="394970"/>
            </a:xfrm>
            <a:custGeom>
              <a:avLst/>
              <a:gdLst/>
              <a:ahLst/>
              <a:cxnLst/>
              <a:rect l="l" t="t" r="r" b="b"/>
              <a:pathLst>
                <a:path w="129539" h="394970">
                  <a:moveTo>
                    <a:pt x="129286" y="0"/>
                  </a:moveTo>
                  <a:lnTo>
                    <a:pt x="0" y="39496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215001" y="3705225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193675" y="0"/>
                  </a:moveTo>
                  <a:lnTo>
                    <a:pt x="149236" y="5933"/>
                  </a:lnTo>
                  <a:lnTo>
                    <a:pt x="108459" y="22834"/>
                  </a:lnTo>
                  <a:lnTo>
                    <a:pt x="72500" y="49355"/>
                  </a:lnTo>
                  <a:lnTo>
                    <a:pt x="42517" y="84147"/>
                  </a:lnTo>
                  <a:lnTo>
                    <a:pt x="19668" y="125861"/>
                  </a:lnTo>
                  <a:lnTo>
                    <a:pt x="5109" y="173149"/>
                  </a:lnTo>
                  <a:lnTo>
                    <a:pt x="0" y="224662"/>
                  </a:lnTo>
                  <a:lnTo>
                    <a:pt x="5109" y="276176"/>
                  </a:lnTo>
                  <a:lnTo>
                    <a:pt x="19668" y="323464"/>
                  </a:lnTo>
                  <a:lnTo>
                    <a:pt x="42517" y="365178"/>
                  </a:lnTo>
                  <a:lnTo>
                    <a:pt x="72500" y="399970"/>
                  </a:lnTo>
                  <a:lnTo>
                    <a:pt x="108459" y="426491"/>
                  </a:lnTo>
                  <a:lnTo>
                    <a:pt x="149236" y="443392"/>
                  </a:lnTo>
                  <a:lnTo>
                    <a:pt x="193675" y="449325"/>
                  </a:lnTo>
                  <a:lnTo>
                    <a:pt x="238073" y="443392"/>
                  </a:lnTo>
                  <a:lnTo>
                    <a:pt x="278835" y="426491"/>
                  </a:lnTo>
                  <a:lnTo>
                    <a:pt x="314796" y="399970"/>
                  </a:lnTo>
                  <a:lnTo>
                    <a:pt x="344792" y="365178"/>
                  </a:lnTo>
                  <a:lnTo>
                    <a:pt x="367659" y="323464"/>
                  </a:lnTo>
                  <a:lnTo>
                    <a:pt x="382233" y="276176"/>
                  </a:lnTo>
                  <a:lnTo>
                    <a:pt x="387350" y="224662"/>
                  </a:lnTo>
                  <a:lnTo>
                    <a:pt x="382233" y="173149"/>
                  </a:lnTo>
                  <a:lnTo>
                    <a:pt x="367659" y="125861"/>
                  </a:lnTo>
                  <a:lnTo>
                    <a:pt x="344792" y="84147"/>
                  </a:lnTo>
                  <a:lnTo>
                    <a:pt x="314796" y="49355"/>
                  </a:lnTo>
                  <a:lnTo>
                    <a:pt x="278835" y="22834"/>
                  </a:lnTo>
                  <a:lnTo>
                    <a:pt x="238073" y="5933"/>
                  </a:lnTo>
                  <a:lnTo>
                    <a:pt x="193675" y="0"/>
                  </a:lnTo>
                  <a:close/>
                </a:path>
              </a:pathLst>
            </a:custGeom>
            <a:solidFill>
              <a:srgbClr val="ADC6AE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215001" y="3705225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0" y="224662"/>
                  </a:moveTo>
                  <a:lnTo>
                    <a:pt x="5109" y="173149"/>
                  </a:lnTo>
                  <a:lnTo>
                    <a:pt x="19668" y="125861"/>
                  </a:lnTo>
                  <a:lnTo>
                    <a:pt x="42517" y="84147"/>
                  </a:lnTo>
                  <a:lnTo>
                    <a:pt x="72500" y="49355"/>
                  </a:lnTo>
                  <a:lnTo>
                    <a:pt x="108459" y="22834"/>
                  </a:lnTo>
                  <a:lnTo>
                    <a:pt x="149236" y="5933"/>
                  </a:lnTo>
                  <a:lnTo>
                    <a:pt x="193675" y="0"/>
                  </a:lnTo>
                  <a:lnTo>
                    <a:pt x="238073" y="5933"/>
                  </a:lnTo>
                  <a:lnTo>
                    <a:pt x="278835" y="22834"/>
                  </a:lnTo>
                  <a:lnTo>
                    <a:pt x="314796" y="49355"/>
                  </a:lnTo>
                  <a:lnTo>
                    <a:pt x="344792" y="84147"/>
                  </a:lnTo>
                  <a:lnTo>
                    <a:pt x="367659" y="125861"/>
                  </a:lnTo>
                  <a:lnTo>
                    <a:pt x="382233" y="173149"/>
                  </a:lnTo>
                  <a:lnTo>
                    <a:pt x="387350" y="224662"/>
                  </a:lnTo>
                  <a:lnTo>
                    <a:pt x="382233" y="276176"/>
                  </a:lnTo>
                  <a:lnTo>
                    <a:pt x="367659" y="323464"/>
                  </a:lnTo>
                  <a:lnTo>
                    <a:pt x="344792" y="365178"/>
                  </a:lnTo>
                  <a:lnTo>
                    <a:pt x="314796" y="399970"/>
                  </a:lnTo>
                  <a:lnTo>
                    <a:pt x="278835" y="426491"/>
                  </a:lnTo>
                  <a:lnTo>
                    <a:pt x="238073" y="443392"/>
                  </a:lnTo>
                  <a:lnTo>
                    <a:pt x="193675" y="449325"/>
                  </a:lnTo>
                  <a:lnTo>
                    <a:pt x="149236" y="443392"/>
                  </a:lnTo>
                  <a:lnTo>
                    <a:pt x="108459" y="426491"/>
                  </a:lnTo>
                  <a:lnTo>
                    <a:pt x="72500" y="399970"/>
                  </a:lnTo>
                  <a:lnTo>
                    <a:pt x="42517" y="365178"/>
                  </a:lnTo>
                  <a:lnTo>
                    <a:pt x="19668" y="323464"/>
                  </a:lnTo>
                  <a:lnTo>
                    <a:pt x="5109" y="276176"/>
                  </a:lnTo>
                  <a:lnTo>
                    <a:pt x="0" y="224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684776" y="4256151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193675" y="0"/>
                  </a:moveTo>
                  <a:lnTo>
                    <a:pt x="149236" y="5926"/>
                  </a:lnTo>
                  <a:lnTo>
                    <a:pt x="108459" y="22809"/>
                  </a:lnTo>
                  <a:lnTo>
                    <a:pt x="72500" y="49305"/>
                  </a:lnTo>
                  <a:lnTo>
                    <a:pt x="42517" y="84070"/>
                  </a:lnTo>
                  <a:lnTo>
                    <a:pt x="19668" y="125759"/>
                  </a:lnTo>
                  <a:lnTo>
                    <a:pt x="5109" y="173029"/>
                  </a:lnTo>
                  <a:lnTo>
                    <a:pt x="0" y="224536"/>
                  </a:lnTo>
                  <a:lnTo>
                    <a:pt x="5109" y="276049"/>
                  </a:lnTo>
                  <a:lnTo>
                    <a:pt x="19668" y="323337"/>
                  </a:lnTo>
                  <a:lnTo>
                    <a:pt x="42517" y="365051"/>
                  </a:lnTo>
                  <a:lnTo>
                    <a:pt x="72500" y="399843"/>
                  </a:lnTo>
                  <a:lnTo>
                    <a:pt x="108459" y="426364"/>
                  </a:lnTo>
                  <a:lnTo>
                    <a:pt x="149236" y="443265"/>
                  </a:lnTo>
                  <a:lnTo>
                    <a:pt x="193675" y="449199"/>
                  </a:lnTo>
                  <a:lnTo>
                    <a:pt x="238073" y="443265"/>
                  </a:lnTo>
                  <a:lnTo>
                    <a:pt x="278835" y="426364"/>
                  </a:lnTo>
                  <a:lnTo>
                    <a:pt x="314796" y="399843"/>
                  </a:lnTo>
                  <a:lnTo>
                    <a:pt x="344792" y="365051"/>
                  </a:lnTo>
                  <a:lnTo>
                    <a:pt x="367659" y="323337"/>
                  </a:lnTo>
                  <a:lnTo>
                    <a:pt x="382233" y="276049"/>
                  </a:lnTo>
                  <a:lnTo>
                    <a:pt x="387350" y="224536"/>
                  </a:lnTo>
                  <a:lnTo>
                    <a:pt x="382233" y="173029"/>
                  </a:lnTo>
                  <a:lnTo>
                    <a:pt x="367659" y="125759"/>
                  </a:lnTo>
                  <a:lnTo>
                    <a:pt x="344792" y="84070"/>
                  </a:lnTo>
                  <a:lnTo>
                    <a:pt x="314796" y="49305"/>
                  </a:lnTo>
                  <a:lnTo>
                    <a:pt x="278835" y="22809"/>
                  </a:lnTo>
                  <a:lnTo>
                    <a:pt x="238073" y="5926"/>
                  </a:lnTo>
                  <a:lnTo>
                    <a:pt x="193675" y="0"/>
                  </a:lnTo>
                  <a:close/>
                </a:path>
              </a:pathLst>
            </a:custGeom>
            <a:solidFill>
              <a:srgbClr val="ADC6AE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684776" y="4256151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0" y="224536"/>
                  </a:moveTo>
                  <a:lnTo>
                    <a:pt x="5109" y="173029"/>
                  </a:lnTo>
                  <a:lnTo>
                    <a:pt x="19668" y="125759"/>
                  </a:lnTo>
                  <a:lnTo>
                    <a:pt x="42517" y="84070"/>
                  </a:lnTo>
                  <a:lnTo>
                    <a:pt x="72500" y="49305"/>
                  </a:lnTo>
                  <a:lnTo>
                    <a:pt x="108459" y="22809"/>
                  </a:lnTo>
                  <a:lnTo>
                    <a:pt x="149236" y="5926"/>
                  </a:lnTo>
                  <a:lnTo>
                    <a:pt x="193675" y="0"/>
                  </a:lnTo>
                  <a:lnTo>
                    <a:pt x="238073" y="5926"/>
                  </a:lnTo>
                  <a:lnTo>
                    <a:pt x="278835" y="22809"/>
                  </a:lnTo>
                  <a:lnTo>
                    <a:pt x="314796" y="49305"/>
                  </a:lnTo>
                  <a:lnTo>
                    <a:pt x="344792" y="84070"/>
                  </a:lnTo>
                  <a:lnTo>
                    <a:pt x="367659" y="125759"/>
                  </a:lnTo>
                  <a:lnTo>
                    <a:pt x="382233" y="173029"/>
                  </a:lnTo>
                  <a:lnTo>
                    <a:pt x="387350" y="224536"/>
                  </a:lnTo>
                  <a:lnTo>
                    <a:pt x="382233" y="276049"/>
                  </a:lnTo>
                  <a:lnTo>
                    <a:pt x="367659" y="323337"/>
                  </a:lnTo>
                  <a:lnTo>
                    <a:pt x="344792" y="365051"/>
                  </a:lnTo>
                  <a:lnTo>
                    <a:pt x="314796" y="399843"/>
                  </a:lnTo>
                  <a:lnTo>
                    <a:pt x="278835" y="426364"/>
                  </a:lnTo>
                  <a:lnTo>
                    <a:pt x="238073" y="443265"/>
                  </a:lnTo>
                  <a:lnTo>
                    <a:pt x="193675" y="449199"/>
                  </a:lnTo>
                  <a:lnTo>
                    <a:pt x="149236" y="443265"/>
                  </a:lnTo>
                  <a:lnTo>
                    <a:pt x="108459" y="426364"/>
                  </a:lnTo>
                  <a:lnTo>
                    <a:pt x="72500" y="399843"/>
                  </a:lnTo>
                  <a:lnTo>
                    <a:pt x="42517" y="365051"/>
                  </a:lnTo>
                  <a:lnTo>
                    <a:pt x="19668" y="323337"/>
                  </a:lnTo>
                  <a:lnTo>
                    <a:pt x="5109" y="276049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041900" y="5113401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193675" y="0"/>
                  </a:moveTo>
                  <a:lnTo>
                    <a:pt x="149276" y="5926"/>
                  </a:lnTo>
                  <a:lnTo>
                    <a:pt x="108514" y="22809"/>
                  </a:lnTo>
                  <a:lnTo>
                    <a:pt x="72553" y="49305"/>
                  </a:lnTo>
                  <a:lnTo>
                    <a:pt x="42557" y="84070"/>
                  </a:lnTo>
                  <a:lnTo>
                    <a:pt x="19690" y="125759"/>
                  </a:lnTo>
                  <a:lnTo>
                    <a:pt x="5116" y="173029"/>
                  </a:lnTo>
                  <a:lnTo>
                    <a:pt x="0" y="224536"/>
                  </a:lnTo>
                  <a:lnTo>
                    <a:pt x="5116" y="276049"/>
                  </a:lnTo>
                  <a:lnTo>
                    <a:pt x="19690" y="323337"/>
                  </a:lnTo>
                  <a:lnTo>
                    <a:pt x="42557" y="365051"/>
                  </a:lnTo>
                  <a:lnTo>
                    <a:pt x="72553" y="399843"/>
                  </a:lnTo>
                  <a:lnTo>
                    <a:pt x="108514" y="426364"/>
                  </a:lnTo>
                  <a:lnTo>
                    <a:pt x="149276" y="443265"/>
                  </a:lnTo>
                  <a:lnTo>
                    <a:pt x="193675" y="449199"/>
                  </a:lnTo>
                  <a:lnTo>
                    <a:pt x="238073" y="443265"/>
                  </a:lnTo>
                  <a:lnTo>
                    <a:pt x="278835" y="426364"/>
                  </a:lnTo>
                  <a:lnTo>
                    <a:pt x="314796" y="399843"/>
                  </a:lnTo>
                  <a:lnTo>
                    <a:pt x="344792" y="365051"/>
                  </a:lnTo>
                  <a:lnTo>
                    <a:pt x="367659" y="323337"/>
                  </a:lnTo>
                  <a:lnTo>
                    <a:pt x="382233" y="276049"/>
                  </a:lnTo>
                  <a:lnTo>
                    <a:pt x="387350" y="224536"/>
                  </a:lnTo>
                  <a:lnTo>
                    <a:pt x="382233" y="173029"/>
                  </a:lnTo>
                  <a:lnTo>
                    <a:pt x="367659" y="125759"/>
                  </a:lnTo>
                  <a:lnTo>
                    <a:pt x="344792" y="84070"/>
                  </a:lnTo>
                  <a:lnTo>
                    <a:pt x="314796" y="49305"/>
                  </a:lnTo>
                  <a:lnTo>
                    <a:pt x="278835" y="22809"/>
                  </a:lnTo>
                  <a:lnTo>
                    <a:pt x="238073" y="5926"/>
                  </a:lnTo>
                  <a:lnTo>
                    <a:pt x="193675" y="0"/>
                  </a:lnTo>
                  <a:close/>
                </a:path>
              </a:pathLst>
            </a:custGeom>
            <a:solidFill>
              <a:srgbClr val="ADC6AE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041900" y="5113401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0" y="224536"/>
                  </a:moveTo>
                  <a:lnTo>
                    <a:pt x="5116" y="173029"/>
                  </a:lnTo>
                  <a:lnTo>
                    <a:pt x="19690" y="125759"/>
                  </a:lnTo>
                  <a:lnTo>
                    <a:pt x="42557" y="84070"/>
                  </a:lnTo>
                  <a:lnTo>
                    <a:pt x="72553" y="49305"/>
                  </a:lnTo>
                  <a:lnTo>
                    <a:pt x="108514" y="22809"/>
                  </a:lnTo>
                  <a:lnTo>
                    <a:pt x="149276" y="5926"/>
                  </a:lnTo>
                  <a:lnTo>
                    <a:pt x="193675" y="0"/>
                  </a:lnTo>
                  <a:lnTo>
                    <a:pt x="238073" y="5926"/>
                  </a:lnTo>
                  <a:lnTo>
                    <a:pt x="278835" y="22809"/>
                  </a:lnTo>
                  <a:lnTo>
                    <a:pt x="314796" y="49305"/>
                  </a:lnTo>
                  <a:lnTo>
                    <a:pt x="344792" y="84070"/>
                  </a:lnTo>
                  <a:lnTo>
                    <a:pt x="367659" y="125759"/>
                  </a:lnTo>
                  <a:lnTo>
                    <a:pt x="382233" y="173029"/>
                  </a:lnTo>
                  <a:lnTo>
                    <a:pt x="387350" y="224536"/>
                  </a:lnTo>
                  <a:lnTo>
                    <a:pt x="382233" y="276049"/>
                  </a:lnTo>
                  <a:lnTo>
                    <a:pt x="367659" y="323337"/>
                  </a:lnTo>
                  <a:lnTo>
                    <a:pt x="344792" y="365051"/>
                  </a:lnTo>
                  <a:lnTo>
                    <a:pt x="314796" y="399843"/>
                  </a:lnTo>
                  <a:lnTo>
                    <a:pt x="278835" y="426364"/>
                  </a:lnTo>
                  <a:lnTo>
                    <a:pt x="238073" y="443265"/>
                  </a:lnTo>
                  <a:lnTo>
                    <a:pt x="193675" y="449199"/>
                  </a:lnTo>
                  <a:lnTo>
                    <a:pt x="149276" y="443265"/>
                  </a:lnTo>
                  <a:lnTo>
                    <a:pt x="108514" y="426364"/>
                  </a:lnTo>
                  <a:lnTo>
                    <a:pt x="72553" y="399843"/>
                  </a:lnTo>
                  <a:lnTo>
                    <a:pt x="42557" y="365051"/>
                  </a:lnTo>
                  <a:lnTo>
                    <a:pt x="19690" y="323337"/>
                  </a:lnTo>
                  <a:lnTo>
                    <a:pt x="5116" y="276049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5143500" y="4490973"/>
            <a:ext cx="457200" cy="409575"/>
            <a:chOff x="5143500" y="4490973"/>
            <a:chExt cx="457200" cy="409575"/>
          </a:xfrm>
        </p:grpSpPr>
        <p:sp>
          <p:nvSpPr>
            <p:cNvPr id="181" name="object 181"/>
            <p:cNvSpPr/>
            <p:nvPr/>
          </p:nvSpPr>
          <p:spPr>
            <a:xfrm>
              <a:off x="5224526" y="4529073"/>
              <a:ext cx="358775" cy="371475"/>
            </a:xfrm>
            <a:custGeom>
              <a:avLst/>
              <a:gdLst/>
              <a:ahLst/>
              <a:cxnLst/>
              <a:rect l="l" t="t" r="r" b="b"/>
              <a:pathLst>
                <a:path w="358775" h="371475">
                  <a:moveTo>
                    <a:pt x="0" y="43433"/>
                  </a:moveTo>
                  <a:lnTo>
                    <a:pt x="3409" y="26574"/>
                  </a:lnTo>
                  <a:lnTo>
                    <a:pt x="12700" y="12763"/>
                  </a:lnTo>
                  <a:lnTo>
                    <a:pt x="26467" y="3429"/>
                  </a:lnTo>
                  <a:lnTo>
                    <a:pt x="43307" y="0"/>
                  </a:lnTo>
                  <a:lnTo>
                    <a:pt x="315340" y="0"/>
                  </a:lnTo>
                  <a:lnTo>
                    <a:pt x="332200" y="3429"/>
                  </a:lnTo>
                  <a:lnTo>
                    <a:pt x="346011" y="12763"/>
                  </a:lnTo>
                  <a:lnTo>
                    <a:pt x="355346" y="26574"/>
                  </a:lnTo>
                  <a:lnTo>
                    <a:pt x="358775" y="43433"/>
                  </a:lnTo>
                  <a:lnTo>
                    <a:pt x="358775" y="328168"/>
                  </a:lnTo>
                  <a:lnTo>
                    <a:pt x="355346" y="345007"/>
                  </a:lnTo>
                  <a:lnTo>
                    <a:pt x="346011" y="358775"/>
                  </a:lnTo>
                  <a:lnTo>
                    <a:pt x="332200" y="368065"/>
                  </a:lnTo>
                  <a:lnTo>
                    <a:pt x="315340" y="371475"/>
                  </a:lnTo>
                  <a:lnTo>
                    <a:pt x="43307" y="371475"/>
                  </a:lnTo>
                  <a:lnTo>
                    <a:pt x="26467" y="368065"/>
                  </a:lnTo>
                  <a:lnTo>
                    <a:pt x="12700" y="358775"/>
                  </a:lnTo>
                  <a:lnTo>
                    <a:pt x="3409" y="345007"/>
                  </a:lnTo>
                  <a:lnTo>
                    <a:pt x="0" y="328168"/>
                  </a:lnTo>
                  <a:lnTo>
                    <a:pt x="0" y="43433"/>
                  </a:lnTo>
                  <a:close/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219700" y="4490973"/>
              <a:ext cx="381000" cy="254000"/>
            </a:xfrm>
            <a:custGeom>
              <a:avLst/>
              <a:gdLst/>
              <a:ahLst/>
              <a:cxnLst/>
              <a:rect l="l" t="t" r="r" b="b"/>
              <a:pathLst>
                <a:path w="381000" h="254000">
                  <a:moveTo>
                    <a:pt x="0" y="0"/>
                  </a:moveTo>
                  <a:lnTo>
                    <a:pt x="381000" y="254000"/>
                  </a:lnTo>
                </a:path>
              </a:pathLst>
            </a:custGeom>
            <a:ln w="1016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143500" y="449097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0"/>
                  </a:lnTo>
                </a:path>
              </a:pathLst>
            </a:custGeom>
            <a:ln w="1016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6643751" y="3705225"/>
            <a:ext cx="1785873" cy="1878330"/>
            <a:chOff x="6643751" y="3705225"/>
            <a:chExt cx="1785873" cy="1878330"/>
          </a:xfrm>
        </p:grpSpPr>
        <p:sp>
          <p:nvSpPr>
            <p:cNvPr id="140" name="object 140"/>
            <p:cNvSpPr/>
            <p:nvPr/>
          </p:nvSpPr>
          <p:spPr>
            <a:xfrm>
              <a:off x="7220839" y="4093083"/>
              <a:ext cx="305435" cy="258445"/>
            </a:xfrm>
            <a:custGeom>
              <a:avLst/>
              <a:gdLst/>
              <a:ahLst/>
              <a:cxnLst/>
              <a:rect l="l" t="t" r="r" b="b"/>
              <a:pathLst>
                <a:path w="305434" h="258445">
                  <a:moveTo>
                    <a:pt x="305053" y="0"/>
                  </a:moveTo>
                  <a:lnTo>
                    <a:pt x="0" y="25806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456551" y="3705225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5" h="449579">
                  <a:moveTo>
                    <a:pt x="193421" y="0"/>
                  </a:moveTo>
                  <a:lnTo>
                    <a:pt x="149076" y="5926"/>
                  </a:lnTo>
                  <a:lnTo>
                    <a:pt x="108366" y="22809"/>
                  </a:lnTo>
                  <a:lnTo>
                    <a:pt x="72452" y="49305"/>
                  </a:lnTo>
                  <a:lnTo>
                    <a:pt x="42497" y="84070"/>
                  </a:lnTo>
                  <a:lnTo>
                    <a:pt x="19662" y="125759"/>
                  </a:lnTo>
                  <a:lnTo>
                    <a:pt x="5109" y="173029"/>
                  </a:lnTo>
                  <a:lnTo>
                    <a:pt x="0" y="224536"/>
                  </a:lnTo>
                  <a:lnTo>
                    <a:pt x="5109" y="276002"/>
                  </a:lnTo>
                  <a:lnTo>
                    <a:pt x="19662" y="323256"/>
                  </a:lnTo>
                  <a:lnTo>
                    <a:pt x="42497" y="364948"/>
                  </a:lnTo>
                  <a:lnTo>
                    <a:pt x="72452" y="399726"/>
                  </a:lnTo>
                  <a:lnTo>
                    <a:pt x="108366" y="426240"/>
                  </a:lnTo>
                  <a:lnTo>
                    <a:pt x="149076" y="443138"/>
                  </a:lnTo>
                  <a:lnTo>
                    <a:pt x="193421" y="449072"/>
                  </a:lnTo>
                  <a:lnTo>
                    <a:pt x="237758" y="443138"/>
                  </a:lnTo>
                  <a:lnTo>
                    <a:pt x="278450" y="426240"/>
                  </a:lnTo>
                  <a:lnTo>
                    <a:pt x="314339" y="399726"/>
                  </a:lnTo>
                  <a:lnTo>
                    <a:pt x="344267" y="364948"/>
                  </a:lnTo>
                  <a:lnTo>
                    <a:pt x="367077" y="323256"/>
                  </a:lnTo>
                  <a:lnTo>
                    <a:pt x="381612" y="276002"/>
                  </a:lnTo>
                  <a:lnTo>
                    <a:pt x="386715" y="224536"/>
                  </a:lnTo>
                  <a:lnTo>
                    <a:pt x="381612" y="173029"/>
                  </a:lnTo>
                  <a:lnTo>
                    <a:pt x="367077" y="125759"/>
                  </a:lnTo>
                  <a:lnTo>
                    <a:pt x="344267" y="84070"/>
                  </a:lnTo>
                  <a:lnTo>
                    <a:pt x="314339" y="49305"/>
                  </a:lnTo>
                  <a:lnTo>
                    <a:pt x="278450" y="22809"/>
                  </a:lnTo>
                  <a:lnTo>
                    <a:pt x="237758" y="5926"/>
                  </a:lnTo>
                  <a:lnTo>
                    <a:pt x="1934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456551" y="3705225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5" h="449579">
                  <a:moveTo>
                    <a:pt x="0" y="224536"/>
                  </a:moveTo>
                  <a:lnTo>
                    <a:pt x="5109" y="173029"/>
                  </a:lnTo>
                  <a:lnTo>
                    <a:pt x="19662" y="125759"/>
                  </a:lnTo>
                  <a:lnTo>
                    <a:pt x="42497" y="84070"/>
                  </a:lnTo>
                  <a:lnTo>
                    <a:pt x="72452" y="49305"/>
                  </a:lnTo>
                  <a:lnTo>
                    <a:pt x="108366" y="22809"/>
                  </a:lnTo>
                  <a:lnTo>
                    <a:pt x="149076" y="5926"/>
                  </a:lnTo>
                  <a:lnTo>
                    <a:pt x="193421" y="0"/>
                  </a:lnTo>
                  <a:lnTo>
                    <a:pt x="237758" y="5926"/>
                  </a:lnTo>
                  <a:lnTo>
                    <a:pt x="278450" y="22809"/>
                  </a:lnTo>
                  <a:lnTo>
                    <a:pt x="314339" y="49305"/>
                  </a:lnTo>
                  <a:lnTo>
                    <a:pt x="344267" y="84070"/>
                  </a:lnTo>
                  <a:lnTo>
                    <a:pt x="367077" y="125759"/>
                  </a:lnTo>
                  <a:lnTo>
                    <a:pt x="381612" y="173029"/>
                  </a:lnTo>
                  <a:lnTo>
                    <a:pt x="386715" y="224536"/>
                  </a:lnTo>
                  <a:lnTo>
                    <a:pt x="381612" y="276002"/>
                  </a:lnTo>
                  <a:lnTo>
                    <a:pt x="367077" y="323256"/>
                  </a:lnTo>
                  <a:lnTo>
                    <a:pt x="344267" y="364948"/>
                  </a:lnTo>
                  <a:lnTo>
                    <a:pt x="314339" y="399726"/>
                  </a:lnTo>
                  <a:lnTo>
                    <a:pt x="278450" y="426240"/>
                  </a:lnTo>
                  <a:lnTo>
                    <a:pt x="237758" y="443138"/>
                  </a:lnTo>
                  <a:lnTo>
                    <a:pt x="193421" y="449072"/>
                  </a:lnTo>
                  <a:lnTo>
                    <a:pt x="149076" y="443138"/>
                  </a:lnTo>
                  <a:lnTo>
                    <a:pt x="108366" y="426240"/>
                  </a:lnTo>
                  <a:lnTo>
                    <a:pt x="72452" y="399726"/>
                  </a:lnTo>
                  <a:lnTo>
                    <a:pt x="42497" y="364948"/>
                  </a:lnTo>
                  <a:lnTo>
                    <a:pt x="19662" y="323256"/>
                  </a:lnTo>
                  <a:lnTo>
                    <a:pt x="5109" y="276002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549642" y="3780929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26"/>
                  </a:moveTo>
                  <a:lnTo>
                    <a:pt x="234734" y="248526"/>
                  </a:lnTo>
                  <a:lnTo>
                    <a:pt x="234734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 txBox="1"/>
            <p:nvPr/>
          </p:nvSpPr>
          <p:spPr>
            <a:xfrm>
              <a:off x="7541768" y="3753739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37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6911593" y="4270755"/>
              <a:ext cx="386715" cy="448945"/>
            </a:xfrm>
            <a:custGeom>
              <a:avLst/>
              <a:gdLst/>
              <a:ahLst/>
              <a:cxnLst/>
              <a:rect l="l" t="t" r="r" b="b"/>
              <a:pathLst>
                <a:path w="386715" h="448945">
                  <a:moveTo>
                    <a:pt x="193421" y="0"/>
                  </a:moveTo>
                  <a:lnTo>
                    <a:pt x="149076" y="5926"/>
                  </a:lnTo>
                  <a:lnTo>
                    <a:pt x="108366" y="22809"/>
                  </a:lnTo>
                  <a:lnTo>
                    <a:pt x="72452" y="49305"/>
                  </a:lnTo>
                  <a:lnTo>
                    <a:pt x="42497" y="84070"/>
                  </a:lnTo>
                  <a:lnTo>
                    <a:pt x="19662" y="125759"/>
                  </a:lnTo>
                  <a:lnTo>
                    <a:pt x="5109" y="173029"/>
                  </a:lnTo>
                  <a:lnTo>
                    <a:pt x="0" y="224536"/>
                  </a:lnTo>
                  <a:lnTo>
                    <a:pt x="5109" y="275995"/>
                  </a:lnTo>
                  <a:lnTo>
                    <a:pt x="19662" y="323231"/>
                  </a:lnTo>
                  <a:lnTo>
                    <a:pt x="42497" y="364898"/>
                  </a:lnTo>
                  <a:lnTo>
                    <a:pt x="72452" y="399649"/>
                  </a:lnTo>
                  <a:lnTo>
                    <a:pt x="108366" y="426138"/>
                  </a:lnTo>
                  <a:lnTo>
                    <a:pt x="149076" y="443018"/>
                  </a:lnTo>
                  <a:lnTo>
                    <a:pt x="193421" y="448945"/>
                  </a:lnTo>
                  <a:lnTo>
                    <a:pt x="237758" y="443018"/>
                  </a:lnTo>
                  <a:lnTo>
                    <a:pt x="278450" y="426138"/>
                  </a:lnTo>
                  <a:lnTo>
                    <a:pt x="314339" y="399649"/>
                  </a:lnTo>
                  <a:lnTo>
                    <a:pt x="344267" y="364898"/>
                  </a:lnTo>
                  <a:lnTo>
                    <a:pt x="367077" y="323231"/>
                  </a:lnTo>
                  <a:lnTo>
                    <a:pt x="381612" y="275995"/>
                  </a:lnTo>
                  <a:lnTo>
                    <a:pt x="386714" y="224536"/>
                  </a:lnTo>
                  <a:lnTo>
                    <a:pt x="381612" y="173029"/>
                  </a:lnTo>
                  <a:lnTo>
                    <a:pt x="367077" y="125759"/>
                  </a:lnTo>
                  <a:lnTo>
                    <a:pt x="344267" y="84070"/>
                  </a:lnTo>
                  <a:lnTo>
                    <a:pt x="314339" y="49305"/>
                  </a:lnTo>
                  <a:lnTo>
                    <a:pt x="278450" y="22809"/>
                  </a:lnTo>
                  <a:lnTo>
                    <a:pt x="237758" y="5926"/>
                  </a:lnTo>
                  <a:lnTo>
                    <a:pt x="1934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11593" y="4270755"/>
              <a:ext cx="386715" cy="448945"/>
            </a:xfrm>
            <a:custGeom>
              <a:avLst/>
              <a:gdLst/>
              <a:ahLst/>
              <a:cxnLst/>
              <a:rect l="l" t="t" r="r" b="b"/>
              <a:pathLst>
                <a:path w="386715" h="448945">
                  <a:moveTo>
                    <a:pt x="0" y="224536"/>
                  </a:moveTo>
                  <a:lnTo>
                    <a:pt x="5109" y="173029"/>
                  </a:lnTo>
                  <a:lnTo>
                    <a:pt x="19662" y="125759"/>
                  </a:lnTo>
                  <a:lnTo>
                    <a:pt x="42497" y="84070"/>
                  </a:lnTo>
                  <a:lnTo>
                    <a:pt x="72452" y="49305"/>
                  </a:lnTo>
                  <a:lnTo>
                    <a:pt x="108366" y="22809"/>
                  </a:lnTo>
                  <a:lnTo>
                    <a:pt x="149076" y="5926"/>
                  </a:lnTo>
                  <a:lnTo>
                    <a:pt x="193421" y="0"/>
                  </a:lnTo>
                  <a:lnTo>
                    <a:pt x="237758" y="5926"/>
                  </a:lnTo>
                  <a:lnTo>
                    <a:pt x="278450" y="22809"/>
                  </a:lnTo>
                  <a:lnTo>
                    <a:pt x="314339" y="49305"/>
                  </a:lnTo>
                  <a:lnTo>
                    <a:pt x="344267" y="84070"/>
                  </a:lnTo>
                  <a:lnTo>
                    <a:pt x="367077" y="125759"/>
                  </a:lnTo>
                  <a:lnTo>
                    <a:pt x="381612" y="173029"/>
                  </a:lnTo>
                  <a:lnTo>
                    <a:pt x="386714" y="224536"/>
                  </a:lnTo>
                  <a:lnTo>
                    <a:pt x="381612" y="275995"/>
                  </a:lnTo>
                  <a:lnTo>
                    <a:pt x="367077" y="323231"/>
                  </a:lnTo>
                  <a:lnTo>
                    <a:pt x="344267" y="364898"/>
                  </a:lnTo>
                  <a:lnTo>
                    <a:pt x="314339" y="399649"/>
                  </a:lnTo>
                  <a:lnTo>
                    <a:pt x="278450" y="426138"/>
                  </a:lnTo>
                  <a:lnTo>
                    <a:pt x="237758" y="443018"/>
                  </a:lnTo>
                  <a:lnTo>
                    <a:pt x="193421" y="448945"/>
                  </a:lnTo>
                  <a:lnTo>
                    <a:pt x="149076" y="443018"/>
                  </a:lnTo>
                  <a:lnTo>
                    <a:pt x="108366" y="426138"/>
                  </a:lnTo>
                  <a:lnTo>
                    <a:pt x="72452" y="399649"/>
                  </a:lnTo>
                  <a:lnTo>
                    <a:pt x="42497" y="364898"/>
                  </a:lnTo>
                  <a:lnTo>
                    <a:pt x="19662" y="323231"/>
                  </a:lnTo>
                  <a:lnTo>
                    <a:pt x="5109" y="275995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989191" y="4364367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26"/>
                  </a:moveTo>
                  <a:lnTo>
                    <a:pt x="234734" y="248526"/>
                  </a:lnTo>
                  <a:lnTo>
                    <a:pt x="234734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 txBox="1"/>
            <p:nvPr/>
          </p:nvSpPr>
          <p:spPr>
            <a:xfrm>
              <a:off x="6981190" y="4337430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19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42909" y="4288790"/>
              <a:ext cx="386715" cy="448945"/>
            </a:xfrm>
            <a:custGeom>
              <a:avLst/>
              <a:gdLst/>
              <a:ahLst/>
              <a:cxnLst/>
              <a:rect l="l" t="t" r="r" b="b"/>
              <a:pathLst>
                <a:path w="386715" h="448945">
                  <a:moveTo>
                    <a:pt x="193294" y="0"/>
                  </a:moveTo>
                  <a:lnTo>
                    <a:pt x="148956" y="5926"/>
                  </a:lnTo>
                  <a:lnTo>
                    <a:pt x="108264" y="22806"/>
                  </a:lnTo>
                  <a:lnTo>
                    <a:pt x="72375" y="49295"/>
                  </a:lnTo>
                  <a:lnTo>
                    <a:pt x="42447" y="84046"/>
                  </a:lnTo>
                  <a:lnTo>
                    <a:pt x="19637" y="125713"/>
                  </a:lnTo>
                  <a:lnTo>
                    <a:pt x="5102" y="172949"/>
                  </a:lnTo>
                  <a:lnTo>
                    <a:pt x="0" y="224409"/>
                  </a:lnTo>
                  <a:lnTo>
                    <a:pt x="5102" y="275915"/>
                  </a:lnTo>
                  <a:lnTo>
                    <a:pt x="19637" y="323185"/>
                  </a:lnTo>
                  <a:lnTo>
                    <a:pt x="42447" y="364874"/>
                  </a:lnTo>
                  <a:lnTo>
                    <a:pt x="72375" y="399639"/>
                  </a:lnTo>
                  <a:lnTo>
                    <a:pt x="108264" y="426135"/>
                  </a:lnTo>
                  <a:lnTo>
                    <a:pt x="148956" y="443018"/>
                  </a:lnTo>
                  <a:lnTo>
                    <a:pt x="193294" y="448945"/>
                  </a:lnTo>
                  <a:lnTo>
                    <a:pt x="237638" y="443018"/>
                  </a:lnTo>
                  <a:lnTo>
                    <a:pt x="278348" y="426135"/>
                  </a:lnTo>
                  <a:lnTo>
                    <a:pt x="314262" y="399639"/>
                  </a:lnTo>
                  <a:lnTo>
                    <a:pt x="344217" y="364874"/>
                  </a:lnTo>
                  <a:lnTo>
                    <a:pt x="367052" y="323185"/>
                  </a:lnTo>
                  <a:lnTo>
                    <a:pt x="381605" y="275915"/>
                  </a:lnTo>
                  <a:lnTo>
                    <a:pt x="386715" y="224409"/>
                  </a:lnTo>
                  <a:lnTo>
                    <a:pt x="381605" y="172949"/>
                  </a:lnTo>
                  <a:lnTo>
                    <a:pt x="367052" y="125713"/>
                  </a:lnTo>
                  <a:lnTo>
                    <a:pt x="344217" y="84046"/>
                  </a:lnTo>
                  <a:lnTo>
                    <a:pt x="314262" y="49295"/>
                  </a:lnTo>
                  <a:lnTo>
                    <a:pt x="278348" y="22806"/>
                  </a:lnTo>
                  <a:lnTo>
                    <a:pt x="237638" y="5926"/>
                  </a:lnTo>
                  <a:lnTo>
                    <a:pt x="193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042909" y="4288790"/>
              <a:ext cx="386715" cy="448945"/>
            </a:xfrm>
            <a:custGeom>
              <a:avLst/>
              <a:gdLst/>
              <a:ahLst/>
              <a:cxnLst/>
              <a:rect l="l" t="t" r="r" b="b"/>
              <a:pathLst>
                <a:path w="386715" h="448945">
                  <a:moveTo>
                    <a:pt x="0" y="224409"/>
                  </a:moveTo>
                  <a:lnTo>
                    <a:pt x="5102" y="172949"/>
                  </a:lnTo>
                  <a:lnTo>
                    <a:pt x="19637" y="125713"/>
                  </a:lnTo>
                  <a:lnTo>
                    <a:pt x="42447" y="84046"/>
                  </a:lnTo>
                  <a:lnTo>
                    <a:pt x="72375" y="49295"/>
                  </a:lnTo>
                  <a:lnTo>
                    <a:pt x="108264" y="22806"/>
                  </a:lnTo>
                  <a:lnTo>
                    <a:pt x="148956" y="5926"/>
                  </a:lnTo>
                  <a:lnTo>
                    <a:pt x="193294" y="0"/>
                  </a:lnTo>
                  <a:lnTo>
                    <a:pt x="237638" y="5926"/>
                  </a:lnTo>
                  <a:lnTo>
                    <a:pt x="278348" y="22806"/>
                  </a:lnTo>
                  <a:lnTo>
                    <a:pt x="314262" y="49295"/>
                  </a:lnTo>
                  <a:lnTo>
                    <a:pt x="344217" y="84046"/>
                  </a:lnTo>
                  <a:lnTo>
                    <a:pt x="367052" y="125713"/>
                  </a:lnTo>
                  <a:lnTo>
                    <a:pt x="381605" y="172949"/>
                  </a:lnTo>
                  <a:lnTo>
                    <a:pt x="386715" y="224409"/>
                  </a:lnTo>
                  <a:lnTo>
                    <a:pt x="381605" y="275915"/>
                  </a:lnTo>
                  <a:lnTo>
                    <a:pt x="367052" y="323185"/>
                  </a:lnTo>
                  <a:lnTo>
                    <a:pt x="344217" y="364874"/>
                  </a:lnTo>
                  <a:lnTo>
                    <a:pt x="314262" y="399639"/>
                  </a:lnTo>
                  <a:lnTo>
                    <a:pt x="278348" y="426135"/>
                  </a:lnTo>
                  <a:lnTo>
                    <a:pt x="237638" y="443018"/>
                  </a:lnTo>
                  <a:lnTo>
                    <a:pt x="193294" y="448945"/>
                  </a:lnTo>
                  <a:lnTo>
                    <a:pt x="148956" y="443018"/>
                  </a:lnTo>
                  <a:lnTo>
                    <a:pt x="108264" y="426135"/>
                  </a:lnTo>
                  <a:lnTo>
                    <a:pt x="72375" y="399639"/>
                  </a:lnTo>
                  <a:lnTo>
                    <a:pt x="42447" y="364874"/>
                  </a:lnTo>
                  <a:lnTo>
                    <a:pt x="19637" y="323185"/>
                  </a:lnTo>
                  <a:lnTo>
                    <a:pt x="5102" y="275915"/>
                  </a:lnTo>
                  <a:lnTo>
                    <a:pt x="0" y="2244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136001" y="4382401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26"/>
                  </a:moveTo>
                  <a:lnTo>
                    <a:pt x="234734" y="248526"/>
                  </a:lnTo>
                  <a:lnTo>
                    <a:pt x="234734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 txBox="1"/>
            <p:nvPr/>
          </p:nvSpPr>
          <p:spPr>
            <a:xfrm>
              <a:off x="8128254" y="4355338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30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6646926" y="5113528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5" h="449579">
                  <a:moveTo>
                    <a:pt x="193294" y="0"/>
                  </a:moveTo>
                  <a:lnTo>
                    <a:pt x="148956" y="5933"/>
                  </a:lnTo>
                  <a:lnTo>
                    <a:pt x="108264" y="22831"/>
                  </a:lnTo>
                  <a:lnTo>
                    <a:pt x="72375" y="49345"/>
                  </a:lnTo>
                  <a:lnTo>
                    <a:pt x="42447" y="84123"/>
                  </a:lnTo>
                  <a:lnTo>
                    <a:pt x="19637" y="125815"/>
                  </a:lnTo>
                  <a:lnTo>
                    <a:pt x="5102" y="173069"/>
                  </a:lnTo>
                  <a:lnTo>
                    <a:pt x="0" y="224536"/>
                  </a:lnTo>
                  <a:lnTo>
                    <a:pt x="5102" y="276042"/>
                  </a:lnTo>
                  <a:lnTo>
                    <a:pt x="19637" y="323312"/>
                  </a:lnTo>
                  <a:lnTo>
                    <a:pt x="42447" y="365001"/>
                  </a:lnTo>
                  <a:lnTo>
                    <a:pt x="72375" y="399766"/>
                  </a:lnTo>
                  <a:lnTo>
                    <a:pt x="108264" y="426262"/>
                  </a:lnTo>
                  <a:lnTo>
                    <a:pt x="148956" y="443145"/>
                  </a:lnTo>
                  <a:lnTo>
                    <a:pt x="193294" y="449072"/>
                  </a:lnTo>
                  <a:lnTo>
                    <a:pt x="237638" y="443145"/>
                  </a:lnTo>
                  <a:lnTo>
                    <a:pt x="278348" y="426262"/>
                  </a:lnTo>
                  <a:lnTo>
                    <a:pt x="314262" y="399766"/>
                  </a:lnTo>
                  <a:lnTo>
                    <a:pt x="344217" y="365001"/>
                  </a:lnTo>
                  <a:lnTo>
                    <a:pt x="367052" y="323312"/>
                  </a:lnTo>
                  <a:lnTo>
                    <a:pt x="381605" y="276042"/>
                  </a:lnTo>
                  <a:lnTo>
                    <a:pt x="386715" y="224536"/>
                  </a:lnTo>
                  <a:lnTo>
                    <a:pt x="381605" y="173069"/>
                  </a:lnTo>
                  <a:lnTo>
                    <a:pt x="367052" y="125815"/>
                  </a:lnTo>
                  <a:lnTo>
                    <a:pt x="344217" y="84123"/>
                  </a:lnTo>
                  <a:lnTo>
                    <a:pt x="314262" y="49345"/>
                  </a:lnTo>
                  <a:lnTo>
                    <a:pt x="278348" y="22831"/>
                  </a:lnTo>
                  <a:lnTo>
                    <a:pt x="237638" y="5933"/>
                  </a:lnTo>
                  <a:lnTo>
                    <a:pt x="193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646926" y="5113528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5" h="449579">
                  <a:moveTo>
                    <a:pt x="0" y="224536"/>
                  </a:moveTo>
                  <a:lnTo>
                    <a:pt x="5102" y="173069"/>
                  </a:lnTo>
                  <a:lnTo>
                    <a:pt x="19637" y="125815"/>
                  </a:lnTo>
                  <a:lnTo>
                    <a:pt x="42447" y="84123"/>
                  </a:lnTo>
                  <a:lnTo>
                    <a:pt x="72375" y="49345"/>
                  </a:lnTo>
                  <a:lnTo>
                    <a:pt x="108264" y="22831"/>
                  </a:lnTo>
                  <a:lnTo>
                    <a:pt x="148956" y="5933"/>
                  </a:lnTo>
                  <a:lnTo>
                    <a:pt x="193294" y="0"/>
                  </a:lnTo>
                  <a:lnTo>
                    <a:pt x="237638" y="5933"/>
                  </a:lnTo>
                  <a:lnTo>
                    <a:pt x="278348" y="22831"/>
                  </a:lnTo>
                  <a:lnTo>
                    <a:pt x="314262" y="49345"/>
                  </a:lnTo>
                  <a:lnTo>
                    <a:pt x="344217" y="84123"/>
                  </a:lnTo>
                  <a:lnTo>
                    <a:pt x="367052" y="125815"/>
                  </a:lnTo>
                  <a:lnTo>
                    <a:pt x="381605" y="173069"/>
                  </a:lnTo>
                  <a:lnTo>
                    <a:pt x="386715" y="224536"/>
                  </a:lnTo>
                  <a:lnTo>
                    <a:pt x="381605" y="276042"/>
                  </a:lnTo>
                  <a:lnTo>
                    <a:pt x="367052" y="323312"/>
                  </a:lnTo>
                  <a:lnTo>
                    <a:pt x="344217" y="365001"/>
                  </a:lnTo>
                  <a:lnTo>
                    <a:pt x="314262" y="399766"/>
                  </a:lnTo>
                  <a:lnTo>
                    <a:pt x="278348" y="426262"/>
                  </a:lnTo>
                  <a:lnTo>
                    <a:pt x="237638" y="443145"/>
                  </a:lnTo>
                  <a:lnTo>
                    <a:pt x="193294" y="449072"/>
                  </a:lnTo>
                  <a:lnTo>
                    <a:pt x="148956" y="443145"/>
                  </a:lnTo>
                  <a:lnTo>
                    <a:pt x="108264" y="426262"/>
                  </a:lnTo>
                  <a:lnTo>
                    <a:pt x="72375" y="399766"/>
                  </a:lnTo>
                  <a:lnTo>
                    <a:pt x="42447" y="365001"/>
                  </a:lnTo>
                  <a:lnTo>
                    <a:pt x="19637" y="323312"/>
                  </a:lnTo>
                  <a:lnTo>
                    <a:pt x="5102" y="276042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724395" y="5207266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20">
                  <a:moveTo>
                    <a:pt x="0" y="248526"/>
                  </a:moveTo>
                  <a:lnTo>
                    <a:pt x="234734" y="248526"/>
                  </a:lnTo>
                  <a:lnTo>
                    <a:pt x="234734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 txBox="1"/>
            <p:nvPr/>
          </p:nvSpPr>
          <p:spPr>
            <a:xfrm>
              <a:off x="6716394" y="5180457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33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7794752" y="4106290"/>
              <a:ext cx="305435" cy="258445"/>
            </a:xfrm>
            <a:custGeom>
              <a:avLst/>
              <a:gdLst/>
              <a:ahLst/>
              <a:cxnLst/>
              <a:rect l="l" t="t" r="r" b="b"/>
              <a:pathLst>
                <a:path w="305434" h="258445">
                  <a:moveTo>
                    <a:pt x="0" y="0"/>
                  </a:moveTo>
                  <a:lnTo>
                    <a:pt x="305053" y="2580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910578" y="4720971"/>
              <a:ext cx="129539" cy="394970"/>
            </a:xfrm>
            <a:custGeom>
              <a:avLst/>
              <a:gdLst/>
              <a:ahLst/>
              <a:cxnLst/>
              <a:rect l="l" t="t" r="r" b="b"/>
              <a:pathLst>
                <a:path w="129540" h="394970">
                  <a:moveTo>
                    <a:pt x="129286" y="0"/>
                  </a:moveTo>
                  <a:lnTo>
                    <a:pt x="0" y="39496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470775" y="3705225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193675" y="0"/>
                  </a:moveTo>
                  <a:lnTo>
                    <a:pt x="149276" y="5933"/>
                  </a:lnTo>
                  <a:lnTo>
                    <a:pt x="108514" y="22834"/>
                  </a:lnTo>
                  <a:lnTo>
                    <a:pt x="72553" y="49355"/>
                  </a:lnTo>
                  <a:lnTo>
                    <a:pt x="42557" y="84147"/>
                  </a:lnTo>
                  <a:lnTo>
                    <a:pt x="19690" y="125861"/>
                  </a:lnTo>
                  <a:lnTo>
                    <a:pt x="5116" y="173149"/>
                  </a:lnTo>
                  <a:lnTo>
                    <a:pt x="0" y="224662"/>
                  </a:lnTo>
                  <a:lnTo>
                    <a:pt x="5116" y="276176"/>
                  </a:lnTo>
                  <a:lnTo>
                    <a:pt x="19690" y="323464"/>
                  </a:lnTo>
                  <a:lnTo>
                    <a:pt x="42557" y="365178"/>
                  </a:lnTo>
                  <a:lnTo>
                    <a:pt x="72553" y="399970"/>
                  </a:lnTo>
                  <a:lnTo>
                    <a:pt x="108514" y="426491"/>
                  </a:lnTo>
                  <a:lnTo>
                    <a:pt x="149276" y="443392"/>
                  </a:lnTo>
                  <a:lnTo>
                    <a:pt x="193675" y="449325"/>
                  </a:lnTo>
                  <a:lnTo>
                    <a:pt x="238073" y="443392"/>
                  </a:lnTo>
                  <a:lnTo>
                    <a:pt x="278835" y="426491"/>
                  </a:lnTo>
                  <a:lnTo>
                    <a:pt x="314796" y="399970"/>
                  </a:lnTo>
                  <a:lnTo>
                    <a:pt x="344792" y="365178"/>
                  </a:lnTo>
                  <a:lnTo>
                    <a:pt x="367659" y="323464"/>
                  </a:lnTo>
                  <a:lnTo>
                    <a:pt x="382233" y="276176"/>
                  </a:lnTo>
                  <a:lnTo>
                    <a:pt x="387350" y="224662"/>
                  </a:lnTo>
                  <a:lnTo>
                    <a:pt x="382233" y="173149"/>
                  </a:lnTo>
                  <a:lnTo>
                    <a:pt x="367659" y="125861"/>
                  </a:lnTo>
                  <a:lnTo>
                    <a:pt x="344792" y="84147"/>
                  </a:lnTo>
                  <a:lnTo>
                    <a:pt x="314796" y="49355"/>
                  </a:lnTo>
                  <a:lnTo>
                    <a:pt x="278835" y="22834"/>
                  </a:lnTo>
                  <a:lnTo>
                    <a:pt x="238073" y="5933"/>
                  </a:lnTo>
                  <a:lnTo>
                    <a:pt x="193675" y="0"/>
                  </a:lnTo>
                  <a:close/>
                </a:path>
              </a:pathLst>
            </a:custGeom>
            <a:solidFill>
              <a:srgbClr val="ADC6AE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470775" y="3705225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0" y="224662"/>
                  </a:moveTo>
                  <a:lnTo>
                    <a:pt x="5116" y="173149"/>
                  </a:lnTo>
                  <a:lnTo>
                    <a:pt x="19690" y="125861"/>
                  </a:lnTo>
                  <a:lnTo>
                    <a:pt x="42557" y="84147"/>
                  </a:lnTo>
                  <a:lnTo>
                    <a:pt x="72553" y="49355"/>
                  </a:lnTo>
                  <a:lnTo>
                    <a:pt x="108514" y="22834"/>
                  </a:lnTo>
                  <a:lnTo>
                    <a:pt x="149276" y="5933"/>
                  </a:lnTo>
                  <a:lnTo>
                    <a:pt x="193675" y="0"/>
                  </a:lnTo>
                  <a:lnTo>
                    <a:pt x="238073" y="5933"/>
                  </a:lnTo>
                  <a:lnTo>
                    <a:pt x="278835" y="22834"/>
                  </a:lnTo>
                  <a:lnTo>
                    <a:pt x="314796" y="49355"/>
                  </a:lnTo>
                  <a:lnTo>
                    <a:pt x="344792" y="84147"/>
                  </a:lnTo>
                  <a:lnTo>
                    <a:pt x="367659" y="125861"/>
                  </a:lnTo>
                  <a:lnTo>
                    <a:pt x="382233" y="173149"/>
                  </a:lnTo>
                  <a:lnTo>
                    <a:pt x="387350" y="224662"/>
                  </a:lnTo>
                  <a:lnTo>
                    <a:pt x="382233" y="276176"/>
                  </a:lnTo>
                  <a:lnTo>
                    <a:pt x="367659" y="323464"/>
                  </a:lnTo>
                  <a:lnTo>
                    <a:pt x="344792" y="365178"/>
                  </a:lnTo>
                  <a:lnTo>
                    <a:pt x="314796" y="399970"/>
                  </a:lnTo>
                  <a:lnTo>
                    <a:pt x="278835" y="426491"/>
                  </a:lnTo>
                  <a:lnTo>
                    <a:pt x="238073" y="443392"/>
                  </a:lnTo>
                  <a:lnTo>
                    <a:pt x="193675" y="449325"/>
                  </a:lnTo>
                  <a:lnTo>
                    <a:pt x="149276" y="443392"/>
                  </a:lnTo>
                  <a:lnTo>
                    <a:pt x="108514" y="426491"/>
                  </a:lnTo>
                  <a:lnTo>
                    <a:pt x="72553" y="399970"/>
                  </a:lnTo>
                  <a:lnTo>
                    <a:pt x="42557" y="365178"/>
                  </a:lnTo>
                  <a:lnTo>
                    <a:pt x="19690" y="323464"/>
                  </a:lnTo>
                  <a:lnTo>
                    <a:pt x="5116" y="276176"/>
                  </a:lnTo>
                  <a:lnTo>
                    <a:pt x="0" y="224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899275" y="4276725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193675" y="0"/>
                  </a:moveTo>
                  <a:lnTo>
                    <a:pt x="149276" y="5933"/>
                  </a:lnTo>
                  <a:lnTo>
                    <a:pt x="108514" y="22834"/>
                  </a:lnTo>
                  <a:lnTo>
                    <a:pt x="72553" y="49355"/>
                  </a:lnTo>
                  <a:lnTo>
                    <a:pt x="42557" y="84147"/>
                  </a:lnTo>
                  <a:lnTo>
                    <a:pt x="19690" y="125861"/>
                  </a:lnTo>
                  <a:lnTo>
                    <a:pt x="5116" y="173149"/>
                  </a:lnTo>
                  <a:lnTo>
                    <a:pt x="0" y="224662"/>
                  </a:lnTo>
                  <a:lnTo>
                    <a:pt x="5116" y="276176"/>
                  </a:lnTo>
                  <a:lnTo>
                    <a:pt x="19690" y="323464"/>
                  </a:lnTo>
                  <a:lnTo>
                    <a:pt x="42557" y="365178"/>
                  </a:lnTo>
                  <a:lnTo>
                    <a:pt x="72553" y="399970"/>
                  </a:lnTo>
                  <a:lnTo>
                    <a:pt x="108514" y="426491"/>
                  </a:lnTo>
                  <a:lnTo>
                    <a:pt x="149276" y="443392"/>
                  </a:lnTo>
                  <a:lnTo>
                    <a:pt x="193675" y="449325"/>
                  </a:lnTo>
                  <a:lnTo>
                    <a:pt x="238073" y="443392"/>
                  </a:lnTo>
                  <a:lnTo>
                    <a:pt x="278835" y="426491"/>
                  </a:lnTo>
                  <a:lnTo>
                    <a:pt x="314796" y="399970"/>
                  </a:lnTo>
                  <a:lnTo>
                    <a:pt x="344792" y="365178"/>
                  </a:lnTo>
                  <a:lnTo>
                    <a:pt x="367659" y="323464"/>
                  </a:lnTo>
                  <a:lnTo>
                    <a:pt x="382233" y="276176"/>
                  </a:lnTo>
                  <a:lnTo>
                    <a:pt x="387350" y="224662"/>
                  </a:lnTo>
                  <a:lnTo>
                    <a:pt x="382233" y="173149"/>
                  </a:lnTo>
                  <a:lnTo>
                    <a:pt x="367659" y="125861"/>
                  </a:lnTo>
                  <a:lnTo>
                    <a:pt x="344792" y="84147"/>
                  </a:lnTo>
                  <a:lnTo>
                    <a:pt x="314796" y="49355"/>
                  </a:lnTo>
                  <a:lnTo>
                    <a:pt x="278835" y="22834"/>
                  </a:lnTo>
                  <a:lnTo>
                    <a:pt x="238073" y="5933"/>
                  </a:lnTo>
                  <a:lnTo>
                    <a:pt x="193675" y="0"/>
                  </a:lnTo>
                  <a:close/>
                </a:path>
              </a:pathLst>
            </a:custGeom>
            <a:solidFill>
              <a:srgbClr val="ADC6AE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899275" y="4276725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0" y="224662"/>
                  </a:moveTo>
                  <a:lnTo>
                    <a:pt x="5116" y="173149"/>
                  </a:lnTo>
                  <a:lnTo>
                    <a:pt x="19690" y="125861"/>
                  </a:lnTo>
                  <a:lnTo>
                    <a:pt x="42557" y="84147"/>
                  </a:lnTo>
                  <a:lnTo>
                    <a:pt x="72553" y="49355"/>
                  </a:lnTo>
                  <a:lnTo>
                    <a:pt x="108514" y="22834"/>
                  </a:lnTo>
                  <a:lnTo>
                    <a:pt x="149276" y="5933"/>
                  </a:lnTo>
                  <a:lnTo>
                    <a:pt x="193675" y="0"/>
                  </a:lnTo>
                  <a:lnTo>
                    <a:pt x="238073" y="5933"/>
                  </a:lnTo>
                  <a:lnTo>
                    <a:pt x="278835" y="22834"/>
                  </a:lnTo>
                  <a:lnTo>
                    <a:pt x="314796" y="49355"/>
                  </a:lnTo>
                  <a:lnTo>
                    <a:pt x="344792" y="84147"/>
                  </a:lnTo>
                  <a:lnTo>
                    <a:pt x="367659" y="125861"/>
                  </a:lnTo>
                  <a:lnTo>
                    <a:pt x="382233" y="173149"/>
                  </a:lnTo>
                  <a:lnTo>
                    <a:pt x="387350" y="224662"/>
                  </a:lnTo>
                  <a:lnTo>
                    <a:pt x="382233" y="276176"/>
                  </a:lnTo>
                  <a:lnTo>
                    <a:pt x="367659" y="323464"/>
                  </a:lnTo>
                  <a:lnTo>
                    <a:pt x="344792" y="365178"/>
                  </a:lnTo>
                  <a:lnTo>
                    <a:pt x="314796" y="399970"/>
                  </a:lnTo>
                  <a:lnTo>
                    <a:pt x="278835" y="426491"/>
                  </a:lnTo>
                  <a:lnTo>
                    <a:pt x="238073" y="443392"/>
                  </a:lnTo>
                  <a:lnTo>
                    <a:pt x="193675" y="449325"/>
                  </a:lnTo>
                  <a:lnTo>
                    <a:pt x="149276" y="443392"/>
                  </a:lnTo>
                  <a:lnTo>
                    <a:pt x="108514" y="426491"/>
                  </a:lnTo>
                  <a:lnTo>
                    <a:pt x="72553" y="399970"/>
                  </a:lnTo>
                  <a:lnTo>
                    <a:pt x="42557" y="365178"/>
                  </a:lnTo>
                  <a:lnTo>
                    <a:pt x="19690" y="323464"/>
                  </a:lnTo>
                  <a:lnTo>
                    <a:pt x="5116" y="276176"/>
                  </a:lnTo>
                  <a:lnTo>
                    <a:pt x="0" y="224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643751" y="5133975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193675" y="0"/>
                  </a:moveTo>
                  <a:lnTo>
                    <a:pt x="149236" y="5933"/>
                  </a:lnTo>
                  <a:lnTo>
                    <a:pt x="108459" y="22834"/>
                  </a:lnTo>
                  <a:lnTo>
                    <a:pt x="72500" y="49355"/>
                  </a:lnTo>
                  <a:lnTo>
                    <a:pt x="42517" y="84147"/>
                  </a:lnTo>
                  <a:lnTo>
                    <a:pt x="19668" y="125861"/>
                  </a:lnTo>
                  <a:lnTo>
                    <a:pt x="5109" y="173149"/>
                  </a:lnTo>
                  <a:lnTo>
                    <a:pt x="0" y="224662"/>
                  </a:lnTo>
                  <a:lnTo>
                    <a:pt x="5109" y="276176"/>
                  </a:lnTo>
                  <a:lnTo>
                    <a:pt x="19668" y="323464"/>
                  </a:lnTo>
                  <a:lnTo>
                    <a:pt x="42517" y="365178"/>
                  </a:lnTo>
                  <a:lnTo>
                    <a:pt x="72500" y="399970"/>
                  </a:lnTo>
                  <a:lnTo>
                    <a:pt x="108459" y="426491"/>
                  </a:lnTo>
                  <a:lnTo>
                    <a:pt x="149236" y="443392"/>
                  </a:lnTo>
                  <a:lnTo>
                    <a:pt x="193675" y="449325"/>
                  </a:lnTo>
                  <a:lnTo>
                    <a:pt x="238073" y="443392"/>
                  </a:lnTo>
                  <a:lnTo>
                    <a:pt x="278835" y="426491"/>
                  </a:lnTo>
                  <a:lnTo>
                    <a:pt x="314796" y="399970"/>
                  </a:lnTo>
                  <a:lnTo>
                    <a:pt x="344792" y="365178"/>
                  </a:lnTo>
                  <a:lnTo>
                    <a:pt x="367659" y="323464"/>
                  </a:lnTo>
                  <a:lnTo>
                    <a:pt x="382233" y="276176"/>
                  </a:lnTo>
                  <a:lnTo>
                    <a:pt x="387350" y="224662"/>
                  </a:lnTo>
                  <a:lnTo>
                    <a:pt x="382233" y="173149"/>
                  </a:lnTo>
                  <a:lnTo>
                    <a:pt x="367659" y="125861"/>
                  </a:lnTo>
                  <a:lnTo>
                    <a:pt x="344792" y="84147"/>
                  </a:lnTo>
                  <a:lnTo>
                    <a:pt x="314796" y="49355"/>
                  </a:lnTo>
                  <a:lnTo>
                    <a:pt x="278835" y="22834"/>
                  </a:lnTo>
                  <a:lnTo>
                    <a:pt x="238073" y="5933"/>
                  </a:lnTo>
                  <a:lnTo>
                    <a:pt x="193675" y="0"/>
                  </a:lnTo>
                  <a:close/>
                </a:path>
              </a:pathLst>
            </a:custGeom>
            <a:solidFill>
              <a:srgbClr val="ADC6AE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643751" y="5133975"/>
              <a:ext cx="387350" cy="449580"/>
            </a:xfrm>
            <a:custGeom>
              <a:avLst/>
              <a:gdLst/>
              <a:ahLst/>
              <a:cxnLst/>
              <a:rect l="l" t="t" r="r" b="b"/>
              <a:pathLst>
                <a:path w="387350" h="449579">
                  <a:moveTo>
                    <a:pt x="0" y="224662"/>
                  </a:moveTo>
                  <a:lnTo>
                    <a:pt x="5109" y="173149"/>
                  </a:lnTo>
                  <a:lnTo>
                    <a:pt x="19668" y="125861"/>
                  </a:lnTo>
                  <a:lnTo>
                    <a:pt x="42517" y="84147"/>
                  </a:lnTo>
                  <a:lnTo>
                    <a:pt x="72500" y="49355"/>
                  </a:lnTo>
                  <a:lnTo>
                    <a:pt x="108459" y="22834"/>
                  </a:lnTo>
                  <a:lnTo>
                    <a:pt x="149236" y="5933"/>
                  </a:lnTo>
                  <a:lnTo>
                    <a:pt x="193675" y="0"/>
                  </a:lnTo>
                  <a:lnTo>
                    <a:pt x="238073" y="5933"/>
                  </a:lnTo>
                  <a:lnTo>
                    <a:pt x="278835" y="22834"/>
                  </a:lnTo>
                  <a:lnTo>
                    <a:pt x="314796" y="49355"/>
                  </a:lnTo>
                  <a:lnTo>
                    <a:pt x="344792" y="84147"/>
                  </a:lnTo>
                  <a:lnTo>
                    <a:pt x="367659" y="125861"/>
                  </a:lnTo>
                  <a:lnTo>
                    <a:pt x="382233" y="173149"/>
                  </a:lnTo>
                  <a:lnTo>
                    <a:pt x="387350" y="224662"/>
                  </a:lnTo>
                  <a:lnTo>
                    <a:pt x="382233" y="276176"/>
                  </a:lnTo>
                  <a:lnTo>
                    <a:pt x="367659" y="323464"/>
                  </a:lnTo>
                  <a:lnTo>
                    <a:pt x="344792" y="365178"/>
                  </a:lnTo>
                  <a:lnTo>
                    <a:pt x="314796" y="399970"/>
                  </a:lnTo>
                  <a:lnTo>
                    <a:pt x="278835" y="426491"/>
                  </a:lnTo>
                  <a:lnTo>
                    <a:pt x="238073" y="443392"/>
                  </a:lnTo>
                  <a:lnTo>
                    <a:pt x="193675" y="449325"/>
                  </a:lnTo>
                  <a:lnTo>
                    <a:pt x="149236" y="443392"/>
                  </a:lnTo>
                  <a:lnTo>
                    <a:pt x="108459" y="426491"/>
                  </a:lnTo>
                  <a:lnTo>
                    <a:pt x="72500" y="399970"/>
                  </a:lnTo>
                  <a:lnTo>
                    <a:pt x="42517" y="365178"/>
                  </a:lnTo>
                  <a:lnTo>
                    <a:pt x="19668" y="323464"/>
                  </a:lnTo>
                  <a:lnTo>
                    <a:pt x="5109" y="276176"/>
                  </a:lnTo>
                  <a:lnTo>
                    <a:pt x="0" y="224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7400925" y="4724400"/>
            <a:ext cx="457200" cy="409575"/>
            <a:chOff x="7400925" y="4724400"/>
            <a:chExt cx="457200" cy="409575"/>
          </a:xfrm>
        </p:grpSpPr>
        <p:sp>
          <p:nvSpPr>
            <p:cNvPr id="190" name="object 190"/>
            <p:cNvSpPr/>
            <p:nvPr/>
          </p:nvSpPr>
          <p:spPr>
            <a:xfrm>
              <a:off x="7481951" y="4762500"/>
              <a:ext cx="358775" cy="371475"/>
            </a:xfrm>
            <a:custGeom>
              <a:avLst/>
              <a:gdLst/>
              <a:ahLst/>
              <a:cxnLst/>
              <a:rect l="l" t="t" r="r" b="b"/>
              <a:pathLst>
                <a:path w="358775" h="371475">
                  <a:moveTo>
                    <a:pt x="0" y="43433"/>
                  </a:moveTo>
                  <a:lnTo>
                    <a:pt x="3409" y="26521"/>
                  </a:lnTo>
                  <a:lnTo>
                    <a:pt x="12700" y="12715"/>
                  </a:lnTo>
                  <a:lnTo>
                    <a:pt x="26467" y="3411"/>
                  </a:lnTo>
                  <a:lnTo>
                    <a:pt x="43306" y="0"/>
                  </a:lnTo>
                  <a:lnTo>
                    <a:pt x="315341" y="0"/>
                  </a:lnTo>
                  <a:lnTo>
                    <a:pt x="332200" y="3411"/>
                  </a:lnTo>
                  <a:lnTo>
                    <a:pt x="346011" y="12715"/>
                  </a:lnTo>
                  <a:lnTo>
                    <a:pt x="355346" y="26521"/>
                  </a:lnTo>
                  <a:lnTo>
                    <a:pt x="358775" y="43433"/>
                  </a:lnTo>
                  <a:lnTo>
                    <a:pt x="358775" y="328041"/>
                  </a:lnTo>
                  <a:lnTo>
                    <a:pt x="355346" y="344953"/>
                  </a:lnTo>
                  <a:lnTo>
                    <a:pt x="346011" y="358759"/>
                  </a:lnTo>
                  <a:lnTo>
                    <a:pt x="332200" y="368063"/>
                  </a:lnTo>
                  <a:lnTo>
                    <a:pt x="315341" y="371475"/>
                  </a:lnTo>
                  <a:lnTo>
                    <a:pt x="43306" y="371475"/>
                  </a:lnTo>
                  <a:lnTo>
                    <a:pt x="26467" y="368063"/>
                  </a:lnTo>
                  <a:lnTo>
                    <a:pt x="12700" y="358759"/>
                  </a:lnTo>
                  <a:lnTo>
                    <a:pt x="3409" y="344953"/>
                  </a:lnTo>
                  <a:lnTo>
                    <a:pt x="0" y="328041"/>
                  </a:lnTo>
                  <a:lnTo>
                    <a:pt x="0" y="43433"/>
                  </a:lnTo>
                  <a:close/>
                </a:path>
              </a:pathLst>
            </a:custGeom>
            <a:ln w="95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477125" y="4724400"/>
              <a:ext cx="381000" cy="254000"/>
            </a:xfrm>
            <a:custGeom>
              <a:avLst/>
              <a:gdLst/>
              <a:ahLst/>
              <a:cxnLst/>
              <a:rect l="l" t="t" r="r" b="b"/>
              <a:pathLst>
                <a:path w="381000" h="254000">
                  <a:moveTo>
                    <a:pt x="0" y="0"/>
                  </a:moveTo>
                  <a:lnTo>
                    <a:pt x="381000" y="254000"/>
                  </a:lnTo>
                </a:path>
              </a:pathLst>
            </a:custGeom>
            <a:ln w="1016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400925" y="4724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0"/>
                  </a:lnTo>
                </a:path>
              </a:pathLst>
            </a:custGeom>
            <a:ln w="1016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 txBox="1"/>
          <p:nvPr/>
        </p:nvSpPr>
        <p:spPr>
          <a:xfrm>
            <a:off x="2605151" y="2903537"/>
            <a:ext cx="5702300" cy="318677"/>
          </a:xfrm>
          <a:prstGeom prst="rect">
            <a:avLst/>
          </a:prstGeom>
          <a:solidFill>
            <a:srgbClr val="FFE185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宋体"/>
                <a:cs typeface="宋体"/>
              </a:rPr>
              <a:t>注意</a:t>
            </a:r>
            <a:r>
              <a:rPr sz="1800" dirty="0">
                <a:latin typeface="宋体"/>
                <a:cs typeface="宋体"/>
              </a:rPr>
              <a:t>：</a:t>
            </a:r>
            <a:r>
              <a:rPr sz="1800" b="1" dirty="0">
                <a:latin typeface="宋体"/>
                <a:cs typeface="宋体"/>
              </a:rPr>
              <a:t>从根结点到任意结点路径上结点序列的有序性</a:t>
            </a:r>
            <a:r>
              <a:rPr sz="1800" dirty="0">
                <a:latin typeface="宋体"/>
                <a:cs typeface="宋体"/>
              </a:rPr>
              <a:t>！</a:t>
            </a:r>
          </a:p>
        </p:txBody>
      </p:sp>
      <p:grpSp>
        <p:nvGrpSpPr>
          <p:cNvPr id="199" name="组合 198"/>
          <p:cNvGrpSpPr/>
          <p:nvPr/>
        </p:nvGrpSpPr>
        <p:grpSpPr>
          <a:xfrm>
            <a:off x="6576314" y="968629"/>
            <a:ext cx="1782191" cy="1857882"/>
            <a:chOff x="6576314" y="968629"/>
            <a:chExt cx="1782191" cy="1857882"/>
          </a:xfrm>
        </p:grpSpPr>
        <p:sp>
          <p:nvSpPr>
            <p:cNvPr id="3" name="object 3"/>
            <p:cNvSpPr/>
            <p:nvPr/>
          </p:nvSpPr>
          <p:spPr>
            <a:xfrm>
              <a:off x="7478776" y="1044333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19">
                  <a:moveTo>
                    <a:pt x="0" y="248526"/>
                  </a:moveTo>
                  <a:lnTo>
                    <a:pt x="234657" y="248526"/>
                  </a:lnTo>
                  <a:lnTo>
                    <a:pt x="234657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7470775" y="1016634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17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7149973" y="1356487"/>
              <a:ext cx="305435" cy="258445"/>
            </a:xfrm>
            <a:custGeom>
              <a:avLst/>
              <a:gdLst/>
              <a:ahLst/>
              <a:cxnLst/>
              <a:rect l="l" t="t" r="r" b="b"/>
              <a:pathLst>
                <a:path w="305434" h="258444">
                  <a:moveTo>
                    <a:pt x="305053" y="0"/>
                  </a:moveTo>
                  <a:lnTo>
                    <a:pt x="0" y="2580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385686" y="968629"/>
              <a:ext cx="387985" cy="449580"/>
            </a:xfrm>
            <a:custGeom>
              <a:avLst/>
              <a:gdLst/>
              <a:ahLst/>
              <a:cxnLst/>
              <a:rect l="l" t="t" r="r" b="b"/>
              <a:pathLst>
                <a:path w="387984" h="449580">
                  <a:moveTo>
                    <a:pt x="193801" y="0"/>
                  </a:moveTo>
                  <a:lnTo>
                    <a:pt x="149356" y="5926"/>
                  </a:lnTo>
                  <a:lnTo>
                    <a:pt x="108560" y="22809"/>
                  </a:lnTo>
                  <a:lnTo>
                    <a:pt x="72577" y="49305"/>
                  </a:lnTo>
                  <a:lnTo>
                    <a:pt x="42567" y="84070"/>
                  </a:lnTo>
                  <a:lnTo>
                    <a:pt x="19693" y="125759"/>
                  </a:lnTo>
                  <a:lnTo>
                    <a:pt x="5117" y="173029"/>
                  </a:lnTo>
                  <a:lnTo>
                    <a:pt x="0" y="224536"/>
                  </a:lnTo>
                  <a:lnTo>
                    <a:pt x="5117" y="276002"/>
                  </a:lnTo>
                  <a:lnTo>
                    <a:pt x="19693" y="323256"/>
                  </a:lnTo>
                  <a:lnTo>
                    <a:pt x="42567" y="364948"/>
                  </a:lnTo>
                  <a:lnTo>
                    <a:pt x="72577" y="399726"/>
                  </a:lnTo>
                  <a:lnTo>
                    <a:pt x="108560" y="426240"/>
                  </a:lnTo>
                  <a:lnTo>
                    <a:pt x="149356" y="443138"/>
                  </a:lnTo>
                  <a:lnTo>
                    <a:pt x="193801" y="449072"/>
                  </a:lnTo>
                  <a:lnTo>
                    <a:pt x="238254" y="443138"/>
                  </a:lnTo>
                  <a:lnTo>
                    <a:pt x="279068" y="426240"/>
                  </a:lnTo>
                  <a:lnTo>
                    <a:pt x="315076" y="399726"/>
                  </a:lnTo>
                  <a:lnTo>
                    <a:pt x="345113" y="364948"/>
                  </a:lnTo>
                  <a:lnTo>
                    <a:pt x="368012" y="323256"/>
                  </a:lnTo>
                  <a:lnTo>
                    <a:pt x="382606" y="276002"/>
                  </a:lnTo>
                  <a:lnTo>
                    <a:pt x="387730" y="224536"/>
                  </a:lnTo>
                  <a:lnTo>
                    <a:pt x="382606" y="173029"/>
                  </a:lnTo>
                  <a:lnTo>
                    <a:pt x="368012" y="125759"/>
                  </a:lnTo>
                  <a:lnTo>
                    <a:pt x="345113" y="84070"/>
                  </a:lnTo>
                  <a:lnTo>
                    <a:pt x="315076" y="49305"/>
                  </a:lnTo>
                  <a:lnTo>
                    <a:pt x="279068" y="22809"/>
                  </a:lnTo>
                  <a:lnTo>
                    <a:pt x="238254" y="5926"/>
                  </a:lnTo>
                  <a:lnTo>
                    <a:pt x="193801" y="0"/>
                  </a:lnTo>
                  <a:close/>
                </a:path>
              </a:pathLst>
            </a:custGeom>
            <a:solidFill>
              <a:srgbClr val="C8795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385686" y="968629"/>
              <a:ext cx="387985" cy="449580"/>
            </a:xfrm>
            <a:custGeom>
              <a:avLst/>
              <a:gdLst/>
              <a:ahLst/>
              <a:cxnLst/>
              <a:rect l="l" t="t" r="r" b="b"/>
              <a:pathLst>
                <a:path w="387984" h="449580">
                  <a:moveTo>
                    <a:pt x="0" y="224536"/>
                  </a:moveTo>
                  <a:lnTo>
                    <a:pt x="5117" y="173029"/>
                  </a:lnTo>
                  <a:lnTo>
                    <a:pt x="19693" y="125759"/>
                  </a:lnTo>
                  <a:lnTo>
                    <a:pt x="42567" y="84070"/>
                  </a:lnTo>
                  <a:lnTo>
                    <a:pt x="72577" y="49305"/>
                  </a:lnTo>
                  <a:lnTo>
                    <a:pt x="108560" y="22809"/>
                  </a:lnTo>
                  <a:lnTo>
                    <a:pt x="149356" y="5926"/>
                  </a:lnTo>
                  <a:lnTo>
                    <a:pt x="193801" y="0"/>
                  </a:lnTo>
                  <a:lnTo>
                    <a:pt x="238254" y="5926"/>
                  </a:lnTo>
                  <a:lnTo>
                    <a:pt x="279068" y="22809"/>
                  </a:lnTo>
                  <a:lnTo>
                    <a:pt x="315076" y="49305"/>
                  </a:lnTo>
                  <a:lnTo>
                    <a:pt x="345113" y="84070"/>
                  </a:lnTo>
                  <a:lnTo>
                    <a:pt x="368012" y="125759"/>
                  </a:lnTo>
                  <a:lnTo>
                    <a:pt x="382606" y="173029"/>
                  </a:lnTo>
                  <a:lnTo>
                    <a:pt x="387730" y="224536"/>
                  </a:lnTo>
                  <a:lnTo>
                    <a:pt x="382606" y="276002"/>
                  </a:lnTo>
                  <a:lnTo>
                    <a:pt x="368012" y="323256"/>
                  </a:lnTo>
                  <a:lnTo>
                    <a:pt x="345113" y="364948"/>
                  </a:lnTo>
                  <a:lnTo>
                    <a:pt x="315076" y="399726"/>
                  </a:lnTo>
                  <a:lnTo>
                    <a:pt x="279068" y="426240"/>
                  </a:lnTo>
                  <a:lnTo>
                    <a:pt x="238254" y="443138"/>
                  </a:lnTo>
                  <a:lnTo>
                    <a:pt x="193801" y="449072"/>
                  </a:lnTo>
                  <a:lnTo>
                    <a:pt x="149356" y="443138"/>
                  </a:lnTo>
                  <a:lnTo>
                    <a:pt x="108560" y="426240"/>
                  </a:lnTo>
                  <a:lnTo>
                    <a:pt x="72577" y="399726"/>
                  </a:lnTo>
                  <a:lnTo>
                    <a:pt x="42567" y="364948"/>
                  </a:lnTo>
                  <a:lnTo>
                    <a:pt x="19693" y="323256"/>
                  </a:lnTo>
                  <a:lnTo>
                    <a:pt x="5117" y="276002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40983" y="1534159"/>
              <a:ext cx="386715" cy="448945"/>
            </a:xfrm>
            <a:custGeom>
              <a:avLst/>
              <a:gdLst/>
              <a:ahLst/>
              <a:cxnLst/>
              <a:rect l="l" t="t" r="r" b="b"/>
              <a:pathLst>
                <a:path w="386715" h="448944">
                  <a:moveTo>
                    <a:pt x="193294" y="0"/>
                  </a:moveTo>
                  <a:lnTo>
                    <a:pt x="148956" y="5926"/>
                  </a:lnTo>
                  <a:lnTo>
                    <a:pt x="108264" y="22809"/>
                  </a:lnTo>
                  <a:lnTo>
                    <a:pt x="72375" y="49305"/>
                  </a:lnTo>
                  <a:lnTo>
                    <a:pt x="42447" y="84070"/>
                  </a:lnTo>
                  <a:lnTo>
                    <a:pt x="19637" y="125759"/>
                  </a:lnTo>
                  <a:lnTo>
                    <a:pt x="5102" y="173029"/>
                  </a:lnTo>
                  <a:lnTo>
                    <a:pt x="0" y="224536"/>
                  </a:lnTo>
                  <a:lnTo>
                    <a:pt x="5102" y="275995"/>
                  </a:lnTo>
                  <a:lnTo>
                    <a:pt x="19637" y="323231"/>
                  </a:lnTo>
                  <a:lnTo>
                    <a:pt x="42447" y="364898"/>
                  </a:lnTo>
                  <a:lnTo>
                    <a:pt x="72375" y="399649"/>
                  </a:lnTo>
                  <a:lnTo>
                    <a:pt x="108264" y="426138"/>
                  </a:lnTo>
                  <a:lnTo>
                    <a:pt x="148956" y="443018"/>
                  </a:lnTo>
                  <a:lnTo>
                    <a:pt x="193294" y="448945"/>
                  </a:lnTo>
                  <a:lnTo>
                    <a:pt x="237591" y="443018"/>
                  </a:lnTo>
                  <a:lnTo>
                    <a:pt x="278267" y="426138"/>
                  </a:lnTo>
                  <a:lnTo>
                    <a:pt x="314158" y="399649"/>
                  </a:lnTo>
                  <a:lnTo>
                    <a:pt x="344100" y="364898"/>
                  </a:lnTo>
                  <a:lnTo>
                    <a:pt x="366928" y="323231"/>
                  </a:lnTo>
                  <a:lnTo>
                    <a:pt x="381479" y="275995"/>
                  </a:lnTo>
                  <a:lnTo>
                    <a:pt x="386588" y="224536"/>
                  </a:lnTo>
                  <a:lnTo>
                    <a:pt x="381479" y="173029"/>
                  </a:lnTo>
                  <a:lnTo>
                    <a:pt x="366928" y="125759"/>
                  </a:lnTo>
                  <a:lnTo>
                    <a:pt x="344100" y="84070"/>
                  </a:lnTo>
                  <a:lnTo>
                    <a:pt x="314158" y="49305"/>
                  </a:lnTo>
                  <a:lnTo>
                    <a:pt x="278267" y="22809"/>
                  </a:lnTo>
                  <a:lnTo>
                    <a:pt x="237591" y="5926"/>
                  </a:lnTo>
                  <a:lnTo>
                    <a:pt x="193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40983" y="1534159"/>
              <a:ext cx="386715" cy="448945"/>
            </a:xfrm>
            <a:custGeom>
              <a:avLst/>
              <a:gdLst/>
              <a:ahLst/>
              <a:cxnLst/>
              <a:rect l="l" t="t" r="r" b="b"/>
              <a:pathLst>
                <a:path w="386715" h="448944">
                  <a:moveTo>
                    <a:pt x="0" y="224536"/>
                  </a:moveTo>
                  <a:lnTo>
                    <a:pt x="5102" y="173029"/>
                  </a:lnTo>
                  <a:lnTo>
                    <a:pt x="19637" y="125759"/>
                  </a:lnTo>
                  <a:lnTo>
                    <a:pt x="42447" y="84070"/>
                  </a:lnTo>
                  <a:lnTo>
                    <a:pt x="72375" y="49305"/>
                  </a:lnTo>
                  <a:lnTo>
                    <a:pt x="108264" y="22809"/>
                  </a:lnTo>
                  <a:lnTo>
                    <a:pt x="148956" y="5926"/>
                  </a:lnTo>
                  <a:lnTo>
                    <a:pt x="193294" y="0"/>
                  </a:lnTo>
                  <a:lnTo>
                    <a:pt x="237591" y="5926"/>
                  </a:lnTo>
                  <a:lnTo>
                    <a:pt x="278267" y="22809"/>
                  </a:lnTo>
                  <a:lnTo>
                    <a:pt x="314158" y="49305"/>
                  </a:lnTo>
                  <a:lnTo>
                    <a:pt x="344100" y="84070"/>
                  </a:lnTo>
                  <a:lnTo>
                    <a:pt x="366928" y="125759"/>
                  </a:lnTo>
                  <a:lnTo>
                    <a:pt x="381479" y="173029"/>
                  </a:lnTo>
                  <a:lnTo>
                    <a:pt x="386588" y="224536"/>
                  </a:lnTo>
                  <a:lnTo>
                    <a:pt x="381479" y="275995"/>
                  </a:lnTo>
                  <a:lnTo>
                    <a:pt x="366928" y="323231"/>
                  </a:lnTo>
                  <a:lnTo>
                    <a:pt x="344100" y="364898"/>
                  </a:lnTo>
                  <a:lnTo>
                    <a:pt x="314158" y="399649"/>
                  </a:lnTo>
                  <a:lnTo>
                    <a:pt x="278267" y="426138"/>
                  </a:lnTo>
                  <a:lnTo>
                    <a:pt x="237591" y="443018"/>
                  </a:lnTo>
                  <a:lnTo>
                    <a:pt x="193294" y="448945"/>
                  </a:lnTo>
                  <a:lnTo>
                    <a:pt x="148956" y="443018"/>
                  </a:lnTo>
                  <a:lnTo>
                    <a:pt x="108264" y="426138"/>
                  </a:lnTo>
                  <a:lnTo>
                    <a:pt x="72375" y="399649"/>
                  </a:lnTo>
                  <a:lnTo>
                    <a:pt x="42447" y="364898"/>
                  </a:lnTo>
                  <a:lnTo>
                    <a:pt x="19637" y="323231"/>
                  </a:lnTo>
                  <a:lnTo>
                    <a:pt x="5102" y="275995"/>
                  </a:lnTo>
                  <a:lnTo>
                    <a:pt x="0" y="22453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18452" y="1627771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19">
                  <a:moveTo>
                    <a:pt x="0" y="248526"/>
                  </a:moveTo>
                  <a:lnTo>
                    <a:pt x="234657" y="248526"/>
                  </a:lnTo>
                  <a:lnTo>
                    <a:pt x="234657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 txBox="1"/>
            <p:nvPr/>
          </p:nvSpPr>
          <p:spPr>
            <a:xfrm>
              <a:off x="6910578" y="1600326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19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971790" y="1552193"/>
              <a:ext cx="386715" cy="448945"/>
            </a:xfrm>
            <a:custGeom>
              <a:avLst/>
              <a:gdLst/>
              <a:ahLst/>
              <a:cxnLst/>
              <a:rect l="l" t="t" r="r" b="b"/>
              <a:pathLst>
                <a:path w="386715" h="448944">
                  <a:moveTo>
                    <a:pt x="193294" y="0"/>
                  </a:moveTo>
                  <a:lnTo>
                    <a:pt x="148996" y="5926"/>
                  </a:lnTo>
                  <a:lnTo>
                    <a:pt x="108320" y="22806"/>
                  </a:lnTo>
                  <a:lnTo>
                    <a:pt x="72429" y="49295"/>
                  </a:lnTo>
                  <a:lnTo>
                    <a:pt x="42487" y="84046"/>
                  </a:lnTo>
                  <a:lnTo>
                    <a:pt x="19659" y="125713"/>
                  </a:lnTo>
                  <a:lnTo>
                    <a:pt x="5108" y="172949"/>
                  </a:lnTo>
                  <a:lnTo>
                    <a:pt x="0" y="224409"/>
                  </a:lnTo>
                  <a:lnTo>
                    <a:pt x="5108" y="275915"/>
                  </a:lnTo>
                  <a:lnTo>
                    <a:pt x="19659" y="323185"/>
                  </a:lnTo>
                  <a:lnTo>
                    <a:pt x="42487" y="364874"/>
                  </a:lnTo>
                  <a:lnTo>
                    <a:pt x="72429" y="399639"/>
                  </a:lnTo>
                  <a:lnTo>
                    <a:pt x="108320" y="426135"/>
                  </a:lnTo>
                  <a:lnTo>
                    <a:pt x="148996" y="443018"/>
                  </a:lnTo>
                  <a:lnTo>
                    <a:pt x="193294" y="448945"/>
                  </a:lnTo>
                  <a:lnTo>
                    <a:pt x="237638" y="443018"/>
                  </a:lnTo>
                  <a:lnTo>
                    <a:pt x="278348" y="426135"/>
                  </a:lnTo>
                  <a:lnTo>
                    <a:pt x="314262" y="399639"/>
                  </a:lnTo>
                  <a:lnTo>
                    <a:pt x="344217" y="364874"/>
                  </a:lnTo>
                  <a:lnTo>
                    <a:pt x="367052" y="323185"/>
                  </a:lnTo>
                  <a:lnTo>
                    <a:pt x="381605" y="275915"/>
                  </a:lnTo>
                  <a:lnTo>
                    <a:pt x="386715" y="224409"/>
                  </a:lnTo>
                  <a:lnTo>
                    <a:pt x="381605" y="172949"/>
                  </a:lnTo>
                  <a:lnTo>
                    <a:pt x="367052" y="125713"/>
                  </a:lnTo>
                  <a:lnTo>
                    <a:pt x="344217" y="84046"/>
                  </a:lnTo>
                  <a:lnTo>
                    <a:pt x="314262" y="49295"/>
                  </a:lnTo>
                  <a:lnTo>
                    <a:pt x="278348" y="22806"/>
                  </a:lnTo>
                  <a:lnTo>
                    <a:pt x="237638" y="5926"/>
                  </a:lnTo>
                  <a:lnTo>
                    <a:pt x="193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971790" y="1552193"/>
              <a:ext cx="386715" cy="448945"/>
            </a:xfrm>
            <a:custGeom>
              <a:avLst/>
              <a:gdLst/>
              <a:ahLst/>
              <a:cxnLst/>
              <a:rect l="l" t="t" r="r" b="b"/>
              <a:pathLst>
                <a:path w="386715" h="448944">
                  <a:moveTo>
                    <a:pt x="0" y="224409"/>
                  </a:moveTo>
                  <a:lnTo>
                    <a:pt x="5108" y="172949"/>
                  </a:lnTo>
                  <a:lnTo>
                    <a:pt x="19659" y="125713"/>
                  </a:lnTo>
                  <a:lnTo>
                    <a:pt x="42487" y="84046"/>
                  </a:lnTo>
                  <a:lnTo>
                    <a:pt x="72429" y="49295"/>
                  </a:lnTo>
                  <a:lnTo>
                    <a:pt x="108320" y="22806"/>
                  </a:lnTo>
                  <a:lnTo>
                    <a:pt x="148996" y="5926"/>
                  </a:lnTo>
                  <a:lnTo>
                    <a:pt x="193294" y="0"/>
                  </a:lnTo>
                  <a:lnTo>
                    <a:pt x="237638" y="5926"/>
                  </a:lnTo>
                  <a:lnTo>
                    <a:pt x="278348" y="22806"/>
                  </a:lnTo>
                  <a:lnTo>
                    <a:pt x="314262" y="49295"/>
                  </a:lnTo>
                  <a:lnTo>
                    <a:pt x="344217" y="84046"/>
                  </a:lnTo>
                  <a:lnTo>
                    <a:pt x="367052" y="125713"/>
                  </a:lnTo>
                  <a:lnTo>
                    <a:pt x="381605" y="172949"/>
                  </a:lnTo>
                  <a:lnTo>
                    <a:pt x="386715" y="224409"/>
                  </a:lnTo>
                  <a:lnTo>
                    <a:pt x="381605" y="275915"/>
                  </a:lnTo>
                  <a:lnTo>
                    <a:pt x="367052" y="323185"/>
                  </a:lnTo>
                  <a:lnTo>
                    <a:pt x="344217" y="364874"/>
                  </a:lnTo>
                  <a:lnTo>
                    <a:pt x="314262" y="399639"/>
                  </a:lnTo>
                  <a:lnTo>
                    <a:pt x="278348" y="426135"/>
                  </a:lnTo>
                  <a:lnTo>
                    <a:pt x="237638" y="443018"/>
                  </a:lnTo>
                  <a:lnTo>
                    <a:pt x="193294" y="448945"/>
                  </a:lnTo>
                  <a:lnTo>
                    <a:pt x="148996" y="443018"/>
                  </a:lnTo>
                  <a:lnTo>
                    <a:pt x="108320" y="426135"/>
                  </a:lnTo>
                  <a:lnTo>
                    <a:pt x="72429" y="399639"/>
                  </a:lnTo>
                  <a:lnTo>
                    <a:pt x="42487" y="364874"/>
                  </a:lnTo>
                  <a:lnTo>
                    <a:pt x="19659" y="323185"/>
                  </a:lnTo>
                  <a:lnTo>
                    <a:pt x="5108" y="275915"/>
                  </a:lnTo>
                  <a:lnTo>
                    <a:pt x="0" y="2244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64882" y="1645805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19">
                  <a:moveTo>
                    <a:pt x="0" y="248526"/>
                  </a:moveTo>
                  <a:lnTo>
                    <a:pt x="234657" y="248526"/>
                  </a:lnTo>
                  <a:lnTo>
                    <a:pt x="234657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 txBox="1"/>
            <p:nvPr/>
          </p:nvSpPr>
          <p:spPr>
            <a:xfrm>
              <a:off x="8056881" y="1618233"/>
              <a:ext cx="2514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Arial"/>
                  <a:cs typeface="Arial"/>
                </a:rPr>
                <a:t>30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6576314" y="2376931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5" h="449580">
                  <a:moveTo>
                    <a:pt x="193294" y="0"/>
                  </a:moveTo>
                  <a:lnTo>
                    <a:pt x="148956" y="5933"/>
                  </a:lnTo>
                  <a:lnTo>
                    <a:pt x="108264" y="22831"/>
                  </a:lnTo>
                  <a:lnTo>
                    <a:pt x="72375" y="49345"/>
                  </a:lnTo>
                  <a:lnTo>
                    <a:pt x="42447" y="84123"/>
                  </a:lnTo>
                  <a:lnTo>
                    <a:pt x="19637" y="125815"/>
                  </a:lnTo>
                  <a:lnTo>
                    <a:pt x="5102" y="173069"/>
                  </a:lnTo>
                  <a:lnTo>
                    <a:pt x="0" y="224536"/>
                  </a:lnTo>
                  <a:lnTo>
                    <a:pt x="5102" y="276042"/>
                  </a:lnTo>
                  <a:lnTo>
                    <a:pt x="19637" y="323312"/>
                  </a:lnTo>
                  <a:lnTo>
                    <a:pt x="42447" y="365001"/>
                  </a:lnTo>
                  <a:lnTo>
                    <a:pt x="72375" y="399766"/>
                  </a:lnTo>
                  <a:lnTo>
                    <a:pt x="108264" y="426262"/>
                  </a:lnTo>
                  <a:lnTo>
                    <a:pt x="148956" y="443145"/>
                  </a:lnTo>
                  <a:lnTo>
                    <a:pt x="193294" y="449072"/>
                  </a:lnTo>
                  <a:lnTo>
                    <a:pt x="237631" y="443145"/>
                  </a:lnTo>
                  <a:lnTo>
                    <a:pt x="278323" y="426262"/>
                  </a:lnTo>
                  <a:lnTo>
                    <a:pt x="314212" y="399766"/>
                  </a:lnTo>
                  <a:lnTo>
                    <a:pt x="344140" y="365001"/>
                  </a:lnTo>
                  <a:lnTo>
                    <a:pt x="366950" y="323312"/>
                  </a:lnTo>
                  <a:lnTo>
                    <a:pt x="381485" y="276042"/>
                  </a:lnTo>
                  <a:lnTo>
                    <a:pt x="386588" y="224536"/>
                  </a:lnTo>
                  <a:lnTo>
                    <a:pt x="381485" y="173069"/>
                  </a:lnTo>
                  <a:lnTo>
                    <a:pt x="366950" y="125815"/>
                  </a:lnTo>
                  <a:lnTo>
                    <a:pt x="344140" y="84123"/>
                  </a:lnTo>
                  <a:lnTo>
                    <a:pt x="314212" y="49345"/>
                  </a:lnTo>
                  <a:lnTo>
                    <a:pt x="278323" y="22831"/>
                  </a:lnTo>
                  <a:lnTo>
                    <a:pt x="237631" y="5933"/>
                  </a:lnTo>
                  <a:lnTo>
                    <a:pt x="193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76314" y="2376931"/>
              <a:ext cx="386715" cy="449580"/>
            </a:xfrm>
            <a:custGeom>
              <a:avLst/>
              <a:gdLst/>
              <a:ahLst/>
              <a:cxnLst/>
              <a:rect l="l" t="t" r="r" b="b"/>
              <a:pathLst>
                <a:path w="386715" h="449580">
                  <a:moveTo>
                    <a:pt x="0" y="224536"/>
                  </a:moveTo>
                  <a:lnTo>
                    <a:pt x="5102" y="173069"/>
                  </a:lnTo>
                  <a:lnTo>
                    <a:pt x="19637" y="125815"/>
                  </a:lnTo>
                  <a:lnTo>
                    <a:pt x="42447" y="84123"/>
                  </a:lnTo>
                  <a:lnTo>
                    <a:pt x="72375" y="49345"/>
                  </a:lnTo>
                  <a:lnTo>
                    <a:pt x="108264" y="22831"/>
                  </a:lnTo>
                  <a:lnTo>
                    <a:pt x="148956" y="5933"/>
                  </a:lnTo>
                  <a:lnTo>
                    <a:pt x="193294" y="0"/>
                  </a:lnTo>
                  <a:lnTo>
                    <a:pt x="237631" y="5933"/>
                  </a:lnTo>
                  <a:lnTo>
                    <a:pt x="278323" y="22831"/>
                  </a:lnTo>
                  <a:lnTo>
                    <a:pt x="314212" y="49345"/>
                  </a:lnTo>
                  <a:lnTo>
                    <a:pt x="344140" y="84123"/>
                  </a:lnTo>
                  <a:lnTo>
                    <a:pt x="366950" y="125815"/>
                  </a:lnTo>
                  <a:lnTo>
                    <a:pt x="381485" y="173069"/>
                  </a:lnTo>
                  <a:lnTo>
                    <a:pt x="386588" y="224536"/>
                  </a:lnTo>
                  <a:lnTo>
                    <a:pt x="381485" y="276042"/>
                  </a:lnTo>
                  <a:lnTo>
                    <a:pt x="366950" y="323312"/>
                  </a:lnTo>
                  <a:lnTo>
                    <a:pt x="344140" y="365001"/>
                  </a:lnTo>
                  <a:lnTo>
                    <a:pt x="314212" y="399766"/>
                  </a:lnTo>
                  <a:lnTo>
                    <a:pt x="278323" y="426262"/>
                  </a:lnTo>
                  <a:lnTo>
                    <a:pt x="237631" y="443145"/>
                  </a:lnTo>
                  <a:lnTo>
                    <a:pt x="193294" y="449072"/>
                  </a:lnTo>
                  <a:lnTo>
                    <a:pt x="148956" y="443145"/>
                  </a:lnTo>
                  <a:lnTo>
                    <a:pt x="108264" y="426262"/>
                  </a:lnTo>
                  <a:lnTo>
                    <a:pt x="72375" y="399766"/>
                  </a:lnTo>
                  <a:lnTo>
                    <a:pt x="42447" y="365001"/>
                  </a:lnTo>
                  <a:lnTo>
                    <a:pt x="19637" y="323312"/>
                  </a:lnTo>
                  <a:lnTo>
                    <a:pt x="5102" y="276042"/>
                  </a:lnTo>
                  <a:lnTo>
                    <a:pt x="0" y="224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723760" y="1369695"/>
              <a:ext cx="305435" cy="258445"/>
            </a:xfrm>
            <a:custGeom>
              <a:avLst/>
              <a:gdLst/>
              <a:ahLst/>
              <a:cxnLst/>
              <a:rect l="l" t="t" r="r" b="b"/>
              <a:pathLst>
                <a:path w="305434" h="258444">
                  <a:moveTo>
                    <a:pt x="0" y="0"/>
                  </a:moveTo>
                  <a:lnTo>
                    <a:pt x="304926" y="2580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839966" y="1984374"/>
              <a:ext cx="129539" cy="394970"/>
            </a:xfrm>
            <a:custGeom>
              <a:avLst/>
              <a:gdLst/>
              <a:ahLst/>
              <a:cxnLst/>
              <a:rect l="l" t="t" r="r" b="b"/>
              <a:pathLst>
                <a:path w="129540" h="394969">
                  <a:moveTo>
                    <a:pt x="129159" y="0"/>
                  </a:moveTo>
                  <a:lnTo>
                    <a:pt x="0" y="39496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53785" y="2470670"/>
              <a:ext cx="234950" cy="248920"/>
            </a:xfrm>
            <a:custGeom>
              <a:avLst/>
              <a:gdLst/>
              <a:ahLst/>
              <a:cxnLst/>
              <a:rect l="l" t="t" r="r" b="b"/>
              <a:pathLst>
                <a:path w="234950" h="248919">
                  <a:moveTo>
                    <a:pt x="0" y="248526"/>
                  </a:moveTo>
                  <a:lnTo>
                    <a:pt x="234657" y="248526"/>
                  </a:lnTo>
                  <a:lnTo>
                    <a:pt x="234657" y="0"/>
                  </a:lnTo>
                  <a:lnTo>
                    <a:pt x="0" y="0"/>
                  </a:lnTo>
                  <a:lnTo>
                    <a:pt x="0" y="2485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76"/>
            <p:cNvSpPr txBox="1"/>
            <p:nvPr/>
          </p:nvSpPr>
          <p:spPr>
            <a:xfrm>
              <a:off x="6674422" y="2476112"/>
              <a:ext cx="251460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1600" b="1" spc="-5" dirty="0">
                  <a:latin typeface="Arial"/>
                  <a:cs typeface="Arial"/>
                </a:rPr>
                <a:t>33</a:t>
              </a:r>
              <a:endParaRPr sz="16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912" y="1295400"/>
            <a:ext cx="8558530" cy="3940175"/>
          </a:xfrm>
          <a:custGeom>
            <a:avLst/>
            <a:gdLst/>
            <a:ahLst/>
            <a:cxnLst/>
            <a:rect l="l" t="t" r="r" b="b"/>
            <a:pathLst>
              <a:path w="8558530" h="3940175">
                <a:moveTo>
                  <a:pt x="0" y="3940175"/>
                </a:moveTo>
                <a:lnTo>
                  <a:pt x="8558149" y="3940175"/>
                </a:lnTo>
                <a:lnTo>
                  <a:pt x="8558149" y="0"/>
                </a:lnTo>
                <a:lnTo>
                  <a:pt x="0" y="0"/>
                </a:lnTo>
                <a:lnTo>
                  <a:pt x="0" y="39401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4817" y="1336039"/>
            <a:ext cx="7992745" cy="378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0" dirty="0">
                <a:latin typeface="宋体"/>
                <a:cs typeface="宋体"/>
              </a:rPr>
              <a:t>类型名称：</a:t>
            </a:r>
            <a:r>
              <a:rPr sz="2000" b="1" spc="0" dirty="0">
                <a:solidFill>
                  <a:srgbClr val="0000FF"/>
                </a:solidFill>
                <a:latin typeface="宋体"/>
                <a:cs typeface="宋体"/>
              </a:rPr>
              <a:t>最大堆</a:t>
            </a:r>
            <a:r>
              <a:rPr sz="2000" b="1" spc="0" dirty="0">
                <a:latin typeface="宋体"/>
                <a:cs typeface="宋体"/>
              </a:rPr>
              <a:t>（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xHe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b="1" spc="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000" b="1" spc="-5" dirty="0"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 marL="12700" marR="5080">
              <a:lnSpc>
                <a:spcPct val="197600"/>
              </a:lnSpc>
              <a:spcBef>
                <a:spcPts val="110"/>
              </a:spcBef>
            </a:pPr>
            <a:r>
              <a:rPr sz="2000" b="1" dirty="0">
                <a:latin typeface="宋体"/>
                <a:cs typeface="宋体"/>
              </a:rPr>
              <a:t>数据对象集：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完全二叉树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spc="-5" dirty="0">
                <a:latin typeface="宋体"/>
                <a:cs typeface="宋体"/>
              </a:rPr>
              <a:t>每</a:t>
            </a:r>
            <a:r>
              <a:rPr sz="2000" b="1" dirty="0">
                <a:latin typeface="宋体"/>
                <a:cs typeface="宋体"/>
              </a:rPr>
              <a:t>个结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dirty="0">
                <a:latin typeface="宋体"/>
                <a:cs typeface="宋体"/>
              </a:rPr>
              <a:t>的元</a:t>
            </a:r>
            <a:r>
              <a:rPr sz="2000" b="1" spc="-5" dirty="0">
                <a:latin typeface="宋体"/>
                <a:cs typeface="宋体"/>
              </a:rPr>
              <a:t>素</a:t>
            </a:r>
            <a:r>
              <a:rPr sz="2000" b="1" spc="5" dirty="0">
                <a:latin typeface="宋体"/>
                <a:cs typeface="宋体"/>
              </a:rPr>
              <a:t>值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不小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于</a:t>
            </a:r>
            <a:r>
              <a:rPr sz="2000" b="1" dirty="0">
                <a:latin typeface="宋体"/>
                <a:cs typeface="宋体"/>
              </a:rPr>
              <a:t>其子</a:t>
            </a:r>
            <a:r>
              <a:rPr sz="2000" b="1" spc="-5" dirty="0">
                <a:latin typeface="宋体"/>
                <a:cs typeface="宋体"/>
              </a:rPr>
              <a:t>结</a:t>
            </a:r>
            <a:r>
              <a:rPr sz="2000" b="1" dirty="0">
                <a:latin typeface="宋体"/>
                <a:cs typeface="宋体"/>
              </a:rPr>
              <a:t>点的元</a:t>
            </a:r>
            <a:r>
              <a:rPr sz="2000" b="1" spc="-5" dirty="0">
                <a:latin typeface="宋体"/>
                <a:cs typeface="宋体"/>
              </a:rPr>
              <a:t>素值 </a:t>
            </a:r>
            <a:r>
              <a:rPr sz="2000" b="1" dirty="0">
                <a:latin typeface="宋体"/>
                <a:cs typeface="宋体"/>
              </a:rPr>
              <a:t>操作集：最大堆</a:t>
            </a:r>
            <a:r>
              <a:rPr sz="2000" b="1" dirty="0">
                <a:latin typeface="Calibri"/>
                <a:cs typeface="Calibri"/>
              </a:rPr>
              <a:t>H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Symbol"/>
                <a:cs typeface="Symbol"/>
              </a:rPr>
              <a:t>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MaxHeap</a:t>
            </a:r>
            <a:r>
              <a:rPr sz="2000" b="1" spc="-10" dirty="0">
                <a:latin typeface="宋体"/>
                <a:cs typeface="宋体"/>
              </a:rPr>
              <a:t>，</a:t>
            </a:r>
            <a:r>
              <a:rPr sz="2000" b="1" dirty="0">
                <a:latin typeface="宋体"/>
                <a:cs typeface="宋体"/>
              </a:rPr>
              <a:t>元</a:t>
            </a:r>
            <a:r>
              <a:rPr sz="2000" b="1" spc="0" dirty="0">
                <a:latin typeface="宋体"/>
                <a:cs typeface="宋体"/>
              </a:rPr>
              <a:t>素</a:t>
            </a:r>
            <a:r>
              <a:rPr sz="2000" b="1" spc="-10" dirty="0">
                <a:latin typeface="Calibri"/>
                <a:cs typeface="Calibri"/>
              </a:rPr>
              <a:t>item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dirty="0">
                <a:latin typeface="Symbol"/>
                <a:cs typeface="Symbol"/>
              </a:rPr>
              <a:t>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ElementType</a:t>
            </a:r>
            <a:r>
              <a:rPr sz="2000" b="1" spc="-10" dirty="0">
                <a:latin typeface="宋体"/>
                <a:cs typeface="宋体"/>
              </a:rPr>
              <a:t>，</a:t>
            </a:r>
            <a:r>
              <a:rPr sz="2000" b="1" dirty="0">
                <a:latin typeface="宋体"/>
                <a:cs typeface="宋体"/>
              </a:rPr>
              <a:t>主要操作</a:t>
            </a:r>
            <a:r>
              <a:rPr sz="2000" b="1" spc="-5" dirty="0">
                <a:latin typeface="宋体"/>
                <a:cs typeface="宋体"/>
              </a:rPr>
              <a:t>有：</a:t>
            </a:r>
            <a:endParaRPr sz="2000">
              <a:latin typeface="宋体"/>
              <a:cs typeface="宋体"/>
            </a:endParaRPr>
          </a:p>
          <a:p>
            <a:pPr marL="139700" indent="-127000">
              <a:lnSpc>
                <a:spcPct val="100000"/>
              </a:lnSpc>
              <a:spcBef>
                <a:spcPts val="785"/>
              </a:spcBef>
              <a:buSzPct val="95000"/>
              <a:buFont typeface="Calibri"/>
              <a:buChar char="•"/>
              <a:tabLst>
                <a:tab pos="140335" algn="l"/>
              </a:tabLst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MaxHeap</a:t>
            </a:r>
            <a:r>
              <a:rPr sz="2000" b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Create(</a:t>
            </a:r>
            <a:r>
              <a:rPr sz="2000" b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MaxSize</a:t>
            </a:r>
            <a:r>
              <a:rPr sz="20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dirty="0">
                <a:latin typeface="宋体"/>
                <a:cs typeface="宋体"/>
              </a:rPr>
              <a:t>创建一个空的最大堆。</a:t>
            </a:r>
            <a:endParaRPr sz="2000">
              <a:latin typeface="宋体"/>
              <a:cs typeface="宋体"/>
            </a:endParaRPr>
          </a:p>
          <a:p>
            <a:pPr marL="139700" indent="-127000">
              <a:lnSpc>
                <a:spcPct val="100000"/>
              </a:lnSpc>
              <a:spcBef>
                <a:spcPts val="1195"/>
              </a:spcBef>
              <a:buSzPct val="95000"/>
              <a:buFont typeface="Calibri"/>
              <a:buChar char="•"/>
              <a:tabLst>
                <a:tab pos="140335" algn="l"/>
              </a:tabLst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Boolean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IsFull(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MaxHeap</a:t>
            </a:r>
            <a:r>
              <a:rPr sz="2000" b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000" b="1" spc="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dirty="0">
                <a:latin typeface="宋体"/>
                <a:cs typeface="宋体"/>
              </a:rPr>
              <a:t>判断最大</a:t>
            </a:r>
            <a:r>
              <a:rPr sz="2000" b="1" spc="0" dirty="0">
                <a:latin typeface="宋体"/>
                <a:cs typeface="宋体"/>
              </a:rPr>
              <a:t>堆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dirty="0">
                <a:latin typeface="宋体"/>
                <a:cs typeface="宋体"/>
              </a:rPr>
              <a:t>是否已满。</a:t>
            </a:r>
            <a:endParaRPr sz="2000">
              <a:latin typeface="宋体"/>
              <a:cs typeface="宋体"/>
            </a:endParaRPr>
          </a:p>
          <a:p>
            <a:pPr marL="139700" indent="-127000">
              <a:lnSpc>
                <a:spcPct val="100000"/>
              </a:lnSpc>
              <a:spcBef>
                <a:spcPts val="1200"/>
              </a:spcBef>
              <a:buSzPct val="95000"/>
              <a:buFont typeface="Calibri"/>
              <a:buChar char="•"/>
              <a:tabLst>
                <a:tab pos="140335" algn="l"/>
              </a:tabLst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Insert(</a:t>
            </a:r>
            <a:r>
              <a:rPr sz="2000" b="1" spc="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MaxHeap</a:t>
            </a:r>
            <a:r>
              <a:rPr sz="2000" b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H,</a:t>
            </a:r>
            <a:r>
              <a:rPr sz="20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ElementType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item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000" b="1" dirty="0">
                <a:latin typeface="宋体"/>
                <a:cs typeface="宋体"/>
              </a:rPr>
              <a:t>：</a:t>
            </a:r>
            <a:r>
              <a:rPr sz="2000" b="1" spc="-5" dirty="0">
                <a:latin typeface="宋体"/>
                <a:cs typeface="宋体"/>
              </a:rPr>
              <a:t>将元素</a:t>
            </a:r>
            <a:r>
              <a:rPr sz="2000" b="1" spc="-10" dirty="0">
                <a:latin typeface="Calibri"/>
                <a:cs typeface="Calibri"/>
              </a:rPr>
              <a:t>item</a:t>
            </a:r>
            <a:r>
              <a:rPr sz="2000" b="1" spc="-5" dirty="0">
                <a:latin typeface="宋体"/>
                <a:cs typeface="宋体"/>
              </a:rPr>
              <a:t>插入最大</a:t>
            </a:r>
            <a:r>
              <a:rPr sz="2000" b="1" dirty="0">
                <a:latin typeface="宋体"/>
                <a:cs typeface="宋体"/>
              </a:rPr>
              <a:t>堆</a:t>
            </a:r>
            <a:r>
              <a:rPr sz="2000" b="1" spc="-10" dirty="0">
                <a:latin typeface="Calibri"/>
                <a:cs typeface="Calibri"/>
              </a:rPr>
              <a:t>H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39700" indent="-127000">
              <a:lnSpc>
                <a:spcPct val="100000"/>
              </a:lnSpc>
              <a:spcBef>
                <a:spcPts val="1195"/>
              </a:spcBef>
              <a:buSzPct val="95000"/>
              <a:buFont typeface="Calibri"/>
              <a:buChar char="•"/>
              <a:tabLst>
                <a:tab pos="140335" algn="l"/>
              </a:tabLst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Boolean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IsEmpty(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MaxHeap</a:t>
            </a:r>
            <a:r>
              <a:rPr sz="2000" b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dirty="0">
                <a:latin typeface="宋体"/>
                <a:cs typeface="宋体"/>
              </a:rPr>
              <a:t>判断最大</a:t>
            </a:r>
            <a:r>
              <a:rPr sz="2000" b="1" spc="0" dirty="0">
                <a:latin typeface="宋体"/>
                <a:cs typeface="宋体"/>
              </a:rPr>
              <a:t>堆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dirty="0">
                <a:latin typeface="宋体"/>
                <a:cs typeface="宋体"/>
              </a:rPr>
              <a:t>是否为空。</a:t>
            </a:r>
            <a:endParaRPr sz="2000">
              <a:latin typeface="宋体"/>
              <a:cs typeface="宋体"/>
            </a:endParaRPr>
          </a:p>
          <a:p>
            <a:pPr marL="139700" indent="-127000">
              <a:lnSpc>
                <a:spcPct val="100000"/>
              </a:lnSpc>
              <a:spcBef>
                <a:spcPts val="1195"/>
              </a:spcBef>
              <a:buSzPct val="95000"/>
              <a:buFont typeface="Calibri"/>
              <a:buChar char="•"/>
              <a:tabLst>
                <a:tab pos="140335" algn="l"/>
              </a:tabLst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ElementType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DeleteMax(</a:t>
            </a:r>
            <a:r>
              <a:rPr sz="20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MaxHeap</a:t>
            </a:r>
            <a:r>
              <a:rPr sz="2000" b="1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0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dirty="0">
                <a:latin typeface="宋体"/>
                <a:cs typeface="宋体"/>
              </a:rPr>
              <a:t>返回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dirty="0">
                <a:latin typeface="宋体"/>
                <a:cs typeface="宋体"/>
              </a:rPr>
              <a:t>中最大元素(高优</a:t>
            </a:r>
            <a:r>
              <a:rPr sz="2000" b="1" spc="-5" dirty="0">
                <a:latin typeface="宋体"/>
                <a:cs typeface="宋体"/>
              </a:rPr>
              <a:t>先</a:t>
            </a:r>
            <a:r>
              <a:rPr sz="2000" b="1" spc="0" dirty="0">
                <a:latin typeface="宋体"/>
                <a:cs typeface="宋体"/>
              </a:rPr>
              <a:t>级</a:t>
            </a:r>
            <a:r>
              <a:rPr sz="2000" b="1" spc="-10" dirty="0">
                <a:latin typeface="宋体"/>
                <a:cs typeface="宋体"/>
              </a:rPr>
              <a:t>)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85115"/>
            <a:ext cx="4615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3399"/>
                </a:solidFill>
              </a:rPr>
              <a:t>堆的抽象数据类型描述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868" y="1227277"/>
            <a:ext cx="599122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2500" algn="l"/>
                <a:tab pos="1715135" algn="l"/>
                <a:tab pos="3060700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typedef	struct	</a:t>
            </a:r>
            <a:r>
              <a:rPr sz="1800" b="1" spc="-5" dirty="0">
                <a:latin typeface="Arial"/>
                <a:cs typeface="Arial"/>
              </a:rPr>
              <a:t>HeapStruct	*MaxHeap;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74065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struct	</a:t>
            </a:r>
            <a:r>
              <a:rPr sz="1800" b="1" spc="-5" dirty="0">
                <a:latin typeface="Arial"/>
                <a:cs typeface="Arial"/>
              </a:rPr>
              <a:t>HeapStruct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  <a:tabLst>
                <a:tab pos="3703954" algn="l"/>
              </a:tabLst>
            </a:pPr>
            <a:r>
              <a:rPr sz="1800" b="1" spc="-15" dirty="0">
                <a:latin typeface="Arial"/>
                <a:cs typeface="Arial"/>
              </a:rPr>
              <a:t>ElementType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*Elements;	</a:t>
            </a: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spc="-15" dirty="0">
                <a:solidFill>
                  <a:srgbClr val="A2A2C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存储堆元素的数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组</a:t>
            </a:r>
            <a:r>
              <a:rPr sz="1800" b="1" spc="-40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2314" y="2052066"/>
            <a:ext cx="229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</a:t>
            </a:r>
            <a:r>
              <a:rPr sz="1800" b="1" spc="-15" dirty="0">
                <a:solidFill>
                  <a:srgbClr val="A2A2C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堆的当前元素个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数</a:t>
            </a:r>
            <a:r>
              <a:rPr sz="1800" b="1" spc="-40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6267" y="2052066"/>
            <a:ext cx="139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Size;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Capacity;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6114" y="2326385"/>
            <a:ext cx="2093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8495" algn="l"/>
              </a:tabLst>
            </a:pPr>
            <a:r>
              <a:rPr sz="1800" b="1" spc="-5" dirty="0">
                <a:solidFill>
                  <a:srgbClr val="A2A2C2"/>
                </a:solidFill>
                <a:latin typeface="Arial"/>
                <a:cs typeface="Arial"/>
              </a:rPr>
              <a:t>/* 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堆的最大容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量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	</a:t>
            </a:r>
            <a:r>
              <a:rPr sz="1800" b="1" spc="-10" dirty="0">
                <a:solidFill>
                  <a:srgbClr val="A2A2C2"/>
                </a:solidFill>
                <a:latin typeface="Arial"/>
                <a:cs typeface="Arial"/>
              </a:rPr>
              <a:t>*</a:t>
            </a:r>
            <a:r>
              <a:rPr sz="1800" b="1" dirty="0">
                <a:solidFill>
                  <a:srgbClr val="A2A2C2"/>
                </a:solidFill>
                <a:latin typeface="Arial"/>
                <a:cs typeface="Arial"/>
              </a:rPr>
              <a:t>/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269875"/>
            <a:ext cx="2323465" cy="953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75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</a:rPr>
              <a:t>最大堆的操作</a:t>
            </a:r>
            <a:endParaRPr sz="2800"/>
          </a:p>
          <a:p>
            <a:pPr marL="203200">
              <a:lnSpc>
                <a:spcPts val="4135"/>
              </a:lnSpc>
            </a:pPr>
            <a:r>
              <a:rPr sz="3600" spc="-5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3600" spc="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最大堆</a:t>
            </a:r>
            <a:r>
              <a:rPr sz="2000" spc="-5" dirty="0"/>
              <a:t>的</a:t>
            </a:r>
            <a:r>
              <a:rPr sz="2000" dirty="0">
                <a:solidFill>
                  <a:srgbClr val="0000FF"/>
                </a:solidFill>
              </a:rPr>
              <a:t>创建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" y="3194050"/>
            <a:ext cx="0" cy="2755900"/>
          </a:xfrm>
          <a:custGeom>
            <a:avLst/>
            <a:gdLst/>
            <a:ahLst/>
            <a:cxnLst/>
            <a:rect l="l" t="t" r="r" b="b"/>
            <a:pathLst>
              <a:path h="2755900">
                <a:moveTo>
                  <a:pt x="0" y="0"/>
                </a:moveTo>
                <a:lnTo>
                  <a:pt x="0" y="275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58250" y="3194050"/>
            <a:ext cx="0" cy="2755900"/>
          </a:xfrm>
          <a:custGeom>
            <a:avLst/>
            <a:gdLst/>
            <a:ahLst/>
            <a:cxnLst/>
            <a:rect l="l" t="t" r="r" b="b"/>
            <a:pathLst>
              <a:path h="2755900">
                <a:moveTo>
                  <a:pt x="0" y="0"/>
                </a:moveTo>
                <a:lnTo>
                  <a:pt x="0" y="275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150" y="3200400"/>
            <a:ext cx="8299450" cy="0"/>
          </a:xfrm>
          <a:custGeom>
            <a:avLst/>
            <a:gdLst/>
            <a:ahLst/>
            <a:cxnLst/>
            <a:rect l="l" t="t" r="r" b="b"/>
            <a:pathLst>
              <a:path w="8299450">
                <a:moveTo>
                  <a:pt x="0" y="0"/>
                </a:moveTo>
                <a:lnTo>
                  <a:pt x="82994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150" y="5943600"/>
            <a:ext cx="8299450" cy="0"/>
          </a:xfrm>
          <a:custGeom>
            <a:avLst/>
            <a:gdLst/>
            <a:ahLst/>
            <a:cxnLst/>
            <a:rect l="l" t="t" r="r" b="b"/>
            <a:pathLst>
              <a:path w="8299450">
                <a:moveTo>
                  <a:pt x="0" y="0"/>
                </a:moveTo>
                <a:lnTo>
                  <a:pt x="82994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639160" y="3212443"/>
            <a:ext cx="8073390" cy="2775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err="1">
                <a:latin typeface="Courier New"/>
                <a:cs typeface="Courier New"/>
              </a:rPr>
              <a:t>MaxHeap</a:t>
            </a:r>
            <a:r>
              <a:rPr spc="-10" dirty="0">
                <a:latin typeface="Courier New"/>
                <a:cs typeface="Courier New"/>
              </a:rPr>
              <a:t> Create( </a:t>
            </a:r>
            <a:r>
              <a:rPr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pc="-10" dirty="0">
                <a:latin typeface="Courier New"/>
                <a:cs typeface="Courier New"/>
              </a:rPr>
              <a:t>MaxSize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ts val="2135"/>
              </a:lnSpc>
              <a:spcBef>
                <a:spcPts val="45"/>
              </a:spcBef>
              <a:tabLst>
                <a:tab pos="1240790" algn="l"/>
              </a:tabLst>
            </a:pPr>
            <a:r>
              <a:rPr dirty="0">
                <a:latin typeface="Courier New"/>
                <a:cs typeface="Courier New"/>
              </a:rPr>
              <a:t>{	</a:t>
            </a:r>
            <a:r>
              <a:rPr spc="-5" dirty="0">
                <a:solidFill>
                  <a:srgbClr val="A2A2C2"/>
                </a:solidFill>
              </a:rPr>
              <a:t>/*</a:t>
            </a:r>
            <a:r>
              <a:rPr spc="0" dirty="0">
                <a:solidFill>
                  <a:srgbClr val="A2A2C2"/>
                </a:solidFill>
              </a:rPr>
              <a:t> </a:t>
            </a:r>
            <a:r>
              <a:rPr spc="-5" dirty="0">
                <a:solidFill>
                  <a:srgbClr val="A2A2C2"/>
                </a:solidFill>
                <a:latin typeface="宋体"/>
                <a:cs typeface="宋体"/>
              </a:rPr>
              <a:t>创建容量</a:t>
            </a:r>
            <a:r>
              <a:rPr dirty="0">
                <a:solidFill>
                  <a:srgbClr val="A2A2C2"/>
                </a:solidFill>
                <a:latin typeface="宋体"/>
                <a:cs typeface="宋体"/>
              </a:rPr>
              <a:t>为</a:t>
            </a:r>
            <a:r>
              <a:rPr spc="-5" dirty="0">
                <a:solidFill>
                  <a:srgbClr val="A2A2C2"/>
                </a:solidFill>
              </a:rPr>
              <a:t>MaxSize</a:t>
            </a:r>
            <a:r>
              <a:rPr spc="-5" dirty="0">
                <a:solidFill>
                  <a:srgbClr val="A2A2C2"/>
                </a:solidFill>
                <a:latin typeface="宋体"/>
                <a:cs typeface="宋体"/>
              </a:rPr>
              <a:t>的空的</a:t>
            </a:r>
            <a:r>
              <a:rPr spc="-5" dirty="0">
                <a:solidFill>
                  <a:srgbClr val="0000FF"/>
                </a:solidFill>
                <a:latin typeface="宋体"/>
                <a:cs typeface="宋体"/>
              </a:rPr>
              <a:t>最大</a:t>
            </a:r>
            <a:r>
              <a:rPr spc="-10" dirty="0">
                <a:solidFill>
                  <a:srgbClr val="0000FF"/>
                </a:solidFill>
                <a:latin typeface="宋体"/>
                <a:cs typeface="宋体"/>
              </a:rPr>
              <a:t>堆</a:t>
            </a:r>
            <a:r>
              <a:rPr spc="20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pc="-10" dirty="0">
                <a:solidFill>
                  <a:srgbClr val="A2A2C2"/>
                </a:solidFill>
              </a:rPr>
              <a:t>*/</a:t>
            </a:r>
          </a:p>
          <a:p>
            <a:pPr marL="279400">
              <a:lnSpc>
                <a:spcPts val="2135"/>
              </a:lnSpc>
            </a:pPr>
            <a:r>
              <a:rPr spc="-10" dirty="0">
                <a:latin typeface="Courier New"/>
                <a:cs typeface="Courier New"/>
              </a:rPr>
              <a:t>MaxHeap </a:t>
            </a:r>
            <a:r>
              <a:rPr dirty="0">
                <a:latin typeface="Courier New"/>
                <a:cs typeface="Courier New"/>
              </a:rPr>
              <a:t>H = </a:t>
            </a:r>
            <a:r>
              <a:rPr spc="-10" dirty="0">
                <a:solidFill>
                  <a:srgbClr val="0000FF"/>
                </a:solidFill>
                <a:latin typeface="Courier New"/>
                <a:cs typeface="Courier New"/>
              </a:rPr>
              <a:t>malloc</a:t>
            </a:r>
            <a:r>
              <a:rPr spc="-10" dirty="0">
                <a:latin typeface="Courier New"/>
                <a:cs typeface="Courier New"/>
              </a:rPr>
              <a:t>( </a:t>
            </a:r>
            <a:r>
              <a:rPr spc="-10" dirty="0">
                <a:solidFill>
                  <a:srgbClr val="0000FF"/>
                </a:solidFill>
                <a:latin typeface="Courier New"/>
                <a:cs typeface="Courier New"/>
              </a:rPr>
              <a:t>sizeof</a:t>
            </a:r>
            <a:r>
              <a:rPr spc="-10" dirty="0">
                <a:latin typeface="Courier New"/>
                <a:cs typeface="Courier New"/>
              </a:rPr>
              <a:t>( </a:t>
            </a:r>
            <a:r>
              <a:rPr spc="-10" dirty="0">
                <a:solidFill>
                  <a:srgbClr val="0000FF"/>
                </a:solidFill>
                <a:latin typeface="Courier New"/>
                <a:cs typeface="Courier New"/>
              </a:rPr>
              <a:t>struct </a:t>
            </a:r>
            <a:r>
              <a:rPr spc="-10" dirty="0">
                <a:latin typeface="Courier New"/>
                <a:cs typeface="Courier New"/>
              </a:rPr>
              <a:t>HeapStruct </a:t>
            </a:r>
            <a:r>
              <a:rPr dirty="0">
                <a:latin typeface="Courier New"/>
                <a:cs typeface="Courier New"/>
              </a:rPr>
              <a:t>)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);</a:t>
            </a:r>
          </a:p>
          <a:p>
            <a:pPr marL="279400" marR="5080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H-&gt;Elements </a:t>
            </a:r>
            <a:r>
              <a:rPr dirty="0">
                <a:latin typeface="Courier New"/>
                <a:cs typeface="Courier New"/>
              </a:rPr>
              <a:t>= </a:t>
            </a:r>
            <a:r>
              <a:rPr spc="-10" dirty="0">
                <a:solidFill>
                  <a:srgbClr val="0000FF"/>
                </a:solidFill>
                <a:latin typeface="Courier New"/>
                <a:cs typeface="Courier New"/>
              </a:rPr>
              <a:t>malloc</a:t>
            </a:r>
            <a:r>
              <a:rPr spc="-10" dirty="0">
                <a:latin typeface="Courier New"/>
                <a:cs typeface="Courier New"/>
              </a:rPr>
              <a:t>( (MaxSize+1) </a:t>
            </a:r>
            <a:r>
              <a:rPr dirty="0">
                <a:latin typeface="Courier New"/>
                <a:cs typeface="Courier New"/>
              </a:rPr>
              <a:t>* </a:t>
            </a:r>
            <a:r>
              <a:rPr spc="-10" dirty="0">
                <a:solidFill>
                  <a:srgbClr val="0000FF"/>
                </a:solidFill>
                <a:latin typeface="Courier New"/>
                <a:cs typeface="Courier New"/>
              </a:rPr>
              <a:t>sizeof</a:t>
            </a:r>
            <a:r>
              <a:rPr spc="-10" dirty="0">
                <a:latin typeface="Courier New"/>
                <a:cs typeface="Courier New"/>
              </a:rPr>
              <a:t>(ElementType));  H-&gt;Size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0;</a:t>
            </a:r>
          </a:p>
          <a:p>
            <a:pPr marL="279400">
              <a:lnSpc>
                <a:spcPts val="2150"/>
              </a:lnSpc>
            </a:pPr>
            <a:r>
              <a:rPr spc="-10" dirty="0">
                <a:latin typeface="Courier New"/>
                <a:cs typeface="Courier New"/>
              </a:rPr>
              <a:t>H-&gt;Capacity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7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MaxSize;</a:t>
            </a:r>
          </a:p>
          <a:p>
            <a:pPr marL="279400">
              <a:lnSpc>
                <a:spcPts val="2150"/>
              </a:lnSpc>
            </a:pPr>
            <a:r>
              <a:rPr spc="-10" dirty="0">
                <a:latin typeface="Courier New"/>
                <a:cs typeface="Courier New"/>
              </a:rPr>
              <a:t>H-&gt;Elements[0]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MaxData;</a:t>
            </a:r>
          </a:p>
          <a:p>
            <a:pPr marL="689610">
              <a:lnSpc>
                <a:spcPts val="2135"/>
              </a:lnSpc>
              <a:spcBef>
                <a:spcPts val="75"/>
              </a:spcBef>
            </a:pPr>
            <a:r>
              <a:rPr spc="-5" dirty="0">
                <a:solidFill>
                  <a:srgbClr val="A2A2C2"/>
                </a:solidFill>
              </a:rPr>
              <a:t>/*</a:t>
            </a:r>
            <a:r>
              <a:rPr spc="50" dirty="0">
                <a:solidFill>
                  <a:srgbClr val="A2A2C2"/>
                </a:solidFill>
              </a:rPr>
              <a:t> </a:t>
            </a:r>
            <a:r>
              <a:rPr spc="-5" dirty="0">
                <a:solidFill>
                  <a:srgbClr val="A2A2C2"/>
                </a:solidFill>
                <a:latin typeface="宋体"/>
                <a:cs typeface="宋体"/>
              </a:rPr>
              <a:t>定义“哨兵”为大于堆中所有可能元素的</a:t>
            </a:r>
            <a:r>
              <a:rPr dirty="0">
                <a:solidFill>
                  <a:srgbClr val="A2A2C2"/>
                </a:solidFill>
                <a:latin typeface="宋体"/>
                <a:cs typeface="宋体"/>
              </a:rPr>
              <a:t>值</a:t>
            </a:r>
            <a:r>
              <a:rPr spc="-5" dirty="0">
                <a:solidFill>
                  <a:srgbClr val="A2A2C2"/>
                </a:solidFill>
                <a:latin typeface="宋体"/>
                <a:cs typeface="宋体"/>
              </a:rPr>
              <a:t>，便于以后更快操</a:t>
            </a:r>
            <a:r>
              <a:rPr spc="-10" dirty="0">
                <a:solidFill>
                  <a:srgbClr val="A2A2C2"/>
                </a:solidFill>
                <a:latin typeface="宋体"/>
                <a:cs typeface="宋体"/>
              </a:rPr>
              <a:t>作</a:t>
            </a:r>
            <a:r>
              <a:rPr spc="-31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pc="-10" dirty="0">
                <a:solidFill>
                  <a:srgbClr val="A2A2C2"/>
                </a:solidFill>
              </a:rPr>
              <a:t>*/</a:t>
            </a:r>
          </a:p>
          <a:p>
            <a:pPr marL="279400">
              <a:lnSpc>
                <a:spcPts val="2135"/>
              </a:lnSpc>
            </a:pPr>
            <a:r>
              <a:rPr spc="-1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-15" dirty="0">
                <a:latin typeface="Courier New"/>
                <a:cs typeface="Courier New"/>
              </a:rPr>
              <a:t>H;</a:t>
            </a:r>
          </a:p>
          <a:p>
            <a:pPr marL="12700">
              <a:lnSpc>
                <a:spcPct val="100000"/>
              </a:lnSpc>
            </a:pPr>
            <a:r>
              <a:rPr dirty="0">
                <a:latin typeface="Courier New"/>
                <a:cs typeface="Courier New"/>
              </a:rPr>
              <a:t>}</a:t>
            </a:r>
            <a:r>
              <a:rPr lang="en-US" altLang="zh-CN" dirty="0">
                <a:latin typeface="Courier New"/>
                <a:cs typeface="Courier New"/>
              </a:rPr>
              <a:t>·</a:t>
            </a:r>
            <a:endParaRPr dirty="0">
              <a:latin typeface="Courier New"/>
              <a:cs typeface="Courier New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227894" y="389355"/>
            <a:ext cx="4338955" cy="4473499"/>
            <a:chOff x="4224782" y="457112"/>
            <a:chExt cx="4338955" cy="4473499"/>
          </a:xfrm>
        </p:grpSpPr>
        <p:sp>
          <p:nvSpPr>
            <p:cNvPr id="12" name="object 12"/>
            <p:cNvSpPr/>
            <p:nvPr/>
          </p:nvSpPr>
          <p:spPr>
            <a:xfrm>
              <a:off x="4225179" y="467744"/>
              <a:ext cx="4338558" cy="4462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24782" y="457112"/>
              <a:ext cx="4338955" cy="4463415"/>
            </a:xfrm>
            <a:custGeom>
              <a:avLst/>
              <a:gdLst/>
              <a:ahLst/>
              <a:cxnLst/>
              <a:rect l="l" t="t" r="r" b="b"/>
              <a:pathLst>
                <a:path w="4338955" h="4463415">
                  <a:moveTo>
                    <a:pt x="0" y="4462867"/>
                  </a:moveTo>
                  <a:lnTo>
                    <a:pt x="1779523" y="1259038"/>
                  </a:lnTo>
                  <a:lnTo>
                    <a:pt x="1712550" y="1247183"/>
                  </a:lnTo>
                  <a:lnTo>
                    <a:pt x="1647514" y="1234458"/>
                  </a:lnTo>
                  <a:lnTo>
                    <a:pt x="1584442" y="1220892"/>
                  </a:lnTo>
                  <a:lnTo>
                    <a:pt x="1523365" y="1206512"/>
                  </a:lnTo>
                  <a:lnTo>
                    <a:pt x="1464310" y="1191347"/>
                  </a:lnTo>
                  <a:lnTo>
                    <a:pt x="1407306" y="1175425"/>
                  </a:lnTo>
                  <a:lnTo>
                    <a:pt x="1352382" y="1158774"/>
                  </a:lnTo>
                  <a:lnTo>
                    <a:pt x="1299565" y="1141422"/>
                  </a:lnTo>
                  <a:lnTo>
                    <a:pt x="1248885" y="1123397"/>
                  </a:lnTo>
                  <a:lnTo>
                    <a:pt x="1200370" y="1104727"/>
                  </a:lnTo>
                  <a:lnTo>
                    <a:pt x="1154048" y="1085441"/>
                  </a:lnTo>
                  <a:lnTo>
                    <a:pt x="1109948" y="1065566"/>
                  </a:lnTo>
                  <a:lnTo>
                    <a:pt x="1068099" y="1045131"/>
                  </a:lnTo>
                  <a:lnTo>
                    <a:pt x="1028529" y="1024163"/>
                  </a:lnTo>
                  <a:lnTo>
                    <a:pt x="991266" y="1002691"/>
                  </a:lnTo>
                  <a:lnTo>
                    <a:pt x="956340" y="980744"/>
                  </a:lnTo>
                  <a:lnTo>
                    <a:pt x="923778" y="958348"/>
                  </a:lnTo>
                  <a:lnTo>
                    <a:pt x="865862" y="912325"/>
                  </a:lnTo>
                  <a:lnTo>
                    <a:pt x="817746" y="864847"/>
                  </a:lnTo>
                  <a:lnTo>
                    <a:pt x="779659" y="816140"/>
                  </a:lnTo>
                  <a:lnTo>
                    <a:pt x="751829" y="766428"/>
                  </a:lnTo>
                  <a:lnTo>
                    <a:pt x="734484" y="715936"/>
                  </a:lnTo>
                  <a:lnTo>
                    <a:pt x="727852" y="664890"/>
                  </a:lnTo>
                  <a:lnTo>
                    <a:pt x="728624" y="639228"/>
                  </a:lnTo>
                  <a:lnTo>
                    <a:pt x="738489" y="587771"/>
                  </a:lnTo>
                  <a:lnTo>
                    <a:pt x="759638" y="536321"/>
                  </a:lnTo>
                  <a:lnTo>
                    <a:pt x="792297" y="485103"/>
                  </a:lnTo>
                  <a:lnTo>
                    <a:pt x="836697" y="434341"/>
                  </a:lnTo>
                  <a:lnTo>
                    <a:pt x="893063" y="384262"/>
                  </a:lnTo>
                  <a:lnTo>
                    <a:pt x="946114" y="345446"/>
                  </a:lnTo>
                  <a:lnTo>
                    <a:pt x="1005141" y="308458"/>
                  </a:lnTo>
                  <a:lnTo>
                    <a:pt x="1069830" y="273340"/>
                  </a:lnTo>
                  <a:lnTo>
                    <a:pt x="1104198" y="256496"/>
                  </a:lnTo>
                  <a:lnTo>
                    <a:pt x="1139864" y="240135"/>
                  </a:lnTo>
                  <a:lnTo>
                    <a:pt x="1176788" y="224263"/>
                  </a:lnTo>
                  <a:lnTo>
                    <a:pt x="1214929" y="208885"/>
                  </a:lnTo>
                  <a:lnTo>
                    <a:pt x="1254250" y="194007"/>
                  </a:lnTo>
                  <a:lnTo>
                    <a:pt x="1294710" y="179634"/>
                  </a:lnTo>
                  <a:lnTo>
                    <a:pt x="1336269" y="165771"/>
                  </a:lnTo>
                  <a:lnTo>
                    <a:pt x="1378890" y="152424"/>
                  </a:lnTo>
                  <a:lnTo>
                    <a:pt x="1422531" y="139597"/>
                  </a:lnTo>
                  <a:lnTo>
                    <a:pt x="1467154" y="127297"/>
                  </a:lnTo>
                  <a:lnTo>
                    <a:pt x="1512719" y="115528"/>
                  </a:lnTo>
                  <a:lnTo>
                    <a:pt x="1559187" y="104297"/>
                  </a:lnTo>
                  <a:lnTo>
                    <a:pt x="1606518" y="93607"/>
                  </a:lnTo>
                  <a:lnTo>
                    <a:pt x="1654673" y="83465"/>
                  </a:lnTo>
                  <a:lnTo>
                    <a:pt x="1703613" y="73876"/>
                  </a:lnTo>
                  <a:lnTo>
                    <a:pt x="1753298" y="64845"/>
                  </a:lnTo>
                  <a:lnTo>
                    <a:pt x="1803688" y="56378"/>
                  </a:lnTo>
                  <a:lnTo>
                    <a:pt x="1854745" y="48480"/>
                  </a:lnTo>
                  <a:lnTo>
                    <a:pt x="1906428" y="41156"/>
                  </a:lnTo>
                  <a:lnTo>
                    <a:pt x="1958699" y="34411"/>
                  </a:lnTo>
                  <a:lnTo>
                    <a:pt x="2011518" y="28252"/>
                  </a:lnTo>
                  <a:lnTo>
                    <a:pt x="2064845" y="22682"/>
                  </a:lnTo>
                  <a:lnTo>
                    <a:pt x="2118641" y="17709"/>
                  </a:lnTo>
                  <a:lnTo>
                    <a:pt x="2172867" y="13336"/>
                  </a:lnTo>
                  <a:lnTo>
                    <a:pt x="2227483" y="9569"/>
                  </a:lnTo>
                  <a:lnTo>
                    <a:pt x="2282450" y="6414"/>
                  </a:lnTo>
                  <a:lnTo>
                    <a:pt x="2337728" y="3876"/>
                  </a:lnTo>
                  <a:lnTo>
                    <a:pt x="2393278" y="1960"/>
                  </a:lnTo>
                  <a:lnTo>
                    <a:pt x="2449061" y="672"/>
                  </a:lnTo>
                  <a:lnTo>
                    <a:pt x="2505036" y="17"/>
                  </a:lnTo>
                  <a:lnTo>
                    <a:pt x="2561166" y="0"/>
                  </a:lnTo>
                  <a:lnTo>
                    <a:pt x="2617409" y="626"/>
                  </a:lnTo>
                  <a:lnTo>
                    <a:pt x="2673727" y="1901"/>
                  </a:lnTo>
                  <a:lnTo>
                    <a:pt x="2730081" y="3831"/>
                  </a:lnTo>
                  <a:lnTo>
                    <a:pt x="2786430" y="6420"/>
                  </a:lnTo>
                  <a:lnTo>
                    <a:pt x="2842736" y="9674"/>
                  </a:lnTo>
                  <a:lnTo>
                    <a:pt x="2898959" y="13599"/>
                  </a:lnTo>
                  <a:lnTo>
                    <a:pt x="2955060" y="18199"/>
                  </a:lnTo>
                  <a:lnTo>
                    <a:pt x="3010999" y="23480"/>
                  </a:lnTo>
                  <a:lnTo>
                    <a:pt x="3066737" y="29447"/>
                  </a:lnTo>
                  <a:lnTo>
                    <a:pt x="3122234" y="36106"/>
                  </a:lnTo>
                  <a:lnTo>
                    <a:pt x="3177451" y="43462"/>
                  </a:lnTo>
                  <a:lnTo>
                    <a:pt x="3232348" y="51520"/>
                  </a:lnTo>
                  <a:lnTo>
                    <a:pt x="3286887" y="60285"/>
                  </a:lnTo>
                  <a:lnTo>
                    <a:pt x="3353860" y="72140"/>
                  </a:lnTo>
                  <a:lnTo>
                    <a:pt x="3418896" y="84866"/>
                  </a:lnTo>
                  <a:lnTo>
                    <a:pt x="3481968" y="98433"/>
                  </a:lnTo>
                  <a:lnTo>
                    <a:pt x="3543045" y="112814"/>
                  </a:lnTo>
                  <a:lnTo>
                    <a:pt x="3602100" y="127981"/>
                  </a:lnTo>
                  <a:lnTo>
                    <a:pt x="3659104" y="143905"/>
                  </a:lnTo>
                  <a:lnTo>
                    <a:pt x="3714028" y="160559"/>
                  </a:lnTo>
                  <a:lnTo>
                    <a:pt x="3766845" y="177914"/>
                  </a:lnTo>
                  <a:lnTo>
                    <a:pt x="3817525" y="195941"/>
                  </a:lnTo>
                  <a:lnTo>
                    <a:pt x="3866040" y="214614"/>
                  </a:lnTo>
                  <a:lnTo>
                    <a:pt x="3912362" y="233903"/>
                  </a:lnTo>
                  <a:lnTo>
                    <a:pt x="3956462" y="253781"/>
                  </a:lnTo>
                  <a:lnTo>
                    <a:pt x="3998311" y="274220"/>
                  </a:lnTo>
                  <a:lnTo>
                    <a:pt x="4037881" y="295190"/>
                  </a:lnTo>
                  <a:lnTo>
                    <a:pt x="4075144" y="316665"/>
                  </a:lnTo>
                  <a:lnTo>
                    <a:pt x="4110070" y="338616"/>
                  </a:lnTo>
                  <a:lnTo>
                    <a:pt x="4142632" y="361015"/>
                  </a:lnTo>
                  <a:lnTo>
                    <a:pt x="4200548" y="407044"/>
                  </a:lnTo>
                  <a:lnTo>
                    <a:pt x="4248664" y="454526"/>
                  </a:lnTo>
                  <a:lnTo>
                    <a:pt x="4286751" y="503237"/>
                  </a:lnTo>
                  <a:lnTo>
                    <a:pt x="4314581" y="552951"/>
                  </a:lnTo>
                  <a:lnTo>
                    <a:pt x="4331926" y="603443"/>
                  </a:lnTo>
                  <a:lnTo>
                    <a:pt x="4338558" y="654489"/>
                  </a:lnTo>
                  <a:lnTo>
                    <a:pt x="4337786" y="680148"/>
                  </a:lnTo>
                  <a:lnTo>
                    <a:pt x="4327921" y="731601"/>
                  </a:lnTo>
                  <a:lnTo>
                    <a:pt x="4306772" y="783044"/>
                  </a:lnTo>
                  <a:lnTo>
                    <a:pt x="4274113" y="834252"/>
                  </a:lnTo>
                  <a:lnTo>
                    <a:pt x="4229713" y="884999"/>
                  </a:lnTo>
                  <a:lnTo>
                    <a:pt x="4173346" y="935061"/>
                  </a:lnTo>
                  <a:lnTo>
                    <a:pt x="4118726" y="974916"/>
                  </a:lnTo>
                  <a:lnTo>
                    <a:pt x="4057490" y="1012983"/>
                  </a:lnTo>
                  <a:lnTo>
                    <a:pt x="3989970" y="1049188"/>
                  </a:lnTo>
                  <a:lnTo>
                    <a:pt x="3953958" y="1066569"/>
                  </a:lnTo>
                  <a:lnTo>
                    <a:pt x="3916499" y="1083456"/>
                  </a:lnTo>
                  <a:lnTo>
                    <a:pt x="3877635" y="1099842"/>
                  </a:lnTo>
                  <a:lnTo>
                    <a:pt x="3837408" y="1115715"/>
                  </a:lnTo>
                  <a:lnTo>
                    <a:pt x="3795858" y="1131068"/>
                  </a:lnTo>
                  <a:lnTo>
                    <a:pt x="3753028" y="1145891"/>
                  </a:lnTo>
                  <a:lnTo>
                    <a:pt x="3708959" y="1160174"/>
                  </a:lnTo>
                  <a:lnTo>
                    <a:pt x="3663693" y="1173908"/>
                  </a:lnTo>
                  <a:lnTo>
                    <a:pt x="3617270" y="1187085"/>
                  </a:lnTo>
                  <a:lnTo>
                    <a:pt x="3569733" y="1199695"/>
                  </a:lnTo>
                  <a:lnTo>
                    <a:pt x="3521123" y="1211728"/>
                  </a:lnTo>
                  <a:lnTo>
                    <a:pt x="3471481" y="1223176"/>
                  </a:lnTo>
                  <a:lnTo>
                    <a:pt x="3420849" y="1234030"/>
                  </a:lnTo>
                  <a:lnTo>
                    <a:pt x="3369268" y="1244279"/>
                  </a:lnTo>
                  <a:lnTo>
                    <a:pt x="3316781" y="1253915"/>
                  </a:lnTo>
                  <a:lnTo>
                    <a:pt x="3263427" y="1262929"/>
                  </a:lnTo>
                  <a:lnTo>
                    <a:pt x="3209249" y="1271311"/>
                  </a:lnTo>
                  <a:lnTo>
                    <a:pt x="3154289" y="1279052"/>
                  </a:lnTo>
                  <a:lnTo>
                    <a:pt x="3098587" y="1286144"/>
                  </a:lnTo>
                  <a:lnTo>
                    <a:pt x="3042186" y="1292575"/>
                  </a:lnTo>
                  <a:lnTo>
                    <a:pt x="2985127" y="1298339"/>
                  </a:lnTo>
                  <a:lnTo>
                    <a:pt x="2927450" y="1303424"/>
                  </a:lnTo>
                  <a:lnTo>
                    <a:pt x="2869199" y="1307823"/>
                  </a:lnTo>
                  <a:lnTo>
                    <a:pt x="2810413" y="1311525"/>
                  </a:lnTo>
                  <a:lnTo>
                    <a:pt x="2751135" y="1314522"/>
                  </a:lnTo>
                  <a:lnTo>
                    <a:pt x="2691407" y="1316804"/>
                  </a:lnTo>
                  <a:lnTo>
                    <a:pt x="2631269" y="1318362"/>
                  </a:lnTo>
                  <a:lnTo>
                    <a:pt x="2570763" y="1319187"/>
                  </a:lnTo>
                  <a:lnTo>
                    <a:pt x="2509931" y="1319270"/>
                  </a:lnTo>
                  <a:lnTo>
                    <a:pt x="2448814" y="1318601"/>
                  </a:lnTo>
                  <a:lnTo>
                    <a:pt x="0" y="446286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635878" y="551180"/>
              <a:ext cx="2246630" cy="1122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310515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宋体"/>
                  <a:cs typeface="宋体"/>
                </a:rPr>
                <a:t>把</a:t>
              </a:r>
              <a:r>
                <a:rPr sz="1800" spc="-5" dirty="0">
                  <a:latin typeface="Arial"/>
                  <a:cs typeface="Arial"/>
                </a:rPr>
                <a:t>MaxData</a:t>
              </a:r>
              <a:r>
                <a:rPr sz="1800" dirty="0">
                  <a:latin typeface="宋体"/>
                  <a:cs typeface="宋体"/>
                </a:rPr>
                <a:t>换成 小于堆中所有元素的 </a:t>
              </a:r>
              <a:r>
                <a:rPr sz="1800" spc="-5" dirty="0">
                  <a:latin typeface="Arial"/>
                  <a:cs typeface="Arial"/>
                </a:rPr>
                <a:t>Mi</a:t>
              </a:r>
              <a:r>
                <a:rPr sz="1800" spc="-15" dirty="0">
                  <a:latin typeface="Arial"/>
                  <a:cs typeface="Arial"/>
                </a:rPr>
                <a:t>n</a:t>
              </a:r>
              <a:r>
                <a:rPr sz="1800" spc="-5" dirty="0">
                  <a:latin typeface="Arial"/>
                  <a:cs typeface="Arial"/>
                </a:rPr>
                <a:t>D</a:t>
              </a:r>
              <a:r>
                <a:rPr sz="1800" spc="-15" dirty="0">
                  <a:latin typeface="Arial"/>
                  <a:cs typeface="Arial"/>
                </a:rPr>
                <a:t>a</a:t>
              </a:r>
              <a:r>
                <a:rPr sz="1800" dirty="0">
                  <a:latin typeface="Arial"/>
                  <a:cs typeface="Arial"/>
                </a:rPr>
                <a:t>ta</a:t>
              </a:r>
              <a:r>
                <a:rPr sz="1800" dirty="0">
                  <a:latin typeface="宋体"/>
                  <a:cs typeface="宋体"/>
                </a:rPr>
                <a:t>，同样适用于</a:t>
              </a:r>
            </a:p>
            <a:p>
              <a:pPr marL="434340">
                <a:lnSpc>
                  <a:spcPct val="100000"/>
                </a:lnSpc>
              </a:pPr>
              <a:r>
                <a:rPr sz="1800" dirty="0">
                  <a:latin typeface="宋体"/>
                  <a:cs typeface="宋体"/>
                </a:rPr>
                <a:t>创建</a:t>
              </a:r>
              <a:r>
                <a:rPr sz="1800" b="1" dirty="0">
                  <a:solidFill>
                    <a:srgbClr val="0000FF"/>
                  </a:solidFill>
                  <a:latin typeface="宋体"/>
                  <a:cs typeface="宋体"/>
                </a:rPr>
                <a:t>最小堆</a:t>
              </a:r>
              <a:r>
                <a:rPr sz="1800" dirty="0">
                  <a:latin typeface="宋体"/>
                  <a:cs typeface="宋体"/>
                </a:rPr>
                <a:t>。</a:t>
              </a: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21868" y="2717665"/>
            <a:ext cx="101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18733"/>
              </p:ext>
            </p:extLst>
          </p:nvPr>
        </p:nvGraphicFramePr>
        <p:xfrm>
          <a:off x="762000" y="3536558"/>
          <a:ext cx="7289167" cy="1877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5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66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244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Case 1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: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new_item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227965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227965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5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127250" y="11478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7650" y="17574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0450" y="23670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797"/>
                </a:lnTo>
                <a:lnTo>
                  <a:pt x="19363" y="106691"/>
                </a:lnTo>
                <a:lnTo>
                  <a:pt x="41851" y="71321"/>
                </a:lnTo>
                <a:lnTo>
                  <a:pt x="71353" y="41827"/>
                </a:lnTo>
                <a:lnTo>
                  <a:pt x="106724" y="19349"/>
                </a:lnTo>
                <a:lnTo>
                  <a:pt x="146821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21" y="375965"/>
                </a:lnTo>
                <a:lnTo>
                  <a:pt x="106724" y="361627"/>
                </a:lnTo>
                <a:lnTo>
                  <a:pt x="71353" y="339132"/>
                </a:lnTo>
                <a:lnTo>
                  <a:pt x="41851" y="309625"/>
                </a:lnTo>
                <a:lnTo>
                  <a:pt x="19363" y="274253"/>
                </a:lnTo>
                <a:lnTo>
                  <a:pt x="5031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8800" y="2103373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301625" y="0"/>
                </a:moveTo>
                <a:lnTo>
                  <a:pt x="0" y="3016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1175" y="1452625"/>
            <a:ext cx="346075" cy="339725"/>
          </a:xfrm>
          <a:custGeom>
            <a:avLst/>
            <a:gdLst/>
            <a:ahLst/>
            <a:cxnLst/>
            <a:rect l="l" t="t" r="r" b="b"/>
            <a:pathLst>
              <a:path w="346075" h="339725">
                <a:moveTo>
                  <a:pt x="346075" y="0"/>
                </a:moveTo>
                <a:lnTo>
                  <a:pt x="0" y="3397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4450" y="17574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5451" y="1452625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0" y="0"/>
                </a:moveTo>
                <a:lnTo>
                  <a:pt x="301625" y="3016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75105" y="1716151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[2]</a:t>
            </a:r>
            <a:r>
              <a:rPr sz="1800" b="1" spc="315" dirty="0">
                <a:latin typeface="Arial"/>
                <a:cs typeface="Arial"/>
              </a:rPr>
              <a:t> </a:t>
            </a:r>
            <a:r>
              <a:rPr sz="2700" b="1" spc="-15" baseline="-18518" dirty="0">
                <a:latin typeface="Arial"/>
                <a:cs typeface="Arial"/>
              </a:rPr>
              <a:t>25</a:t>
            </a:r>
            <a:endParaRPr sz="2700" baseline="-18518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8905" y="2295138"/>
            <a:ext cx="304800" cy="39754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40"/>
              </a:spcBef>
            </a:pPr>
            <a:r>
              <a:rPr sz="1800" b="1" spc="-10" dirty="0">
                <a:latin typeface="Arial"/>
                <a:cs typeface="Arial"/>
              </a:rPr>
              <a:t>18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22450" y="23670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6001" y="2103373"/>
            <a:ext cx="230504" cy="266700"/>
          </a:xfrm>
          <a:custGeom>
            <a:avLst/>
            <a:gdLst/>
            <a:ahLst/>
            <a:cxnLst/>
            <a:rect l="l" t="t" r="r" b="b"/>
            <a:pathLst>
              <a:path w="230505" h="266700">
                <a:moveTo>
                  <a:pt x="0" y="0"/>
                </a:moveTo>
                <a:lnTo>
                  <a:pt x="230124" y="266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9650" y="23670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9650" y="236702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48001" y="2138426"/>
            <a:ext cx="152400" cy="266700"/>
          </a:xfrm>
          <a:custGeom>
            <a:avLst/>
            <a:gdLst/>
            <a:ahLst/>
            <a:cxnLst/>
            <a:rect l="l" t="t" r="r" b="b"/>
            <a:pathLst>
              <a:path w="152400" h="266700">
                <a:moveTo>
                  <a:pt x="152400" y="0"/>
                </a:moveTo>
                <a:lnTo>
                  <a:pt x="0" y="266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0" y="235750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6000" y="235750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组合 64"/>
          <p:cNvGrpSpPr/>
          <p:nvPr/>
        </p:nvGrpSpPr>
        <p:grpSpPr>
          <a:xfrm>
            <a:off x="3638358" y="3478654"/>
            <a:ext cx="1219200" cy="381000"/>
            <a:chOff x="3652901" y="3433698"/>
            <a:chExt cx="1219200" cy="381000"/>
          </a:xfrm>
        </p:grpSpPr>
        <p:sp>
          <p:nvSpPr>
            <p:cNvPr id="18" name="object 18"/>
            <p:cNvSpPr/>
            <p:nvPr/>
          </p:nvSpPr>
          <p:spPr>
            <a:xfrm>
              <a:off x="3652901" y="3433698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190500"/>
                  </a:move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lnTo>
                    <a:pt x="146797" y="5034"/>
                  </a:lnTo>
                  <a:lnTo>
                    <a:pt x="106691" y="19372"/>
                  </a:lnTo>
                  <a:lnTo>
                    <a:pt x="71321" y="41867"/>
                  </a:lnTo>
                  <a:lnTo>
                    <a:pt x="41827" y="71374"/>
                  </a:lnTo>
                  <a:lnTo>
                    <a:pt x="19349" y="106746"/>
                  </a:lnTo>
                  <a:lnTo>
                    <a:pt x="5027" y="146837"/>
                  </a:lnTo>
                  <a:lnTo>
                    <a:pt x="0" y="190500"/>
                  </a:lnTo>
                  <a:lnTo>
                    <a:pt x="5027" y="234202"/>
                  </a:lnTo>
                  <a:lnTo>
                    <a:pt x="19349" y="274308"/>
                  </a:lnTo>
                  <a:lnTo>
                    <a:pt x="41827" y="309678"/>
                  </a:lnTo>
                  <a:lnTo>
                    <a:pt x="71321" y="339172"/>
                  </a:lnTo>
                  <a:lnTo>
                    <a:pt x="106691" y="361650"/>
                  </a:lnTo>
                  <a:lnTo>
                    <a:pt x="146797" y="375972"/>
                  </a:lnTo>
                  <a:lnTo>
                    <a:pt x="190500" y="381000"/>
                  </a:lnTo>
                  <a:lnTo>
                    <a:pt x="234162" y="375972"/>
                  </a:lnTo>
                  <a:lnTo>
                    <a:pt x="274253" y="361650"/>
                  </a:lnTo>
                  <a:lnTo>
                    <a:pt x="309625" y="339172"/>
                  </a:lnTo>
                  <a:lnTo>
                    <a:pt x="339132" y="309678"/>
                  </a:lnTo>
                  <a:lnTo>
                    <a:pt x="361627" y="274308"/>
                  </a:lnTo>
                  <a:lnTo>
                    <a:pt x="375965" y="234202"/>
                  </a:lnTo>
                  <a:lnTo>
                    <a:pt x="381000" y="190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91101" y="3433698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190500"/>
                  </a:move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lnTo>
                    <a:pt x="146797" y="5034"/>
                  </a:lnTo>
                  <a:lnTo>
                    <a:pt x="106691" y="19372"/>
                  </a:lnTo>
                  <a:lnTo>
                    <a:pt x="71321" y="41867"/>
                  </a:lnTo>
                  <a:lnTo>
                    <a:pt x="41827" y="71374"/>
                  </a:lnTo>
                  <a:lnTo>
                    <a:pt x="19349" y="106746"/>
                  </a:lnTo>
                  <a:lnTo>
                    <a:pt x="5027" y="146837"/>
                  </a:lnTo>
                  <a:lnTo>
                    <a:pt x="0" y="190500"/>
                  </a:lnTo>
                  <a:lnTo>
                    <a:pt x="5027" y="234202"/>
                  </a:lnTo>
                  <a:lnTo>
                    <a:pt x="19349" y="274308"/>
                  </a:lnTo>
                  <a:lnTo>
                    <a:pt x="41827" y="309678"/>
                  </a:lnTo>
                  <a:lnTo>
                    <a:pt x="71321" y="339172"/>
                  </a:lnTo>
                  <a:lnTo>
                    <a:pt x="106691" y="361650"/>
                  </a:lnTo>
                  <a:lnTo>
                    <a:pt x="146797" y="375972"/>
                  </a:lnTo>
                  <a:lnTo>
                    <a:pt x="190500" y="381000"/>
                  </a:lnTo>
                  <a:lnTo>
                    <a:pt x="234162" y="375972"/>
                  </a:lnTo>
                  <a:lnTo>
                    <a:pt x="274253" y="361650"/>
                  </a:lnTo>
                  <a:lnTo>
                    <a:pt x="309625" y="339172"/>
                  </a:lnTo>
                  <a:lnTo>
                    <a:pt x="339132" y="309678"/>
                  </a:lnTo>
                  <a:lnTo>
                    <a:pt x="361627" y="274308"/>
                  </a:lnTo>
                  <a:lnTo>
                    <a:pt x="375965" y="234202"/>
                  </a:lnTo>
                  <a:lnTo>
                    <a:pt x="381000" y="190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5100573" y="3792046"/>
            <a:ext cx="379095" cy="46990"/>
          </a:xfrm>
          <a:custGeom>
            <a:avLst/>
            <a:gdLst/>
            <a:ahLst/>
            <a:cxnLst/>
            <a:rect l="l" t="t" r="r" b="b"/>
            <a:pathLst>
              <a:path w="379095" h="46989">
                <a:moveTo>
                  <a:pt x="0" y="0"/>
                </a:moveTo>
                <a:lnTo>
                  <a:pt x="3269" y="16294"/>
                </a:lnTo>
                <a:lnTo>
                  <a:pt x="13963" y="32211"/>
                </a:lnTo>
                <a:lnTo>
                  <a:pt x="29846" y="42930"/>
                </a:lnTo>
                <a:lnTo>
                  <a:pt x="49329" y="46857"/>
                </a:lnTo>
                <a:lnTo>
                  <a:pt x="359466" y="46857"/>
                </a:lnTo>
                <a:lnTo>
                  <a:pt x="378940" y="42930"/>
                </a:lnTo>
              </a:path>
            </a:pathLst>
          </a:custGeom>
          <a:ln w="2103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0573" y="3428584"/>
            <a:ext cx="13970" cy="32384"/>
          </a:xfrm>
          <a:custGeom>
            <a:avLst/>
            <a:gdLst/>
            <a:ahLst/>
            <a:cxnLst/>
            <a:rect l="l" t="t" r="r" b="b"/>
            <a:pathLst>
              <a:path w="13970" h="32385">
                <a:moveTo>
                  <a:pt x="13963" y="0"/>
                </a:moveTo>
                <a:lnTo>
                  <a:pt x="3269" y="15956"/>
                </a:lnTo>
                <a:lnTo>
                  <a:pt x="0" y="32266"/>
                </a:lnTo>
              </a:path>
            </a:pathLst>
          </a:custGeom>
          <a:ln w="2109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33429" y="3204572"/>
            <a:ext cx="432434" cy="687705"/>
          </a:xfrm>
          <a:custGeom>
            <a:avLst/>
            <a:gdLst/>
            <a:ahLst/>
            <a:cxnLst/>
            <a:rect l="l" t="t" r="r" b="b"/>
            <a:pathLst>
              <a:path w="432435" h="687704">
                <a:moveTo>
                  <a:pt x="48682" y="320502"/>
                </a:moveTo>
                <a:lnTo>
                  <a:pt x="0" y="506710"/>
                </a:lnTo>
                <a:lnTo>
                  <a:pt x="166590" y="687470"/>
                </a:lnTo>
                <a:lnTo>
                  <a:pt x="243229" y="511980"/>
                </a:lnTo>
                <a:lnTo>
                  <a:pt x="136048" y="511980"/>
                </a:lnTo>
                <a:lnTo>
                  <a:pt x="48682" y="320502"/>
                </a:lnTo>
                <a:close/>
              </a:path>
              <a:path w="432435" h="687704">
                <a:moveTo>
                  <a:pt x="431827" y="0"/>
                </a:moveTo>
                <a:lnTo>
                  <a:pt x="136048" y="511980"/>
                </a:lnTo>
                <a:lnTo>
                  <a:pt x="243229" y="511980"/>
                </a:lnTo>
                <a:lnTo>
                  <a:pt x="431827" y="80122"/>
                </a:lnTo>
                <a:lnTo>
                  <a:pt x="4318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6000" y="235750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6000" y="235750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2901" y="419569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797" y="5034"/>
                </a:lnTo>
                <a:lnTo>
                  <a:pt x="106691" y="19372"/>
                </a:lnTo>
                <a:lnTo>
                  <a:pt x="71321" y="41867"/>
                </a:lnTo>
                <a:lnTo>
                  <a:pt x="41827" y="71374"/>
                </a:lnTo>
                <a:lnTo>
                  <a:pt x="19349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202"/>
                </a:lnTo>
                <a:lnTo>
                  <a:pt x="19349" y="274308"/>
                </a:lnTo>
                <a:lnTo>
                  <a:pt x="41827" y="309678"/>
                </a:lnTo>
                <a:lnTo>
                  <a:pt x="71321" y="339172"/>
                </a:lnTo>
                <a:lnTo>
                  <a:pt x="106691" y="361650"/>
                </a:lnTo>
                <a:lnTo>
                  <a:pt x="146797" y="375972"/>
                </a:lnTo>
                <a:lnTo>
                  <a:pt x="190500" y="381000"/>
                </a:lnTo>
                <a:lnTo>
                  <a:pt x="234162" y="375972"/>
                </a:lnTo>
                <a:lnTo>
                  <a:pt x="274253" y="361650"/>
                </a:lnTo>
                <a:lnTo>
                  <a:pt x="309625" y="339172"/>
                </a:lnTo>
                <a:lnTo>
                  <a:pt x="339132" y="309678"/>
                </a:lnTo>
                <a:lnTo>
                  <a:pt x="361627" y="274308"/>
                </a:lnTo>
                <a:lnTo>
                  <a:pt x="375965" y="23420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1101" y="419569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797" y="5034"/>
                </a:lnTo>
                <a:lnTo>
                  <a:pt x="106691" y="19372"/>
                </a:lnTo>
                <a:lnTo>
                  <a:pt x="71321" y="41867"/>
                </a:lnTo>
                <a:lnTo>
                  <a:pt x="41827" y="71374"/>
                </a:lnTo>
                <a:lnTo>
                  <a:pt x="19349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202"/>
                </a:lnTo>
                <a:lnTo>
                  <a:pt x="19349" y="274308"/>
                </a:lnTo>
                <a:lnTo>
                  <a:pt x="41827" y="309678"/>
                </a:lnTo>
                <a:lnTo>
                  <a:pt x="71321" y="339172"/>
                </a:lnTo>
                <a:lnTo>
                  <a:pt x="106691" y="361650"/>
                </a:lnTo>
                <a:lnTo>
                  <a:pt x="146797" y="375972"/>
                </a:lnTo>
                <a:lnTo>
                  <a:pt x="190500" y="381000"/>
                </a:lnTo>
                <a:lnTo>
                  <a:pt x="234162" y="375972"/>
                </a:lnTo>
                <a:lnTo>
                  <a:pt x="274253" y="361650"/>
                </a:lnTo>
                <a:lnTo>
                  <a:pt x="309625" y="339172"/>
                </a:lnTo>
                <a:lnTo>
                  <a:pt x="339132" y="309678"/>
                </a:lnTo>
                <a:lnTo>
                  <a:pt x="361627" y="274308"/>
                </a:lnTo>
                <a:lnTo>
                  <a:pt x="375965" y="23420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71750" y="17621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1750" y="17621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86000" y="235750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86000" y="235750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60930" y="2295138"/>
            <a:ext cx="869023" cy="39754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40"/>
              </a:spcBef>
              <a:tabLst>
                <a:tab pos="488950" algn="l"/>
              </a:tabLst>
            </a:pPr>
            <a:r>
              <a:rPr sz="1800" b="1" spc="-5" dirty="0">
                <a:latin typeface="Arial"/>
                <a:cs typeface="Arial"/>
              </a:rPr>
              <a:t>10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00701" y="419569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797" y="5034"/>
                </a:lnTo>
                <a:lnTo>
                  <a:pt x="106691" y="19372"/>
                </a:lnTo>
                <a:lnTo>
                  <a:pt x="71321" y="41867"/>
                </a:lnTo>
                <a:lnTo>
                  <a:pt x="41827" y="71374"/>
                </a:lnTo>
                <a:lnTo>
                  <a:pt x="19349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202"/>
                </a:lnTo>
                <a:lnTo>
                  <a:pt x="19349" y="274308"/>
                </a:lnTo>
                <a:lnTo>
                  <a:pt x="41827" y="309678"/>
                </a:lnTo>
                <a:lnTo>
                  <a:pt x="71321" y="339172"/>
                </a:lnTo>
                <a:lnTo>
                  <a:pt x="106691" y="361650"/>
                </a:lnTo>
                <a:lnTo>
                  <a:pt x="146797" y="375972"/>
                </a:lnTo>
                <a:lnTo>
                  <a:pt x="190500" y="381000"/>
                </a:lnTo>
                <a:lnTo>
                  <a:pt x="234162" y="375972"/>
                </a:lnTo>
                <a:lnTo>
                  <a:pt x="274253" y="361650"/>
                </a:lnTo>
                <a:lnTo>
                  <a:pt x="309625" y="339172"/>
                </a:lnTo>
                <a:lnTo>
                  <a:pt x="339132" y="309678"/>
                </a:lnTo>
                <a:lnTo>
                  <a:pt x="361627" y="274308"/>
                </a:lnTo>
                <a:lnTo>
                  <a:pt x="375965" y="23420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38901" y="419569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797" y="5034"/>
                </a:lnTo>
                <a:lnTo>
                  <a:pt x="106691" y="19372"/>
                </a:lnTo>
                <a:lnTo>
                  <a:pt x="71321" y="41867"/>
                </a:lnTo>
                <a:lnTo>
                  <a:pt x="41827" y="71374"/>
                </a:lnTo>
                <a:lnTo>
                  <a:pt x="19349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202"/>
                </a:lnTo>
                <a:lnTo>
                  <a:pt x="19349" y="274308"/>
                </a:lnTo>
                <a:lnTo>
                  <a:pt x="41827" y="309678"/>
                </a:lnTo>
                <a:lnTo>
                  <a:pt x="71321" y="339172"/>
                </a:lnTo>
                <a:lnTo>
                  <a:pt x="106691" y="361650"/>
                </a:lnTo>
                <a:lnTo>
                  <a:pt x="146797" y="375972"/>
                </a:lnTo>
                <a:lnTo>
                  <a:pt x="190500" y="381000"/>
                </a:lnTo>
                <a:lnTo>
                  <a:pt x="234162" y="375972"/>
                </a:lnTo>
                <a:lnTo>
                  <a:pt x="274253" y="361650"/>
                </a:lnTo>
                <a:lnTo>
                  <a:pt x="309625" y="339172"/>
                </a:lnTo>
                <a:lnTo>
                  <a:pt x="339132" y="309678"/>
                </a:lnTo>
                <a:lnTo>
                  <a:pt x="361627" y="274308"/>
                </a:lnTo>
                <a:lnTo>
                  <a:pt x="375965" y="23420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48373" y="4554045"/>
            <a:ext cx="49530" cy="46990"/>
          </a:xfrm>
          <a:custGeom>
            <a:avLst/>
            <a:gdLst/>
            <a:ahLst/>
            <a:cxnLst/>
            <a:rect l="l" t="t" r="r" b="b"/>
            <a:pathLst>
              <a:path w="49529" h="46989">
                <a:moveTo>
                  <a:pt x="0" y="0"/>
                </a:moveTo>
                <a:lnTo>
                  <a:pt x="3269" y="16295"/>
                </a:lnTo>
                <a:lnTo>
                  <a:pt x="13963" y="32213"/>
                </a:lnTo>
                <a:lnTo>
                  <a:pt x="29846" y="42932"/>
                </a:lnTo>
                <a:lnTo>
                  <a:pt x="49329" y="46859"/>
                </a:lnTo>
              </a:path>
            </a:pathLst>
          </a:custGeom>
          <a:ln w="210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48373" y="4175882"/>
            <a:ext cx="360045" cy="46990"/>
          </a:xfrm>
          <a:custGeom>
            <a:avLst/>
            <a:gdLst/>
            <a:ahLst/>
            <a:cxnLst/>
            <a:rect l="l" t="t" r="r" b="b"/>
            <a:pathLst>
              <a:path w="360045" h="46989">
                <a:moveTo>
                  <a:pt x="359466" y="0"/>
                </a:moveTo>
                <a:lnTo>
                  <a:pt x="49329" y="0"/>
                </a:lnTo>
                <a:lnTo>
                  <a:pt x="29846" y="3944"/>
                </a:lnTo>
                <a:lnTo>
                  <a:pt x="13963" y="14701"/>
                </a:lnTo>
                <a:lnTo>
                  <a:pt x="3269" y="30657"/>
                </a:lnTo>
                <a:lnTo>
                  <a:pt x="0" y="46969"/>
                </a:lnTo>
              </a:path>
            </a:pathLst>
          </a:custGeom>
          <a:ln w="2103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81229" y="3966572"/>
            <a:ext cx="432434" cy="687705"/>
          </a:xfrm>
          <a:custGeom>
            <a:avLst/>
            <a:gdLst/>
            <a:ahLst/>
            <a:cxnLst/>
            <a:rect l="l" t="t" r="r" b="b"/>
            <a:pathLst>
              <a:path w="432434" h="687704">
                <a:moveTo>
                  <a:pt x="48682" y="320502"/>
                </a:moveTo>
                <a:lnTo>
                  <a:pt x="0" y="506710"/>
                </a:lnTo>
                <a:lnTo>
                  <a:pt x="166590" y="687470"/>
                </a:lnTo>
                <a:lnTo>
                  <a:pt x="243229" y="511980"/>
                </a:lnTo>
                <a:lnTo>
                  <a:pt x="136048" y="511980"/>
                </a:lnTo>
                <a:lnTo>
                  <a:pt x="48682" y="320502"/>
                </a:lnTo>
                <a:close/>
              </a:path>
              <a:path w="432434" h="687704">
                <a:moveTo>
                  <a:pt x="431827" y="0"/>
                </a:moveTo>
                <a:lnTo>
                  <a:pt x="136048" y="511980"/>
                </a:lnTo>
                <a:lnTo>
                  <a:pt x="243229" y="511980"/>
                </a:lnTo>
                <a:lnTo>
                  <a:pt x="431827" y="80122"/>
                </a:lnTo>
                <a:lnTo>
                  <a:pt x="4318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2901" y="5033898"/>
            <a:ext cx="381000" cy="381635"/>
          </a:xfrm>
          <a:custGeom>
            <a:avLst/>
            <a:gdLst/>
            <a:ahLst/>
            <a:cxnLst/>
            <a:rect l="l" t="t" r="r" b="b"/>
            <a:pathLst>
              <a:path w="381000" h="381635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797" y="5034"/>
                </a:lnTo>
                <a:lnTo>
                  <a:pt x="106691" y="19372"/>
                </a:lnTo>
                <a:lnTo>
                  <a:pt x="71321" y="41867"/>
                </a:lnTo>
                <a:lnTo>
                  <a:pt x="41827" y="71374"/>
                </a:lnTo>
                <a:lnTo>
                  <a:pt x="19349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209"/>
                </a:lnTo>
                <a:lnTo>
                  <a:pt x="19349" y="274334"/>
                </a:lnTo>
                <a:lnTo>
                  <a:pt x="41827" y="309728"/>
                </a:lnTo>
                <a:lnTo>
                  <a:pt x="71321" y="339249"/>
                </a:lnTo>
                <a:lnTo>
                  <a:pt x="106691" y="361751"/>
                </a:lnTo>
                <a:lnTo>
                  <a:pt x="146797" y="376092"/>
                </a:lnTo>
                <a:lnTo>
                  <a:pt x="190500" y="381126"/>
                </a:lnTo>
                <a:lnTo>
                  <a:pt x="234162" y="376092"/>
                </a:lnTo>
                <a:lnTo>
                  <a:pt x="274253" y="361751"/>
                </a:lnTo>
                <a:lnTo>
                  <a:pt x="309625" y="339249"/>
                </a:lnTo>
                <a:lnTo>
                  <a:pt x="339132" y="309728"/>
                </a:lnTo>
                <a:lnTo>
                  <a:pt x="361627" y="274334"/>
                </a:lnTo>
                <a:lnTo>
                  <a:pt x="375965" y="234209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91101" y="5033898"/>
            <a:ext cx="381000" cy="381635"/>
          </a:xfrm>
          <a:custGeom>
            <a:avLst/>
            <a:gdLst/>
            <a:ahLst/>
            <a:cxnLst/>
            <a:rect l="l" t="t" r="r" b="b"/>
            <a:pathLst>
              <a:path w="381000" h="381635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797" y="5034"/>
                </a:lnTo>
                <a:lnTo>
                  <a:pt x="106691" y="19372"/>
                </a:lnTo>
                <a:lnTo>
                  <a:pt x="71321" y="41867"/>
                </a:lnTo>
                <a:lnTo>
                  <a:pt x="41827" y="71374"/>
                </a:lnTo>
                <a:lnTo>
                  <a:pt x="19349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209"/>
                </a:lnTo>
                <a:lnTo>
                  <a:pt x="19349" y="274334"/>
                </a:lnTo>
                <a:lnTo>
                  <a:pt x="41827" y="309728"/>
                </a:lnTo>
                <a:lnTo>
                  <a:pt x="71321" y="339249"/>
                </a:lnTo>
                <a:lnTo>
                  <a:pt x="106691" y="361751"/>
                </a:lnTo>
                <a:lnTo>
                  <a:pt x="146797" y="376092"/>
                </a:lnTo>
                <a:lnTo>
                  <a:pt x="190500" y="381126"/>
                </a:lnTo>
                <a:lnTo>
                  <a:pt x="234162" y="376092"/>
                </a:lnTo>
                <a:lnTo>
                  <a:pt x="274253" y="361751"/>
                </a:lnTo>
                <a:lnTo>
                  <a:pt x="309625" y="339249"/>
                </a:lnTo>
                <a:lnTo>
                  <a:pt x="339132" y="309728"/>
                </a:lnTo>
                <a:lnTo>
                  <a:pt x="361627" y="274334"/>
                </a:lnTo>
                <a:lnTo>
                  <a:pt x="375965" y="234209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71750" y="17621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71750" y="17621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00701" y="5033898"/>
            <a:ext cx="381000" cy="381635"/>
          </a:xfrm>
          <a:custGeom>
            <a:avLst/>
            <a:gdLst/>
            <a:ahLst/>
            <a:cxnLst/>
            <a:rect l="l" t="t" r="r" b="b"/>
            <a:pathLst>
              <a:path w="381000" h="381635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797" y="5034"/>
                </a:lnTo>
                <a:lnTo>
                  <a:pt x="106691" y="19372"/>
                </a:lnTo>
                <a:lnTo>
                  <a:pt x="71321" y="41867"/>
                </a:lnTo>
                <a:lnTo>
                  <a:pt x="41827" y="71374"/>
                </a:lnTo>
                <a:lnTo>
                  <a:pt x="19349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209"/>
                </a:lnTo>
                <a:lnTo>
                  <a:pt x="19349" y="274334"/>
                </a:lnTo>
                <a:lnTo>
                  <a:pt x="41827" y="309728"/>
                </a:lnTo>
                <a:lnTo>
                  <a:pt x="71321" y="339249"/>
                </a:lnTo>
                <a:lnTo>
                  <a:pt x="106691" y="361751"/>
                </a:lnTo>
                <a:lnTo>
                  <a:pt x="146797" y="376092"/>
                </a:lnTo>
                <a:lnTo>
                  <a:pt x="190500" y="381126"/>
                </a:lnTo>
                <a:lnTo>
                  <a:pt x="234162" y="376092"/>
                </a:lnTo>
                <a:lnTo>
                  <a:pt x="274253" y="361751"/>
                </a:lnTo>
                <a:lnTo>
                  <a:pt x="309625" y="339249"/>
                </a:lnTo>
                <a:lnTo>
                  <a:pt x="339132" y="309728"/>
                </a:lnTo>
                <a:lnTo>
                  <a:pt x="361627" y="274334"/>
                </a:lnTo>
                <a:lnTo>
                  <a:pt x="375965" y="234209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38901" y="5033898"/>
            <a:ext cx="381000" cy="381635"/>
          </a:xfrm>
          <a:custGeom>
            <a:avLst/>
            <a:gdLst/>
            <a:ahLst/>
            <a:cxnLst/>
            <a:rect l="l" t="t" r="r" b="b"/>
            <a:pathLst>
              <a:path w="381000" h="381635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797" y="5034"/>
                </a:lnTo>
                <a:lnTo>
                  <a:pt x="106691" y="19372"/>
                </a:lnTo>
                <a:lnTo>
                  <a:pt x="71321" y="41867"/>
                </a:lnTo>
                <a:lnTo>
                  <a:pt x="41827" y="71374"/>
                </a:lnTo>
                <a:lnTo>
                  <a:pt x="19349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209"/>
                </a:lnTo>
                <a:lnTo>
                  <a:pt x="19349" y="274334"/>
                </a:lnTo>
                <a:lnTo>
                  <a:pt x="41827" y="309728"/>
                </a:lnTo>
                <a:lnTo>
                  <a:pt x="71321" y="339249"/>
                </a:lnTo>
                <a:lnTo>
                  <a:pt x="106691" y="361751"/>
                </a:lnTo>
                <a:lnTo>
                  <a:pt x="146797" y="376092"/>
                </a:lnTo>
                <a:lnTo>
                  <a:pt x="190500" y="381126"/>
                </a:lnTo>
                <a:lnTo>
                  <a:pt x="234162" y="376092"/>
                </a:lnTo>
                <a:lnTo>
                  <a:pt x="274253" y="361751"/>
                </a:lnTo>
                <a:lnTo>
                  <a:pt x="309625" y="339249"/>
                </a:lnTo>
                <a:lnTo>
                  <a:pt x="339132" y="309728"/>
                </a:lnTo>
                <a:lnTo>
                  <a:pt x="361627" y="274334"/>
                </a:lnTo>
                <a:lnTo>
                  <a:pt x="375965" y="234209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43125" y="1143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43125" y="1143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784730" y="1182750"/>
            <a:ext cx="688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[1]</a:t>
            </a:r>
            <a:endParaRPr sz="2700" baseline="1543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71750" y="17621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71750" y="17621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241930" y="1797176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7" baseline="20061" dirty="0">
                <a:latin typeface="Arial"/>
                <a:cs typeface="Arial"/>
              </a:rPr>
              <a:t>[3]</a:t>
            </a:r>
            <a:endParaRPr sz="2700" baseline="1543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286749" y="5373194"/>
            <a:ext cx="360045" cy="46990"/>
          </a:xfrm>
          <a:custGeom>
            <a:avLst/>
            <a:gdLst/>
            <a:ahLst/>
            <a:cxnLst/>
            <a:rect l="l" t="t" r="r" b="b"/>
            <a:pathLst>
              <a:path w="360045" h="46989">
                <a:moveTo>
                  <a:pt x="0" y="0"/>
                </a:moveTo>
                <a:lnTo>
                  <a:pt x="3270" y="16296"/>
                </a:lnTo>
                <a:lnTo>
                  <a:pt x="13963" y="32213"/>
                </a:lnTo>
                <a:lnTo>
                  <a:pt x="29846" y="42933"/>
                </a:lnTo>
                <a:lnTo>
                  <a:pt x="49329" y="46860"/>
                </a:lnTo>
                <a:lnTo>
                  <a:pt x="359466" y="46860"/>
                </a:lnTo>
              </a:path>
            </a:pathLst>
          </a:custGeom>
          <a:ln w="21038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86749" y="4995032"/>
            <a:ext cx="49530" cy="46990"/>
          </a:xfrm>
          <a:custGeom>
            <a:avLst/>
            <a:gdLst/>
            <a:ahLst/>
            <a:cxnLst/>
            <a:rect l="l" t="t" r="r" b="b"/>
            <a:pathLst>
              <a:path w="49529" h="46989">
                <a:moveTo>
                  <a:pt x="49329" y="0"/>
                </a:moveTo>
                <a:lnTo>
                  <a:pt x="29846" y="3944"/>
                </a:lnTo>
                <a:lnTo>
                  <a:pt x="13963" y="14701"/>
                </a:lnTo>
                <a:lnTo>
                  <a:pt x="3270" y="30657"/>
                </a:lnTo>
                <a:lnTo>
                  <a:pt x="0" y="46970"/>
                </a:lnTo>
              </a:path>
            </a:pathLst>
          </a:custGeom>
          <a:ln w="210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19605" y="4785722"/>
            <a:ext cx="432434" cy="687705"/>
          </a:xfrm>
          <a:custGeom>
            <a:avLst/>
            <a:gdLst/>
            <a:ahLst/>
            <a:cxnLst/>
            <a:rect l="l" t="t" r="r" b="b"/>
            <a:pathLst>
              <a:path w="432434" h="687704">
                <a:moveTo>
                  <a:pt x="48682" y="320502"/>
                </a:moveTo>
                <a:lnTo>
                  <a:pt x="0" y="506710"/>
                </a:lnTo>
                <a:lnTo>
                  <a:pt x="166590" y="687470"/>
                </a:lnTo>
                <a:lnTo>
                  <a:pt x="243229" y="511980"/>
                </a:lnTo>
                <a:lnTo>
                  <a:pt x="136048" y="511980"/>
                </a:lnTo>
                <a:lnTo>
                  <a:pt x="48682" y="320502"/>
                </a:lnTo>
                <a:close/>
              </a:path>
              <a:path w="432434" h="687704">
                <a:moveTo>
                  <a:pt x="431827" y="0"/>
                </a:moveTo>
                <a:lnTo>
                  <a:pt x="136048" y="511980"/>
                </a:lnTo>
                <a:lnTo>
                  <a:pt x="243229" y="511980"/>
                </a:lnTo>
                <a:lnTo>
                  <a:pt x="431827" y="80122"/>
                </a:lnTo>
                <a:lnTo>
                  <a:pt x="4318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535940" y="477977"/>
            <a:ext cx="2386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3200" spc="2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/>
              <a:t>最大堆的插入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572250" y="5048250"/>
            <a:ext cx="369570" cy="381000"/>
          </a:xfrm>
          <a:custGeom>
            <a:avLst/>
            <a:gdLst/>
            <a:ahLst/>
            <a:cxnLst/>
            <a:rect l="l" t="t" r="r" b="b"/>
            <a:pathLst>
              <a:path w="369570" h="381000">
                <a:moveTo>
                  <a:pt x="369061" y="190500"/>
                </a:moveTo>
                <a:lnTo>
                  <a:pt x="362475" y="139876"/>
                </a:lnTo>
                <a:lnTo>
                  <a:pt x="343883" y="94375"/>
                </a:lnTo>
                <a:lnTo>
                  <a:pt x="315039" y="55816"/>
                </a:lnTo>
                <a:lnTo>
                  <a:pt x="277697" y="26020"/>
                </a:lnTo>
                <a:lnTo>
                  <a:pt x="233610" y="6808"/>
                </a:lnTo>
                <a:lnTo>
                  <a:pt x="184530" y="0"/>
                </a:lnTo>
                <a:lnTo>
                  <a:pt x="135496" y="6808"/>
                </a:lnTo>
                <a:lnTo>
                  <a:pt x="91421" y="26020"/>
                </a:lnTo>
                <a:lnTo>
                  <a:pt x="54070" y="55816"/>
                </a:lnTo>
                <a:lnTo>
                  <a:pt x="25207" y="94375"/>
                </a:lnTo>
                <a:lnTo>
                  <a:pt x="6595" y="139876"/>
                </a:lnTo>
                <a:lnTo>
                  <a:pt x="0" y="190500"/>
                </a:lnTo>
                <a:lnTo>
                  <a:pt x="6595" y="241123"/>
                </a:lnTo>
                <a:lnTo>
                  <a:pt x="25207" y="286624"/>
                </a:lnTo>
                <a:lnTo>
                  <a:pt x="54070" y="325183"/>
                </a:lnTo>
                <a:lnTo>
                  <a:pt x="91421" y="354979"/>
                </a:lnTo>
                <a:lnTo>
                  <a:pt x="135496" y="374191"/>
                </a:lnTo>
                <a:lnTo>
                  <a:pt x="184530" y="381000"/>
                </a:lnTo>
                <a:lnTo>
                  <a:pt x="233610" y="374191"/>
                </a:lnTo>
                <a:lnTo>
                  <a:pt x="277697" y="354979"/>
                </a:lnTo>
                <a:lnTo>
                  <a:pt x="315039" y="325183"/>
                </a:lnTo>
                <a:lnTo>
                  <a:pt x="343883" y="286624"/>
                </a:lnTo>
                <a:lnTo>
                  <a:pt x="362475" y="241123"/>
                </a:lnTo>
                <a:lnTo>
                  <a:pt x="369061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文本框 54"/>
          <p:cNvSpPr txBox="1"/>
          <p:nvPr/>
        </p:nvSpPr>
        <p:spPr>
          <a:xfrm>
            <a:off x="2099500" y="1077536"/>
            <a:ext cx="5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700" b="1" spc="-15" baseline="-18518" dirty="0">
                <a:latin typeface="Arial"/>
                <a:cs typeface="Arial"/>
              </a:rPr>
              <a:t>44</a:t>
            </a:r>
            <a:endParaRPr lang="zh-CN" altLang="en-US" sz="2700" b="1" spc="-15" baseline="-18518" dirty="0">
              <a:latin typeface="Arial"/>
              <a:cs typeface="Arial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69790" y="1698657"/>
            <a:ext cx="5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700" b="1" spc="-15" baseline="-18518" dirty="0">
                <a:latin typeface="Arial"/>
                <a:cs typeface="Arial"/>
              </a:rPr>
              <a:t>31</a:t>
            </a:r>
            <a:endParaRPr lang="zh-CN" altLang="en-US" sz="2700" b="1" spc="-15" baseline="-18518" dirty="0"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91633" y="2684265"/>
            <a:ext cx="47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altLang="zh-CN" b="1" spc="-5" dirty="0">
                <a:latin typeface="Arial"/>
                <a:cs typeface="Arial"/>
              </a:rPr>
              <a:t>[4]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81094" y="2708162"/>
            <a:ext cx="528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" dirty="0">
                <a:latin typeface="Arial"/>
                <a:cs typeface="Arial"/>
              </a:rPr>
              <a:t>[5]</a:t>
            </a:r>
            <a:r>
              <a:rPr lang="zh-CN" altLang="en-US" b="1" spc="-5" dirty="0">
                <a:latin typeface="Arial"/>
                <a:cs typeface="Arial"/>
              </a:rPr>
              <a:t> 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227810" y="2684265"/>
            <a:ext cx="49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">
              <a:lnSpc>
                <a:spcPct val="100000"/>
              </a:lnSpc>
              <a:spcBef>
                <a:spcPts val="940"/>
              </a:spcBef>
              <a:tabLst>
                <a:tab pos="488950" algn="l"/>
              </a:tabLst>
            </a:pPr>
            <a:r>
              <a:rPr lang="en-US" altLang="zh-CN" b="1" spc="-5" dirty="0">
                <a:latin typeface="Arial"/>
                <a:cs typeface="Arial"/>
              </a:rPr>
              <a:t>[6]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258250" y="2343715"/>
            <a:ext cx="5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700" b="1" spc="-15" baseline="-18518" dirty="0">
                <a:solidFill>
                  <a:srgbClr val="00B0F0"/>
                </a:solidFill>
                <a:latin typeface="Arial"/>
                <a:cs typeface="Arial"/>
              </a:rPr>
              <a:t>35</a:t>
            </a:r>
            <a:endParaRPr lang="zh-CN" altLang="en-US" sz="2700" b="1" spc="-15" baseline="-18518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270404" y="2301035"/>
            <a:ext cx="5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700" b="1" spc="-15" baseline="-18518" dirty="0">
                <a:solidFill>
                  <a:srgbClr val="00B0F0"/>
                </a:solidFill>
                <a:latin typeface="Arial"/>
                <a:cs typeface="Arial"/>
              </a:rPr>
              <a:t>20</a:t>
            </a:r>
            <a:endParaRPr lang="zh-CN" altLang="en-US" sz="2700" b="1" spc="-15" baseline="-18518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09912"/>
              </p:ext>
            </p:extLst>
          </p:nvPr>
        </p:nvGraphicFramePr>
        <p:xfrm>
          <a:off x="3558679" y="3536947"/>
          <a:ext cx="1413115" cy="512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445">
                <a:tc>
                  <a:txBody>
                    <a:bodyPr/>
                    <a:lstStyle/>
                    <a:p>
                      <a:pPr marR="104775" algn="r">
                        <a:lnSpc>
                          <a:spcPts val="205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20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20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&lt;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ts val="2050"/>
                        </a:lnSpc>
                      </a:pPr>
                      <a:r>
                        <a:rPr sz="1800" b="1" spc="-10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77779"/>
              </p:ext>
            </p:extLst>
          </p:nvPr>
        </p:nvGraphicFramePr>
        <p:xfrm>
          <a:off x="3587342" y="4248085"/>
          <a:ext cx="1413115" cy="27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8"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35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&gt;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21921"/>
              </p:ext>
            </p:extLst>
          </p:nvPr>
        </p:nvGraphicFramePr>
        <p:xfrm>
          <a:off x="4973280" y="4239430"/>
          <a:ext cx="1460857" cy="341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567"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35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&lt;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63594"/>
              </p:ext>
            </p:extLst>
          </p:nvPr>
        </p:nvGraphicFramePr>
        <p:xfrm>
          <a:off x="3573221" y="5072167"/>
          <a:ext cx="1413115" cy="37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895"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58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&gt;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53911"/>
              </p:ext>
            </p:extLst>
          </p:nvPr>
        </p:nvGraphicFramePr>
        <p:xfrm>
          <a:off x="5019192" y="4785722"/>
          <a:ext cx="1460857" cy="564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4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R="104775" algn="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58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&gt;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矩形 69"/>
          <p:cNvSpPr/>
          <p:nvPr/>
        </p:nvSpPr>
        <p:spPr>
          <a:xfrm>
            <a:off x="6331265" y="5088842"/>
            <a:ext cx="1958228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7325">
              <a:lnSpc>
                <a:spcPts val="2080"/>
              </a:lnSpc>
              <a:tabLst>
                <a:tab pos="821055" algn="l"/>
              </a:tabLst>
            </a:pPr>
            <a:r>
              <a:rPr lang="en-US" altLang="zh-CN" b="1" spc="-5" dirty="0">
                <a:latin typeface="Arial"/>
                <a:cs typeface="Arial"/>
              </a:rPr>
              <a:t>58</a:t>
            </a:r>
            <a:r>
              <a:rPr lang="en-US" altLang="zh-CN" b="1" spc="430" dirty="0">
                <a:latin typeface="Arial"/>
                <a:cs typeface="Arial"/>
              </a:rPr>
              <a:t> </a:t>
            </a:r>
            <a:r>
              <a:rPr lang="en-US" altLang="zh-CN" b="1" dirty="0">
                <a:latin typeface="Arial"/>
                <a:cs typeface="Arial"/>
              </a:rPr>
              <a:t>&lt;	</a:t>
            </a:r>
            <a:r>
              <a:rPr lang="en-US" altLang="zh-CN" b="1" spc="-5" dirty="0" err="1">
                <a:solidFill>
                  <a:srgbClr val="0000FF"/>
                </a:solidFill>
                <a:latin typeface="Arial"/>
                <a:cs typeface="Arial"/>
              </a:rPr>
              <a:t>MaxData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540762" y="1717625"/>
            <a:ext cx="5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700" b="1" spc="-15" baseline="-18518" dirty="0">
                <a:solidFill>
                  <a:srgbClr val="00B0F0"/>
                </a:solidFill>
                <a:latin typeface="Arial"/>
                <a:cs typeface="Arial"/>
              </a:rPr>
              <a:t>35</a:t>
            </a:r>
            <a:endParaRPr lang="zh-CN" altLang="en-US" sz="2700" b="1" spc="-15" baseline="-18518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248660" y="2307194"/>
            <a:ext cx="5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700" b="1" spc="-15" baseline="-18518" dirty="0">
                <a:latin typeface="Arial"/>
                <a:cs typeface="Arial"/>
              </a:rPr>
              <a:t>31</a:t>
            </a:r>
            <a:endParaRPr lang="zh-CN" altLang="en-US" sz="2700" b="1" spc="-15" baseline="-18518" dirty="0">
              <a:latin typeface="Arial"/>
              <a:cs typeface="Arial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50767"/>
              </p:ext>
            </p:extLst>
          </p:nvPr>
        </p:nvGraphicFramePr>
        <p:xfrm>
          <a:off x="773151" y="3992318"/>
          <a:ext cx="3168431" cy="8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Case 2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: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27965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new_item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35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2796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87105"/>
              </p:ext>
            </p:extLst>
          </p:nvPr>
        </p:nvGraphicFramePr>
        <p:xfrm>
          <a:off x="732274" y="4806584"/>
          <a:ext cx="3168431" cy="564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Case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: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new_item =</a:t>
                      </a:r>
                      <a:r>
                        <a:rPr sz="18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58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文本框 75"/>
          <p:cNvSpPr txBox="1"/>
          <p:nvPr/>
        </p:nvSpPr>
        <p:spPr>
          <a:xfrm>
            <a:off x="2247955" y="2306175"/>
            <a:ext cx="5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700" b="1" spc="-15" baseline="-18518" dirty="0">
                <a:solidFill>
                  <a:srgbClr val="00B0F0"/>
                </a:solidFill>
                <a:latin typeface="Arial"/>
                <a:cs typeface="Arial"/>
              </a:rPr>
              <a:t>58</a:t>
            </a:r>
            <a:endParaRPr lang="zh-CN" altLang="en-US" sz="2700" b="1" spc="-15" baseline="-18518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520404" y="1665529"/>
            <a:ext cx="5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700" b="1" spc="-15" baseline="-18518" dirty="0">
                <a:solidFill>
                  <a:srgbClr val="00B0F0"/>
                </a:solidFill>
                <a:latin typeface="Arial"/>
                <a:cs typeface="Arial"/>
              </a:rPr>
              <a:t>58</a:t>
            </a:r>
            <a:endParaRPr lang="zh-CN" altLang="en-US" sz="2700" b="1" spc="-15" baseline="-18518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116263" y="1095967"/>
            <a:ext cx="5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700" b="1" spc="-15" baseline="-18518" dirty="0">
                <a:solidFill>
                  <a:srgbClr val="00B0F0"/>
                </a:solidFill>
                <a:latin typeface="Arial"/>
                <a:cs typeface="Arial"/>
              </a:rPr>
              <a:t>58</a:t>
            </a:r>
            <a:endParaRPr lang="zh-CN" altLang="en-US" sz="2700" b="1" spc="-15" baseline="-18518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529075" y="1682500"/>
            <a:ext cx="5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700" b="1" spc="-15" baseline="-18518" dirty="0">
                <a:latin typeface="Arial"/>
                <a:cs typeface="Arial"/>
              </a:rPr>
              <a:t>44</a:t>
            </a:r>
            <a:endParaRPr lang="zh-CN" altLang="en-US" sz="2700" b="1" spc="-15" baseline="-18518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5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9" grpId="0" animBg="1"/>
      <p:bldP spid="50" grpId="0" animBg="1"/>
      <p:bldP spid="51" grpId="0" animBg="1"/>
      <p:bldP spid="53" grpId="0" animBg="1"/>
      <p:bldP spid="55" grpId="0"/>
      <p:bldP spid="56" grpId="0"/>
      <p:bldP spid="56" grpId="1"/>
      <p:bldP spid="56" grpId="2"/>
      <p:bldP spid="61" grpId="0"/>
      <p:bldP spid="61" grpId="1"/>
      <p:bldP spid="63" grpId="0"/>
      <p:bldP spid="63" grpId="1"/>
      <p:bldP spid="70" grpId="0"/>
      <p:bldP spid="72" grpId="0"/>
      <p:bldP spid="72" grpId="1"/>
      <p:bldP spid="73" grpId="0"/>
      <p:bldP spid="73" grpId="1"/>
      <p:bldP spid="73" grpId="2"/>
      <p:bldP spid="76" grpId="0"/>
      <p:bldP spid="76" grpId="1"/>
      <p:bldP spid="77" grpId="0"/>
      <p:bldP spid="77" grpId="1"/>
      <p:bldP spid="78" grpId="0"/>
      <p:bldP spid="7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2384</TotalTime>
  <Words>1618</Words>
  <Application>Microsoft Office PowerPoint</Application>
  <PresentationFormat>全屏显示(4:3)</PresentationFormat>
  <Paragraphs>361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 Unicode MS</vt:lpstr>
      <vt:lpstr>宋体</vt:lpstr>
      <vt:lpstr>Arial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5.1 堆(heap)</vt:lpstr>
      <vt:lpstr>什么是堆</vt:lpstr>
      <vt:lpstr>若采用数组或链表实现优先队列</vt:lpstr>
      <vt:lpstr> 是否可以采用二叉树存储结构？</vt:lpstr>
      <vt:lpstr>PowerPoint 演示文稿</vt:lpstr>
      <vt:lpstr>【例】最大堆和最小堆</vt:lpstr>
      <vt:lpstr>堆的抽象数据类型描述</vt:lpstr>
      <vt:lpstr>最大堆的操作  最大堆的创建</vt:lpstr>
      <vt:lpstr> 最大堆的插入</vt:lpstr>
      <vt:lpstr>PowerPoint 演示文稿</vt:lpstr>
      <vt:lpstr>PowerPoint 演示文稿</vt:lpstr>
      <vt:lpstr> 最大堆的删除</vt:lpstr>
      <vt:lpstr>ElementType DeleteMax( MaxHeap H )</vt:lpstr>
      <vt:lpstr> 最大堆的建立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micky0123123@outlook.com</cp:lastModifiedBy>
  <cp:revision>25</cp:revision>
  <dcterms:created xsi:type="dcterms:W3CDTF">2019-08-31T14:15:38Z</dcterms:created>
  <dcterms:modified xsi:type="dcterms:W3CDTF">2021-11-09T09:34:47Z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2019-08-31T00:00:00Z</vt:filetime>
  </property>
</Properties>
</file>