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384439" y="1568196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254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756039" y="4311396"/>
            <a:ext cx="6512559" cy="0"/>
          </a:xfrm>
          <a:custGeom>
            <a:avLst/>
            <a:gdLst/>
            <a:ahLst/>
            <a:cxnLst/>
            <a:rect l="l" t="t" r="r" b="b"/>
            <a:pathLst>
              <a:path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68735" y="1855724"/>
            <a:ext cx="7155929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155839" y="57759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384439" y="1568196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254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756039" y="4311396"/>
            <a:ext cx="6512559" cy="0"/>
          </a:xfrm>
          <a:custGeom>
            <a:avLst/>
            <a:gdLst/>
            <a:ahLst/>
            <a:cxnLst/>
            <a:rect l="l" t="t" r="r" b="b"/>
            <a:pathLst>
              <a:path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1535" y="677671"/>
            <a:ext cx="8070329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65759" y="2952207"/>
            <a:ext cx="5172075" cy="3269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8735" y="1855724"/>
            <a:ext cx="542163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1" spc="-25" dirty="0">
                <a:solidFill>
                  <a:srgbClr val="00339A"/>
                </a:solidFill>
                <a:latin typeface="宋体"/>
                <a:cs typeface="宋体"/>
              </a:rPr>
              <a:t>第九讲</a:t>
            </a:r>
            <a:r>
              <a:rPr sz="5000" b="1" spc="-90" dirty="0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sz="5000" b="1" spc="-25" dirty="0">
                <a:solidFill>
                  <a:srgbClr val="00339A"/>
                </a:solidFill>
                <a:latin typeface="宋体"/>
                <a:cs typeface="宋体"/>
              </a:rPr>
              <a:t>排序（上）</a:t>
            </a:r>
            <a:endParaRPr sz="5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735" y="1855724"/>
            <a:ext cx="340296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-200" dirty="0">
                <a:latin typeface="Times New Roman"/>
                <a:cs typeface="Times New Roman"/>
              </a:rPr>
              <a:t>9.1</a:t>
            </a:r>
            <a:r>
              <a:rPr sz="4800" spc="-90" dirty="0">
                <a:latin typeface="Times New Roman"/>
                <a:cs typeface="Times New Roman"/>
              </a:rPr>
              <a:t> </a:t>
            </a:r>
            <a:r>
              <a:rPr sz="5000" spc="-25" dirty="0"/>
              <a:t>简单排序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17473"/>
            <a:ext cx="13608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前</a:t>
            </a:r>
            <a:r>
              <a:rPr spc="-95" dirty="0"/>
              <a:t> </a:t>
            </a:r>
            <a:r>
              <a:rPr spc="-20" dirty="0"/>
              <a:t>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4" y="1546539"/>
            <a:ext cx="8378565" cy="424526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2000" b="1" spc="-5" dirty="0">
                <a:latin typeface="Courier New"/>
                <a:cs typeface="Courier New"/>
              </a:rPr>
              <a:t>X_Sort ( ElementType A[],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b="1" spc="-5" dirty="0">
                <a:latin typeface="Courier New"/>
                <a:cs typeface="Courier New"/>
              </a:rPr>
              <a:t>N</a:t>
            </a:r>
            <a:r>
              <a:rPr sz="2000" b="1" spc="4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  <a:p>
            <a:pPr marL="354965" indent="-354965">
              <a:lnSpc>
                <a:spcPct val="100000"/>
              </a:lnSpc>
              <a:spcBef>
                <a:spcPts val="73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latin typeface="宋体"/>
                <a:cs typeface="宋体"/>
              </a:rPr>
              <a:t>大多数情况下，为简单起见，讨论</a:t>
            </a:r>
            <a:r>
              <a:rPr sz="1800" b="1" dirty="0">
                <a:solidFill>
                  <a:srgbClr val="FF0000"/>
                </a:solidFill>
                <a:latin typeface="宋体"/>
                <a:cs typeface="宋体"/>
              </a:rPr>
              <a:t>从小大的整数</a:t>
            </a:r>
            <a:r>
              <a:rPr sz="1800" b="1" dirty="0">
                <a:latin typeface="宋体"/>
                <a:cs typeface="宋体"/>
              </a:rPr>
              <a:t>排序</a:t>
            </a:r>
            <a:endParaRPr sz="1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buChar char=""/>
            </a:pPr>
            <a:endParaRPr sz="1800" dirty="0">
              <a:latin typeface="Times New Roman"/>
              <a:cs typeface="Times New Roman"/>
            </a:endParaRPr>
          </a:p>
          <a:p>
            <a:pPr marL="354965" indent="-354965">
              <a:lnSpc>
                <a:spcPct val="100000"/>
              </a:lnSpc>
              <a:spcBef>
                <a:spcPts val="104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/>
              </a:rPr>
              <a:t>N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是</a:t>
            </a:r>
            <a:r>
              <a:rPr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正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整数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  <a:cs typeface="宋体"/>
            </a:endParaRPr>
          </a:p>
          <a:p>
            <a:pPr marL="354965" indent="-354965">
              <a:lnSpc>
                <a:spcPct val="100000"/>
              </a:lnSpc>
              <a:spcBef>
                <a:spcPts val="72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只讨论基于</a:t>
            </a:r>
            <a:r>
              <a:rPr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比较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的排序</a:t>
            </a:r>
            <a:r>
              <a:rPr sz="2400" b="1" spc="-5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（</a:t>
            </a:r>
            <a:r>
              <a:rPr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/>
              </a:rPr>
              <a:t>&gt;</a:t>
            </a:r>
            <a:r>
              <a:rPr sz="1800" b="1" spc="-25" dirty="0">
                <a:latin typeface="宋体" panose="02010600030101010101" pitchFamily="2" charset="-122"/>
                <a:ea typeface="宋体" panose="02010600030101010101" pitchFamily="2" charset="-122"/>
                <a:cs typeface="Courier New"/>
              </a:rPr>
              <a:t> </a:t>
            </a:r>
            <a:r>
              <a:rPr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/>
              </a:rPr>
              <a:t>=</a:t>
            </a:r>
            <a:r>
              <a:rPr sz="1800" b="1" spc="-25" dirty="0">
                <a:latin typeface="宋体" panose="02010600030101010101" pitchFamily="2" charset="-122"/>
                <a:ea typeface="宋体" panose="02010600030101010101" pitchFamily="2" charset="-122"/>
                <a:cs typeface="Courier New"/>
              </a:rPr>
              <a:t> </a:t>
            </a:r>
            <a:r>
              <a:rPr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/>
              </a:rPr>
              <a:t>&lt;</a:t>
            </a:r>
            <a:r>
              <a:rPr sz="1800" b="1" spc="-20" dirty="0">
                <a:latin typeface="宋体" panose="02010600030101010101" pitchFamily="2" charset="-122"/>
                <a:ea typeface="宋体" panose="02010600030101010101" pitchFamily="2" charset="-122"/>
                <a:cs typeface="Courier New"/>
              </a:rPr>
              <a:t> </a:t>
            </a:r>
            <a:r>
              <a:rPr sz="1800" b="1" spc="-5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有定</a:t>
            </a:r>
            <a:r>
              <a:rPr sz="1800" b="1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义</a:t>
            </a:r>
            <a:r>
              <a:rPr sz="2400" b="1" spc="-10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）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  <a:cs typeface="宋体"/>
            </a:endParaRPr>
          </a:p>
          <a:p>
            <a:pPr marL="354965" indent="-354965">
              <a:lnSpc>
                <a:spcPct val="100000"/>
              </a:lnSpc>
              <a:spcBef>
                <a:spcPts val="77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只讨论</a:t>
            </a:r>
            <a:r>
              <a:rPr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内部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排序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  <a:cs typeface="宋体"/>
            </a:endParaRPr>
          </a:p>
          <a:p>
            <a:pPr marL="354965" marR="1142365" indent="-354965">
              <a:lnSpc>
                <a:spcPct val="107700"/>
              </a:lnSpc>
              <a:spcBef>
                <a:spcPts val="35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稳定</a:t>
            </a:r>
            <a:r>
              <a:rPr sz="2400" b="1" dirty="0" err="1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性：任意两个相等的数据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，</a:t>
            </a:r>
            <a:r>
              <a:rPr sz="2400" b="1" dirty="0" err="1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排序前后的相对位置不发生改变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  <a:cs typeface="宋体"/>
            </a:endParaRPr>
          </a:p>
          <a:p>
            <a:pPr>
              <a:lnSpc>
                <a:spcPct val="100000"/>
              </a:lnSpc>
              <a:buChar char=""/>
            </a:pPr>
            <a:endParaRPr sz="2400" dirty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pPr marL="354965" marR="1776730" indent="-354965">
              <a:lnSpc>
                <a:spcPct val="107700"/>
              </a:lnSpc>
              <a:spcBef>
                <a:spcPts val="1385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dirty="0" err="1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没有一种排序是任何情况下都表现最好的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21653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简单排序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993646"/>
            <a:ext cx="1898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宋体"/>
                <a:cs typeface="宋体"/>
              </a:rPr>
              <a:t>冒泡排序</a:t>
            </a:r>
            <a:endParaRPr sz="3000">
              <a:latin typeface="宋体"/>
              <a:cs typeface="宋体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E7F6CCC-350A-4EFE-8D45-B86DEC143A59}"/>
              </a:ext>
            </a:extLst>
          </p:cNvPr>
          <p:cNvGrpSpPr/>
          <p:nvPr/>
        </p:nvGrpSpPr>
        <p:grpSpPr>
          <a:xfrm>
            <a:off x="1917839" y="5454396"/>
            <a:ext cx="457200" cy="304800"/>
            <a:chOff x="1917839" y="5454396"/>
            <a:chExt cx="457200" cy="304800"/>
          </a:xfrm>
        </p:grpSpPr>
        <p:sp>
          <p:nvSpPr>
            <p:cNvPr id="4" name="object 4"/>
            <p:cNvSpPr/>
            <p:nvPr/>
          </p:nvSpPr>
          <p:spPr>
            <a:xfrm>
              <a:off x="1917839" y="5454396"/>
              <a:ext cx="457200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7839" y="5454396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228600" y="0"/>
                  </a:moveTo>
                  <a:lnTo>
                    <a:pt x="176108" y="4043"/>
                  </a:lnTo>
                  <a:lnTo>
                    <a:pt x="127962" y="15551"/>
                  </a:lnTo>
                  <a:lnTo>
                    <a:pt x="85521" y="33590"/>
                  </a:lnTo>
                  <a:lnTo>
                    <a:pt x="50145" y="57227"/>
                  </a:lnTo>
                  <a:lnTo>
                    <a:pt x="23193" y="85530"/>
                  </a:lnTo>
                  <a:lnTo>
                    <a:pt x="0" y="152400"/>
                  </a:lnTo>
                  <a:lnTo>
                    <a:pt x="6024" y="187234"/>
                  </a:lnTo>
                  <a:lnTo>
                    <a:pt x="50145" y="247572"/>
                  </a:lnTo>
                  <a:lnTo>
                    <a:pt x="85521" y="271209"/>
                  </a:lnTo>
                  <a:lnTo>
                    <a:pt x="127962" y="289248"/>
                  </a:lnTo>
                  <a:lnTo>
                    <a:pt x="176108" y="300756"/>
                  </a:lnTo>
                  <a:lnTo>
                    <a:pt x="228600" y="304800"/>
                  </a:lnTo>
                  <a:lnTo>
                    <a:pt x="281091" y="300756"/>
                  </a:lnTo>
                  <a:lnTo>
                    <a:pt x="329237" y="289248"/>
                  </a:lnTo>
                  <a:lnTo>
                    <a:pt x="371678" y="271209"/>
                  </a:lnTo>
                  <a:lnTo>
                    <a:pt x="407054" y="247572"/>
                  </a:lnTo>
                  <a:lnTo>
                    <a:pt x="434006" y="219269"/>
                  </a:lnTo>
                  <a:lnTo>
                    <a:pt x="457200" y="152399"/>
                  </a:lnTo>
                  <a:lnTo>
                    <a:pt x="451175" y="117565"/>
                  </a:lnTo>
                  <a:lnTo>
                    <a:pt x="407054" y="57227"/>
                  </a:lnTo>
                  <a:lnTo>
                    <a:pt x="371678" y="33590"/>
                  </a:lnTo>
                  <a:lnTo>
                    <a:pt x="329237" y="15551"/>
                  </a:lnTo>
                  <a:lnTo>
                    <a:pt x="281091" y="4043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841639" y="2939795"/>
            <a:ext cx="6096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1639" y="2939795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304800" y="0"/>
                </a:moveTo>
                <a:lnTo>
                  <a:pt x="249994" y="3070"/>
                </a:lnTo>
                <a:lnTo>
                  <a:pt x="198418" y="11924"/>
                </a:lnTo>
                <a:lnTo>
                  <a:pt x="150932" y="26020"/>
                </a:lnTo>
                <a:lnTo>
                  <a:pt x="108394" y="44821"/>
                </a:lnTo>
                <a:lnTo>
                  <a:pt x="71663" y="67785"/>
                </a:lnTo>
                <a:lnTo>
                  <a:pt x="41599" y="94375"/>
                </a:lnTo>
                <a:lnTo>
                  <a:pt x="4908" y="156271"/>
                </a:lnTo>
                <a:lnTo>
                  <a:pt x="0" y="190500"/>
                </a:lnTo>
                <a:lnTo>
                  <a:pt x="4908" y="224728"/>
                </a:lnTo>
                <a:lnTo>
                  <a:pt x="41599" y="286624"/>
                </a:lnTo>
                <a:lnTo>
                  <a:pt x="71663" y="313214"/>
                </a:lnTo>
                <a:lnTo>
                  <a:pt x="108394" y="336178"/>
                </a:lnTo>
                <a:lnTo>
                  <a:pt x="150932" y="354979"/>
                </a:lnTo>
                <a:lnTo>
                  <a:pt x="198418" y="369075"/>
                </a:lnTo>
                <a:lnTo>
                  <a:pt x="249994" y="377929"/>
                </a:lnTo>
                <a:lnTo>
                  <a:pt x="304800" y="381000"/>
                </a:lnTo>
                <a:lnTo>
                  <a:pt x="359605" y="377929"/>
                </a:lnTo>
                <a:lnTo>
                  <a:pt x="411181" y="369075"/>
                </a:lnTo>
                <a:lnTo>
                  <a:pt x="458667" y="354979"/>
                </a:lnTo>
                <a:lnTo>
                  <a:pt x="501205" y="336178"/>
                </a:lnTo>
                <a:lnTo>
                  <a:pt x="537936" y="313214"/>
                </a:lnTo>
                <a:lnTo>
                  <a:pt x="568000" y="286624"/>
                </a:lnTo>
                <a:lnTo>
                  <a:pt x="604691" y="224728"/>
                </a:lnTo>
                <a:lnTo>
                  <a:pt x="609600" y="190499"/>
                </a:lnTo>
                <a:lnTo>
                  <a:pt x="604691" y="156271"/>
                </a:lnTo>
                <a:lnTo>
                  <a:pt x="568000" y="94375"/>
                </a:lnTo>
                <a:lnTo>
                  <a:pt x="537936" y="67785"/>
                </a:lnTo>
                <a:lnTo>
                  <a:pt x="501205" y="44821"/>
                </a:lnTo>
                <a:lnTo>
                  <a:pt x="458667" y="26020"/>
                </a:lnTo>
                <a:lnTo>
                  <a:pt x="411181" y="11924"/>
                </a:lnTo>
                <a:lnTo>
                  <a:pt x="359605" y="3070"/>
                </a:lnTo>
                <a:lnTo>
                  <a:pt x="304800" y="0"/>
                </a:lnTo>
                <a:close/>
              </a:path>
            </a:pathLst>
          </a:custGeom>
          <a:ln w="9525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C56BFC1-8B4F-4F10-A542-969B514D609C}"/>
              </a:ext>
            </a:extLst>
          </p:cNvPr>
          <p:cNvGrpSpPr/>
          <p:nvPr/>
        </p:nvGrpSpPr>
        <p:grpSpPr>
          <a:xfrm>
            <a:off x="1765439" y="4235196"/>
            <a:ext cx="762000" cy="457200"/>
            <a:chOff x="1765439" y="4235196"/>
            <a:chExt cx="762000" cy="457200"/>
          </a:xfrm>
        </p:grpSpPr>
        <p:sp>
          <p:nvSpPr>
            <p:cNvPr id="8" name="object 8"/>
            <p:cNvSpPr/>
            <p:nvPr/>
          </p:nvSpPr>
          <p:spPr>
            <a:xfrm>
              <a:off x="1765439" y="4235196"/>
              <a:ext cx="762000" cy="457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65439" y="4235196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381000" y="0"/>
                  </a:moveTo>
                  <a:lnTo>
                    <a:pt x="324723" y="2473"/>
                  </a:lnTo>
                  <a:lnTo>
                    <a:pt x="271001" y="9659"/>
                  </a:lnTo>
                  <a:lnTo>
                    <a:pt x="220426" y="21207"/>
                  </a:lnTo>
                  <a:lnTo>
                    <a:pt x="173589" y="36768"/>
                  </a:lnTo>
                  <a:lnTo>
                    <a:pt x="131080" y="55990"/>
                  </a:lnTo>
                  <a:lnTo>
                    <a:pt x="93489" y="78524"/>
                  </a:lnTo>
                  <a:lnTo>
                    <a:pt x="61408" y="104019"/>
                  </a:lnTo>
                  <a:lnTo>
                    <a:pt x="35428" y="132124"/>
                  </a:lnTo>
                  <a:lnTo>
                    <a:pt x="4133" y="194765"/>
                  </a:lnTo>
                  <a:lnTo>
                    <a:pt x="0" y="228600"/>
                  </a:lnTo>
                  <a:lnTo>
                    <a:pt x="4133" y="262434"/>
                  </a:lnTo>
                  <a:lnTo>
                    <a:pt x="35428" y="325075"/>
                  </a:lnTo>
                  <a:lnTo>
                    <a:pt x="61408" y="353180"/>
                  </a:lnTo>
                  <a:lnTo>
                    <a:pt x="93489" y="378675"/>
                  </a:lnTo>
                  <a:lnTo>
                    <a:pt x="131080" y="401209"/>
                  </a:lnTo>
                  <a:lnTo>
                    <a:pt x="173589" y="420431"/>
                  </a:lnTo>
                  <a:lnTo>
                    <a:pt x="220426" y="435992"/>
                  </a:lnTo>
                  <a:lnTo>
                    <a:pt x="271001" y="447540"/>
                  </a:lnTo>
                  <a:lnTo>
                    <a:pt x="324723" y="454726"/>
                  </a:lnTo>
                  <a:lnTo>
                    <a:pt x="381000" y="457200"/>
                  </a:lnTo>
                  <a:lnTo>
                    <a:pt x="437276" y="454726"/>
                  </a:lnTo>
                  <a:lnTo>
                    <a:pt x="490998" y="447540"/>
                  </a:lnTo>
                  <a:lnTo>
                    <a:pt x="541573" y="435992"/>
                  </a:lnTo>
                  <a:lnTo>
                    <a:pt x="588410" y="420431"/>
                  </a:lnTo>
                  <a:lnTo>
                    <a:pt x="630919" y="401209"/>
                  </a:lnTo>
                  <a:lnTo>
                    <a:pt x="668510" y="378675"/>
                  </a:lnTo>
                  <a:lnTo>
                    <a:pt x="700591" y="353180"/>
                  </a:lnTo>
                  <a:lnTo>
                    <a:pt x="726571" y="325075"/>
                  </a:lnTo>
                  <a:lnTo>
                    <a:pt x="757866" y="262434"/>
                  </a:lnTo>
                  <a:lnTo>
                    <a:pt x="762000" y="228599"/>
                  </a:lnTo>
                  <a:lnTo>
                    <a:pt x="757866" y="194765"/>
                  </a:lnTo>
                  <a:lnTo>
                    <a:pt x="726571" y="132124"/>
                  </a:lnTo>
                  <a:lnTo>
                    <a:pt x="700591" y="104019"/>
                  </a:lnTo>
                  <a:lnTo>
                    <a:pt x="668510" y="78524"/>
                  </a:lnTo>
                  <a:lnTo>
                    <a:pt x="630919" y="55990"/>
                  </a:lnTo>
                  <a:lnTo>
                    <a:pt x="588410" y="36768"/>
                  </a:lnTo>
                  <a:lnTo>
                    <a:pt x="541573" y="21207"/>
                  </a:lnTo>
                  <a:lnTo>
                    <a:pt x="490998" y="9659"/>
                  </a:lnTo>
                  <a:lnTo>
                    <a:pt x="437276" y="2473"/>
                  </a:lnTo>
                  <a:lnTo>
                    <a:pt x="381000" y="0"/>
                  </a:lnTo>
                  <a:close/>
                </a:path>
              </a:pathLst>
            </a:custGeom>
            <a:ln w="9525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994039" y="3701796"/>
            <a:ext cx="3048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94039" y="3701796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152400" y="0"/>
                </a:moveTo>
                <a:lnTo>
                  <a:pt x="104363" y="5815"/>
                </a:lnTo>
                <a:lnTo>
                  <a:pt x="62544" y="22018"/>
                </a:lnTo>
                <a:lnTo>
                  <a:pt x="29504" y="46744"/>
                </a:lnTo>
                <a:lnTo>
                  <a:pt x="7802" y="78126"/>
                </a:lnTo>
                <a:lnTo>
                  <a:pt x="0" y="114300"/>
                </a:lnTo>
                <a:lnTo>
                  <a:pt x="7802" y="150473"/>
                </a:lnTo>
                <a:lnTo>
                  <a:pt x="29504" y="181855"/>
                </a:lnTo>
                <a:lnTo>
                  <a:pt x="62544" y="206581"/>
                </a:lnTo>
                <a:lnTo>
                  <a:pt x="104363" y="222784"/>
                </a:lnTo>
                <a:lnTo>
                  <a:pt x="152400" y="228600"/>
                </a:lnTo>
                <a:lnTo>
                  <a:pt x="200436" y="222784"/>
                </a:lnTo>
                <a:lnTo>
                  <a:pt x="242255" y="206581"/>
                </a:lnTo>
                <a:lnTo>
                  <a:pt x="275295" y="181855"/>
                </a:lnTo>
                <a:lnTo>
                  <a:pt x="296997" y="150473"/>
                </a:lnTo>
                <a:lnTo>
                  <a:pt x="304800" y="114300"/>
                </a:lnTo>
                <a:lnTo>
                  <a:pt x="296997" y="78126"/>
                </a:lnTo>
                <a:lnTo>
                  <a:pt x="275295" y="46744"/>
                </a:lnTo>
                <a:lnTo>
                  <a:pt x="242255" y="22018"/>
                </a:lnTo>
                <a:lnTo>
                  <a:pt x="200436" y="5815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EEE974C-73D7-4713-99EA-5F3E68B97498}"/>
              </a:ext>
            </a:extLst>
          </p:cNvPr>
          <p:cNvGrpSpPr/>
          <p:nvPr/>
        </p:nvGrpSpPr>
        <p:grpSpPr>
          <a:xfrm>
            <a:off x="2065477" y="4992433"/>
            <a:ext cx="161925" cy="161925"/>
            <a:chOff x="2065477" y="4992433"/>
            <a:chExt cx="161925" cy="161925"/>
          </a:xfrm>
        </p:grpSpPr>
        <p:sp>
          <p:nvSpPr>
            <p:cNvPr id="12" name="object 12"/>
            <p:cNvSpPr/>
            <p:nvPr/>
          </p:nvSpPr>
          <p:spPr>
            <a:xfrm>
              <a:off x="2070239" y="4997196"/>
              <a:ext cx="152400" cy="152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65477" y="4992433"/>
              <a:ext cx="161925" cy="1619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3518039" y="1568196"/>
            <a:ext cx="5562587" cy="3733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47824" y="5010911"/>
            <a:ext cx="433070" cy="291465"/>
          </a:xfrm>
          <a:custGeom>
            <a:avLst/>
            <a:gdLst/>
            <a:ahLst/>
            <a:cxnLst/>
            <a:rect l="l" t="t" r="r" b="b"/>
            <a:pathLst>
              <a:path w="433070" h="291464">
                <a:moveTo>
                  <a:pt x="432816" y="0"/>
                </a:moveTo>
                <a:lnTo>
                  <a:pt x="366219" y="20183"/>
                </a:lnTo>
                <a:lnTo>
                  <a:pt x="305835" y="33821"/>
                </a:lnTo>
                <a:lnTo>
                  <a:pt x="252088" y="41088"/>
                </a:lnTo>
                <a:lnTo>
                  <a:pt x="205406" y="42156"/>
                </a:lnTo>
                <a:lnTo>
                  <a:pt x="166215" y="37200"/>
                </a:lnTo>
                <a:lnTo>
                  <a:pt x="134942" y="26392"/>
                </a:lnTo>
                <a:lnTo>
                  <a:pt x="112013" y="9906"/>
                </a:lnTo>
                <a:lnTo>
                  <a:pt x="0" y="291084"/>
                </a:lnTo>
                <a:lnTo>
                  <a:pt x="43281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18039" y="1568196"/>
            <a:ext cx="5562600" cy="3733800"/>
          </a:xfrm>
          <a:custGeom>
            <a:avLst/>
            <a:gdLst/>
            <a:ahLst/>
            <a:cxnLst/>
            <a:rect l="l" t="t" r="r" b="b"/>
            <a:pathLst>
              <a:path w="5562600" h="3733800">
                <a:moveTo>
                  <a:pt x="0" y="0"/>
                </a:moveTo>
                <a:lnTo>
                  <a:pt x="0" y="3733800"/>
                </a:lnTo>
                <a:lnTo>
                  <a:pt x="5129784" y="3733800"/>
                </a:lnTo>
                <a:lnTo>
                  <a:pt x="5562600" y="3442716"/>
                </a:lnTo>
                <a:lnTo>
                  <a:pt x="5562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47824" y="5010911"/>
            <a:ext cx="433070" cy="291465"/>
          </a:xfrm>
          <a:custGeom>
            <a:avLst/>
            <a:gdLst/>
            <a:ahLst/>
            <a:cxnLst/>
            <a:rect l="l" t="t" r="r" b="b"/>
            <a:pathLst>
              <a:path w="433070" h="291464">
                <a:moveTo>
                  <a:pt x="0" y="291084"/>
                </a:moveTo>
                <a:lnTo>
                  <a:pt x="112013" y="9906"/>
                </a:lnTo>
                <a:lnTo>
                  <a:pt x="134942" y="26392"/>
                </a:lnTo>
                <a:lnTo>
                  <a:pt x="166215" y="37200"/>
                </a:lnTo>
                <a:lnTo>
                  <a:pt x="205406" y="42156"/>
                </a:lnTo>
                <a:lnTo>
                  <a:pt x="252088" y="41088"/>
                </a:lnTo>
                <a:lnTo>
                  <a:pt x="305835" y="33821"/>
                </a:lnTo>
                <a:lnTo>
                  <a:pt x="366219" y="20183"/>
                </a:lnTo>
                <a:lnTo>
                  <a:pt x="43281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37159" y="1648460"/>
            <a:ext cx="51619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00" b="1" dirty="0">
                <a:latin typeface="Courier New"/>
                <a:cs typeface="Courier New"/>
              </a:rPr>
              <a:t>Bubble_Sort( ElementType A[],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37138" y="1892604"/>
            <a:ext cx="5085080" cy="28359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379095" algn="l"/>
              </a:tabLst>
            </a:pPr>
            <a:r>
              <a:rPr sz="1600" b="1" dirty="0">
                <a:latin typeface="Courier New"/>
                <a:cs typeface="Courier New"/>
              </a:rPr>
              <a:t>{	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600" b="1" dirty="0">
                <a:latin typeface="Courier New"/>
                <a:cs typeface="Courier New"/>
              </a:rPr>
              <a:t>( P=N-1; P&gt;=0; P--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){</a:t>
            </a:r>
            <a:endParaRPr sz="1600" dirty="0">
              <a:latin typeface="Courier New"/>
              <a:cs typeface="Courier New"/>
            </a:endParaRPr>
          </a:p>
          <a:p>
            <a:pPr marL="623570">
              <a:lnSpc>
                <a:spcPct val="100000"/>
              </a:lnSpc>
              <a:spcBef>
                <a:spcPts val="295"/>
              </a:spcBef>
            </a:pPr>
            <a:r>
              <a:rPr sz="1600" b="1" dirty="0">
                <a:latin typeface="Courier New"/>
                <a:cs typeface="Courier New"/>
              </a:rPr>
              <a:t>flag =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0;</a:t>
            </a:r>
            <a:endParaRPr sz="1600" dirty="0">
              <a:latin typeface="Courier New"/>
              <a:cs typeface="Courier New"/>
            </a:endParaRPr>
          </a:p>
          <a:p>
            <a:pPr marL="868044" marR="87630" indent="-245110">
              <a:lnSpc>
                <a:spcPct val="114999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i=0;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i&lt;P;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i++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10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5" dirty="0">
                <a:solidFill>
                  <a:srgbClr val="009A00"/>
                </a:solidFill>
                <a:latin typeface="宋体"/>
                <a:cs typeface="宋体"/>
              </a:rPr>
              <a:t>一趟冒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泡</a:t>
            </a:r>
            <a:r>
              <a:rPr sz="1600" b="1" spc="160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*/ 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600" b="1" dirty="0">
                <a:latin typeface="Courier New"/>
                <a:cs typeface="Courier New"/>
              </a:rPr>
              <a:t>( A[i] &gt; A[i+1] )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1234440">
              <a:lnSpc>
                <a:spcPct val="100000"/>
              </a:lnSpc>
              <a:spcBef>
                <a:spcPts val="295"/>
              </a:spcBef>
            </a:pPr>
            <a:r>
              <a:rPr sz="1600" b="1" dirty="0">
                <a:latin typeface="Courier New"/>
                <a:cs typeface="Courier New"/>
              </a:rPr>
              <a:t>Swap(A[i],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A[i+1]);</a:t>
            </a:r>
            <a:endParaRPr sz="1600" dirty="0">
              <a:latin typeface="Courier New"/>
              <a:cs typeface="Courier New"/>
            </a:endParaRPr>
          </a:p>
          <a:p>
            <a:pPr marL="1234440">
              <a:lnSpc>
                <a:spcPct val="100000"/>
              </a:lnSpc>
              <a:spcBef>
                <a:spcPts val="295"/>
              </a:spcBef>
            </a:pPr>
            <a:r>
              <a:rPr sz="1600" b="1" dirty="0">
                <a:latin typeface="Courier New"/>
                <a:cs typeface="Courier New"/>
              </a:rPr>
              <a:t>flag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1;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5" dirty="0">
                <a:solidFill>
                  <a:srgbClr val="009A00"/>
                </a:solidFill>
                <a:latin typeface="宋体"/>
                <a:cs typeface="宋体"/>
              </a:rPr>
              <a:t>标识发生了交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换</a:t>
            </a:r>
            <a:r>
              <a:rPr sz="1600" b="1" spc="150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*/</a:t>
            </a:r>
            <a:endParaRPr sz="1600" dirty="0">
              <a:latin typeface="Courier New"/>
              <a:cs typeface="Courier New"/>
            </a:endParaRPr>
          </a:p>
          <a:p>
            <a:pPr marL="868044">
              <a:lnSpc>
                <a:spcPct val="100000"/>
              </a:lnSpc>
              <a:spcBef>
                <a:spcPts val="29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623570">
              <a:lnSpc>
                <a:spcPct val="100000"/>
              </a:lnSpc>
              <a:spcBef>
                <a:spcPts val="28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623570">
              <a:lnSpc>
                <a:spcPct val="100000"/>
              </a:lnSpc>
              <a:spcBef>
                <a:spcPts val="295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6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flag==0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break</a:t>
            </a:r>
            <a:r>
              <a:rPr sz="1600" b="1" dirty="0">
                <a:latin typeface="Courier New"/>
                <a:cs typeface="Courier New"/>
              </a:rPr>
              <a:t>;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5" dirty="0">
                <a:solidFill>
                  <a:srgbClr val="009A00"/>
                </a:solidFill>
                <a:latin typeface="宋体"/>
                <a:cs typeface="宋体"/>
              </a:rPr>
              <a:t>全程无交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换</a:t>
            </a:r>
            <a:r>
              <a:rPr sz="1600" b="1" spc="145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*/</a:t>
            </a:r>
            <a:endParaRPr sz="1600" dirty="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29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37118" y="4739862"/>
            <a:ext cx="1479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73735" y="5476747"/>
            <a:ext cx="3656329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最好情况：顺</a:t>
            </a:r>
            <a:r>
              <a:rPr sz="2400" b="1" spc="-10" dirty="0">
                <a:latin typeface="宋体"/>
                <a:cs typeface="宋体"/>
              </a:rPr>
              <a:t>序</a:t>
            </a:r>
            <a:r>
              <a:rPr sz="2400" b="1" spc="-620" dirty="0">
                <a:latin typeface="宋体"/>
                <a:cs typeface="宋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O</a:t>
            </a:r>
            <a:r>
              <a:rPr sz="2400" b="1" spc="-5" dirty="0">
                <a:latin typeface="Times New Roman"/>
                <a:cs typeface="Times New Roman"/>
              </a:rPr>
              <a:t>(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N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宋体"/>
                <a:cs typeface="宋体"/>
              </a:rPr>
              <a:t>最坏情况：逆</a:t>
            </a:r>
            <a:r>
              <a:rPr sz="2400" b="1" spc="-10" dirty="0">
                <a:latin typeface="宋体"/>
                <a:cs typeface="宋体"/>
              </a:rPr>
              <a:t>序</a:t>
            </a:r>
            <a:r>
              <a:rPr sz="2400" b="1" spc="-625" dirty="0">
                <a:latin typeface="宋体"/>
                <a:cs typeface="宋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O</a:t>
            </a:r>
            <a:r>
              <a:rPr sz="2400" b="1" spc="-5" dirty="0">
                <a:latin typeface="Times New Roman"/>
                <a:cs typeface="Times New Roman"/>
              </a:rPr>
              <a:t>(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N</a:t>
            </a:r>
            <a:r>
              <a:rPr sz="2400" b="1" baseline="24305" dirty="0">
                <a:latin typeface="Times New Roman"/>
                <a:cs typeface="Times New Roman"/>
              </a:rPr>
              <a:t>2</a:t>
            </a:r>
            <a:r>
              <a:rPr sz="2400" b="1" spc="277" baseline="2430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32827" y="5378196"/>
            <a:ext cx="1295400" cy="1066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32827" y="5378196"/>
            <a:ext cx="1295400" cy="1066800"/>
          </a:xfrm>
          <a:custGeom>
            <a:avLst/>
            <a:gdLst/>
            <a:ahLst/>
            <a:cxnLst/>
            <a:rect l="l" t="t" r="r" b="b"/>
            <a:pathLst>
              <a:path w="1295400" h="1066800">
                <a:moveTo>
                  <a:pt x="1295400" y="533400"/>
                </a:moveTo>
                <a:lnTo>
                  <a:pt x="1105662" y="377190"/>
                </a:lnTo>
                <a:lnTo>
                  <a:pt x="1105662" y="156210"/>
                </a:lnTo>
                <a:lnTo>
                  <a:pt x="837438" y="156210"/>
                </a:lnTo>
                <a:lnTo>
                  <a:pt x="647700" y="0"/>
                </a:lnTo>
                <a:lnTo>
                  <a:pt x="457962" y="156210"/>
                </a:lnTo>
                <a:lnTo>
                  <a:pt x="189737" y="156210"/>
                </a:lnTo>
                <a:lnTo>
                  <a:pt x="189737" y="377190"/>
                </a:lnTo>
                <a:lnTo>
                  <a:pt x="0" y="533400"/>
                </a:lnTo>
                <a:lnTo>
                  <a:pt x="189737" y="689610"/>
                </a:lnTo>
                <a:lnTo>
                  <a:pt x="189737" y="910590"/>
                </a:lnTo>
                <a:lnTo>
                  <a:pt x="457962" y="910590"/>
                </a:lnTo>
                <a:lnTo>
                  <a:pt x="647700" y="1066800"/>
                </a:lnTo>
                <a:lnTo>
                  <a:pt x="837438" y="910590"/>
                </a:lnTo>
                <a:lnTo>
                  <a:pt x="1105662" y="910590"/>
                </a:lnTo>
                <a:lnTo>
                  <a:pt x="1105662" y="689610"/>
                </a:lnTo>
                <a:lnTo>
                  <a:pt x="1295400" y="533400"/>
                </a:lnTo>
                <a:close/>
              </a:path>
            </a:pathLst>
          </a:custGeom>
          <a:ln w="9525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911979" y="5696965"/>
            <a:ext cx="7404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0000"/>
                </a:solidFill>
                <a:latin typeface="黑体"/>
                <a:cs typeface="黑体"/>
              </a:rPr>
              <a:t>稳定</a:t>
            </a:r>
            <a:endParaRPr sz="2800">
              <a:latin typeface="黑体"/>
              <a:cs typeface="黑体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539253D-0AF2-40A9-A5ED-99C8E74269E4}"/>
              </a:ext>
            </a:extLst>
          </p:cNvPr>
          <p:cNvGrpSpPr/>
          <p:nvPr/>
        </p:nvGrpSpPr>
        <p:grpSpPr>
          <a:xfrm>
            <a:off x="1841639" y="3620832"/>
            <a:ext cx="609600" cy="381000"/>
            <a:chOff x="1079639" y="3590925"/>
            <a:chExt cx="609600" cy="381000"/>
          </a:xfrm>
        </p:grpSpPr>
        <p:sp>
          <p:nvSpPr>
            <p:cNvPr id="27" name="object 6">
              <a:extLst>
                <a:ext uri="{FF2B5EF4-FFF2-40B4-BE49-F238E27FC236}">
                  <a16:creationId xmlns:a16="http://schemas.microsoft.com/office/drawing/2014/main" id="{C943E0FD-C6B1-4C8B-AE44-5B376EAFF008}"/>
                </a:ext>
              </a:extLst>
            </p:cNvPr>
            <p:cNvSpPr/>
            <p:nvPr/>
          </p:nvSpPr>
          <p:spPr>
            <a:xfrm>
              <a:off x="1079639" y="3590925"/>
              <a:ext cx="609600" cy="381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7">
              <a:extLst>
                <a:ext uri="{FF2B5EF4-FFF2-40B4-BE49-F238E27FC236}">
                  <a16:creationId xmlns:a16="http://schemas.microsoft.com/office/drawing/2014/main" id="{11C26A4B-B1FD-469C-80EC-F0D345821097}"/>
                </a:ext>
              </a:extLst>
            </p:cNvPr>
            <p:cNvSpPr/>
            <p:nvPr/>
          </p:nvSpPr>
          <p:spPr>
            <a:xfrm>
              <a:off x="1079639" y="3590925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304800" y="0"/>
                  </a:moveTo>
                  <a:lnTo>
                    <a:pt x="249994" y="3070"/>
                  </a:lnTo>
                  <a:lnTo>
                    <a:pt x="198418" y="11924"/>
                  </a:lnTo>
                  <a:lnTo>
                    <a:pt x="150932" y="26020"/>
                  </a:lnTo>
                  <a:lnTo>
                    <a:pt x="108394" y="44821"/>
                  </a:lnTo>
                  <a:lnTo>
                    <a:pt x="71663" y="67785"/>
                  </a:lnTo>
                  <a:lnTo>
                    <a:pt x="41599" y="94375"/>
                  </a:lnTo>
                  <a:lnTo>
                    <a:pt x="4908" y="156271"/>
                  </a:lnTo>
                  <a:lnTo>
                    <a:pt x="0" y="190500"/>
                  </a:lnTo>
                  <a:lnTo>
                    <a:pt x="4908" y="224728"/>
                  </a:lnTo>
                  <a:lnTo>
                    <a:pt x="41599" y="286624"/>
                  </a:lnTo>
                  <a:lnTo>
                    <a:pt x="71663" y="313214"/>
                  </a:lnTo>
                  <a:lnTo>
                    <a:pt x="108394" y="336178"/>
                  </a:lnTo>
                  <a:lnTo>
                    <a:pt x="150932" y="354979"/>
                  </a:lnTo>
                  <a:lnTo>
                    <a:pt x="198418" y="369075"/>
                  </a:lnTo>
                  <a:lnTo>
                    <a:pt x="249994" y="377929"/>
                  </a:lnTo>
                  <a:lnTo>
                    <a:pt x="304800" y="381000"/>
                  </a:lnTo>
                  <a:lnTo>
                    <a:pt x="359605" y="377929"/>
                  </a:lnTo>
                  <a:lnTo>
                    <a:pt x="411181" y="369075"/>
                  </a:lnTo>
                  <a:lnTo>
                    <a:pt x="458667" y="354979"/>
                  </a:lnTo>
                  <a:lnTo>
                    <a:pt x="501205" y="336178"/>
                  </a:lnTo>
                  <a:lnTo>
                    <a:pt x="537936" y="313214"/>
                  </a:lnTo>
                  <a:lnTo>
                    <a:pt x="568000" y="286624"/>
                  </a:lnTo>
                  <a:lnTo>
                    <a:pt x="604691" y="224728"/>
                  </a:lnTo>
                  <a:lnTo>
                    <a:pt x="609600" y="190499"/>
                  </a:lnTo>
                  <a:lnTo>
                    <a:pt x="604691" y="156271"/>
                  </a:lnTo>
                  <a:lnTo>
                    <a:pt x="568000" y="94375"/>
                  </a:lnTo>
                  <a:lnTo>
                    <a:pt x="537936" y="67785"/>
                  </a:lnTo>
                  <a:lnTo>
                    <a:pt x="501205" y="44821"/>
                  </a:lnTo>
                  <a:lnTo>
                    <a:pt x="458667" y="26020"/>
                  </a:lnTo>
                  <a:lnTo>
                    <a:pt x="411181" y="11924"/>
                  </a:lnTo>
                  <a:lnTo>
                    <a:pt x="359605" y="3070"/>
                  </a:lnTo>
                  <a:lnTo>
                    <a:pt x="304800" y="0"/>
                  </a:lnTo>
                  <a:close/>
                </a:path>
              </a:pathLst>
            </a:custGeom>
            <a:ln w="9525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A2F8CE3-F052-4E1D-9012-B413E6237CDA}"/>
              </a:ext>
            </a:extLst>
          </p:cNvPr>
          <p:cNvGrpSpPr/>
          <p:nvPr/>
        </p:nvGrpSpPr>
        <p:grpSpPr>
          <a:xfrm>
            <a:off x="1999910" y="3015742"/>
            <a:ext cx="304800" cy="228600"/>
            <a:chOff x="2592905" y="2888835"/>
            <a:chExt cx="304800" cy="228600"/>
          </a:xfrm>
        </p:grpSpPr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7E3BB689-7D97-4FCF-8A51-0952794A3F15}"/>
                </a:ext>
              </a:extLst>
            </p:cNvPr>
            <p:cNvSpPr/>
            <p:nvPr/>
          </p:nvSpPr>
          <p:spPr>
            <a:xfrm>
              <a:off x="2592905" y="2888835"/>
              <a:ext cx="3048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1">
              <a:extLst>
                <a:ext uri="{FF2B5EF4-FFF2-40B4-BE49-F238E27FC236}">
                  <a16:creationId xmlns:a16="http://schemas.microsoft.com/office/drawing/2014/main" id="{49A74A7C-ADF5-4E2A-85BF-BA05162F27EA}"/>
                </a:ext>
              </a:extLst>
            </p:cNvPr>
            <p:cNvSpPr/>
            <p:nvPr/>
          </p:nvSpPr>
          <p:spPr>
            <a:xfrm>
              <a:off x="2592905" y="288883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104363" y="5815"/>
                  </a:lnTo>
                  <a:lnTo>
                    <a:pt x="62544" y="22018"/>
                  </a:lnTo>
                  <a:lnTo>
                    <a:pt x="29504" y="46744"/>
                  </a:lnTo>
                  <a:lnTo>
                    <a:pt x="7802" y="78126"/>
                  </a:lnTo>
                  <a:lnTo>
                    <a:pt x="0" y="114300"/>
                  </a:lnTo>
                  <a:lnTo>
                    <a:pt x="7802" y="150473"/>
                  </a:lnTo>
                  <a:lnTo>
                    <a:pt x="29504" y="181855"/>
                  </a:lnTo>
                  <a:lnTo>
                    <a:pt x="62544" y="206581"/>
                  </a:lnTo>
                  <a:lnTo>
                    <a:pt x="104363" y="222784"/>
                  </a:lnTo>
                  <a:lnTo>
                    <a:pt x="152400" y="228600"/>
                  </a:lnTo>
                  <a:lnTo>
                    <a:pt x="200436" y="222784"/>
                  </a:lnTo>
                  <a:lnTo>
                    <a:pt x="242255" y="206581"/>
                  </a:lnTo>
                  <a:lnTo>
                    <a:pt x="275295" y="181855"/>
                  </a:lnTo>
                  <a:lnTo>
                    <a:pt x="296997" y="150473"/>
                  </a:lnTo>
                  <a:lnTo>
                    <a:pt x="304800" y="114300"/>
                  </a:lnTo>
                  <a:lnTo>
                    <a:pt x="296997" y="78126"/>
                  </a:lnTo>
                  <a:lnTo>
                    <a:pt x="275295" y="46744"/>
                  </a:lnTo>
                  <a:lnTo>
                    <a:pt x="242255" y="22018"/>
                  </a:lnTo>
                  <a:lnTo>
                    <a:pt x="200436" y="5815"/>
                  </a:lnTo>
                  <a:lnTo>
                    <a:pt x="152400" y="0"/>
                  </a:lnTo>
                  <a:close/>
                </a:path>
              </a:pathLst>
            </a:custGeom>
            <a:ln w="9525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3469A9B-AC67-4B8C-A71D-327C3E87344D}"/>
              </a:ext>
            </a:extLst>
          </p:cNvPr>
          <p:cNvGrpSpPr/>
          <p:nvPr/>
        </p:nvGrpSpPr>
        <p:grpSpPr>
          <a:xfrm>
            <a:off x="1740989" y="4806493"/>
            <a:ext cx="762000" cy="457200"/>
            <a:chOff x="1765439" y="4235196"/>
            <a:chExt cx="762000" cy="457200"/>
          </a:xfrm>
        </p:grpSpPr>
        <p:sp>
          <p:nvSpPr>
            <p:cNvPr id="37" name="object 8">
              <a:extLst>
                <a:ext uri="{FF2B5EF4-FFF2-40B4-BE49-F238E27FC236}">
                  <a16:creationId xmlns:a16="http://schemas.microsoft.com/office/drawing/2014/main" id="{DEE9247E-A2E6-465C-94A2-C52CFEE248FA}"/>
                </a:ext>
              </a:extLst>
            </p:cNvPr>
            <p:cNvSpPr/>
            <p:nvPr/>
          </p:nvSpPr>
          <p:spPr>
            <a:xfrm>
              <a:off x="1765439" y="4235196"/>
              <a:ext cx="762000" cy="457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9">
              <a:extLst>
                <a:ext uri="{FF2B5EF4-FFF2-40B4-BE49-F238E27FC236}">
                  <a16:creationId xmlns:a16="http://schemas.microsoft.com/office/drawing/2014/main" id="{20841641-4587-4630-91EF-3FFE121796C7}"/>
                </a:ext>
              </a:extLst>
            </p:cNvPr>
            <p:cNvSpPr/>
            <p:nvPr/>
          </p:nvSpPr>
          <p:spPr>
            <a:xfrm>
              <a:off x="1765439" y="4235196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381000" y="0"/>
                  </a:moveTo>
                  <a:lnTo>
                    <a:pt x="324723" y="2473"/>
                  </a:lnTo>
                  <a:lnTo>
                    <a:pt x="271001" y="9659"/>
                  </a:lnTo>
                  <a:lnTo>
                    <a:pt x="220426" y="21207"/>
                  </a:lnTo>
                  <a:lnTo>
                    <a:pt x="173589" y="36768"/>
                  </a:lnTo>
                  <a:lnTo>
                    <a:pt x="131080" y="55990"/>
                  </a:lnTo>
                  <a:lnTo>
                    <a:pt x="93489" y="78524"/>
                  </a:lnTo>
                  <a:lnTo>
                    <a:pt x="61408" y="104019"/>
                  </a:lnTo>
                  <a:lnTo>
                    <a:pt x="35428" y="132124"/>
                  </a:lnTo>
                  <a:lnTo>
                    <a:pt x="4133" y="194765"/>
                  </a:lnTo>
                  <a:lnTo>
                    <a:pt x="0" y="228600"/>
                  </a:lnTo>
                  <a:lnTo>
                    <a:pt x="4133" y="262434"/>
                  </a:lnTo>
                  <a:lnTo>
                    <a:pt x="35428" y="325075"/>
                  </a:lnTo>
                  <a:lnTo>
                    <a:pt x="61408" y="353180"/>
                  </a:lnTo>
                  <a:lnTo>
                    <a:pt x="93489" y="378675"/>
                  </a:lnTo>
                  <a:lnTo>
                    <a:pt x="131080" y="401209"/>
                  </a:lnTo>
                  <a:lnTo>
                    <a:pt x="173589" y="420431"/>
                  </a:lnTo>
                  <a:lnTo>
                    <a:pt x="220426" y="435992"/>
                  </a:lnTo>
                  <a:lnTo>
                    <a:pt x="271001" y="447540"/>
                  </a:lnTo>
                  <a:lnTo>
                    <a:pt x="324723" y="454726"/>
                  </a:lnTo>
                  <a:lnTo>
                    <a:pt x="381000" y="457200"/>
                  </a:lnTo>
                  <a:lnTo>
                    <a:pt x="437276" y="454726"/>
                  </a:lnTo>
                  <a:lnTo>
                    <a:pt x="490998" y="447540"/>
                  </a:lnTo>
                  <a:lnTo>
                    <a:pt x="541573" y="435992"/>
                  </a:lnTo>
                  <a:lnTo>
                    <a:pt x="588410" y="420431"/>
                  </a:lnTo>
                  <a:lnTo>
                    <a:pt x="630919" y="401209"/>
                  </a:lnTo>
                  <a:lnTo>
                    <a:pt x="668510" y="378675"/>
                  </a:lnTo>
                  <a:lnTo>
                    <a:pt x="700591" y="353180"/>
                  </a:lnTo>
                  <a:lnTo>
                    <a:pt x="726571" y="325075"/>
                  </a:lnTo>
                  <a:lnTo>
                    <a:pt x="757866" y="262434"/>
                  </a:lnTo>
                  <a:lnTo>
                    <a:pt x="762000" y="228599"/>
                  </a:lnTo>
                  <a:lnTo>
                    <a:pt x="757866" y="194765"/>
                  </a:lnTo>
                  <a:lnTo>
                    <a:pt x="726571" y="132124"/>
                  </a:lnTo>
                  <a:lnTo>
                    <a:pt x="700591" y="104019"/>
                  </a:lnTo>
                  <a:lnTo>
                    <a:pt x="668510" y="78524"/>
                  </a:lnTo>
                  <a:lnTo>
                    <a:pt x="630919" y="55990"/>
                  </a:lnTo>
                  <a:lnTo>
                    <a:pt x="588410" y="36768"/>
                  </a:lnTo>
                  <a:lnTo>
                    <a:pt x="541573" y="21207"/>
                  </a:lnTo>
                  <a:lnTo>
                    <a:pt x="490998" y="9659"/>
                  </a:lnTo>
                  <a:lnTo>
                    <a:pt x="437276" y="2473"/>
                  </a:lnTo>
                  <a:lnTo>
                    <a:pt x="381000" y="0"/>
                  </a:lnTo>
                  <a:close/>
                </a:path>
              </a:pathLst>
            </a:custGeom>
            <a:ln w="9525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2845E7F-CBCA-4F6C-AA09-6712FD040E42}"/>
              </a:ext>
            </a:extLst>
          </p:cNvPr>
          <p:cNvGrpSpPr/>
          <p:nvPr/>
        </p:nvGrpSpPr>
        <p:grpSpPr>
          <a:xfrm>
            <a:off x="2060714" y="4382833"/>
            <a:ext cx="161925" cy="161925"/>
            <a:chOff x="2065477" y="4992433"/>
            <a:chExt cx="161925" cy="161925"/>
          </a:xfrm>
        </p:grpSpPr>
        <p:sp>
          <p:nvSpPr>
            <p:cNvPr id="40" name="object 12">
              <a:extLst>
                <a:ext uri="{FF2B5EF4-FFF2-40B4-BE49-F238E27FC236}">
                  <a16:creationId xmlns:a16="http://schemas.microsoft.com/office/drawing/2014/main" id="{AB1AED40-24BE-4430-AE4E-0E7246C35697}"/>
                </a:ext>
              </a:extLst>
            </p:cNvPr>
            <p:cNvSpPr/>
            <p:nvPr/>
          </p:nvSpPr>
          <p:spPr>
            <a:xfrm>
              <a:off x="2070239" y="4997196"/>
              <a:ext cx="152400" cy="152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3">
              <a:extLst>
                <a:ext uri="{FF2B5EF4-FFF2-40B4-BE49-F238E27FC236}">
                  <a16:creationId xmlns:a16="http://schemas.microsoft.com/office/drawing/2014/main" id="{8CC65009-57F3-447E-B277-5FF2A72D2CA0}"/>
                </a:ext>
              </a:extLst>
            </p:cNvPr>
            <p:cNvSpPr/>
            <p:nvPr/>
          </p:nvSpPr>
          <p:spPr>
            <a:xfrm>
              <a:off x="2065477" y="4992433"/>
              <a:ext cx="161925" cy="1619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58E8846-6F8F-4371-9839-C0810E3DE41E}"/>
              </a:ext>
            </a:extLst>
          </p:cNvPr>
          <p:cNvGrpSpPr/>
          <p:nvPr/>
        </p:nvGrpSpPr>
        <p:grpSpPr>
          <a:xfrm>
            <a:off x="1937010" y="4884776"/>
            <a:ext cx="457200" cy="304800"/>
            <a:chOff x="1917839" y="5454396"/>
            <a:chExt cx="457200" cy="304800"/>
          </a:xfrm>
        </p:grpSpPr>
        <p:sp>
          <p:nvSpPr>
            <p:cNvPr id="43" name="object 4">
              <a:extLst>
                <a:ext uri="{FF2B5EF4-FFF2-40B4-BE49-F238E27FC236}">
                  <a16:creationId xmlns:a16="http://schemas.microsoft.com/office/drawing/2014/main" id="{9C45B075-0BA0-408D-955F-8544B750B3C1}"/>
                </a:ext>
              </a:extLst>
            </p:cNvPr>
            <p:cNvSpPr/>
            <p:nvPr/>
          </p:nvSpPr>
          <p:spPr>
            <a:xfrm>
              <a:off x="1917839" y="5454396"/>
              <a:ext cx="457200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5">
              <a:extLst>
                <a:ext uri="{FF2B5EF4-FFF2-40B4-BE49-F238E27FC236}">
                  <a16:creationId xmlns:a16="http://schemas.microsoft.com/office/drawing/2014/main" id="{7A845B01-87DF-4101-B06D-9DCD5DC4B688}"/>
                </a:ext>
              </a:extLst>
            </p:cNvPr>
            <p:cNvSpPr/>
            <p:nvPr/>
          </p:nvSpPr>
          <p:spPr>
            <a:xfrm>
              <a:off x="1917839" y="5454396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228600" y="0"/>
                  </a:moveTo>
                  <a:lnTo>
                    <a:pt x="176108" y="4043"/>
                  </a:lnTo>
                  <a:lnTo>
                    <a:pt x="127962" y="15551"/>
                  </a:lnTo>
                  <a:lnTo>
                    <a:pt x="85521" y="33590"/>
                  </a:lnTo>
                  <a:lnTo>
                    <a:pt x="50145" y="57227"/>
                  </a:lnTo>
                  <a:lnTo>
                    <a:pt x="23193" y="85530"/>
                  </a:lnTo>
                  <a:lnTo>
                    <a:pt x="0" y="152400"/>
                  </a:lnTo>
                  <a:lnTo>
                    <a:pt x="6024" y="187234"/>
                  </a:lnTo>
                  <a:lnTo>
                    <a:pt x="50145" y="247572"/>
                  </a:lnTo>
                  <a:lnTo>
                    <a:pt x="85521" y="271209"/>
                  </a:lnTo>
                  <a:lnTo>
                    <a:pt x="127962" y="289248"/>
                  </a:lnTo>
                  <a:lnTo>
                    <a:pt x="176108" y="300756"/>
                  </a:lnTo>
                  <a:lnTo>
                    <a:pt x="228600" y="304800"/>
                  </a:lnTo>
                  <a:lnTo>
                    <a:pt x="281091" y="300756"/>
                  </a:lnTo>
                  <a:lnTo>
                    <a:pt x="329237" y="289248"/>
                  </a:lnTo>
                  <a:lnTo>
                    <a:pt x="371678" y="271209"/>
                  </a:lnTo>
                  <a:lnTo>
                    <a:pt x="407054" y="247572"/>
                  </a:lnTo>
                  <a:lnTo>
                    <a:pt x="434006" y="219269"/>
                  </a:lnTo>
                  <a:lnTo>
                    <a:pt x="457200" y="152399"/>
                  </a:lnTo>
                  <a:lnTo>
                    <a:pt x="451175" y="117565"/>
                  </a:lnTo>
                  <a:lnTo>
                    <a:pt x="407054" y="57227"/>
                  </a:lnTo>
                  <a:lnTo>
                    <a:pt x="371678" y="33590"/>
                  </a:lnTo>
                  <a:lnTo>
                    <a:pt x="329237" y="15551"/>
                  </a:lnTo>
                  <a:lnTo>
                    <a:pt x="281091" y="4043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B6D7DF1-E61E-41A8-89EF-30E6B05DA38B}"/>
              </a:ext>
            </a:extLst>
          </p:cNvPr>
          <p:cNvGrpSpPr/>
          <p:nvPr/>
        </p:nvGrpSpPr>
        <p:grpSpPr>
          <a:xfrm>
            <a:off x="1771310" y="5363270"/>
            <a:ext cx="762000" cy="457200"/>
            <a:chOff x="1765439" y="4235196"/>
            <a:chExt cx="762000" cy="457200"/>
          </a:xfrm>
        </p:grpSpPr>
        <p:sp>
          <p:nvSpPr>
            <p:cNvPr id="46" name="object 8">
              <a:extLst>
                <a:ext uri="{FF2B5EF4-FFF2-40B4-BE49-F238E27FC236}">
                  <a16:creationId xmlns:a16="http://schemas.microsoft.com/office/drawing/2014/main" id="{461B9722-6BD0-4E02-97F1-8D94F4B742A5}"/>
                </a:ext>
              </a:extLst>
            </p:cNvPr>
            <p:cNvSpPr/>
            <p:nvPr/>
          </p:nvSpPr>
          <p:spPr>
            <a:xfrm>
              <a:off x="1765439" y="4235196"/>
              <a:ext cx="762000" cy="457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9">
              <a:extLst>
                <a:ext uri="{FF2B5EF4-FFF2-40B4-BE49-F238E27FC236}">
                  <a16:creationId xmlns:a16="http://schemas.microsoft.com/office/drawing/2014/main" id="{08B1131F-506D-4A97-9242-55B887B8C404}"/>
                </a:ext>
              </a:extLst>
            </p:cNvPr>
            <p:cNvSpPr/>
            <p:nvPr/>
          </p:nvSpPr>
          <p:spPr>
            <a:xfrm>
              <a:off x="1765439" y="4235196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381000" y="0"/>
                  </a:moveTo>
                  <a:lnTo>
                    <a:pt x="324723" y="2473"/>
                  </a:lnTo>
                  <a:lnTo>
                    <a:pt x="271001" y="9659"/>
                  </a:lnTo>
                  <a:lnTo>
                    <a:pt x="220426" y="21207"/>
                  </a:lnTo>
                  <a:lnTo>
                    <a:pt x="173589" y="36768"/>
                  </a:lnTo>
                  <a:lnTo>
                    <a:pt x="131080" y="55990"/>
                  </a:lnTo>
                  <a:lnTo>
                    <a:pt x="93489" y="78524"/>
                  </a:lnTo>
                  <a:lnTo>
                    <a:pt x="61408" y="104019"/>
                  </a:lnTo>
                  <a:lnTo>
                    <a:pt x="35428" y="132124"/>
                  </a:lnTo>
                  <a:lnTo>
                    <a:pt x="4133" y="194765"/>
                  </a:lnTo>
                  <a:lnTo>
                    <a:pt x="0" y="228600"/>
                  </a:lnTo>
                  <a:lnTo>
                    <a:pt x="4133" y="262434"/>
                  </a:lnTo>
                  <a:lnTo>
                    <a:pt x="35428" y="325075"/>
                  </a:lnTo>
                  <a:lnTo>
                    <a:pt x="61408" y="353180"/>
                  </a:lnTo>
                  <a:lnTo>
                    <a:pt x="93489" y="378675"/>
                  </a:lnTo>
                  <a:lnTo>
                    <a:pt x="131080" y="401209"/>
                  </a:lnTo>
                  <a:lnTo>
                    <a:pt x="173589" y="420431"/>
                  </a:lnTo>
                  <a:lnTo>
                    <a:pt x="220426" y="435992"/>
                  </a:lnTo>
                  <a:lnTo>
                    <a:pt x="271001" y="447540"/>
                  </a:lnTo>
                  <a:lnTo>
                    <a:pt x="324723" y="454726"/>
                  </a:lnTo>
                  <a:lnTo>
                    <a:pt x="381000" y="457200"/>
                  </a:lnTo>
                  <a:lnTo>
                    <a:pt x="437276" y="454726"/>
                  </a:lnTo>
                  <a:lnTo>
                    <a:pt x="490998" y="447540"/>
                  </a:lnTo>
                  <a:lnTo>
                    <a:pt x="541573" y="435992"/>
                  </a:lnTo>
                  <a:lnTo>
                    <a:pt x="588410" y="420431"/>
                  </a:lnTo>
                  <a:lnTo>
                    <a:pt x="630919" y="401209"/>
                  </a:lnTo>
                  <a:lnTo>
                    <a:pt x="668510" y="378675"/>
                  </a:lnTo>
                  <a:lnTo>
                    <a:pt x="700591" y="353180"/>
                  </a:lnTo>
                  <a:lnTo>
                    <a:pt x="726571" y="325075"/>
                  </a:lnTo>
                  <a:lnTo>
                    <a:pt x="757866" y="262434"/>
                  </a:lnTo>
                  <a:lnTo>
                    <a:pt x="762000" y="228599"/>
                  </a:lnTo>
                  <a:lnTo>
                    <a:pt x="757866" y="194765"/>
                  </a:lnTo>
                  <a:lnTo>
                    <a:pt x="726571" y="132124"/>
                  </a:lnTo>
                  <a:lnTo>
                    <a:pt x="700591" y="104019"/>
                  </a:lnTo>
                  <a:lnTo>
                    <a:pt x="668510" y="78524"/>
                  </a:lnTo>
                  <a:lnTo>
                    <a:pt x="630919" y="55990"/>
                  </a:lnTo>
                  <a:lnTo>
                    <a:pt x="588410" y="36768"/>
                  </a:lnTo>
                  <a:lnTo>
                    <a:pt x="541573" y="21207"/>
                  </a:lnTo>
                  <a:lnTo>
                    <a:pt x="490998" y="9659"/>
                  </a:lnTo>
                  <a:lnTo>
                    <a:pt x="437276" y="2473"/>
                  </a:lnTo>
                  <a:lnTo>
                    <a:pt x="381000" y="0"/>
                  </a:lnTo>
                  <a:close/>
                </a:path>
              </a:pathLst>
            </a:custGeom>
            <a:ln w="9525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4" grpId="0" animBg="1"/>
      <p:bldP spid="18" grpId="0"/>
      <p:bldP spid="23" grpId="0" animBg="1"/>
      <p:bldP spid="24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21653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简单排序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993646"/>
            <a:ext cx="1898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宋体"/>
                <a:cs typeface="宋体"/>
              </a:rPr>
              <a:t>插入排序</a:t>
            </a:r>
            <a:endParaRPr sz="3000">
              <a:latin typeface="宋体"/>
              <a:cs typeface="宋体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746639" y="806195"/>
            <a:ext cx="5791187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086722" y="3195066"/>
            <a:ext cx="451484" cy="201930"/>
          </a:xfrm>
          <a:custGeom>
            <a:avLst/>
            <a:gdLst/>
            <a:ahLst/>
            <a:cxnLst/>
            <a:rect l="l" t="t" r="r" b="b"/>
            <a:pathLst>
              <a:path w="451484" h="201929">
                <a:moveTo>
                  <a:pt x="451104" y="0"/>
                </a:moveTo>
                <a:lnTo>
                  <a:pt x="381708" y="14015"/>
                </a:lnTo>
                <a:lnTo>
                  <a:pt x="318804" y="23486"/>
                </a:lnTo>
                <a:lnTo>
                  <a:pt x="262818" y="28531"/>
                </a:lnTo>
                <a:lnTo>
                  <a:pt x="214177" y="29271"/>
                </a:lnTo>
                <a:lnTo>
                  <a:pt x="173307" y="25825"/>
                </a:lnTo>
                <a:lnTo>
                  <a:pt x="140634" y="18314"/>
                </a:lnTo>
                <a:lnTo>
                  <a:pt x="116585" y="6857"/>
                </a:lnTo>
                <a:lnTo>
                  <a:pt x="0" y="201929"/>
                </a:lnTo>
                <a:lnTo>
                  <a:pt x="45110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46639" y="806195"/>
            <a:ext cx="5791200" cy="2590800"/>
          </a:xfrm>
          <a:custGeom>
            <a:avLst/>
            <a:gdLst/>
            <a:ahLst/>
            <a:cxnLst/>
            <a:rect l="l" t="t" r="r" b="b"/>
            <a:pathLst>
              <a:path w="5791200" h="2590800">
                <a:moveTo>
                  <a:pt x="0" y="0"/>
                </a:moveTo>
                <a:lnTo>
                  <a:pt x="0" y="2590800"/>
                </a:lnTo>
                <a:lnTo>
                  <a:pt x="5340096" y="2590799"/>
                </a:lnTo>
                <a:lnTo>
                  <a:pt x="5791200" y="2388869"/>
                </a:lnTo>
                <a:lnTo>
                  <a:pt x="5791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086736" y="3195066"/>
            <a:ext cx="451484" cy="201930"/>
          </a:xfrm>
          <a:custGeom>
            <a:avLst/>
            <a:gdLst/>
            <a:ahLst/>
            <a:cxnLst/>
            <a:rect l="l" t="t" r="r" b="b"/>
            <a:pathLst>
              <a:path w="451484" h="201929">
                <a:moveTo>
                  <a:pt x="0" y="201929"/>
                </a:moveTo>
                <a:lnTo>
                  <a:pt x="116585" y="6857"/>
                </a:lnTo>
                <a:lnTo>
                  <a:pt x="140634" y="18314"/>
                </a:lnTo>
                <a:lnTo>
                  <a:pt x="173307" y="25825"/>
                </a:lnTo>
                <a:lnTo>
                  <a:pt x="214177" y="29271"/>
                </a:lnTo>
                <a:lnTo>
                  <a:pt x="262818" y="28531"/>
                </a:lnTo>
                <a:lnTo>
                  <a:pt x="318804" y="23486"/>
                </a:lnTo>
                <a:lnTo>
                  <a:pt x="381708" y="14015"/>
                </a:lnTo>
                <a:lnTo>
                  <a:pt x="451104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865738" y="846377"/>
            <a:ext cx="5528310" cy="6140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00" b="1" dirty="0">
                <a:latin typeface="Courier New"/>
                <a:cs typeface="Courier New"/>
              </a:rPr>
              <a:t>Insertion_Sort( ElementType </a:t>
            </a:r>
            <a:r>
              <a:rPr sz="1600" b="1" spc="-5" dirty="0">
                <a:latin typeface="Courier New"/>
                <a:cs typeface="Courier New"/>
              </a:rPr>
              <a:t>A[],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379095" algn="l"/>
              </a:tabLst>
            </a:pPr>
            <a:r>
              <a:rPr sz="1600" b="1" dirty="0">
                <a:latin typeface="Courier New"/>
                <a:cs typeface="Courier New"/>
              </a:rPr>
              <a:t>{	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600" b="1" dirty="0">
                <a:latin typeface="Courier New"/>
                <a:cs typeface="Courier New"/>
              </a:rPr>
              <a:t>( P=1; P&lt;N; P++ )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476874" y="1434644"/>
            <a:ext cx="4304665" cy="90678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  <a:tabLst>
                <a:tab pos="1602740" algn="l"/>
              </a:tabLst>
            </a:pPr>
            <a:r>
              <a:rPr sz="1600" b="1" dirty="0">
                <a:latin typeface="Courier New"/>
                <a:cs typeface="Courier New"/>
              </a:rPr>
              <a:t>Tmp =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A[P];	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10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5" dirty="0">
                <a:solidFill>
                  <a:srgbClr val="009A00"/>
                </a:solidFill>
                <a:latin typeface="宋体"/>
                <a:cs typeface="宋体"/>
              </a:rPr>
              <a:t>摸下一张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牌</a:t>
            </a:r>
            <a:r>
              <a:rPr sz="1600" b="1" spc="160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*/</a:t>
            </a:r>
            <a:endParaRPr sz="1600" dirty="0">
              <a:latin typeface="Courier New"/>
              <a:cs typeface="Courier New"/>
            </a:endParaRPr>
          </a:p>
          <a:p>
            <a:pPr marL="315595" marR="5080" indent="-303530">
              <a:lnSpc>
                <a:spcPts val="2320"/>
              </a:lnSpc>
              <a:spcBef>
                <a:spcPts val="130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600" b="1" dirty="0">
                <a:latin typeface="Courier New"/>
                <a:cs typeface="Courier New"/>
              </a:rPr>
              <a:t>( i=P; i&gt;0 &amp;&amp; A[i-1]&gt;Tmp; i--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  A[i]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A[i-1]; 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5" dirty="0">
                <a:solidFill>
                  <a:srgbClr val="009A00"/>
                </a:solidFill>
                <a:latin typeface="宋体"/>
                <a:cs typeface="宋体"/>
              </a:rPr>
              <a:t>移出空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位</a:t>
            </a:r>
            <a:r>
              <a:rPr sz="1600" b="1" spc="150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*/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476874" y="2364713"/>
            <a:ext cx="31686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2740" algn="l"/>
              </a:tabLst>
            </a:pPr>
            <a:r>
              <a:rPr sz="1600" b="1" dirty="0">
                <a:latin typeface="Courier New"/>
                <a:cs typeface="Courier New"/>
              </a:rPr>
              <a:t>A[i] =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Tmp;	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4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5" dirty="0">
                <a:solidFill>
                  <a:srgbClr val="009A00"/>
                </a:solidFill>
                <a:latin typeface="宋体"/>
                <a:cs typeface="宋体"/>
              </a:rPr>
              <a:t>新牌落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位</a:t>
            </a:r>
            <a:r>
              <a:rPr sz="1600" b="1" spc="114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*/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}</a:t>
            </a:r>
          </a:p>
          <a:p>
            <a:pPr>
              <a:lnSpc>
                <a:spcPct val="100000"/>
              </a:lnSpc>
            </a:pPr>
            <a:endParaRPr sz="2050" dirty="0">
              <a:latin typeface="Times New Roman"/>
              <a:cs typeface="Times New Roman"/>
            </a:endParaRPr>
          </a:p>
          <a:p>
            <a:pPr marL="883919" algn="ctr"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最好情况：顺</a:t>
            </a:r>
            <a:r>
              <a:rPr sz="2400" spc="-10" dirty="0">
                <a:latin typeface="宋体"/>
                <a:cs typeface="宋体"/>
              </a:rPr>
              <a:t>序</a:t>
            </a:r>
            <a:r>
              <a:rPr sz="2400" spc="-615" dirty="0">
                <a:latin typeface="宋体"/>
                <a:cs typeface="宋体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</a:p>
          <a:p>
            <a:pPr marL="986155" algn="ctr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宋体"/>
                <a:cs typeface="宋体"/>
              </a:rPr>
              <a:t>最坏情况：逆</a:t>
            </a:r>
            <a:r>
              <a:rPr sz="2400" spc="-10" dirty="0">
                <a:latin typeface="宋体"/>
                <a:cs typeface="宋体"/>
              </a:rPr>
              <a:t>序</a:t>
            </a:r>
            <a:r>
              <a:rPr sz="2400" spc="-615" dirty="0">
                <a:latin typeface="宋体"/>
                <a:cs typeface="宋体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spc="284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963294">
              <a:lnSpc>
                <a:spcPts val="2875"/>
              </a:lnSpc>
            </a:pPr>
            <a:r>
              <a:rPr sz="2400" dirty="0">
                <a:latin typeface="宋体"/>
                <a:cs typeface="宋体"/>
              </a:rPr>
              <a:t>例：给定初始序列</a:t>
            </a:r>
            <a:r>
              <a:rPr sz="2400" spc="-35" dirty="0">
                <a:latin typeface="Times New Roman"/>
                <a:cs typeface="Times New Roman"/>
              </a:rPr>
              <a:t>{34,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8,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64,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51,</a:t>
            </a:r>
            <a:endParaRPr sz="2400" dirty="0">
              <a:latin typeface="Times New Roman"/>
              <a:cs typeface="Times New Roman"/>
            </a:endParaRPr>
          </a:p>
          <a:p>
            <a:pPr marL="963294">
              <a:lnSpc>
                <a:spcPts val="2875"/>
              </a:lnSpc>
            </a:pPr>
            <a:r>
              <a:rPr sz="2400" spc="-45" dirty="0">
                <a:latin typeface="Times New Roman"/>
                <a:cs typeface="Times New Roman"/>
              </a:rPr>
              <a:t>32,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21}</a:t>
            </a:r>
            <a:r>
              <a:rPr sz="2400" spc="-85" dirty="0">
                <a:latin typeface="宋体"/>
                <a:cs typeface="宋体"/>
              </a:rPr>
              <a:t>，</a:t>
            </a:r>
            <a:r>
              <a:rPr sz="2400" dirty="0">
                <a:latin typeface="宋体"/>
                <a:cs typeface="宋体"/>
              </a:rPr>
              <a:t>冒泡排序和插入排序分</a:t>
            </a:r>
          </a:p>
          <a:p>
            <a:pPr marL="963294" marR="217804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宋体"/>
                <a:cs typeface="宋体"/>
              </a:rPr>
              <a:t>别需要多少次元素交换才能完 成？</a:t>
            </a:r>
          </a:p>
        </p:txBody>
      </p:sp>
      <p:sp>
        <p:nvSpPr>
          <p:cNvPr id="65" name="object 65"/>
          <p:cNvSpPr/>
          <p:nvPr/>
        </p:nvSpPr>
        <p:spPr>
          <a:xfrm>
            <a:off x="8090027" y="2253995"/>
            <a:ext cx="1295399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90027" y="2253995"/>
            <a:ext cx="1295400" cy="1066800"/>
          </a:xfrm>
          <a:custGeom>
            <a:avLst/>
            <a:gdLst/>
            <a:ahLst/>
            <a:cxnLst/>
            <a:rect l="l" t="t" r="r" b="b"/>
            <a:pathLst>
              <a:path w="1295400" h="1066800">
                <a:moveTo>
                  <a:pt x="1295400" y="533400"/>
                </a:moveTo>
                <a:lnTo>
                  <a:pt x="1105662" y="377190"/>
                </a:lnTo>
                <a:lnTo>
                  <a:pt x="1105662" y="156210"/>
                </a:lnTo>
                <a:lnTo>
                  <a:pt x="837438" y="156210"/>
                </a:lnTo>
                <a:lnTo>
                  <a:pt x="647700" y="0"/>
                </a:lnTo>
                <a:lnTo>
                  <a:pt x="457962" y="156210"/>
                </a:lnTo>
                <a:lnTo>
                  <a:pt x="189737" y="156210"/>
                </a:lnTo>
                <a:lnTo>
                  <a:pt x="189737" y="377190"/>
                </a:lnTo>
                <a:lnTo>
                  <a:pt x="0" y="533400"/>
                </a:lnTo>
                <a:lnTo>
                  <a:pt x="189737" y="689610"/>
                </a:lnTo>
                <a:lnTo>
                  <a:pt x="189737" y="910590"/>
                </a:lnTo>
                <a:lnTo>
                  <a:pt x="457962" y="910590"/>
                </a:lnTo>
                <a:lnTo>
                  <a:pt x="647700" y="1066800"/>
                </a:lnTo>
                <a:lnTo>
                  <a:pt x="837438" y="910590"/>
                </a:lnTo>
                <a:lnTo>
                  <a:pt x="1105662" y="910590"/>
                </a:lnTo>
                <a:lnTo>
                  <a:pt x="1105662" y="689610"/>
                </a:lnTo>
                <a:lnTo>
                  <a:pt x="1295400" y="533400"/>
                </a:lnTo>
                <a:close/>
              </a:path>
            </a:pathLst>
          </a:custGeom>
          <a:ln w="9525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8369179" y="2572766"/>
            <a:ext cx="7404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0000"/>
                </a:solidFill>
                <a:latin typeface="黑体"/>
                <a:cs typeface="黑体"/>
              </a:rPr>
              <a:t>稳定</a:t>
            </a:r>
            <a:endParaRPr sz="2800" dirty="0">
              <a:latin typeface="黑体"/>
              <a:cs typeface="黑体"/>
            </a:endParaRPr>
          </a:p>
        </p:txBody>
      </p:sp>
      <p:grpSp>
        <p:nvGrpSpPr>
          <p:cNvPr id="68" name="Group 1000">
            <a:extLst>
              <a:ext uri="{FF2B5EF4-FFF2-40B4-BE49-F238E27FC236}">
                <a16:creationId xmlns:a16="http://schemas.microsoft.com/office/drawing/2014/main" id="{AE86561B-22F8-4908-AF8A-43C15D604773}"/>
              </a:ext>
            </a:extLst>
          </p:cNvPr>
          <p:cNvGrpSpPr>
            <a:grpSpLocks/>
          </p:cNvGrpSpPr>
          <p:nvPr/>
        </p:nvGrpSpPr>
        <p:grpSpPr bwMode="auto">
          <a:xfrm>
            <a:off x="1033779" y="3169396"/>
            <a:ext cx="2089150" cy="2493963"/>
            <a:chOff x="1968" y="864"/>
            <a:chExt cx="1316" cy="1571"/>
          </a:xfrm>
        </p:grpSpPr>
        <p:sp>
          <p:nvSpPr>
            <p:cNvPr id="69" name="Freeform 1001">
              <a:extLst>
                <a:ext uri="{FF2B5EF4-FFF2-40B4-BE49-F238E27FC236}">
                  <a16:creationId xmlns:a16="http://schemas.microsoft.com/office/drawing/2014/main" id="{7A019E46-ECFA-4F23-976B-2EB1B030A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5" y="864"/>
              <a:ext cx="983" cy="1571"/>
            </a:xfrm>
            <a:custGeom>
              <a:avLst/>
              <a:gdLst>
                <a:gd name="T0" fmla="*/ 0 w 1968"/>
                <a:gd name="T1" fmla="*/ 1 h 3140"/>
                <a:gd name="T2" fmla="*/ 0 w 1968"/>
                <a:gd name="T3" fmla="*/ 1 h 3140"/>
                <a:gd name="T4" fmla="*/ 0 w 1968"/>
                <a:gd name="T5" fmla="*/ 1 h 3140"/>
                <a:gd name="T6" fmla="*/ 0 w 1968"/>
                <a:gd name="T7" fmla="*/ 1 h 3140"/>
                <a:gd name="T8" fmla="*/ 0 w 1968"/>
                <a:gd name="T9" fmla="*/ 0 h 3140"/>
                <a:gd name="T10" fmla="*/ 0 w 1968"/>
                <a:gd name="T11" fmla="*/ 0 h 3140"/>
                <a:gd name="T12" fmla="*/ 0 w 1968"/>
                <a:gd name="T13" fmla="*/ 1 h 3140"/>
                <a:gd name="T14" fmla="*/ 0 w 1968"/>
                <a:gd name="T15" fmla="*/ 1 h 3140"/>
                <a:gd name="T16" fmla="*/ 0 w 1968"/>
                <a:gd name="T17" fmla="*/ 1 h 3140"/>
                <a:gd name="T18" fmla="*/ 0 w 1968"/>
                <a:gd name="T19" fmla="*/ 1 h 3140"/>
                <a:gd name="T20" fmla="*/ 0 w 1968"/>
                <a:gd name="T21" fmla="*/ 1 h 3140"/>
                <a:gd name="T22" fmla="*/ 0 w 1968"/>
                <a:gd name="T23" fmla="*/ 1 h 3140"/>
                <a:gd name="T24" fmla="*/ 0 w 1968"/>
                <a:gd name="T25" fmla="*/ 1 h 3140"/>
                <a:gd name="T26" fmla="*/ 0 w 1968"/>
                <a:gd name="T27" fmla="*/ 1 h 3140"/>
                <a:gd name="T28" fmla="*/ 0 w 1968"/>
                <a:gd name="T29" fmla="*/ 1 h 3140"/>
                <a:gd name="T30" fmla="*/ 0 w 1968"/>
                <a:gd name="T31" fmla="*/ 1 h 3140"/>
                <a:gd name="T32" fmla="*/ 0 w 1968"/>
                <a:gd name="T33" fmla="*/ 1 h 3140"/>
                <a:gd name="T34" fmla="*/ 0 w 1968"/>
                <a:gd name="T35" fmla="*/ 1 h 3140"/>
                <a:gd name="T36" fmla="*/ 0 w 1968"/>
                <a:gd name="T37" fmla="*/ 1 h 3140"/>
                <a:gd name="T38" fmla="*/ 0 w 1968"/>
                <a:gd name="T39" fmla="*/ 1 h 3140"/>
                <a:gd name="T40" fmla="*/ 0 w 1968"/>
                <a:gd name="T41" fmla="*/ 1 h 31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68"/>
                <a:gd name="T64" fmla="*/ 0 h 3140"/>
                <a:gd name="T65" fmla="*/ 1968 w 1968"/>
                <a:gd name="T66" fmla="*/ 3140 h 314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68" h="3140">
                  <a:moveTo>
                    <a:pt x="0" y="150"/>
                  </a:moveTo>
                  <a:lnTo>
                    <a:pt x="8" y="86"/>
                  </a:lnTo>
                  <a:lnTo>
                    <a:pt x="28" y="38"/>
                  </a:lnTo>
                  <a:lnTo>
                    <a:pt x="69" y="11"/>
                  </a:lnTo>
                  <a:lnTo>
                    <a:pt x="128" y="0"/>
                  </a:lnTo>
                  <a:lnTo>
                    <a:pt x="1816" y="0"/>
                  </a:lnTo>
                  <a:lnTo>
                    <a:pt x="1876" y="5"/>
                  </a:lnTo>
                  <a:lnTo>
                    <a:pt x="1926" y="33"/>
                  </a:lnTo>
                  <a:lnTo>
                    <a:pt x="1957" y="86"/>
                  </a:lnTo>
                  <a:lnTo>
                    <a:pt x="1968" y="161"/>
                  </a:lnTo>
                  <a:lnTo>
                    <a:pt x="1968" y="2965"/>
                  </a:lnTo>
                  <a:lnTo>
                    <a:pt x="1966" y="3040"/>
                  </a:lnTo>
                  <a:lnTo>
                    <a:pt x="1952" y="3084"/>
                  </a:lnTo>
                  <a:lnTo>
                    <a:pt x="1921" y="3117"/>
                  </a:lnTo>
                  <a:lnTo>
                    <a:pt x="1886" y="3139"/>
                  </a:lnTo>
                  <a:lnTo>
                    <a:pt x="110" y="3140"/>
                  </a:lnTo>
                  <a:lnTo>
                    <a:pt x="62" y="3128"/>
                  </a:lnTo>
                  <a:lnTo>
                    <a:pt x="28" y="3101"/>
                  </a:lnTo>
                  <a:lnTo>
                    <a:pt x="8" y="3068"/>
                  </a:lnTo>
                  <a:lnTo>
                    <a:pt x="0" y="3009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" name="Group 1002">
              <a:extLst>
                <a:ext uri="{FF2B5EF4-FFF2-40B4-BE49-F238E27FC236}">
                  <a16:creationId xmlns:a16="http://schemas.microsoft.com/office/drawing/2014/main" id="{C9203688-BD7B-4332-A27B-6492C7CA4966}"/>
                </a:ext>
              </a:extLst>
            </p:cNvPr>
            <p:cNvGrpSpPr>
              <a:grpSpLocks/>
            </p:cNvGrpSpPr>
            <p:nvPr/>
          </p:nvGrpSpPr>
          <p:grpSpPr bwMode="auto">
            <a:xfrm rot="1560000">
              <a:off x="1968" y="1056"/>
              <a:ext cx="1316" cy="1155"/>
              <a:chOff x="2025" y="1323"/>
              <a:chExt cx="1316" cy="1155"/>
            </a:xfrm>
          </p:grpSpPr>
          <p:sp>
            <p:nvSpPr>
              <p:cNvPr id="71" name="Freeform 1003">
                <a:extLst>
                  <a:ext uri="{FF2B5EF4-FFF2-40B4-BE49-F238E27FC236}">
                    <a16:creationId xmlns:a16="http://schemas.microsoft.com/office/drawing/2014/main" id="{33CFABFC-D488-4B8A-A20D-EC0CC2E1B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4" y="1585"/>
                <a:ext cx="80" cy="137"/>
              </a:xfrm>
              <a:custGeom>
                <a:avLst/>
                <a:gdLst>
                  <a:gd name="T0" fmla="*/ 1 w 160"/>
                  <a:gd name="T1" fmla="*/ 0 h 274"/>
                  <a:gd name="T2" fmla="*/ 0 w 160"/>
                  <a:gd name="T3" fmla="*/ 1 h 274"/>
                  <a:gd name="T4" fmla="*/ 1 w 160"/>
                  <a:gd name="T5" fmla="*/ 1 h 274"/>
                  <a:gd name="T6" fmla="*/ 1 w 160"/>
                  <a:gd name="T7" fmla="*/ 1 h 274"/>
                  <a:gd name="T8" fmla="*/ 1 w 160"/>
                  <a:gd name="T9" fmla="*/ 0 h 2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"/>
                  <a:gd name="T16" fmla="*/ 0 h 274"/>
                  <a:gd name="T17" fmla="*/ 160 w 160"/>
                  <a:gd name="T18" fmla="*/ 274 h 2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" h="274">
                    <a:moveTo>
                      <a:pt x="21" y="0"/>
                    </a:moveTo>
                    <a:lnTo>
                      <a:pt x="0" y="174"/>
                    </a:lnTo>
                    <a:lnTo>
                      <a:pt x="159" y="274"/>
                    </a:lnTo>
                    <a:lnTo>
                      <a:pt x="160" y="87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1004">
                <a:extLst>
                  <a:ext uri="{FF2B5EF4-FFF2-40B4-BE49-F238E27FC236}">
                    <a16:creationId xmlns:a16="http://schemas.microsoft.com/office/drawing/2014/main" id="{F4A6FD58-E01E-49F5-8513-9F34994E7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" y="1421"/>
                <a:ext cx="82" cy="154"/>
              </a:xfrm>
              <a:custGeom>
                <a:avLst/>
                <a:gdLst>
                  <a:gd name="T0" fmla="*/ 0 w 165"/>
                  <a:gd name="T1" fmla="*/ 1 h 308"/>
                  <a:gd name="T2" fmla="*/ 0 w 165"/>
                  <a:gd name="T3" fmla="*/ 0 h 308"/>
                  <a:gd name="T4" fmla="*/ 0 w 165"/>
                  <a:gd name="T5" fmla="*/ 1 h 308"/>
                  <a:gd name="T6" fmla="*/ 0 w 165"/>
                  <a:gd name="T7" fmla="*/ 1 h 308"/>
                  <a:gd name="T8" fmla="*/ 0 w 165"/>
                  <a:gd name="T9" fmla="*/ 1 h 308"/>
                  <a:gd name="T10" fmla="*/ 0 w 165"/>
                  <a:gd name="T11" fmla="*/ 1 h 308"/>
                  <a:gd name="T12" fmla="*/ 0 w 165"/>
                  <a:gd name="T13" fmla="*/ 1 h 308"/>
                  <a:gd name="T14" fmla="*/ 0 w 165"/>
                  <a:gd name="T15" fmla="*/ 1 h 308"/>
                  <a:gd name="T16" fmla="*/ 0 w 165"/>
                  <a:gd name="T17" fmla="*/ 1 h 308"/>
                  <a:gd name="T18" fmla="*/ 0 w 165"/>
                  <a:gd name="T19" fmla="*/ 1 h 308"/>
                  <a:gd name="T20" fmla="*/ 0 w 165"/>
                  <a:gd name="T21" fmla="*/ 1 h 30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65"/>
                  <a:gd name="T34" fmla="*/ 0 h 308"/>
                  <a:gd name="T35" fmla="*/ 165 w 165"/>
                  <a:gd name="T36" fmla="*/ 308 h 30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65" h="308">
                    <a:moveTo>
                      <a:pt x="11" y="25"/>
                    </a:moveTo>
                    <a:lnTo>
                      <a:pt x="66" y="0"/>
                    </a:lnTo>
                    <a:lnTo>
                      <a:pt x="165" y="220"/>
                    </a:lnTo>
                    <a:lnTo>
                      <a:pt x="142" y="277"/>
                    </a:lnTo>
                    <a:lnTo>
                      <a:pt x="87" y="308"/>
                    </a:lnTo>
                    <a:lnTo>
                      <a:pt x="27" y="286"/>
                    </a:lnTo>
                    <a:lnTo>
                      <a:pt x="0" y="216"/>
                    </a:lnTo>
                    <a:lnTo>
                      <a:pt x="45" y="193"/>
                    </a:lnTo>
                    <a:lnTo>
                      <a:pt x="75" y="244"/>
                    </a:lnTo>
                    <a:lnTo>
                      <a:pt x="107" y="227"/>
                    </a:lnTo>
                    <a:lnTo>
                      <a:pt x="11" y="25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3" name="Group 1005">
                <a:extLst>
                  <a:ext uri="{FF2B5EF4-FFF2-40B4-BE49-F238E27FC236}">
                    <a16:creationId xmlns:a16="http://schemas.microsoft.com/office/drawing/2014/main" id="{BAF0A565-D385-437B-8948-3D5752E0F4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0" y="1377"/>
                <a:ext cx="651" cy="656"/>
                <a:chOff x="2300" y="1377"/>
                <a:chExt cx="651" cy="656"/>
              </a:xfrm>
            </p:grpSpPr>
            <p:sp>
              <p:nvSpPr>
                <p:cNvPr id="127" name="Freeform 1006">
                  <a:extLst>
                    <a:ext uri="{FF2B5EF4-FFF2-40B4-BE49-F238E27FC236}">
                      <a16:creationId xmlns:a16="http://schemas.microsoft.com/office/drawing/2014/main" id="{250E7FE9-917E-423A-87A3-507974F74A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9" y="1377"/>
                  <a:ext cx="280" cy="184"/>
                </a:xfrm>
                <a:custGeom>
                  <a:avLst/>
                  <a:gdLst>
                    <a:gd name="T0" fmla="*/ 0 w 561"/>
                    <a:gd name="T1" fmla="*/ 0 h 369"/>
                    <a:gd name="T2" fmla="*/ 0 w 561"/>
                    <a:gd name="T3" fmla="*/ 0 h 369"/>
                    <a:gd name="T4" fmla="*/ 0 w 561"/>
                    <a:gd name="T5" fmla="*/ 0 h 369"/>
                    <a:gd name="T6" fmla="*/ 0 w 561"/>
                    <a:gd name="T7" fmla="*/ 0 h 369"/>
                    <a:gd name="T8" fmla="*/ 0 w 561"/>
                    <a:gd name="T9" fmla="*/ 0 h 369"/>
                    <a:gd name="T10" fmla="*/ 0 w 561"/>
                    <a:gd name="T11" fmla="*/ 0 h 369"/>
                    <a:gd name="T12" fmla="*/ 0 w 561"/>
                    <a:gd name="T13" fmla="*/ 0 h 36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1"/>
                    <a:gd name="T22" fmla="*/ 0 h 369"/>
                    <a:gd name="T23" fmla="*/ 561 w 561"/>
                    <a:gd name="T24" fmla="*/ 369 h 36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1" h="369">
                      <a:moveTo>
                        <a:pt x="561" y="0"/>
                      </a:moveTo>
                      <a:lnTo>
                        <a:pt x="0" y="283"/>
                      </a:lnTo>
                      <a:lnTo>
                        <a:pt x="149" y="321"/>
                      </a:lnTo>
                      <a:lnTo>
                        <a:pt x="171" y="369"/>
                      </a:lnTo>
                      <a:lnTo>
                        <a:pt x="519" y="200"/>
                      </a:lnTo>
                      <a:lnTo>
                        <a:pt x="497" y="153"/>
                      </a:lnTo>
                      <a:lnTo>
                        <a:pt x="561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" name="Freeform 1007">
                  <a:extLst>
                    <a:ext uri="{FF2B5EF4-FFF2-40B4-BE49-F238E27FC236}">
                      <a16:creationId xmlns:a16="http://schemas.microsoft.com/office/drawing/2014/main" id="{A847D1D9-1245-4D08-A383-FBA3067715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5" y="1504"/>
                  <a:ext cx="173" cy="194"/>
                </a:xfrm>
                <a:custGeom>
                  <a:avLst/>
                  <a:gdLst>
                    <a:gd name="T0" fmla="*/ 1 w 346"/>
                    <a:gd name="T1" fmla="*/ 0 h 388"/>
                    <a:gd name="T2" fmla="*/ 0 w 346"/>
                    <a:gd name="T3" fmla="*/ 1 h 388"/>
                    <a:gd name="T4" fmla="*/ 1 w 346"/>
                    <a:gd name="T5" fmla="*/ 1 h 388"/>
                    <a:gd name="T6" fmla="*/ 1 w 346"/>
                    <a:gd name="T7" fmla="*/ 1 h 388"/>
                    <a:gd name="T8" fmla="*/ 1 w 346"/>
                    <a:gd name="T9" fmla="*/ 1 h 388"/>
                    <a:gd name="T10" fmla="*/ 1 w 346"/>
                    <a:gd name="T11" fmla="*/ 1 h 388"/>
                    <a:gd name="T12" fmla="*/ 1 w 346"/>
                    <a:gd name="T13" fmla="*/ 1 h 388"/>
                    <a:gd name="T14" fmla="*/ 1 w 346"/>
                    <a:gd name="T15" fmla="*/ 0 h 3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46"/>
                    <a:gd name="T25" fmla="*/ 0 h 388"/>
                    <a:gd name="T26" fmla="*/ 346 w 346"/>
                    <a:gd name="T27" fmla="*/ 388 h 3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46" h="388">
                      <a:moveTo>
                        <a:pt x="204" y="0"/>
                      </a:moveTo>
                      <a:lnTo>
                        <a:pt x="0" y="103"/>
                      </a:lnTo>
                      <a:lnTo>
                        <a:pt x="116" y="344"/>
                      </a:lnTo>
                      <a:lnTo>
                        <a:pt x="145" y="355"/>
                      </a:lnTo>
                      <a:lnTo>
                        <a:pt x="206" y="388"/>
                      </a:lnTo>
                      <a:lnTo>
                        <a:pt x="312" y="337"/>
                      </a:lnTo>
                      <a:lnTo>
                        <a:pt x="346" y="290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" name="Freeform 1008">
                  <a:extLst>
                    <a:ext uri="{FF2B5EF4-FFF2-40B4-BE49-F238E27FC236}">
                      <a16:creationId xmlns:a16="http://schemas.microsoft.com/office/drawing/2014/main" id="{E0D5FA40-69EB-4AEA-86E6-A7662F3A5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7" y="1562"/>
                  <a:ext cx="80" cy="181"/>
                </a:xfrm>
                <a:custGeom>
                  <a:avLst/>
                  <a:gdLst>
                    <a:gd name="T0" fmla="*/ 1 w 159"/>
                    <a:gd name="T1" fmla="*/ 0 h 362"/>
                    <a:gd name="T2" fmla="*/ 1 w 159"/>
                    <a:gd name="T3" fmla="*/ 1 h 362"/>
                    <a:gd name="T4" fmla="*/ 1 w 159"/>
                    <a:gd name="T5" fmla="*/ 1 h 362"/>
                    <a:gd name="T6" fmla="*/ 1 w 159"/>
                    <a:gd name="T7" fmla="*/ 1 h 362"/>
                    <a:gd name="T8" fmla="*/ 1 w 159"/>
                    <a:gd name="T9" fmla="*/ 1 h 362"/>
                    <a:gd name="T10" fmla="*/ 1 w 159"/>
                    <a:gd name="T11" fmla="*/ 1 h 362"/>
                    <a:gd name="T12" fmla="*/ 1 w 159"/>
                    <a:gd name="T13" fmla="*/ 1 h 362"/>
                    <a:gd name="T14" fmla="*/ 0 w 159"/>
                    <a:gd name="T15" fmla="*/ 1 h 362"/>
                    <a:gd name="T16" fmla="*/ 1 w 159"/>
                    <a:gd name="T17" fmla="*/ 0 h 3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59"/>
                    <a:gd name="T28" fmla="*/ 0 h 362"/>
                    <a:gd name="T29" fmla="*/ 159 w 159"/>
                    <a:gd name="T30" fmla="*/ 362 h 36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59" h="362">
                      <a:moveTo>
                        <a:pt x="22" y="0"/>
                      </a:moveTo>
                      <a:lnTo>
                        <a:pt x="124" y="221"/>
                      </a:lnTo>
                      <a:lnTo>
                        <a:pt x="159" y="239"/>
                      </a:lnTo>
                      <a:lnTo>
                        <a:pt x="131" y="322"/>
                      </a:lnTo>
                      <a:lnTo>
                        <a:pt x="54" y="362"/>
                      </a:lnTo>
                      <a:lnTo>
                        <a:pt x="10" y="269"/>
                      </a:lnTo>
                      <a:lnTo>
                        <a:pt x="63" y="241"/>
                      </a:lnTo>
                      <a:lnTo>
                        <a:pt x="0" y="113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" name="Freeform 1009">
                  <a:extLst>
                    <a:ext uri="{FF2B5EF4-FFF2-40B4-BE49-F238E27FC236}">
                      <a16:creationId xmlns:a16="http://schemas.microsoft.com/office/drawing/2014/main" id="{594EBA51-DA6D-4506-90AA-DCF7BF249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03" y="1649"/>
                  <a:ext cx="150" cy="81"/>
                </a:xfrm>
                <a:custGeom>
                  <a:avLst/>
                  <a:gdLst>
                    <a:gd name="T0" fmla="*/ 1 w 300"/>
                    <a:gd name="T1" fmla="*/ 0 h 162"/>
                    <a:gd name="T2" fmla="*/ 1 w 300"/>
                    <a:gd name="T3" fmla="*/ 1 h 162"/>
                    <a:gd name="T4" fmla="*/ 1 w 300"/>
                    <a:gd name="T5" fmla="*/ 1 h 162"/>
                    <a:gd name="T6" fmla="*/ 1 w 300"/>
                    <a:gd name="T7" fmla="*/ 1 h 162"/>
                    <a:gd name="T8" fmla="*/ 1 w 300"/>
                    <a:gd name="T9" fmla="*/ 1 h 162"/>
                    <a:gd name="T10" fmla="*/ 0 w 300"/>
                    <a:gd name="T11" fmla="*/ 1 h 162"/>
                    <a:gd name="T12" fmla="*/ 1 w 300"/>
                    <a:gd name="T13" fmla="*/ 1 h 162"/>
                    <a:gd name="T14" fmla="*/ 1 w 300"/>
                    <a:gd name="T15" fmla="*/ 1 h 162"/>
                    <a:gd name="T16" fmla="*/ 1 w 300"/>
                    <a:gd name="T17" fmla="*/ 1 h 162"/>
                    <a:gd name="T18" fmla="*/ 1 w 300"/>
                    <a:gd name="T19" fmla="*/ 0 h 16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0"/>
                    <a:gd name="T31" fmla="*/ 0 h 162"/>
                    <a:gd name="T32" fmla="*/ 300 w 300"/>
                    <a:gd name="T33" fmla="*/ 162 h 16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0" h="162">
                      <a:moveTo>
                        <a:pt x="235" y="0"/>
                      </a:moveTo>
                      <a:lnTo>
                        <a:pt x="193" y="51"/>
                      </a:lnTo>
                      <a:lnTo>
                        <a:pt x="92" y="100"/>
                      </a:lnTo>
                      <a:lnTo>
                        <a:pt x="29" y="67"/>
                      </a:lnTo>
                      <a:lnTo>
                        <a:pt x="23" y="94"/>
                      </a:lnTo>
                      <a:lnTo>
                        <a:pt x="0" y="145"/>
                      </a:lnTo>
                      <a:lnTo>
                        <a:pt x="97" y="162"/>
                      </a:lnTo>
                      <a:lnTo>
                        <a:pt x="255" y="89"/>
                      </a:lnTo>
                      <a:lnTo>
                        <a:pt x="300" y="11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" name="Freeform 1010">
                  <a:extLst>
                    <a:ext uri="{FF2B5EF4-FFF2-40B4-BE49-F238E27FC236}">
                      <a16:creationId xmlns:a16="http://schemas.microsoft.com/office/drawing/2014/main" id="{E9568F81-B6A2-43CB-85FD-B830839CD3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8" y="1380"/>
                  <a:ext cx="185" cy="268"/>
                </a:xfrm>
                <a:custGeom>
                  <a:avLst/>
                  <a:gdLst>
                    <a:gd name="T0" fmla="*/ 1 w 370"/>
                    <a:gd name="T1" fmla="*/ 1 h 536"/>
                    <a:gd name="T2" fmla="*/ 1 w 370"/>
                    <a:gd name="T3" fmla="*/ 1 h 536"/>
                    <a:gd name="T4" fmla="*/ 1 w 370"/>
                    <a:gd name="T5" fmla="*/ 1 h 536"/>
                    <a:gd name="T6" fmla="*/ 0 w 370"/>
                    <a:gd name="T7" fmla="*/ 1 h 536"/>
                    <a:gd name="T8" fmla="*/ 1 w 370"/>
                    <a:gd name="T9" fmla="*/ 1 h 536"/>
                    <a:gd name="T10" fmla="*/ 1 w 370"/>
                    <a:gd name="T11" fmla="*/ 1 h 536"/>
                    <a:gd name="T12" fmla="*/ 1 w 370"/>
                    <a:gd name="T13" fmla="*/ 1 h 536"/>
                    <a:gd name="T14" fmla="*/ 1 w 370"/>
                    <a:gd name="T15" fmla="*/ 0 h 536"/>
                    <a:gd name="T16" fmla="*/ 1 w 370"/>
                    <a:gd name="T17" fmla="*/ 1 h 536"/>
                    <a:gd name="T18" fmla="*/ 1 w 370"/>
                    <a:gd name="T19" fmla="*/ 1 h 536"/>
                    <a:gd name="T20" fmla="*/ 1 w 370"/>
                    <a:gd name="T21" fmla="*/ 1 h 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70"/>
                    <a:gd name="T34" fmla="*/ 0 h 536"/>
                    <a:gd name="T35" fmla="*/ 370 w 370"/>
                    <a:gd name="T36" fmla="*/ 536 h 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70" h="536">
                      <a:moveTo>
                        <a:pt x="263" y="458"/>
                      </a:moveTo>
                      <a:lnTo>
                        <a:pt x="202" y="326"/>
                      </a:lnTo>
                      <a:lnTo>
                        <a:pt x="59" y="312"/>
                      </a:lnTo>
                      <a:lnTo>
                        <a:pt x="0" y="224"/>
                      </a:lnTo>
                      <a:lnTo>
                        <a:pt x="124" y="236"/>
                      </a:lnTo>
                      <a:lnTo>
                        <a:pt x="152" y="225"/>
                      </a:lnTo>
                      <a:lnTo>
                        <a:pt x="89" y="94"/>
                      </a:lnTo>
                      <a:lnTo>
                        <a:pt x="127" y="0"/>
                      </a:lnTo>
                      <a:lnTo>
                        <a:pt x="370" y="503"/>
                      </a:lnTo>
                      <a:lnTo>
                        <a:pt x="302" y="536"/>
                      </a:lnTo>
                      <a:lnTo>
                        <a:pt x="263" y="458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" name="Freeform 1011">
                  <a:extLst>
                    <a:ext uri="{FF2B5EF4-FFF2-40B4-BE49-F238E27FC236}">
                      <a16:creationId xmlns:a16="http://schemas.microsoft.com/office/drawing/2014/main" id="{EA3D8E27-5575-46A1-A0CF-34211FDEB9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52" y="1634"/>
                  <a:ext cx="46" cy="38"/>
                </a:xfrm>
                <a:custGeom>
                  <a:avLst/>
                  <a:gdLst>
                    <a:gd name="T0" fmla="*/ 1 w 92"/>
                    <a:gd name="T1" fmla="*/ 0 h 77"/>
                    <a:gd name="T2" fmla="*/ 0 w 92"/>
                    <a:gd name="T3" fmla="*/ 0 h 77"/>
                    <a:gd name="T4" fmla="*/ 1 w 92"/>
                    <a:gd name="T5" fmla="*/ 0 h 77"/>
                    <a:gd name="T6" fmla="*/ 1 w 92"/>
                    <a:gd name="T7" fmla="*/ 0 h 77"/>
                    <a:gd name="T8" fmla="*/ 1 w 92"/>
                    <a:gd name="T9" fmla="*/ 0 h 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2"/>
                    <a:gd name="T16" fmla="*/ 0 h 77"/>
                    <a:gd name="T17" fmla="*/ 92 w 92"/>
                    <a:gd name="T18" fmla="*/ 77 h 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2" h="77">
                      <a:moveTo>
                        <a:pt x="70" y="0"/>
                      </a:moveTo>
                      <a:lnTo>
                        <a:pt x="0" y="33"/>
                      </a:lnTo>
                      <a:lnTo>
                        <a:pt x="23" y="77"/>
                      </a:lnTo>
                      <a:lnTo>
                        <a:pt x="92" y="45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" name="Freeform 1012">
                  <a:extLst>
                    <a:ext uri="{FF2B5EF4-FFF2-40B4-BE49-F238E27FC236}">
                      <a16:creationId xmlns:a16="http://schemas.microsoft.com/office/drawing/2014/main" id="{FD983D6C-1C4E-49E4-BA6D-42D43BD787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4" y="1654"/>
                  <a:ext cx="51" cy="43"/>
                </a:xfrm>
                <a:custGeom>
                  <a:avLst/>
                  <a:gdLst>
                    <a:gd name="T0" fmla="*/ 1 w 101"/>
                    <a:gd name="T1" fmla="*/ 0 h 84"/>
                    <a:gd name="T2" fmla="*/ 0 w 101"/>
                    <a:gd name="T3" fmla="*/ 1 h 84"/>
                    <a:gd name="T4" fmla="*/ 1 w 101"/>
                    <a:gd name="T5" fmla="*/ 1 h 84"/>
                    <a:gd name="T6" fmla="*/ 1 w 101"/>
                    <a:gd name="T7" fmla="*/ 1 h 84"/>
                    <a:gd name="T8" fmla="*/ 1 w 101"/>
                    <a:gd name="T9" fmla="*/ 0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"/>
                    <a:gd name="T16" fmla="*/ 0 h 84"/>
                    <a:gd name="T17" fmla="*/ 101 w 101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" h="84">
                      <a:moveTo>
                        <a:pt x="75" y="0"/>
                      </a:moveTo>
                      <a:lnTo>
                        <a:pt x="0" y="39"/>
                      </a:lnTo>
                      <a:lnTo>
                        <a:pt x="22" y="84"/>
                      </a:lnTo>
                      <a:lnTo>
                        <a:pt x="101" y="50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" name="Freeform 1013">
                  <a:extLst>
                    <a:ext uri="{FF2B5EF4-FFF2-40B4-BE49-F238E27FC236}">
                      <a16:creationId xmlns:a16="http://schemas.microsoft.com/office/drawing/2014/main" id="{DAC80A2A-9086-4ECA-807A-5C19F2DDA2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7" y="1681"/>
                  <a:ext cx="47" cy="41"/>
                </a:xfrm>
                <a:custGeom>
                  <a:avLst/>
                  <a:gdLst>
                    <a:gd name="T0" fmla="*/ 1 w 93"/>
                    <a:gd name="T1" fmla="*/ 0 h 81"/>
                    <a:gd name="T2" fmla="*/ 0 w 93"/>
                    <a:gd name="T3" fmla="*/ 1 h 81"/>
                    <a:gd name="T4" fmla="*/ 1 w 93"/>
                    <a:gd name="T5" fmla="*/ 1 h 81"/>
                    <a:gd name="T6" fmla="*/ 1 w 93"/>
                    <a:gd name="T7" fmla="*/ 1 h 81"/>
                    <a:gd name="T8" fmla="*/ 1 w 93"/>
                    <a:gd name="T9" fmla="*/ 0 h 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81"/>
                    <a:gd name="T17" fmla="*/ 93 w 93"/>
                    <a:gd name="T18" fmla="*/ 81 h 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81">
                      <a:moveTo>
                        <a:pt x="67" y="0"/>
                      </a:moveTo>
                      <a:lnTo>
                        <a:pt x="0" y="33"/>
                      </a:lnTo>
                      <a:lnTo>
                        <a:pt x="23" y="81"/>
                      </a:lnTo>
                      <a:lnTo>
                        <a:pt x="93" y="48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5" name="Freeform 1014">
                  <a:extLst>
                    <a:ext uri="{FF2B5EF4-FFF2-40B4-BE49-F238E27FC236}">
                      <a16:creationId xmlns:a16="http://schemas.microsoft.com/office/drawing/2014/main" id="{1E5452C2-B6DD-4D6F-85A1-ABFB89D964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7" y="1613"/>
                  <a:ext cx="222" cy="316"/>
                </a:xfrm>
                <a:custGeom>
                  <a:avLst/>
                  <a:gdLst>
                    <a:gd name="T0" fmla="*/ 0 w 445"/>
                    <a:gd name="T1" fmla="*/ 1 h 632"/>
                    <a:gd name="T2" fmla="*/ 0 w 445"/>
                    <a:gd name="T3" fmla="*/ 0 h 632"/>
                    <a:gd name="T4" fmla="*/ 0 w 445"/>
                    <a:gd name="T5" fmla="*/ 1 h 632"/>
                    <a:gd name="T6" fmla="*/ 0 w 445"/>
                    <a:gd name="T7" fmla="*/ 1 h 632"/>
                    <a:gd name="T8" fmla="*/ 0 w 445"/>
                    <a:gd name="T9" fmla="*/ 1 h 6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5"/>
                    <a:gd name="T16" fmla="*/ 0 h 632"/>
                    <a:gd name="T17" fmla="*/ 445 w 445"/>
                    <a:gd name="T18" fmla="*/ 632 h 6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5" h="632">
                      <a:moveTo>
                        <a:pt x="445" y="61"/>
                      </a:moveTo>
                      <a:lnTo>
                        <a:pt x="241" y="0"/>
                      </a:lnTo>
                      <a:lnTo>
                        <a:pt x="0" y="632"/>
                      </a:lnTo>
                      <a:lnTo>
                        <a:pt x="243" y="513"/>
                      </a:lnTo>
                      <a:lnTo>
                        <a:pt x="445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" name="Freeform 1015">
                  <a:extLst>
                    <a:ext uri="{FF2B5EF4-FFF2-40B4-BE49-F238E27FC236}">
                      <a16:creationId xmlns:a16="http://schemas.microsoft.com/office/drawing/2014/main" id="{C5124C38-460D-4C1E-9DE5-E4B0F5E96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7" y="1616"/>
                  <a:ext cx="114" cy="304"/>
                </a:xfrm>
                <a:custGeom>
                  <a:avLst/>
                  <a:gdLst>
                    <a:gd name="T0" fmla="*/ 1 w 228"/>
                    <a:gd name="T1" fmla="*/ 0 h 608"/>
                    <a:gd name="T2" fmla="*/ 0 w 228"/>
                    <a:gd name="T3" fmla="*/ 1 h 608"/>
                    <a:gd name="T4" fmla="*/ 1 w 228"/>
                    <a:gd name="T5" fmla="*/ 1 h 608"/>
                    <a:gd name="T6" fmla="*/ 1 w 228"/>
                    <a:gd name="T7" fmla="*/ 1 h 608"/>
                    <a:gd name="T8" fmla="*/ 1 w 228"/>
                    <a:gd name="T9" fmla="*/ 0 h 6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8"/>
                    <a:gd name="T16" fmla="*/ 0 h 608"/>
                    <a:gd name="T17" fmla="*/ 228 w 228"/>
                    <a:gd name="T18" fmla="*/ 608 h 60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8" h="608">
                      <a:moveTo>
                        <a:pt x="202" y="0"/>
                      </a:moveTo>
                      <a:lnTo>
                        <a:pt x="0" y="608"/>
                      </a:lnTo>
                      <a:lnTo>
                        <a:pt x="32" y="590"/>
                      </a:lnTo>
                      <a:lnTo>
                        <a:pt x="228" y="10"/>
                      </a:lnTo>
                      <a:lnTo>
                        <a:pt x="202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7" name="Freeform 1016">
                  <a:extLst>
                    <a:ext uri="{FF2B5EF4-FFF2-40B4-BE49-F238E27FC236}">
                      <a16:creationId xmlns:a16="http://schemas.microsoft.com/office/drawing/2014/main" id="{F9F2CB5D-1203-419F-AEBA-8321CA7AC5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1" y="1621"/>
                  <a:ext cx="108" cy="281"/>
                </a:xfrm>
                <a:custGeom>
                  <a:avLst/>
                  <a:gdLst>
                    <a:gd name="T0" fmla="*/ 0 w 217"/>
                    <a:gd name="T1" fmla="*/ 0 h 563"/>
                    <a:gd name="T2" fmla="*/ 0 w 217"/>
                    <a:gd name="T3" fmla="*/ 0 h 563"/>
                    <a:gd name="T4" fmla="*/ 0 w 217"/>
                    <a:gd name="T5" fmla="*/ 0 h 563"/>
                    <a:gd name="T6" fmla="*/ 0 w 217"/>
                    <a:gd name="T7" fmla="*/ 0 h 563"/>
                    <a:gd name="T8" fmla="*/ 0 w 217"/>
                    <a:gd name="T9" fmla="*/ 0 h 5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7"/>
                    <a:gd name="T16" fmla="*/ 0 h 563"/>
                    <a:gd name="T17" fmla="*/ 217 w 217"/>
                    <a:gd name="T18" fmla="*/ 563 h 5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7" h="563">
                      <a:moveTo>
                        <a:pt x="190" y="0"/>
                      </a:moveTo>
                      <a:lnTo>
                        <a:pt x="0" y="563"/>
                      </a:lnTo>
                      <a:lnTo>
                        <a:pt x="41" y="544"/>
                      </a:lnTo>
                      <a:lnTo>
                        <a:pt x="217" y="13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8" name="Freeform 1017">
                  <a:extLst>
                    <a:ext uri="{FF2B5EF4-FFF2-40B4-BE49-F238E27FC236}">
                      <a16:creationId xmlns:a16="http://schemas.microsoft.com/office/drawing/2014/main" id="{D9D3A8FA-74FD-452F-80FA-E158D41EE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6" y="1613"/>
                  <a:ext cx="271" cy="352"/>
                </a:xfrm>
                <a:custGeom>
                  <a:avLst/>
                  <a:gdLst>
                    <a:gd name="T0" fmla="*/ 1 w 542"/>
                    <a:gd name="T1" fmla="*/ 0 h 702"/>
                    <a:gd name="T2" fmla="*/ 1 w 542"/>
                    <a:gd name="T3" fmla="*/ 1 h 702"/>
                    <a:gd name="T4" fmla="*/ 1 w 542"/>
                    <a:gd name="T5" fmla="*/ 1 h 702"/>
                    <a:gd name="T6" fmla="*/ 1 w 542"/>
                    <a:gd name="T7" fmla="*/ 1 h 702"/>
                    <a:gd name="T8" fmla="*/ 1 w 542"/>
                    <a:gd name="T9" fmla="*/ 1 h 702"/>
                    <a:gd name="T10" fmla="*/ 1 w 542"/>
                    <a:gd name="T11" fmla="*/ 1 h 702"/>
                    <a:gd name="T12" fmla="*/ 1 w 542"/>
                    <a:gd name="T13" fmla="*/ 1 h 702"/>
                    <a:gd name="T14" fmla="*/ 1 w 542"/>
                    <a:gd name="T15" fmla="*/ 1 h 702"/>
                    <a:gd name="T16" fmla="*/ 1 w 542"/>
                    <a:gd name="T17" fmla="*/ 1 h 702"/>
                    <a:gd name="T18" fmla="*/ 0 w 542"/>
                    <a:gd name="T19" fmla="*/ 1 h 702"/>
                    <a:gd name="T20" fmla="*/ 1 w 542"/>
                    <a:gd name="T21" fmla="*/ 1 h 702"/>
                    <a:gd name="T22" fmla="*/ 1 w 542"/>
                    <a:gd name="T23" fmla="*/ 1 h 702"/>
                    <a:gd name="T24" fmla="*/ 1 w 542"/>
                    <a:gd name="T25" fmla="*/ 0 h 70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42"/>
                    <a:gd name="T40" fmla="*/ 0 h 702"/>
                    <a:gd name="T41" fmla="*/ 542 w 542"/>
                    <a:gd name="T42" fmla="*/ 702 h 70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42" h="702">
                      <a:moveTo>
                        <a:pt x="542" y="0"/>
                      </a:moveTo>
                      <a:lnTo>
                        <a:pt x="524" y="33"/>
                      </a:lnTo>
                      <a:lnTo>
                        <a:pt x="386" y="95"/>
                      </a:lnTo>
                      <a:lnTo>
                        <a:pt x="377" y="81"/>
                      </a:lnTo>
                      <a:lnTo>
                        <a:pt x="334" y="160"/>
                      </a:lnTo>
                      <a:lnTo>
                        <a:pt x="172" y="238"/>
                      </a:lnTo>
                      <a:lnTo>
                        <a:pt x="68" y="222"/>
                      </a:lnTo>
                      <a:lnTo>
                        <a:pt x="11" y="250"/>
                      </a:lnTo>
                      <a:lnTo>
                        <a:pt x="87" y="407"/>
                      </a:lnTo>
                      <a:lnTo>
                        <a:pt x="0" y="609"/>
                      </a:lnTo>
                      <a:lnTo>
                        <a:pt x="156" y="702"/>
                      </a:lnTo>
                      <a:lnTo>
                        <a:pt x="319" y="622"/>
                      </a:lnTo>
                      <a:lnTo>
                        <a:pt x="5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" name="Freeform 1018">
                  <a:extLst>
                    <a:ext uri="{FF2B5EF4-FFF2-40B4-BE49-F238E27FC236}">
                      <a16:creationId xmlns:a16="http://schemas.microsoft.com/office/drawing/2014/main" id="{6F84B52B-D6E2-4B85-8D7B-F852CFD5CD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5" y="1635"/>
                  <a:ext cx="236" cy="135"/>
                </a:xfrm>
                <a:custGeom>
                  <a:avLst/>
                  <a:gdLst>
                    <a:gd name="T0" fmla="*/ 0 w 473"/>
                    <a:gd name="T1" fmla="*/ 1 h 270"/>
                    <a:gd name="T2" fmla="*/ 0 w 473"/>
                    <a:gd name="T3" fmla="*/ 1 h 270"/>
                    <a:gd name="T4" fmla="*/ 0 w 473"/>
                    <a:gd name="T5" fmla="*/ 1 h 270"/>
                    <a:gd name="T6" fmla="*/ 0 w 473"/>
                    <a:gd name="T7" fmla="*/ 1 h 270"/>
                    <a:gd name="T8" fmla="*/ 0 w 473"/>
                    <a:gd name="T9" fmla="*/ 1 h 270"/>
                    <a:gd name="T10" fmla="*/ 0 w 473"/>
                    <a:gd name="T11" fmla="*/ 1 h 270"/>
                    <a:gd name="T12" fmla="*/ 0 w 473"/>
                    <a:gd name="T13" fmla="*/ 1 h 270"/>
                    <a:gd name="T14" fmla="*/ 0 w 473"/>
                    <a:gd name="T15" fmla="*/ 1 h 270"/>
                    <a:gd name="T16" fmla="*/ 0 w 473"/>
                    <a:gd name="T17" fmla="*/ 1 h 270"/>
                    <a:gd name="T18" fmla="*/ 0 w 473"/>
                    <a:gd name="T19" fmla="*/ 0 h 270"/>
                    <a:gd name="T20" fmla="*/ 0 w 473"/>
                    <a:gd name="T21" fmla="*/ 1 h 27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73"/>
                    <a:gd name="T34" fmla="*/ 0 h 270"/>
                    <a:gd name="T35" fmla="*/ 473 w 473"/>
                    <a:gd name="T36" fmla="*/ 270 h 27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73" h="270">
                      <a:moveTo>
                        <a:pt x="397" y="35"/>
                      </a:moveTo>
                      <a:lnTo>
                        <a:pt x="336" y="148"/>
                      </a:lnTo>
                      <a:lnTo>
                        <a:pt x="167" y="229"/>
                      </a:lnTo>
                      <a:lnTo>
                        <a:pt x="66" y="212"/>
                      </a:lnTo>
                      <a:lnTo>
                        <a:pt x="46" y="179"/>
                      </a:lnTo>
                      <a:lnTo>
                        <a:pt x="0" y="202"/>
                      </a:lnTo>
                      <a:lnTo>
                        <a:pt x="26" y="253"/>
                      </a:lnTo>
                      <a:lnTo>
                        <a:pt x="187" y="270"/>
                      </a:lnTo>
                      <a:lnTo>
                        <a:pt x="355" y="188"/>
                      </a:lnTo>
                      <a:lnTo>
                        <a:pt x="473" y="0"/>
                      </a:lnTo>
                      <a:lnTo>
                        <a:pt x="397" y="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1019">
                  <a:extLst>
                    <a:ext uri="{FF2B5EF4-FFF2-40B4-BE49-F238E27FC236}">
                      <a16:creationId xmlns:a16="http://schemas.microsoft.com/office/drawing/2014/main" id="{54F584EC-0D6F-40B4-BEF8-0616266EBB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4" y="1718"/>
                  <a:ext cx="198" cy="219"/>
                </a:xfrm>
                <a:custGeom>
                  <a:avLst/>
                  <a:gdLst>
                    <a:gd name="T0" fmla="*/ 0 w 397"/>
                    <a:gd name="T1" fmla="*/ 0 h 437"/>
                    <a:gd name="T2" fmla="*/ 0 w 397"/>
                    <a:gd name="T3" fmla="*/ 1 h 437"/>
                    <a:gd name="T4" fmla="*/ 0 w 397"/>
                    <a:gd name="T5" fmla="*/ 1 h 437"/>
                    <a:gd name="T6" fmla="*/ 0 w 397"/>
                    <a:gd name="T7" fmla="*/ 1 h 437"/>
                    <a:gd name="T8" fmla="*/ 0 w 397"/>
                    <a:gd name="T9" fmla="*/ 1 h 437"/>
                    <a:gd name="T10" fmla="*/ 0 w 397"/>
                    <a:gd name="T11" fmla="*/ 1 h 437"/>
                    <a:gd name="T12" fmla="*/ 0 w 397"/>
                    <a:gd name="T13" fmla="*/ 0 h 4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97"/>
                    <a:gd name="T22" fmla="*/ 0 h 437"/>
                    <a:gd name="T23" fmla="*/ 397 w 397"/>
                    <a:gd name="T24" fmla="*/ 437 h 4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97" h="437">
                      <a:moveTo>
                        <a:pt x="397" y="0"/>
                      </a:moveTo>
                      <a:lnTo>
                        <a:pt x="155" y="121"/>
                      </a:lnTo>
                      <a:lnTo>
                        <a:pt x="0" y="106"/>
                      </a:lnTo>
                      <a:lnTo>
                        <a:pt x="85" y="185"/>
                      </a:lnTo>
                      <a:lnTo>
                        <a:pt x="205" y="437"/>
                      </a:lnTo>
                      <a:lnTo>
                        <a:pt x="246" y="416"/>
                      </a:lnTo>
                      <a:lnTo>
                        <a:pt x="39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1020">
                  <a:extLst>
                    <a:ext uri="{FF2B5EF4-FFF2-40B4-BE49-F238E27FC236}">
                      <a16:creationId xmlns:a16="http://schemas.microsoft.com/office/drawing/2014/main" id="{8D70FA21-9ED4-4818-923D-0B9FCE45BD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2" y="1740"/>
                  <a:ext cx="148" cy="237"/>
                </a:xfrm>
                <a:custGeom>
                  <a:avLst/>
                  <a:gdLst>
                    <a:gd name="T0" fmla="*/ 1 w 295"/>
                    <a:gd name="T1" fmla="*/ 0 h 475"/>
                    <a:gd name="T2" fmla="*/ 1 w 295"/>
                    <a:gd name="T3" fmla="*/ 0 h 475"/>
                    <a:gd name="T4" fmla="*/ 1 w 295"/>
                    <a:gd name="T5" fmla="*/ 0 h 475"/>
                    <a:gd name="T6" fmla="*/ 1 w 295"/>
                    <a:gd name="T7" fmla="*/ 0 h 475"/>
                    <a:gd name="T8" fmla="*/ 1 w 295"/>
                    <a:gd name="T9" fmla="*/ 0 h 475"/>
                    <a:gd name="T10" fmla="*/ 1 w 295"/>
                    <a:gd name="T11" fmla="*/ 0 h 475"/>
                    <a:gd name="T12" fmla="*/ 1 w 295"/>
                    <a:gd name="T13" fmla="*/ 0 h 475"/>
                    <a:gd name="T14" fmla="*/ 0 w 295"/>
                    <a:gd name="T15" fmla="*/ 0 h 475"/>
                    <a:gd name="T16" fmla="*/ 1 w 295"/>
                    <a:gd name="T17" fmla="*/ 0 h 475"/>
                    <a:gd name="T18" fmla="*/ 1 w 295"/>
                    <a:gd name="T19" fmla="*/ 0 h 475"/>
                    <a:gd name="T20" fmla="*/ 1 w 295"/>
                    <a:gd name="T21" fmla="*/ 0 h 475"/>
                    <a:gd name="T22" fmla="*/ 1 w 295"/>
                    <a:gd name="T23" fmla="*/ 0 h 47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95"/>
                    <a:gd name="T37" fmla="*/ 0 h 475"/>
                    <a:gd name="T38" fmla="*/ 295 w 295"/>
                    <a:gd name="T39" fmla="*/ 475 h 47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95" h="475">
                      <a:moveTo>
                        <a:pt x="153" y="0"/>
                      </a:moveTo>
                      <a:lnTo>
                        <a:pt x="233" y="162"/>
                      </a:lnTo>
                      <a:lnTo>
                        <a:pt x="145" y="356"/>
                      </a:lnTo>
                      <a:lnTo>
                        <a:pt x="295" y="451"/>
                      </a:lnTo>
                      <a:lnTo>
                        <a:pt x="245" y="475"/>
                      </a:lnTo>
                      <a:lnTo>
                        <a:pt x="130" y="387"/>
                      </a:lnTo>
                      <a:lnTo>
                        <a:pt x="53" y="426"/>
                      </a:lnTo>
                      <a:lnTo>
                        <a:pt x="0" y="311"/>
                      </a:lnTo>
                      <a:lnTo>
                        <a:pt x="65" y="178"/>
                      </a:lnTo>
                      <a:lnTo>
                        <a:pt x="35" y="118"/>
                      </a:lnTo>
                      <a:lnTo>
                        <a:pt x="83" y="96"/>
                      </a:lnTo>
                      <a:lnTo>
                        <a:pt x="153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1021">
                  <a:extLst>
                    <a:ext uri="{FF2B5EF4-FFF2-40B4-BE49-F238E27FC236}">
                      <a16:creationId xmlns:a16="http://schemas.microsoft.com/office/drawing/2014/main" id="{D6A6A852-6163-41BB-86FB-5AF5128D7E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4" y="1753"/>
                  <a:ext cx="96" cy="175"/>
                </a:xfrm>
                <a:custGeom>
                  <a:avLst/>
                  <a:gdLst>
                    <a:gd name="T0" fmla="*/ 1 w 192"/>
                    <a:gd name="T1" fmla="*/ 0 h 349"/>
                    <a:gd name="T2" fmla="*/ 1 w 192"/>
                    <a:gd name="T3" fmla="*/ 1 h 349"/>
                    <a:gd name="T4" fmla="*/ 1 w 192"/>
                    <a:gd name="T5" fmla="*/ 1 h 349"/>
                    <a:gd name="T6" fmla="*/ 1 w 192"/>
                    <a:gd name="T7" fmla="*/ 1 h 349"/>
                    <a:gd name="T8" fmla="*/ 0 w 192"/>
                    <a:gd name="T9" fmla="*/ 1 h 349"/>
                    <a:gd name="T10" fmla="*/ 1 w 192"/>
                    <a:gd name="T11" fmla="*/ 1 h 349"/>
                    <a:gd name="T12" fmla="*/ 1 w 192"/>
                    <a:gd name="T13" fmla="*/ 1 h 349"/>
                    <a:gd name="T14" fmla="*/ 1 w 192"/>
                    <a:gd name="T15" fmla="*/ 1 h 349"/>
                    <a:gd name="T16" fmla="*/ 1 w 192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92"/>
                    <a:gd name="T28" fmla="*/ 0 h 349"/>
                    <a:gd name="T29" fmla="*/ 192 w 192"/>
                    <a:gd name="T30" fmla="*/ 349 h 34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92" h="349">
                      <a:moveTo>
                        <a:pt x="128" y="0"/>
                      </a:moveTo>
                      <a:lnTo>
                        <a:pt x="192" y="130"/>
                      </a:lnTo>
                      <a:lnTo>
                        <a:pt x="106" y="311"/>
                      </a:lnTo>
                      <a:lnTo>
                        <a:pt x="32" y="349"/>
                      </a:lnTo>
                      <a:lnTo>
                        <a:pt x="0" y="288"/>
                      </a:lnTo>
                      <a:lnTo>
                        <a:pt x="64" y="259"/>
                      </a:lnTo>
                      <a:lnTo>
                        <a:pt x="113" y="140"/>
                      </a:lnTo>
                      <a:lnTo>
                        <a:pt x="80" y="69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1022">
                  <a:extLst>
                    <a:ext uri="{FF2B5EF4-FFF2-40B4-BE49-F238E27FC236}">
                      <a16:creationId xmlns:a16="http://schemas.microsoft.com/office/drawing/2014/main" id="{C7EDFE5A-E0BD-4C5A-BCE7-A28FEB4DE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6" y="1800"/>
                  <a:ext cx="46" cy="91"/>
                </a:xfrm>
                <a:custGeom>
                  <a:avLst/>
                  <a:gdLst>
                    <a:gd name="T0" fmla="*/ 1 w 92"/>
                    <a:gd name="T1" fmla="*/ 0 h 180"/>
                    <a:gd name="T2" fmla="*/ 0 w 92"/>
                    <a:gd name="T3" fmla="*/ 1 h 180"/>
                    <a:gd name="T4" fmla="*/ 1 w 92"/>
                    <a:gd name="T5" fmla="*/ 1 h 180"/>
                    <a:gd name="T6" fmla="*/ 1 w 92"/>
                    <a:gd name="T7" fmla="*/ 1 h 180"/>
                    <a:gd name="T8" fmla="*/ 1 w 92"/>
                    <a:gd name="T9" fmla="*/ 0 h 1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2"/>
                    <a:gd name="T16" fmla="*/ 0 h 180"/>
                    <a:gd name="T17" fmla="*/ 92 w 92"/>
                    <a:gd name="T18" fmla="*/ 180 h 1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2" h="180">
                      <a:moveTo>
                        <a:pt x="64" y="0"/>
                      </a:moveTo>
                      <a:lnTo>
                        <a:pt x="0" y="121"/>
                      </a:lnTo>
                      <a:lnTo>
                        <a:pt x="30" y="180"/>
                      </a:lnTo>
                      <a:lnTo>
                        <a:pt x="92" y="60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" name="Freeform 1023">
                  <a:extLst>
                    <a:ext uri="{FF2B5EF4-FFF2-40B4-BE49-F238E27FC236}">
                      <a16:creationId xmlns:a16="http://schemas.microsoft.com/office/drawing/2014/main" id="{668CBCCD-7A9B-40A9-9ABC-53A87E3A25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8" y="1706"/>
                  <a:ext cx="63" cy="77"/>
                </a:xfrm>
                <a:custGeom>
                  <a:avLst/>
                  <a:gdLst>
                    <a:gd name="T0" fmla="*/ 0 w 127"/>
                    <a:gd name="T1" fmla="*/ 1 h 154"/>
                    <a:gd name="T2" fmla="*/ 0 w 127"/>
                    <a:gd name="T3" fmla="*/ 1 h 154"/>
                    <a:gd name="T4" fmla="*/ 0 w 127"/>
                    <a:gd name="T5" fmla="*/ 0 h 154"/>
                    <a:gd name="T6" fmla="*/ 0 w 127"/>
                    <a:gd name="T7" fmla="*/ 1 h 154"/>
                    <a:gd name="T8" fmla="*/ 0 w 127"/>
                    <a:gd name="T9" fmla="*/ 1 h 1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7"/>
                    <a:gd name="T16" fmla="*/ 0 h 154"/>
                    <a:gd name="T17" fmla="*/ 127 w 127"/>
                    <a:gd name="T18" fmla="*/ 154 h 1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7" h="154">
                      <a:moveTo>
                        <a:pt x="54" y="154"/>
                      </a:moveTo>
                      <a:lnTo>
                        <a:pt x="127" y="118"/>
                      </a:lnTo>
                      <a:lnTo>
                        <a:pt x="71" y="0"/>
                      </a:lnTo>
                      <a:lnTo>
                        <a:pt x="0" y="37"/>
                      </a:lnTo>
                      <a:lnTo>
                        <a:pt x="54" y="154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" name="Freeform 1024">
                  <a:extLst>
                    <a:ext uri="{FF2B5EF4-FFF2-40B4-BE49-F238E27FC236}">
                      <a16:creationId xmlns:a16="http://schemas.microsoft.com/office/drawing/2014/main" id="{6F15F5C8-E63E-4A88-8B24-B00BCD2A48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6" y="1716"/>
                  <a:ext cx="45" cy="59"/>
                </a:xfrm>
                <a:custGeom>
                  <a:avLst/>
                  <a:gdLst>
                    <a:gd name="T0" fmla="*/ 0 w 90"/>
                    <a:gd name="T1" fmla="*/ 0 h 119"/>
                    <a:gd name="T2" fmla="*/ 1 w 90"/>
                    <a:gd name="T3" fmla="*/ 0 h 119"/>
                    <a:gd name="T4" fmla="*/ 1 w 90"/>
                    <a:gd name="T5" fmla="*/ 0 h 119"/>
                    <a:gd name="T6" fmla="*/ 1 w 90"/>
                    <a:gd name="T7" fmla="*/ 0 h 119"/>
                    <a:gd name="T8" fmla="*/ 0 w 90"/>
                    <a:gd name="T9" fmla="*/ 0 h 1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"/>
                    <a:gd name="T16" fmla="*/ 0 h 119"/>
                    <a:gd name="T17" fmla="*/ 90 w 90"/>
                    <a:gd name="T18" fmla="*/ 119 h 1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" h="119">
                      <a:moveTo>
                        <a:pt x="0" y="22"/>
                      </a:moveTo>
                      <a:lnTo>
                        <a:pt x="45" y="119"/>
                      </a:lnTo>
                      <a:lnTo>
                        <a:pt x="90" y="97"/>
                      </a:lnTo>
                      <a:lnTo>
                        <a:pt x="45" y="0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" name="Freeform 1025">
                  <a:extLst>
                    <a:ext uri="{FF2B5EF4-FFF2-40B4-BE49-F238E27FC236}">
                      <a16:creationId xmlns:a16="http://schemas.microsoft.com/office/drawing/2014/main" id="{B31F8561-2BE6-4968-A803-A81247AA42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7" y="1693"/>
                  <a:ext cx="66" cy="110"/>
                </a:xfrm>
                <a:custGeom>
                  <a:avLst/>
                  <a:gdLst>
                    <a:gd name="T0" fmla="*/ 1 w 132"/>
                    <a:gd name="T1" fmla="*/ 0 h 221"/>
                    <a:gd name="T2" fmla="*/ 1 w 132"/>
                    <a:gd name="T3" fmla="*/ 0 h 221"/>
                    <a:gd name="T4" fmla="*/ 0 w 132"/>
                    <a:gd name="T5" fmla="*/ 0 h 221"/>
                    <a:gd name="T6" fmla="*/ 1 w 132"/>
                    <a:gd name="T7" fmla="*/ 0 h 221"/>
                    <a:gd name="T8" fmla="*/ 1 w 132"/>
                    <a:gd name="T9" fmla="*/ 0 h 221"/>
                    <a:gd name="T10" fmla="*/ 1 w 132"/>
                    <a:gd name="T11" fmla="*/ 0 h 2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2"/>
                    <a:gd name="T19" fmla="*/ 0 h 221"/>
                    <a:gd name="T20" fmla="*/ 132 w 132"/>
                    <a:gd name="T21" fmla="*/ 221 h 22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2" h="221">
                      <a:moveTo>
                        <a:pt x="49" y="0"/>
                      </a:moveTo>
                      <a:lnTo>
                        <a:pt x="8" y="12"/>
                      </a:lnTo>
                      <a:lnTo>
                        <a:pt x="0" y="116"/>
                      </a:lnTo>
                      <a:lnTo>
                        <a:pt x="51" y="221"/>
                      </a:lnTo>
                      <a:lnTo>
                        <a:pt x="132" y="181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" name="Freeform 1026">
                  <a:extLst>
                    <a:ext uri="{FF2B5EF4-FFF2-40B4-BE49-F238E27FC236}">
                      <a16:creationId xmlns:a16="http://schemas.microsoft.com/office/drawing/2014/main" id="{C8C7F0AB-0E9D-4FCC-868F-9B636C87A2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7" y="1642"/>
                  <a:ext cx="85" cy="188"/>
                </a:xfrm>
                <a:custGeom>
                  <a:avLst/>
                  <a:gdLst>
                    <a:gd name="T0" fmla="*/ 1 w 169"/>
                    <a:gd name="T1" fmla="*/ 0 h 378"/>
                    <a:gd name="T2" fmla="*/ 1 w 169"/>
                    <a:gd name="T3" fmla="*/ 0 h 378"/>
                    <a:gd name="T4" fmla="*/ 0 w 169"/>
                    <a:gd name="T5" fmla="*/ 0 h 378"/>
                    <a:gd name="T6" fmla="*/ 1 w 169"/>
                    <a:gd name="T7" fmla="*/ 0 h 378"/>
                    <a:gd name="T8" fmla="*/ 1 w 169"/>
                    <a:gd name="T9" fmla="*/ 0 h 378"/>
                    <a:gd name="T10" fmla="*/ 1 w 169"/>
                    <a:gd name="T11" fmla="*/ 0 h 378"/>
                    <a:gd name="T12" fmla="*/ 1 w 169"/>
                    <a:gd name="T13" fmla="*/ 0 h 378"/>
                    <a:gd name="T14" fmla="*/ 1 w 169"/>
                    <a:gd name="T15" fmla="*/ 0 h 378"/>
                    <a:gd name="T16" fmla="*/ 1 w 169"/>
                    <a:gd name="T17" fmla="*/ 0 h 37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69"/>
                    <a:gd name="T28" fmla="*/ 0 h 378"/>
                    <a:gd name="T29" fmla="*/ 169 w 169"/>
                    <a:gd name="T30" fmla="*/ 378 h 37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69" h="378">
                      <a:moveTo>
                        <a:pt x="169" y="323"/>
                      </a:moveTo>
                      <a:lnTo>
                        <a:pt x="64" y="378"/>
                      </a:lnTo>
                      <a:lnTo>
                        <a:pt x="0" y="241"/>
                      </a:lnTo>
                      <a:lnTo>
                        <a:pt x="99" y="0"/>
                      </a:lnTo>
                      <a:lnTo>
                        <a:pt x="116" y="15"/>
                      </a:lnTo>
                      <a:lnTo>
                        <a:pt x="160" y="105"/>
                      </a:lnTo>
                      <a:lnTo>
                        <a:pt x="124" y="124"/>
                      </a:lnTo>
                      <a:lnTo>
                        <a:pt x="118" y="216"/>
                      </a:lnTo>
                      <a:lnTo>
                        <a:pt x="169" y="32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" name="Freeform 1027">
                  <a:extLst>
                    <a:ext uri="{FF2B5EF4-FFF2-40B4-BE49-F238E27FC236}">
                      <a16:creationId xmlns:a16="http://schemas.microsoft.com/office/drawing/2014/main" id="{739D01E9-7830-494C-8433-929C29B44E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0" y="1767"/>
                  <a:ext cx="77" cy="102"/>
                </a:xfrm>
                <a:custGeom>
                  <a:avLst/>
                  <a:gdLst>
                    <a:gd name="T0" fmla="*/ 1 w 154"/>
                    <a:gd name="T1" fmla="*/ 0 h 203"/>
                    <a:gd name="T2" fmla="*/ 0 w 154"/>
                    <a:gd name="T3" fmla="*/ 1 h 203"/>
                    <a:gd name="T4" fmla="*/ 1 w 154"/>
                    <a:gd name="T5" fmla="*/ 1 h 203"/>
                    <a:gd name="T6" fmla="*/ 1 w 154"/>
                    <a:gd name="T7" fmla="*/ 0 h 20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4"/>
                    <a:gd name="T13" fmla="*/ 0 h 203"/>
                    <a:gd name="T14" fmla="*/ 154 w 154"/>
                    <a:gd name="T15" fmla="*/ 203 h 20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4" h="203">
                      <a:moveTo>
                        <a:pt x="90" y="0"/>
                      </a:moveTo>
                      <a:lnTo>
                        <a:pt x="0" y="203"/>
                      </a:lnTo>
                      <a:lnTo>
                        <a:pt x="154" y="128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" name="Freeform 1028">
                  <a:extLst>
                    <a:ext uri="{FF2B5EF4-FFF2-40B4-BE49-F238E27FC236}">
                      <a16:creationId xmlns:a16="http://schemas.microsoft.com/office/drawing/2014/main" id="{5F7DD40A-0936-47A7-A4FD-1AA1C05F65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8" y="1635"/>
                  <a:ext cx="112" cy="250"/>
                </a:xfrm>
                <a:custGeom>
                  <a:avLst/>
                  <a:gdLst>
                    <a:gd name="T0" fmla="*/ 1 w 223"/>
                    <a:gd name="T1" fmla="*/ 0 h 501"/>
                    <a:gd name="T2" fmla="*/ 1 w 223"/>
                    <a:gd name="T3" fmla="*/ 0 h 501"/>
                    <a:gd name="T4" fmla="*/ 0 w 223"/>
                    <a:gd name="T5" fmla="*/ 0 h 501"/>
                    <a:gd name="T6" fmla="*/ 1 w 223"/>
                    <a:gd name="T7" fmla="*/ 0 h 501"/>
                    <a:gd name="T8" fmla="*/ 1 w 223"/>
                    <a:gd name="T9" fmla="*/ 0 h 5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501"/>
                    <a:gd name="T17" fmla="*/ 223 w 223"/>
                    <a:gd name="T18" fmla="*/ 501 h 5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501">
                      <a:moveTo>
                        <a:pt x="223" y="16"/>
                      </a:moveTo>
                      <a:lnTo>
                        <a:pt x="173" y="0"/>
                      </a:lnTo>
                      <a:lnTo>
                        <a:pt x="0" y="501"/>
                      </a:lnTo>
                      <a:lnTo>
                        <a:pt x="35" y="481"/>
                      </a:lnTo>
                      <a:lnTo>
                        <a:pt x="223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" name="Freeform 1029">
                  <a:extLst>
                    <a:ext uri="{FF2B5EF4-FFF2-40B4-BE49-F238E27FC236}">
                      <a16:creationId xmlns:a16="http://schemas.microsoft.com/office/drawing/2014/main" id="{48FCB083-51B1-46F7-9903-9A3DDDFA56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8" y="1814"/>
                  <a:ext cx="53" cy="138"/>
                </a:xfrm>
                <a:custGeom>
                  <a:avLst/>
                  <a:gdLst>
                    <a:gd name="T0" fmla="*/ 1 w 106"/>
                    <a:gd name="T1" fmla="*/ 0 h 275"/>
                    <a:gd name="T2" fmla="*/ 1 w 106"/>
                    <a:gd name="T3" fmla="*/ 1 h 275"/>
                    <a:gd name="T4" fmla="*/ 0 w 106"/>
                    <a:gd name="T5" fmla="*/ 1 h 275"/>
                    <a:gd name="T6" fmla="*/ 1 w 106"/>
                    <a:gd name="T7" fmla="*/ 0 h 27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6"/>
                    <a:gd name="T13" fmla="*/ 0 h 275"/>
                    <a:gd name="T14" fmla="*/ 106 w 106"/>
                    <a:gd name="T15" fmla="*/ 275 h 27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6" h="275">
                      <a:moveTo>
                        <a:pt x="86" y="0"/>
                      </a:moveTo>
                      <a:lnTo>
                        <a:pt x="106" y="275"/>
                      </a:lnTo>
                      <a:lnTo>
                        <a:pt x="0" y="206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" name="Freeform 1030">
                  <a:extLst>
                    <a:ext uri="{FF2B5EF4-FFF2-40B4-BE49-F238E27FC236}">
                      <a16:creationId xmlns:a16="http://schemas.microsoft.com/office/drawing/2014/main" id="{AB25A093-41A2-4DFB-89D4-9560370E3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1" y="1640"/>
                  <a:ext cx="49" cy="63"/>
                </a:xfrm>
                <a:custGeom>
                  <a:avLst/>
                  <a:gdLst>
                    <a:gd name="T0" fmla="*/ 1 w 98"/>
                    <a:gd name="T1" fmla="*/ 0 h 126"/>
                    <a:gd name="T2" fmla="*/ 0 w 98"/>
                    <a:gd name="T3" fmla="*/ 1 h 126"/>
                    <a:gd name="T4" fmla="*/ 1 w 98"/>
                    <a:gd name="T5" fmla="*/ 1 h 126"/>
                    <a:gd name="T6" fmla="*/ 1 w 98"/>
                    <a:gd name="T7" fmla="*/ 1 h 126"/>
                    <a:gd name="T8" fmla="*/ 1 w 98"/>
                    <a:gd name="T9" fmla="*/ 0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8"/>
                    <a:gd name="T16" fmla="*/ 0 h 126"/>
                    <a:gd name="T17" fmla="*/ 98 w 98"/>
                    <a:gd name="T18" fmla="*/ 126 h 1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8" h="126">
                      <a:moveTo>
                        <a:pt x="50" y="0"/>
                      </a:moveTo>
                      <a:lnTo>
                        <a:pt x="0" y="27"/>
                      </a:lnTo>
                      <a:lnTo>
                        <a:pt x="48" y="126"/>
                      </a:lnTo>
                      <a:lnTo>
                        <a:pt x="98" y="99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" name="Freeform 1031">
                  <a:extLst>
                    <a:ext uri="{FF2B5EF4-FFF2-40B4-BE49-F238E27FC236}">
                      <a16:creationId xmlns:a16="http://schemas.microsoft.com/office/drawing/2014/main" id="{6D3F6A2D-4542-4255-B27B-2E0E1D6A6C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49" y="1471"/>
                  <a:ext cx="194" cy="191"/>
                </a:xfrm>
                <a:custGeom>
                  <a:avLst/>
                  <a:gdLst>
                    <a:gd name="T0" fmla="*/ 1 w 388"/>
                    <a:gd name="T1" fmla="*/ 0 h 384"/>
                    <a:gd name="T2" fmla="*/ 1 w 388"/>
                    <a:gd name="T3" fmla="*/ 0 h 384"/>
                    <a:gd name="T4" fmla="*/ 1 w 388"/>
                    <a:gd name="T5" fmla="*/ 0 h 384"/>
                    <a:gd name="T6" fmla="*/ 1 w 388"/>
                    <a:gd name="T7" fmla="*/ 0 h 384"/>
                    <a:gd name="T8" fmla="*/ 1 w 388"/>
                    <a:gd name="T9" fmla="*/ 0 h 384"/>
                    <a:gd name="T10" fmla="*/ 1 w 388"/>
                    <a:gd name="T11" fmla="*/ 0 h 384"/>
                    <a:gd name="T12" fmla="*/ 1 w 388"/>
                    <a:gd name="T13" fmla="*/ 0 h 384"/>
                    <a:gd name="T14" fmla="*/ 0 w 388"/>
                    <a:gd name="T15" fmla="*/ 0 h 384"/>
                    <a:gd name="T16" fmla="*/ 1 w 388"/>
                    <a:gd name="T17" fmla="*/ 0 h 38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8"/>
                    <a:gd name="T28" fmla="*/ 0 h 384"/>
                    <a:gd name="T29" fmla="*/ 388 w 388"/>
                    <a:gd name="T30" fmla="*/ 384 h 38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8" h="384">
                      <a:moveTo>
                        <a:pt x="136" y="0"/>
                      </a:moveTo>
                      <a:lnTo>
                        <a:pt x="245" y="226"/>
                      </a:lnTo>
                      <a:lnTo>
                        <a:pt x="291" y="235"/>
                      </a:lnTo>
                      <a:lnTo>
                        <a:pt x="346" y="210"/>
                      </a:lnTo>
                      <a:lnTo>
                        <a:pt x="388" y="299"/>
                      </a:lnTo>
                      <a:lnTo>
                        <a:pt x="214" y="384"/>
                      </a:lnTo>
                      <a:lnTo>
                        <a:pt x="143" y="358"/>
                      </a:lnTo>
                      <a:lnTo>
                        <a:pt x="0" y="66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" name="Freeform 1032">
                  <a:extLst>
                    <a:ext uri="{FF2B5EF4-FFF2-40B4-BE49-F238E27FC236}">
                      <a16:creationId xmlns:a16="http://schemas.microsoft.com/office/drawing/2014/main" id="{2B843415-2FC7-42BE-AAB7-28683684C5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0" y="1791"/>
                  <a:ext cx="146" cy="242"/>
                </a:xfrm>
                <a:custGeom>
                  <a:avLst/>
                  <a:gdLst>
                    <a:gd name="T0" fmla="*/ 1 w 292"/>
                    <a:gd name="T1" fmla="*/ 0 h 485"/>
                    <a:gd name="T2" fmla="*/ 1 w 292"/>
                    <a:gd name="T3" fmla="*/ 0 h 485"/>
                    <a:gd name="T4" fmla="*/ 1 w 292"/>
                    <a:gd name="T5" fmla="*/ 0 h 485"/>
                    <a:gd name="T6" fmla="*/ 0 w 292"/>
                    <a:gd name="T7" fmla="*/ 0 h 485"/>
                    <a:gd name="T8" fmla="*/ 1 w 292"/>
                    <a:gd name="T9" fmla="*/ 0 h 4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2"/>
                    <a:gd name="T16" fmla="*/ 0 h 485"/>
                    <a:gd name="T17" fmla="*/ 292 w 292"/>
                    <a:gd name="T18" fmla="*/ 485 h 4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2" h="485">
                      <a:moveTo>
                        <a:pt x="218" y="485"/>
                      </a:moveTo>
                      <a:lnTo>
                        <a:pt x="292" y="447"/>
                      </a:lnTo>
                      <a:lnTo>
                        <a:pt x="75" y="0"/>
                      </a:lnTo>
                      <a:lnTo>
                        <a:pt x="0" y="40"/>
                      </a:lnTo>
                      <a:lnTo>
                        <a:pt x="218" y="485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" name="Freeform 1033">
                  <a:extLst>
                    <a:ext uri="{FF2B5EF4-FFF2-40B4-BE49-F238E27FC236}">
                      <a16:creationId xmlns:a16="http://schemas.microsoft.com/office/drawing/2014/main" id="{AADDE5D8-D8F9-4E0E-AABA-A30E73138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18" y="1836"/>
                  <a:ext cx="114" cy="195"/>
                </a:xfrm>
                <a:custGeom>
                  <a:avLst/>
                  <a:gdLst>
                    <a:gd name="T0" fmla="*/ 0 w 227"/>
                    <a:gd name="T1" fmla="*/ 1 h 389"/>
                    <a:gd name="T2" fmla="*/ 1 w 227"/>
                    <a:gd name="T3" fmla="*/ 1 h 389"/>
                    <a:gd name="T4" fmla="*/ 1 w 227"/>
                    <a:gd name="T5" fmla="*/ 1 h 389"/>
                    <a:gd name="T6" fmla="*/ 1 w 227"/>
                    <a:gd name="T7" fmla="*/ 0 h 389"/>
                    <a:gd name="T8" fmla="*/ 0 w 227"/>
                    <a:gd name="T9" fmla="*/ 1 h 3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389"/>
                    <a:gd name="T17" fmla="*/ 227 w 227"/>
                    <a:gd name="T18" fmla="*/ 389 h 3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389">
                      <a:moveTo>
                        <a:pt x="0" y="23"/>
                      </a:moveTo>
                      <a:lnTo>
                        <a:pt x="183" y="389"/>
                      </a:lnTo>
                      <a:lnTo>
                        <a:pt x="227" y="370"/>
                      </a:lnTo>
                      <a:lnTo>
                        <a:pt x="46" y="0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1034">
                  <a:extLst>
                    <a:ext uri="{FF2B5EF4-FFF2-40B4-BE49-F238E27FC236}">
                      <a16:creationId xmlns:a16="http://schemas.microsoft.com/office/drawing/2014/main" id="{9E114585-A4A9-4D09-8FA1-BFEB6C7FFF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1937"/>
                  <a:ext cx="98" cy="75"/>
                </a:xfrm>
                <a:custGeom>
                  <a:avLst/>
                  <a:gdLst>
                    <a:gd name="T0" fmla="*/ 1 w 196"/>
                    <a:gd name="T1" fmla="*/ 0 h 152"/>
                    <a:gd name="T2" fmla="*/ 0 w 196"/>
                    <a:gd name="T3" fmla="*/ 0 h 152"/>
                    <a:gd name="T4" fmla="*/ 1 w 196"/>
                    <a:gd name="T5" fmla="*/ 0 h 152"/>
                    <a:gd name="T6" fmla="*/ 1 w 196"/>
                    <a:gd name="T7" fmla="*/ 0 h 152"/>
                    <a:gd name="T8" fmla="*/ 1 w 196"/>
                    <a:gd name="T9" fmla="*/ 0 h 1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6"/>
                    <a:gd name="T16" fmla="*/ 0 h 152"/>
                    <a:gd name="T17" fmla="*/ 196 w 196"/>
                    <a:gd name="T18" fmla="*/ 152 h 1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6" h="152">
                      <a:moveTo>
                        <a:pt x="55" y="152"/>
                      </a:moveTo>
                      <a:lnTo>
                        <a:pt x="0" y="39"/>
                      </a:lnTo>
                      <a:lnTo>
                        <a:pt x="78" y="0"/>
                      </a:lnTo>
                      <a:lnTo>
                        <a:pt x="196" y="83"/>
                      </a:lnTo>
                      <a:lnTo>
                        <a:pt x="55" y="1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" name="Freeform 1035">
                  <a:extLst>
                    <a:ext uri="{FF2B5EF4-FFF2-40B4-BE49-F238E27FC236}">
                      <a16:creationId xmlns:a16="http://schemas.microsoft.com/office/drawing/2014/main" id="{96F21A1B-D091-4D9A-A044-B78B94673F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8" y="1805"/>
                  <a:ext cx="63" cy="160"/>
                </a:xfrm>
                <a:custGeom>
                  <a:avLst/>
                  <a:gdLst>
                    <a:gd name="T0" fmla="*/ 0 w 124"/>
                    <a:gd name="T1" fmla="*/ 0 h 322"/>
                    <a:gd name="T2" fmla="*/ 1 w 124"/>
                    <a:gd name="T3" fmla="*/ 0 h 322"/>
                    <a:gd name="T4" fmla="*/ 1 w 124"/>
                    <a:gd name="T5" fmla="*/ 0 h 322"/>
                    <a:gd name="T6" fmla="*/ 0 w 124"/>
                    <a:gd name="T7" fmla="*/ 0 h 32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4"/>
                    <a:gd name="T13" fmla="*/ 0 h 322"/>
                    <a:gd name="T14" fmla="*/ 124 w 124"/>
                    <a:gd name="T15" fmla="*/ 322 h 32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4" h="322">
                      <a:moveTo>
                        <a:pt x="0" y="0"/>
                      </a:moveTo>
                      <a:lnTo>
                        <a:pt x="124" y="274"/>
                      </a:lnTo>
                      <a:lnTo>
                        <a:pt x="24" y="3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" name="Freeform 1036">
                  <a:extLst>
                    <a:ext uri="{FF2B5EF4-FFF2-40B4-BE49-F238E27FC236}">
                      <a16:creationId xmlns:a16="http://schemas.microsoft.com/office/drawing/2014/main" id="{2128E0A9-D39D-40EA-8136-0FD5CEF418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47" y="1750"/>
                  <a:ext cx="125" cy="75"/>
                </a:xfrm>
                <a:custGeom>
                  <a:avLst/>
                  <a:gdLst>
                    <a:gd name="T0" fmla="*/ 0 w 249"/>
                    <a:gd name="T1" fmla="*/ 1 h 149"/>
                    <a:gd name="T2" fmla="*/ 1 w 249"/>
                    <a:gd name="T3" fmla="*/ 0 h 149"/>
                    <a:gd name="T4" fmla="*/ 1 w 249"/>
                    <a:gd name="T5" fmla="*/ 1 h 149"/>
                    <a:gd name="T6" fmla="*/ 1 w 249"/>
                    <a:gd name="T7" fmla="*/ 1 h 149"/>
                    <a:gd name="T8" fmla="*/ 0 w 249"/>
                    <a:gd name="T9" fmla="*/ 1 h 1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9"/>
                    <a:gd name="T16" fmla="*/ 0 h 149"/>
                    <a:gd name="T17" fmla="*/ 249 w 249"/>
                    <a:gd name="T18" fmla="*/ 149 h 1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9" h="149">
                      <a:moveTo>
                        <a:pt x="0" y="119"/>
                      </a:moveTo>
                      <a:lnTo>
                        <a:pt x="249" y="0"/>
                      </a:lnTo>
                      <a:lnTo>
                        <a:pt x="232" y="44"/>
                      </a:lnTo>
                      <a:lnTo>
                        <a:pt x="16" y="149"/>
                      </a:lnTo>
                      <a:lnTo>
                        <a:pt x="0" y="11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1037">
                  <a:extLst>
                    <a:ext uri="{FF2B5EF4-FFF2-40B4-BE49-F238E27FC236}">
                      <a16:creationId xmlns:a16="http://schemas.microsoft.com/office/drawing/2014/main" id="{FFD819EC-55F2-4981-8DC8-A265D8A4F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9" y="1792"/>
                  <a:ext cx="93" cy="58"/>
                </a:xfrm>
                <a:custGeom>
                  <a:avLst/>
                  <a:gdLst>
                    <a:gd name="T0" fmla="*/ 0 w 186"/>
                    <a:gd name="T1" fmla="*/ 0 h 117"/>
                    <a:gd name="T2" fmla="*/ 1 w 186"/>
                    <a:gd name="T3" fmla="*/ 0 h 117"/>
                    <a:gd name="T4" fmla="*/ 1 w 186"/>
                    <a:gd name="T5" fmla="*/ 0 h 117"/>
                    <a:gd name="T6" fmla="*/ 1 w 186"/>
                    <a:gd name="T7" fmla="*/ 0 h 117"/>
                    <a:gd name="T8" fmla="*/ 0 w 186"/>
                    <a:gd name="T9" fmla="*/ 0 h 1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6"/>
                    <a:gd name="T16" fmla="*/ 0 h 117"/>
                    <a:gd name="T17" fmla="*/ 186 w 186"/>
                    <a:gd name="T18" fmla="*/ 117 h 1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6" h="117">
                      <a:moveTo>
                        <a:pt x="0" y="90"/>
                      </a:moveTo>
                      <a:lnTo>
                        <a:pt x="13" y="117"/>
                      </a:lnTo>
                      <a:lnTo>
                        <a:pt x="170" y="42"/>
                      </a:lnTo>
                      <a:lnTo>
                        <a:pt x="186" y="0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Freeform 1038">
                  <a:extLst>
                    <a:ext uri="{FF2B5EF4-FFF2-40B4-BE49-F238E27FC236}">
                      <a16:creationId xmlns:a16="http://schemas.microsoft.com/office/drawing/2014/main" id="{CDF9770A-EAA1-40CE-A23F-E0BE75CF6E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2" y="1834"/>
                  <a:ext cx="66" cy="48"/>
                </a:xfrm>
                <a:custGeom>
                  <a:avLst/>
                  <a:gdLst>
                    <a:gd name="T0" fmla="*/ 0 w 130"/>
                    <a:gd name="T1" fmla="*/ 1 h 95"/>
                    <a:gd name="T2" fmla="*/ 1 w 130"/>
                    <a:gd name="T3" fmla="*/ 1 h 95"/>
                    <a:gd name="T4" fmla="*/ 1 w 130"/>
                    <a:gd name="T5" fmla="*/ 1 h 95"/>
                    <a:gd name="T6" fmla="*/ 1 w 130"/>
                    <a:gd name="T7" fmla="*/ 0 h 95"/>
                    <a:gd name="T8" fmla="*/ 0 w 130"/>
                    <a:gd name="T9" fmla="*/ 1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0"/>
                    <a:gd name="T16" fmla="*/ 0 h 95"/>
                    <a:gd name="T17" fmla="*/ 130 w 130"/>
                    <a:gd name="T18" fmla="*/ 95 h 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0" h="95">
                      <a:moveTo>
                        <a:pt x="0" y="62"/>
                      </a:moveTo>
                      <a:lnTo>
                        <a:pt x="16" y="95"/>
                      </a:lnTo>
                      <a:lnTo>
                        <a:pt x="113" y="48"/>
                      </a:lnTo>
                      <a:lnTo>
                        <a:pt x="130" y="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" name="Freeform 1039">
                  <a:extLst>
                    <a:ext uri="{FF2B5EF4-FFF2-40B4-BE49-F238E27FC236}">
                      <a16:creationId xmlns:a16="http://schemas.microsoft.com/office/drawing/2014/main" id="{950D32C0-AF36-4A3B-A2A0-B0C1353BAB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1880"/>
                  <a:ext cx="33" cy="44"/>
                </a:xfrm>
                <a:custGeom>
                  <a:avLst/>
                  <a:gdLst>
                    <a:gd name="T0" fmla="*/ 0 w 68"/>
                    <a:gd name="T1" fmla="*/ 1 h 86"/>
                    <a:gd name="T2" fmla="*/ 0 w 68"/>
                    <a:gd name="T3" fmla="*/ 0 h 86"/>
                    <a:gd name="T4" fmla="*/ 0 w 68"/>
                    <a:gd name="T5" fmla="*/ 1 h 86"/>
                    <a:gd name="T6" fmla="*/ 0 w 68"/>
                    <a:gd name="T7" fmla="*/ 1 h 86"/>
                    <a:gd name="T8" fmla="*/ 0 w 68"/>
                    <a:gd name="T9" fmla="*/ 1 h 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"/>
                    <a:gd name="T16" fmla="*/ 0 h 86"/>
                    <a:gd name="T17" fmla="*/ 68 w 68"/>
                    <a:gd name="T18" fmla="*/ 86 h 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" h="86">
                      <a:moveTo>
                        <a:pt x="0" y="33"/>
                      </a:moveTo>
                      <a:lnTo>
                        <a:pt x="68" y="0"/>
                      </a:lnTo>
                      <a:lnTo>
                        <a:pt x="44" y="78"/>
                      </a:lnTo>
                      <a:lnTo>
                        <a:pt x="26" y="86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1" name="Freeform 1040">
                  <a:extLst>
                    <a:ext uri="{FF2B5EF4-FFF2-40B4-BE49-F238E27FC236}">
                      <a16:creationId xmlns:a16="http://schemas.microsoft.com/office/drawing/2014/main" id="{B2236FFA-EA25-40D9-B322-7D7AF7AC34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0" y="1494"/>
                  <a:ext cx="77" cy="28"/>
                </a:xfrm>
                <a:custGeom>
                  <a:avLst/>
                  <a:gdLst>
                    <a:gd name="T0" fmla="*/ 0 w 154"/>
                    <a:gd name="T1" fmla="*/ 0 h 57"/>
                    <a:gd name="T2" fmla="*/ 1 w 154"/>
                    <a:gd name="T3" fmla="*/ 0 h 57"/>
                    <a:gd name="T4" fmla="*/ 1 w 154"/>
                    <a:gd name="T5" fmla="*/ 0 h 57"/>
                    <a:gd name="T6" fmla="*/ 1 w 154"/>
                    <a:gd name="T7" fmla="*/ 0 h 57"/>
                    <a:gd name="T8" fmla="*/ 0 w 154"/>
                    <a:gd name="T9" fmla="*/ 0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4"/>
                    <a:gd name="T16" fmla="*/ 0 h 57"/>
                    <a:gd name="T17" fmla="*/ 154 w 154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4" h="57">
                      <a:moveTo>
                        <a:pt x="0" y="26"/>
                      </a:moveTo>
                      <a:lnTo>
                        <a:pt x="101" y="57"/>
                      </a:lnTo>
                      <a:lnTo>
                        <a:pt x="154" y="34"/>
                      </a:lnTo>
                      <a:lnTo>
                        <a:pt x="61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1041">
                  <a:extLst>
                    <a:ext uri="{FF2B5EF4-FFF2-40B4-BE49-F238E27FC236}">
                      <a16:creationId xmlns:a16="http://schemas.microsoft.com/office/drawing/2014/main" id="{FBDD979F-5C1A-42C8-950E-A22705C8BF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4" y="1468"/>
                  <a:ext cx="76" cy="29"/>
                </a:xfrm>
                <a:custGeom>
                  <a:avLst/>
                  <a:gdLst>
                    <a:gd name="T0" fmla="*/ 0 w 151"/>
                    <a:gd name="T1" fmla="*/ 1 h 58"/>
                    <a:gd name="T2" fmla="*/ 1 w 151"/>
                    <a:gd name="T3" fmla="*/ 1 h 58"/>
                    <a:gd name="T4" fmla="*/ 1 w 151"/>
                    <a:gd name="T5" fmla="*/ 1 h 58"/>
                    <a:gd name="T6" fmla="*/ 1 w 151"/>
                    <a:gd name="T7" fmla="*/ 0 h 58"/>
                    <a:gd name="T8" fmla="*/ 0 w 151"/>
                    <a:gd name="T9" fmla="*/ 1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1"/>
                    <a:gd name="T16" fmla="*/ 0 h 58"/>
                    <a:gd name="T17" fmla="*/ 151 w 151"/>
                    <a:gd name="T18" fmla="*/ 58 h 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1" h="58">
                      <a:moveTo>
                        <a:pt x="0" y="27"/>
                      </a:moveTo>
                      <a:lnTo>
                        <a:pt x="100" y="58"/>
                      </a:lnTo>
                      <a:lnTo>
                        <a:pt x="151" y="34"/>
                      </a:lnTo>
                      <a:lnTo>
                        <a:pt x="60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1042">
                  <a:extLst>
                    <a:ext uri="{FF2B5EF4-FFF2-40B4-BE49-F238E27FC236}">
                      <a16:creationId xmlns:a16="http://schemas.microsoft.com/office/drawing/2014/main" id="{6A090FC6-F0BB-42EC-B881-68B1186507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0" y="1441"/>
                  <a:ext cx="74" cy="29"/>
                </a:xfrm>
                <a:custGeom>
                  <a:avLst/>
                  <a:gdLst>
                    <a:gd name="T0" fmla="*/ 0 w 149"/>
                    <a:gd name="T1" fmla="*/ 1 h 57"/>
                    <a:gd name="T2" fmla="*/ 0 w 149"/>
                    <a:gd name="T3" fmla="*/ 1 h 57"/>
                    <a:gd name="T4" fmla="*/ 0 w 149"/>
                    <a:gd name="T5" fmla="*/ 1 h 57"/>
                    <a:gd name="T6" fmla="*/ 0 w 149"/>
                    <a:gd name="T7" fmla="*/ 0 h 57"/>
                    <a:gd name="T8" fmla="*/ 0 w 149"/>
                    <a:gd name="T9" fmla="*/ 1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9"/>
                    <a:gd name="T16" fmla="*/ 0 h 57"/>
                    <a:gd name="T17" fmla="*/ 149 w 149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9" h="57">
                      <a:moveTo>
                        <a:pt x="0" y="26"/>
                      </a:moveTo>
                      <a:lnTo>
                        <a:pt x="98" y="57"/>
                      </a:lnTo>
                      <a:lnTo>
                        <a:pt x="149" y="34"/>
                      </a:lnTo>
                      <a:lnTo>
                        <a:pt x="56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1043">
                  <a:extLst>
                    <a:ext uri="{FF2B5EF4-FFF2-40B4-BE49-F238E27FC236}">
                      <a16:creationId xmlns:a16="http://schemas.microsoft.com/office/drawing/2014/main" id="{0A0CCE11-4C90-4EDB-A882-9B0DAC394C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5" y="1410"/>
                  <a:ext cx="43" cy="25"/>
                </a:xfrm>
                <a:custGeom>
                  <a:avLst/>
                  <a:gdLst>
                    <a:gd name="T0" fmla="*/ 0 w 86"/>
                    <a:gd name="T1" fmla="*/ 1 h 50"/>
                    <a:gd name="T2" fmla="*/ 1 w 86"/>
                    <a:gd name="T3" fmla="*/ 1 h 50"/>
                    <a:gd name="T4" fmla="*/ 1 w 86"/>
                    <a:gd name="T5" fmla="*/ 1 h 50"/>
                    <a:gd name="T6" fmla="*/ 1 w 86"/>
                    <a:gd name="T7" fmla="*/ 0 h 50"/>
                    <a:gd name="T8" fmla="*/ 0 w 86"/>
                    <a:gd name="T9" fmla="*/ 1 h 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"/>
                    <a:gd name="T16" fmla="*/ 0 h 50"/>
                    <a:gd name="T17" fmla="*/ 86 w 86"/>
                    <a:gd name="T18" fmla="*/ 50 h 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" h="50">
                      <a:moveTo>
                        <a:pt x="0" y="23"/>
                      </a:moveTo>
                      <a:lnTo>
                        <a:pt x="75" y="50"/>
                      </a:lnTo>
                      <a:lnTo>
                        <a:pt x="86" y="14"/>
                      </a:lnTo>
                      <a:lnTo>
                        <a:pt x="53" y="0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" name="Freeform 1044">
                  <a:extLst>
                    <a:ext uri="{FF2B5EF4-FFF2-40B4-BE49-F238E27FC236}">
                      <a16:creationId xmlns:a16="http://schemas.microsoft.com/office/drawing/2014/main" id="{7EF0F5AC-14FA-490E-9281-7F2E1F78C4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0" y="1479"/>
                  <a:ext cx="141" cy="140"/>
                </a:xfrm>
                <a:custGeom>
                  <a:avLst/>
                  <a:gdLst>
                    <a:gd name="T0" fmla="*/ 0 w 283"/>
                    <a:gd name="T1" fmla="*/ 0 h 281"/>
                    <a:gd name="T2" fmla="*/ 0 w 283"/>
                    <a:gd name="T3" fmla="*/ 0 h 281"/>
                    <a:gd name="T4" fmla="*/ 0 w 283"/>
                    <a:gd name="T5" fmla="*/ 0 h 281"/>
                    <a:gd name="T6" fmla="*/ 0 w 283"/>
                    <a:gd name="T7" fmla="*/ 0 h 281"/>
                    <a:gd name="T8" fmla="*/ 0 w 283"/>
                    <a:gd name="T9" fmla="*/ 0 h 281"/>
                    <a:gd name="T10" fmla="*/ 0 w 283"/>
                    <a:gd name="T11" fmla="*/ 0 h 281"/>
                    <a:gd name="T12" fmla="*/ 0 w 283"/>
                    <a:gd name="T13" fmla="*/ 0 h 281"/>
                    <a:gd name="T14" fmla="*/ 0 w 283"/>
                    <a:gd name="T15" fmla="*/ 0 h 281"/>
                    <a:gd name="T16" fmla="*/ 0 w 283"/>
                    <a:gd name="T17" fmla="*/ 0 h 28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3"/>
                    <a:gd name="T28" fmla="*/ 0 h 281"/>
                    <a:gd name="T29" fmla="*/ 283 w 283"/>
                    <a:gd name="T30" fmla="*/ 281 h 28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3" h="281">
                      <a:moveTo>
                        <a:pt x="26" y="0"/>
                      </a:moveTo>
                      <a:lnTo>
                        <a:pt x="143" y="243"/>
                      </a:lnTo>
                      <a:lnTo>
                        <a:pt x="176" y="254"/>
                      </a:lnTo>
                      <a:lnTo>
                        <a:pt x="269" y="214"/>
                      </a:lnTo>
                      <a:lnTo>
                        <a:pt x="283" y="230"/>
                      </a:lnTo>
                      <a:lnTo>
                        <a:pt x="170" y="281"/>
                      </a:lnTo>
                      <a:lnTo>
                        <a:pt x="133" y="280"/>
                      </a:lnTo>
                      <a:lnTo>
                        <a:pt x="0" y="11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1045">
                  <a:extLst>
                    <a:ext uri="{FF2B5EF4-FFF2-40B4-BE49-F238E27FC236}">
                      <a16:creationId xmlns:a16="http://schemas.microsoft.com/office/drawing/2014/main" id="{76898B12-C843-40D6-A607-078205373F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61" y="1495"/>
                  <a:ext cx="182" cy="154"/>
                </a:xfrm>
                <a:custGeom>
                  <a:avLst/>
                  <a:gdLst>
                    <a:gd name="T0" fmla="*/ 1 w 364"/>
                    <a:gd name="T1" fmla="*/ 0 h 308"/>
                    <a:gd name="T2" fmla="*/ 1 w 364"/>
                    <a:gd name="T3" fmla="*/ 1 h 308"/>
                    <a:gd name="T4" fmla="*/ 1 w 364"/>
                    <a:gd name="T5" fmla="*/ 1 h 308"/>
                    <a:gd name="T6" fmla="*/ 1 w 364"/>
                    <a:gd name="T7" fmla="*/ 1 h 308"/>
                    <a:gd name="T8" fmla="*/ 1 w 364"/>
                    <a:gd name="T9" fmla="*/ 1 h 308"/>
                    <a:gd name="T10" fmla="*/ 1 w 364"/>
                    <a:gd name="T11" fmla="*/ 1 h 308"/>
                    <a:gd name="T12" fmla="*/ 1 w 364"/>
                    <a:gd name="T13" fmla="*/ 1 h 308"/>
                    <a:gd name="T14" fmla="*/ 0 w 364"/>
                    <a:gd name="T15" fmla="*/ 1 h 308"/>
                    <a:gd name="T16" fmla="*/ 1 w 364"/>
                    <a:gd name="T17" fmla="*/ 0 h 30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64"/>
                    <a:gd name="T28" fmla="*/ 0 h 308"/>
                    <a:gd name="T29" fmla="*/ 364 w 364"/>
                    <a:gd name="T30" fmla="*/ 308 h 30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64" h="308">
                      <a:moveTo>
                        <a:pt x="26" y="0"/>
                      </a:moveTo>
                      <a:lnTo>
                        <a:pt x="167" y="274"/>
                      </a:lnTo>
                      <a:lnTo>
                        <a:pt x="213" y="281"/>
                      </a:lnTo>
                      <a:lnTo>
                        <a:pt x="349" y="216"/>
                      </a:lnTo>
                      <a:lnTo>
                        <a:pt x="364" y="232"/>
                      </a:lnTo>
                      <a:lnTo>
                        <a:pt x="195" y="308"/>
                      </a:lnTo>
                      <a:lnTo>
                        <a:pt x="147" y="293"/>
                      </a:lnTo>
                      <a:lnTo>
                        <a:pt x="0" y="13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7" name="Line 1046">
                  <a:extLst>
                    <a:ext uri="{FF2B5EF4-FFF2-40B4-BE49-F238E27FC236}">
                      <a16:creationId xmlns:a16="http://schemas.microsoft.com/office/drawing/2014/main" id="{31677CFF-7C8E-47DC-A427-AFE1F4B084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62" y="1570"/>
                  <a:ext cx="49" cy="22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8" name="Line 1047">
                  <a:extLst>
                    <a:ext uri="{FF2B5EF4-FFF2-40B4-BE49-F238E27FC236}">
                      <a16:creationId xmlns:a16="http://schemas.microsoft.com/office/drawing/2014/main" id="{0B11DC53-42E6-4B16-A174-0D07C0C284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32" y="1560"/>
                  <a:ext cx="43" cy="2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9" name="Line 1048">
                  <a:extLst>
                    <a:ext uri="{FF2B5EF4-FFF2-40B4-BE49-F238E27FC236}">
                      <a16:creationId xmlns:a16="http://schemas.microsoft.com/office/drawing/2014/main" id="{22AB3EC6-CA14-42D0-BF66-0C1049C8CB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14" y="1589"/>
                  <a:ext cx="24" cy="4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" name="Line 1049">
                  <a:extLst>
                    <a:ext uri="{FF2B5EF4-FFF2-40B4-BE49-F238E27FC236}">
                      <a16:creationId xmlns:a16="http://schemas.microsoft.com/office/drawing/2014/main" id="{410480A1-5BAC-4140-9DB1-F595FE7763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23" y="1624"/>
                  <a:ext cx="30" cy="15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1" name="Line 1050">
                  <a:extLst>
                    <a:ext uri="{FF2B5EF4-FFF2-40B4-BE49-F238E27FC236}">
                      <a16:creationId xmlns:a16="http://schemas.microsoft.com/office/drawing/2014/main" id="{E32AC32E-EB28-4711-BC07-1700B5117E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36" y="1646"/>
                  <a:ext cx="33" cy="1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" name="Line 1051">
                  <a:extLst>
                    <a:ext uri="{FF2B5EF4-FFF2-40B4-BE49-F238E27FC236}">
                      <a16:creationId xmlns:a16="http://schemas.microsoft.com/office/drawing/2014/main" id="{99A31DAC-67F1-46DC-BC51-D0007B172F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75" y="1587"/>
                  <a:ext cx="39" cy="2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" name="Line 1052">
                  <a:extLst>
                    <a:ext uri="{FF2B5EF4-FFF2-40B4-BE49-F238E27FC236}">
                      <a16:creationId xmlns:a16="http://schemas.microsoft.com/office/drawing/2014/main" id="{84DBE3E1-8705-445A-9E6D-2320DB5CB0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19" y="1542"/>
                  <a:ext cx="49" cy="22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" name="Group 1053">
                <a:extLst>
                  <a:ext uri="{FF2B5EF4-FFF2-40B4-BE49-F238E27FC236}">
                    <a16:creationId xmlns:a16="http://schemas.microsoft.com/office/drawing/2014/main" id="{FB49F2BA-9164-4325-8659-5AAF16816E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10" y="1764"/>
                <a:ext cx="651" cy="659"/>
                <a:chOff x="2410" y="1764"/>
                <a:chExt cx="651" cy="659"/>
              </a:xfrm>
            </p:grpSpPr>
            <p:sp>
              <p:nvSpPr>
                <p:cNvPr id="80" name="Freeform 1054">
                  <a:extLst>
                    <a:ext uri="{FF2B5EF4-FFF2-40B4-BE49-F238E27FC236}">
                      <a16:creationId xmlns:a16="http://schemas.microsoft.com/office/drawing/2014/main" id="{BE0CC9D5-549D-4B54-98C6-ACD7F46F50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9" y="2236"/>
                  <a:ext cx="284" cy="187"/>
                </a:xfrm>
                <a:custGeom>
                  <a:avLst/>
                  <a:gdLst>
                    <a:gd name="T0" fmla="*/ 0 w 568"/>
                    <a:gd name="T1" fmla="*/ 1 h 372"/>
                    <a:gd name="T2" fmla="*/ 1 w 568"/>
                    <a:gd name="T3" fmla="*/ 1 h 372"/>
                    <a:gd name="T4" fmla="*/ 1 w 568"/>
                    <a:gd name="T5" fmla="*/ 1 h 372"/>
                    <a:gd name="T6" fmla="*/ 1 w 568"/>
                    <a:gd name="T7" fmla="*/ 0 h 372"/>
                    <a:gd name="T8" fmla="*/ 1 w 568"/>
                    <a:gd name="T9" fmla="*/ 1 h 372"/>
                    <a:gd name="T10" fmla="*/ 1 w 568"/>
                    <a:gd name="T11" fmla="*/ 1 h 372"/>
                    <a:gd name="T12" fmla="*/ 0 w 568"/>
                    <a:gd name="T13" fmla="*/ 1 h 3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8"/>
                    <a:gd name="T22" fmla="*/ 0 h 372"/>
                    <a:gd name="T23" fmla="*/ 568 w 568"/>
                    <a:gd name="T24" fmla="*/ 372 h 37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8" h="372">
                      <a:moveTo>
                        <a:pt x="0" y="372"/>
                      </a:moveTo>
                      <a:lnTo>
                        <a:pt x="568" y="85"/>
                      </a:lnTo>
                      <a:lnTo>
                        <a:pt x="397" y="47"/>
                      </a:lnTo>
                      <a:lnTo>
                        <a:pt x="375" y="0"/>
                      </a:lnTo>
                      <a:lnTo>
                        <a:pt x="27" y="168"/>
                      </a:lnTo>
                      <a:lnTo>
                        <a:pt x="49" y="216"/>
                      </a:lnTo>
                      <a:lnTo>
                        <a:pt x="0" y="37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Freeform 1055">
                  <a:extLst>
                    <a:ext uri="{FF2B5EF4-FFF2-40B4-BE49-F238E27FC236}">
                      <a16:creationId xmlns:a16="http://schemas.microsoft.com/office/drawing/2014/main" id="{C5EA3ADA-4779-4D57-860F-001D708B50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3" y="2100"/>
                  <a:ext cx="173" cy="193"/>
                </a:xfrm>
                <a:custGeom>
                  <a:avLst/>
                  <a:gdLst>
                    <a:gd name="T0" fmla="*/ 1 w 346"/>
                    <a:gd name="T1" fmla="*/ 0 h 387"/>
                    <a:gd name="T2" fmla="*/ 1 w 346"/>
                    <a:gd name="T3" fmla="*/ 0 h 387"/>
                    <a:gd name="T4" fmla="*/ 1 w 346"/>
                    <a:gd name="T5" fmla="*/ 0 h 387"/>
                    <a:gd name="T6" fmla="*/ 1 w 346"/>
                    <a:gd name="T7" fmla="*/ 0 h 387"/>
                    <a:gd name="T8" fmla="*/ 1 w 346"/>
                    <a:gd name="T9" fmla="*/ 0 h 387"/>
                    <a:gd name="T10" fmla="*/ 1 w 346"/>
                    <a:gd name="T11" fmla="*/ 0 h 387"/>
                    <a:gd name="T12" fmla="*/ 0 w 346"/>
                    <a:gd name="T13" fmla="*/ 0 h 387"/>
                    <a:gd name="T14" fmla="*/ 1 w 346"/>
                    <a:gd name="T15" fmla="*/ 0 h 38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46"/>
                    <a:gd name="T25" fmla="*/ 0 h 387"/>
                    <a:gd name="T26" fmla="*/ 346 w 346"/>
                    <a:gd name="T27" fmla="*/ 387 h 38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46" h="387">
                      <a:moveTo>
                        <a:pt x="142" y="387"/>
                      </a:moveTo>
                      <a:lnTo>
                        <a:pt x="346" y="285"/>
                      </a:lnTo>
                      <a:lnTo>
                        <a:pt x="230" y="44"/>
                      </a:lnTo>
                      <a:lnTo>
                        <a:pt x="201" y="33"/>
                      </a:lnTo>
                      <a:lnTo>
                        <a:pt x="140" y="0"/>
                      </a:lnTo>
                      <a:lnTo>
                        <a:pt x="34" y="50"/>
                      </a:lnTo>
                      <a:lnTo>
                        <a:pt x="0" y="98"/>
                      </a:lnTo>
                      <a:lnTo>
                        <a:pt x="142" y="3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" name="Freeform 1056">
                  <a:extLst>
                    <a:ext uri="{FF2B5EF4-FFF2-40B4-BE49-F238E27FC236}">
                      <a16:creationId xmlns:a16="http://schemas.microsoft.com/office/drawing/2014/main" id="{F330853A-0F1E-41A3-96E7-D0A193A726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4" y="2054"/>
                  <a:ext cx="80" cy="181"/>
                </a:xfrm>
                <a:custGeom>
                  <a:avLst/>
                  <a:gdLst>
                    <a:gd name="T0" fmla="*/ 1 w 159"/>
                    <a:gd name="T1" fmla="*/ 1 h 361"/>
                    <a:gd name="T2" fmla="*/ 1 w 159"/>
                    <a:gd name="T3" fmla="*/ 1 h 361"/>
                    <a:gd name="T4" fmla="*/ 0 w 159"/>
                    <a:gd name="T5" fmla="*/ 1 h 361"/>
                    <a:gd name="T6" fmla="*/ 1 w 159"/>
                    <a:gd name="T7" fmla="*/ 1 h 361"/>
                    <a:gd name="T8" fmla="*/ 1 w 159"/>
                    <a:gd name="T9" fmla="*/ 0 h 361"/>
                    <a:gd name="T10" fmla="*/ 1 w 159"/>
                    <a:gd name="T11" fmla="*/ 1 h 361"/>
                    <a:gd name="T12" fmla="*/ 1 w 159"/>
                    <a:gd name="T13" fmla="*/ 1 h 361"/>
                    <a:gd name="T14" fmla="*/ 1 w 159"/>
                    <a:gd name="T15" fmla="*/ 1 h 361"/>
                    <a:gd name="T16" fmla="*/ 1 w 159"/>
                    <a:gd name="T17" fmla="*/ 1 h 36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59"/>
                    <a:gd name="T28" fmla="*/ 0 h 361"/>
                    <a:gd name="T29" fmla="*/ 159 w 159"/>
                    <a:gd name="T30" fmla="*/ 361 h 36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59" h="361">
                      <a:moveTo>
                        <a:pt x="137" y="361"/>
                      </a:moveTo>
                      <a:lnTo>
                        <a:pt x="34" y="140"/>
                      </a:lnTo>
                      <a:lnTo>
                        <a:pt x="0" y="123"/>
                      </a:lnTo>
                      <a:lnTo>
                        <a:pt x="28" y="40"/>
                      </a:lnTo>
                      <a:lnTo>
                        <a:pt x="105" y="0"/>
                      </a:lnTo>
                      <a:lnTo>
                        <a:pt x="149" y="93"/>
                      </a:lnTo>
                      <a:lnTo>
                        <a:pt x="96" y="121"/>
                      </a:lnTo>
                      <a:lnTo>
                        <a:pt x="159" y="249"/>
                      </a:lnTo>
                      <a:lnTo>
                        <a:pt x="137" y="36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Freeform 1057">
                  <a:extLst>
                    <a:ext uri="{FF2B5EF4-FFF2-40B4-BE49-F238E27FC236}">
                      <a16:creationId xmlns:a16="http://schemas.microsoft.com/office/drawing/2014/main" id="{2D1B15EB-0C22-4B70-87F7-2A537503A0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8" y="2067"/>
                  <a:ext cx="150" cy="81"/>
                </a:xfrm>
                <a:custGeom>
                  <a:avLst/>
                  <a:gdLst>
                    <a:gd name="T0" fmla="*/ 1 w 300"/>
                    <a:gd name="T1" fmla="*/ 0 h 163"/>
                    <a:gd name="T2" fmla="*/ 1 w 300"/>
                    <a:gd name="T3" fmla="*/ 0 h 163"/>
                    <a:gd name="T4" fmla="*/ 1 w 300"/>
                    <a:gd name="T5" fmla="*/ 0 h 163"/>
                    <a:gd name="T6" fmla="*/ 1 w 300"/>
                    <a:gd name="T7" fmla="*/ 0 h 163"/>
                    <a:gd name="T8" fmla="*/ 1 w 300"/>
                    <a:gd name="T9" fmla="*/ 0 h 163"/>
                    <a:gd name="T10" fmla="*/ 1 w 300"/>
                    <a:gd name="T11" fmla="*/ 0 h 163"/>
                    <a:gd name="T12" fmla="*/ 1 w 300"/>
                    <a:gd name="T13" fmla="*/ 0 h 163"/>
                    <a:gd name="T14" fmla="*/ 1 w 300"/>
                    <a:gd name="T15" fmla="*/ 0 h 163"/>
                    <a:gd name="T16" fmla="*/ 0 w 300"/>
                    <a:gd name="T17" fmla="*/ 0 h 163"/>
                    <a:gd name="T18" fmla="*/ 1 w 300"/>
                    <a:gd name="T19" fmla="*/ 0 h 16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0"/>
                    <a:gd name="T31" fmla="*/ 0 h 163"/>
                    <a:gd name="T32" fmla="*/ 300 w 300"/>
                    <a:gd name="T33" fmla="*/ 163 h 16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0" h="163">
                      <a:moveTo>
                        <a:pt x="65" y="163"/>
                      </a:moveTo>
                      <a:lnTo>
                        <a:pt x="107" y="112"/>
                      </a:lnTo>
                      <a:lnTo>
                        <a:pt x="208" y="63"/>
                      </a:lnTo>
                      <a:lnTo>
                        <a:pt x="271" y="96"/>
                      </a:lnTo>
                      <a:lnTo>
                        <a:pt x="277" y="69"/>
                      </a:lnTo>
                      <a:lnTo>
                        <a:pt x="300" y="18"/>
                      </a:lnTo>
                      <a:lnTo>
                        <a:pt x="203" y="0"/>
                      </a:lnTo>
                      <a:lnTo>
                        <a:pt x="45" y="74"/>
                      </a:lnTo>
                      <a:lnTo>
                        <a:pt x="0" y="152"/>
                      </a:lnTo>
                      <a:lnTo>
                        <a:pt x="65" y="16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Freeform 1058">
                  <a:extLst>
                    <a:ext uri="{FF2B5EF4-FFF2-40B4-BE49-F238E27FC236}">
                      <a16:creationId xmlns:a16="http://schemas.microsoft.com/office/drawing/2014/main" id="{24F32427-BAB4-47FA-8547-E046CA1297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8" y="2150"/>
                  <a:ext cx="185" cy="268"/>
                </a:xfrm>
                <a:custGeom>
                  <a:avLst/>
                  <a:gdLst>
                    <a:gd name="T0" fmla="*/ 1 w 370"/>
                    <a:gd name="T1" fmla="*/ 0 h 537"/>
                    <a:gd name="T2" fmla="*/ 1 w 370"/>
                    <a:gd name="T3" fmla="*/ 0 h 537"/>
                    <a:gd name="T4" fmla="*/ 1 w 370"/>
                    <a:gd name="T5" fmla="*/ 0 h 537"/>
                    <a:gd name="T6" fmla="*/ 1 w 370"/>
                    <a:gd name="T7" fmla="*/ 0 h 537"/>
                    <a:gd name="T8" fmla="*/ 1 w 370"/>
                    <a:gd name="T9" fmla="*/ 0 h 537"/>
                    <a:gd name="T10" fmla="*/ 1 w 370"/>
                    <a:gd name="T11" fmla="*/ 0 h 537"/>
                    <a:gd name="T12" fmla="*/ 1 w 370"/>
                    <a:gd name="T13" fmla="*/ 0 h 537"/>
                    <a:gd name="T14" fmla="*/ 1 w 370"/>
                    <a:gd name="T15" fmla="*/ 0 h 537"/>
                    <a:gd name="T16" fmla="*/ 0 w 370"/>
                    <a:gd name="T17" fmla="*/ 0 h 537"/>
                    <a:gd name="T18" fmla="*/ 1 w 370"/>
                    <a:gd name="T19" fmla="*/ 0 h 537"/>
                    <a:gd name="T20" fmla="*/ 1 w 370"/>
                    <a:gd name="T21" fmla="*/ 0 h 5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70"/>
                    <a:gd name="T34" fmla="*/ 0 h 537"/>
                    <a:gd name="T35" fmla="*/ 370 w 370"/>
                    <a:gd name="T36" fmla="*/ 537 h 53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70" h="537">
                      <a:moveTo>
                        <a:pt x="107" y="79"/>
                      </a:moveTo>
                      <a:lnTo>
                        <a:pt x="168" y="210"/>
                      </a:lnTo>
                      <a:lnTo>
                        <a:pt x="311" y="225"/>
                      </a:lnTo>
                      <a:lnTo>
                        <a:pt x="370" y="313"/>
                      </a:lnTo>
                      <a:lnTo>
                        <a:pt x="246" y="301"/>
                      </a:lnTo>
                      <a:lnTo>
                        <a:pt x="218" y="312"/>
                      </a:lnTo>
                      <a:lnTo>
                        <a:pt x="281" y="443"/>
                      </a:lnTo>
                      <a:lnTo>
                        <a:pt x="243" y="537"/>
                      </a:lnTo>
                      <a:lnTo>
                        <a:pt x="0" y="33"/>
                      </a:lnTo>
                      <a:lnTo>
                        <a:pt x="68" y="0"/>
                      </a:lnTo>
                      <a:lnTo>
                        <a:pt x="107" y="7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Freeform 1059">
                  <a:extLst>
                    <a:ext uri="{FF2B5EF4-FFF2-40B4-BE49-F238E27FC236}">
                      <a16:creationId xmlns:a16="http://schemas.microsoft.com/office/drawing/2014/main" id="{6EBDC630-6119-42A9-A9BB-D3191C190E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3" y="2125"/>
                  <a:ext cx="46" cy="39"/>
                </a:xfrm>
                <a:custGeom>
                  <a:avLst/>
                  <a:gdLst>
                    <a:gd name="T0" fmla="*/ 1 w 92"/>
                    <a:gd name="T1" fmla="*/ 1 h 76"/>
                    <a:gd name="T2" fmla="*/ 1 w 92"/>
                    <a:gd name="T3" fmla="*/ 1 h 76"/>
                    <a:gd name="T4" fmla="*/ 1 w 92"/>
                    <a:gd name="T5" fmla="*/ 0 h 76"/>
                    <a:gd name="T6" fmla="*/ 0 w 92"/>
                    <a:gd name="T7" fmla="*/ 1 h 76"/>
                    <a:gd name="T8" fmla="*/ 1 w 92"/>
                    <a:gd name="T9" fmla="*/ 1 h 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2"/>
                    <a:gd name="T16" fmla="*/ 0 h 76"/>
                    <a:gd name="T17" fmla="*/ 92 w 92"/>
                    <a:gd name="T18" fmla="*/ 76 h 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2" h="76">
                      <a:moveTo>
                        <a:pt x="22" y="76"/>
                      </a:moveTo>
                      <a:lnTo>
                        <a:pt x="92" y="44"/>
                      </a:lnTo>
                      <a:lnTo>
                        <a:pt x="69" y="0"/>
                      </a:lnTo>
                      <a:lnTo>
                        <a:pt x="0" y="31"/>
                      </a:lnTo>
                      <a:lnTo>
                        <a:pt x="22" y="7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Freeform 1060">
                  <a:extLst>
                    <a:ext uri="{FF2B5EF4-FFF2-40B4-BE49-F238E27FC236}">
                      <a16:creationId xmlns:a16="http://schemas.microsoft.com/office/drawing/2014/main" id="{D8A25FE8-2274-47DA-A7EA-E585CAC808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6" y="2101"/>
                  <a:ext cx="51" cy="42"/>
                </a:xfrm>
                <a:custGeom>
                  <a:avLst/>
                  <a:gdLst>
                    <a:gd name="T0" fmla="*/ 1 w 101"/>
                    <a:gd name="T1" fmla="*/ 1 h 84"/>
                    <a:gd name="T2" fmla="*/ 1 w 101"/>
                    <a:gd name="T3" fmla="*/ 1 h 84"/>
                    <a:gd name="T4" fmla="*/ 1 w 101"/>
                    <a:gd name="T5" fmla="*/ 0 h 84"/>
                    <a:gd name="T6" fmla="*/ 0 w 101"/>
                    <a:gd name="T7" fmla="*/ 1 h 84"/>
                    <a:gd name="T8" fmla="*/ 1 w 101"/>
                    <a:gd name="T9" fmla="*/ 1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"/>
                    <a:gd name="T16" fmla="*/ 0 h 84"/>
                    <a:gd name="T17" fmla="*/ 101 w 101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" h="84">
                      <a:moveTo>
                        <a:pt x="26" y="84"/>
                      </a:moveTo>
                      <a:lnTo>
                        <a:pt x="101" y="45"/>
                      </a:lnTo>
                      <a:lnTo>
                        <a:pt x="79" y="0"/>
                      </a:lnTo>
                      <a:lnTo>
                        <a:pt x="0" y="34"/>
                      </a:lnTo>
                      <a:lnTo>
                        <a:pt x="26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" name="Freeform 1061">
                  <a:extLst>
                    <a:ext uri="{FF2B5EF4-FFF2-40B4-BE49-F238E27FC236}">
                      <a16:creationId xmlns:a16="http://schemas.microsoft.com/office/drawing/2014/main" id="{F6FD8098-0433-464A-8D9A-A98017B579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7" y="2075"/>
                  <a:ext cx="47" cy="41"/>
                </a:xfrm>
                <a:custGeom>
                  <a:avLst/>
                  <a:gdLst>
                    <a:gd name="T0" fmla="*/ 1 w 93"/>
                    <a:gd name="T1" fmla="*/ 1 h 82"/>
                    <a:gd name="T2" fmla="*/ 1 w 93"/>
                    <a:gd name="T3" fmla="*/ 1 h 82"/>
                    <a:gd name="T4" fmla="*/ 1 w 93"/>
                    <a:gd name="T5" fmla="*/ 0 h 82"/>
                    <a:gd name="T6" fmla="*/ 0 w 93"/>
                    <a:gd name="T7" fmla="*/ 1 h 82"/>
                    <a:gd name="T8" fmla="*/ 1 w 93"/>
                    <a:gd name="T9" fmla="*/ 1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82"/>
                    <a:gd name="T17" fmla="*/ 93 w 93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82">
                      <a:moveTo>
                        <a:pt x="26" y="82"/>
                      </a:moveTo>
                      <a:lnTo>
                        <a:pt x="93" y="49"/>
                      </a:lnTo>
                      <a:lnTo>
                        <a:pt x="70" y="0"/>
                      </a:lnTo>
                      <a:lnTo>
                        <a:pt x="0" y="33"/>
                      </a:lnTo>
                      <a:lnTo>
                        <a:pt x="26" y="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" name="Freeform 1062">
                  <a:extLst>
                    <a:ext uri="{FF2B5EF4-FFF2-40B4-BE49-F238E27FC236}">
                      <a16:creationId xmlns:a16="http://schemas.microsoft.com/office/drawing/2014/main" id="{E972308E-505A-40FA-A677-E7E1629525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2" y="1868"/>
                  <a:ext cx="222" cy="317"/>
                </a:xfrm>
                <a:custGeom>
                  <a:avLst/>
                  <a:gdLst>
                    <a:gd name="T0" fmla="*/ 0 w 445"/>
                    <a:gd name="T1" fmla="*/ 1 h 633"/>
                    <a:gd name="T2" fmla="*/ 0 w 445"/>
                    <a:gd name="T3" fmla="*/ 1 h 633"/>
                    <a:gd name="T4" fmla="*/ 0 w 445"/>
                    <a:gd name="T5" fmla="*/ 0 h 633"/>
                    <a:gd name="T6" fmla="*/ 0 w 445"/>
                    <a:gd name="T7" fmla="*/ 1 h 633"/>
                    <a:gd name="T8" fmla="*/ 0 w 445"/>
                    <a:gd name="T9" fmla="*/ 1 h 6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5"/>
                    <a:gd name="T16" fmla="*/ 0 h 633"/>
                    <a:gd name="T17" fmla="*/ 445 w 445"/>
                    <a:gd name="T18" fmla="*/ 633 h 6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5" h="633">
                      <a:moveTo>
                        <a:pt x="0" y="572"/>
                      </a:moveTo>
                      <a:lnTo>
                        <a:pt x="204" y="633"/>
                      </a:lnTo>
                      <a:lnTo>
                        <a:pt x="445" y="0"/>
                      </a:lnTo>
                      <a:lnTo>
                        <a:pt x="202" y="120"/>
                      </a:lnTo>
                      <a:lnTo>
                        <a:pt x="0" y="5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" name="Freeform 1063">
                  <a:extLst>
                    <a:ext uri="{FF2B5EF4-FFF2-40B4-BE49-F238E27FC236}">
                      <a16:creationId xmlns:a16="http://schemas.microsoft.com/office/drawing/2014/main" id="{2CDF118A-30C8-435C-8730-B21B1CB672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0" y="1877"/>
                  <a:ext cx="114" cy="304"/>
                </a:xfrm>
                <a:custGeom>
                  <a:avLst/>
                  <a:gdLst>
                    <a:gd name="T0" fmla="*/ 1 w 228"/>
                    <a:gd name="T1" fmla="*/ 1 h 608"/>
                    <a:gd name="T2" fmla="*/ 1 w 228"/>
                    <a:gd name="T3" fmla="*/ 0 h 608"/>
                    <a:gd name="T4" fmla="*/ 1 w 228"/>
                    <a:gd name="T5" fmla="*/ 1 h 608"/>
                    <a:gd name="T6" fmla="*/ 0 w 228"/>
                    <a:gd name="T7" fmla="*/ 1 h 608"/>
                    <a:gd name="T8" fmla="*/ 1 w 228"/>
                    <a:gd name="T9" fmla="*/ 1 h 6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8"/>
                    <a:gd name="T16" fmla="*/ 0 h 608"/>
                    <a:gd name="T17" fmla="*/ 228 w 228"/>
                    <a:gd name="T18" fmla="*/ 608 h 60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8" h="608">
                      <a:moveTo>
                        <a:pt x="26" y="608"/>
                      </a:moveTo>
                      <a:lnTo>
                        <a:pt x="228" y="0"/>
                      </a:lnTo>
                      <a:lnTo>
                        <a:pt x="196" y="18"/>
                      </a:lnTo>
                      <a:lnTo>
                        <a:pt x="0" y="598"/>
                      </a:lnTo>
                      <a:lnTo>
                        <a:pt x="26" y="60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" name="Freeform 1064">
                  <a:extLst>
                    <a:ext uri="{FF2B5EF4-FFF2-40B4-BE49-F238E27FC236}">
                      <a16:creationId xmlns:a16="http://schemas.microsoft.com/office/drawing/2014/main" id="{F82A2F93-5E03-4B9F-9F25-70A002E087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2" y="1895"/>
                  <a:ext cx="108" cy="282"/>
                </a:xfrm>
                <a:custGeom>
                  <a:avLst/>
                  <a:gdLst>
                    <a:gd name="T0" fmla="*/ 0 w 217"/>
                    <a:gd name="T1" fmla="*/ 1 h 563"/>
                    <a:gd name="T2" fmla="*/ 0 w 217"/>
                    <a:gd name="T3" fmla="*/ 0 h 563"/>
                    <a:gd name="T4" fmla="*/ 0 w 217"/>
                    <a:gd name="T5" fmla="*/ 1 h 563"/>
                    <a:gd name="T6" fmla="*/ 0 w 217"/>
                    <a:gd name="T7" fmla="*/ 1 h 563"/>
                    <a:gd name="T8" fmla="*/ 0 w 217"/>
                    <a:gd name="T9" fmla="*/ 1 h 5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7"/>
                    <a:gd name="T16" fmla="*/ 0 h 563"/>
                    <a:gd name="T17" fmla="*/ 217 w 217"/>
                    <a:gd name="T18" fmla="*/ 563 h 5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7" h="563">
                      <a:moveTo>
                        <a:pt x="27" y="563"/>
                      </a:moveTo>
                      <a:lnTo>
                        <a:pt x="217" y="0"/>
                      </a:lnTo>
                      <a:lnTo>
                        <a:pt x="176" y="18"/>
                      </a:lnTo>
                      <a:lnTo>
                        <a:pt x="0" y="550"/>
                      </a:lnTo>
                      <a:lnTo>
                        <a:pt x="27" y="56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" name="Freeform 1065">
                  <a:extLst>
                    <a:ext uri="{FF2B5EF4-FFF2-40B4-BE49-F238E27FC236}">
                      <a16:creationId xmlns:a16="http://schemas.microsoft.com/office/drawing/2014/main" id="{4AD462B4-35E3-4680-B02B-7D90CEC4F6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24" y="1833"/>
                  <a:ext cx="271" cy="351"/>
                </a:xfrm>
                <a:custGeom>
                  <a:avLst/>
                  <a:gdLst>
                    <a:gd name="T0" fmla="*/ 0 w 542"/>
                    <a:gd name="T1" fmla="*/ 0 h 703"/>
                    <a:gd name="T2" fmla="*/ 1 w 542"/>
                    <a:gd name="T3" fmla="*/ 0 h 703"/>
                    <a:gd name="T4" fmla="*/ 1 w 542"/>
                    <a:gd name="T5" fmla="*/ 0 h 703"/>
                    <a:gd name="T6" fmla="*/ 1 w 542"/>
                    <a:gd name="T7" fmla="*/ 0 h 703"/>
                    <a:gd name="T8" fmla="*/ 1 w 542"/>
                    <a:gd name="T9" fmla="*/ 0 h 703"/>
                    <a:gd name="T10" fmla="*/ 1 w 542"/>
                    <a:gd name="T11" fmla="*/ 0 h 703"/>
                    <a:gd name="T12" fmla="*/ 1 w 542"/>
                    <a:gd name="T13" fmla="*/ 0 h 703"/>
                    <a:gd name="T14" fmla="*/ 1 w 542"/>
                    <a:gd name="T15" fmla="*/ 0 h 703"/>
                    <a:gd name="T16" fmla="*/ 1 w 542"/>
                    <a:gd name="T17" fmla="*/ 0 h 703"/>
                    <a:gd name="T18" fmla="*/ 1 w 542"/>
                    <a:gd name="T19" fmla="*/ 0 h 703"/>
                    <a:gd name="T20" fmla="*/ 1 w 542"/>
                    <a:gd name="T21" fmla="*/ 0 h 703"/>
                    <a:gd name="T22" fmla="*/ 1 w 542"/>
                    <a:gd name="T23" fmla="*/ 0 h 703"/>
                    <a:gd name="T24" fmla="*/ 0 w 542"/>
                    <a:gd name="T25" fmla="*/ 0 h 70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42"/>
                    <a:gd name="T40" fmla="*/ 0 h 703"/>
                    <a:gd name="T41" fmla="*/ 542 w 542"/>
                    <a:gd name="T42" fmla="*/ 703 h 70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42" h="703">
                      <a:moveTo>
                        <a:pt x="0" y="703"/>
                      </a:moveTo>
                      <a:lnTo>
                        <a:pt x="18" y="670"/>
                      </a:lnTo>
                      <a:lnTo>
                        <a:pt x="156" y="608"/>
                      </a:lnTo>
                      <a:lnTo>
                        <a:pt x="165" y="622"/>
                      </a:lnTo>
                      <a:lnTo>
                        <a:pt x="208" y="543"/>
                      </a:lnTo>
                      <a:lnTo>
                        <a:pt x="370" y="465"/>
                      </a:lnTo>
                      <a:lnTo>
                        <a:pt x="473" y="480"/>
                      </a:lnTo>
                      <a:lnTo>
                        <a:pt x="531" y="452"/>
                      </a:lnTo>
                      <a:lnTo>
                        <a:pt x="455" y="296"/>
                      </a:lnTo>
                      <a:lnTo>
                        <a:pt x="542" y="93"/>
                      </a:lnTo>
                      <a:lnTo>
                        <a:pt x="386" y="0"/>
                      </a:lnTo>
                      <a:lnTo>
                        <a:pt x="223" y="81"/>
                      </a:lnTo>
                      <a:lnTo>
                        <a:pt x="0" y="7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066">
                  <a:extLst>
                    <a:ext uri="{FF2B5EF4-FFF2-40B4-BE49-F238E27FC236}">
                      <a16:creationId xmlns:a16="http://schemas.microsoft.com/office/drawing/2014/main" id="{567A8414-720B-40DF-8462-98E1FDE765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0" y="2028"/>
                  <a:ext cx="236" cy="135"/>
                </a:xfrm>
                <a:custGeom>
                  <a:avLst/>
                  <a:gdLst>
                    <a:gd name="T0" fmla="*/ 0 w 473"/>
                    <a:gd name="T1" fmla="*/ 1 h 270"/>
                    <a:gd name="T2" fmla="*/ 0 w 473"/>
                    <a:gd name="T3" fmla="*/ 1 h 270"/>
                    <a:gd name="T4" fmla="*/ 0 w 473"/>
                    <a:gd name="T5" fmla="*/ 1 h 270"/>
                    <a:gd name="T6" fmla="*/ 0 w 473"/>
                    <a:gd name="T7" fmla="*/ 1 h 270"/>
                    <a:gd name="T8" fmla="*/ 0 w 473"/>
                    <a:gd name="T9" fmla="*/ 1 h 270"/>
                    <a:gd name="T10" fmla="*/ 0 w 473"/>
                    <a:gd name="T11" fmla="*/ 1 h 270"/>
                    <a:gd name="T12" fmla="*/ 0 w 473"/>
                    <a:gd name="T13" fmla="*/ 1 h 270"/>
                    <a:gd name="T14" fmla="*/ 0 w 473"/>
                    <a:gd name="T15" fmla="*/ 0 h 270"/>
                    <a:gd name="T16" fmla="*/ 0 w 473"/>
                    <a:gd name="T17" fmla="*/ 1 h 270"/>
                    <a:gd name="T18" fmla="*/ 0 w 473"/>
                    <a:gd name="T19" fmla="*/ 1 h 270"/>
                    <a:gd name="T20" fmla="*/ 0 w 473"/>
                    <a:gd name="T21" fmla="*/ 1 h 27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73"/>
                    <a:gd name="T34" fmla="*/ 0 h 270"/>
                    <a:gd name="T35" fmla="*/ 473 w 473"/>
                    <a:gd name="T36" fmla="*/ 270 h 27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73" h="270">
                      <a:moveTo>
                        <a:pt x="76" y="235"/>
                      </a:moveTo>
                      <a:lnTo>
                        <a:pt x="137" y="122"/>
                      </a:lnTo>
                      <a:lnTo>
                        <a:pt x="306" y="40"/>
                      </a:lnTo>
                      <a:lnTo>
                        <a:pt x="407" y="58"/>
                      </a:lnTo>
                      <a:lnTo>
                        <a:pt x="427" y="90"/>
                      </a:lnTo>
                      <a:lnTo>
                        <a:pt x="473" y="67"/>
                      </a:lnTo>
                      <a:lnTo>
                        <a:pt x="447" y="17"/>
                      </a:lnTo>
                      <a:lnTo>
                        <a:pt x="286" y="0"/>
                      </a:lnTo>
                      <a:lnTo>
                        <a:pt x="118" y="82"/>
                      </a:lnTo>
                      <a:lnTo>
                        <a:pt x="0" y="270"/>
                      </a:lnTo>
                      <a:lnTo>
                        <a:pt x="76" y="2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" name="Freeform 1067">
                  <a:extLst>
                    <a:ext uri="{FF2B5EF4-FFF2-40B4-BE49-F238E27FC236}">
                      <a16:creationId xmlns:a16="http://schemas.microsoft.com/office/drawing/2014/main" id="{3062C6AD-3A40-43C0-93DD-9B1454D424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9" y="1861"/>
                  <a:ext cx="198" cy="218"/>
                </a:xfrm>
                <a:custGeom>
                  <a:avLst/>
                  <a:gdLst>
                    <a:gd name="T0" fmla="*/ 0 w 397"/>
                    <a:gd name="T1" fmla="*/ 0 h 437"/>
                    <a:gd name="T2" fmla="*/ 0 w 397"/>
                    <a:gd name="T3" fmla="*/ 0 h 437"/>
                    <a:gd name="T4" fmla="*/ 0 w 397"/>
                    <a:gd name="T5" fmla="*/ 0 h 437"/>
                    <a:gd name="T6" fmla="*/ 0 w 397"/>
                    <a:gd name="T7" fmla="*/ 0 h 437"/>
                    <a:gd name="T8" fmla="*/ 0 w 397"/>
                    <a:gd name="T9" fmla="*/ 0 h 437"/>
                    <a:gd name="T10" fmla="*/ 0 w 397"/>
                    <a:gd name="T11" fmla="*/ 0 h 437"/>
                    <a:gd name="T12" fmla="*/ 0 w 397"/>
                    <a:gd name="T13" fmla="*/ 0 h 4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97"/>
                    <a:gd name="T22" fmla="*/ 0 h 437"/>
                    <a:gd name="T23" fmla="*/ 397 w 397"/>
                    <a:gd name="T24" fmla="*/ 437 h 4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97" h="437">
                      <a:moveTo>
                        <a:pt x="0" y="437"/>
                      </a:moveTo>
                      <a:lnTo>
                        <a:pt x="242" y="316"/>
                      </a:lnTo>
                      <a:lnTo>
                        <a:pt x="397" y="331"/>
                      </a:lnTo>
                      <a:lnTo>
                        <a:pt x="312" y="251"/>
                      </a:lnTo>
                      <a:lnTo>
                        <a:pt x="192" y="0"/>
                      </a:lnTo>
                      <a:lnTo>
                        <a:pt x="151" y="20"/>
                      </a:lnTo>
                      <a:lnTo>
                        <a:pt x="0" y="4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068">
                  <a:extLst>
                    <a:ext uri="{FF2B5EF4-FFF2-40B4-BE49-F238E27FC236}">
                      <a16:creationId xmlns:a16="http://schemas.microsoft.com/office/drawing/2014/main" id="{0D06226B-1D75-4E4F-BF33-FA3CD52351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1" y="1820"/>
                  <a:ext cx="148" cy="237"/>
                </a:xfrm>
                <a:custGeom>
                  <a:avLst/>
                  <a:gdLst>
                    <a:gd name="T0" fmla="*/ 1 w 295"/>
                    <a:gd name="T1" fmla="*/ 0 h 475"/>
                    <a:gd name="T2" fmla="*/ 1 w 295"/>
                    <a:gd name="T3" fmla="*/ 0 h 475"/>
                    <a:gd name="T4" fmla="*/ 1 w 295"/>
                    <a:gd name="T5" fmla="*/ 0 h 475"/>
                    <a:gd name="T6" fmla="*/ 0 w 295"/>
                    <a:gd name="T7" fmla="*/ 0 h 475"/>
                    <a:gd name="T8" fmla="*/ 1 w 295"/>
                    <a:gd name="T9" fmla="*/ 0 h 475"/>
                    <a:gd name="T10" fmla="*/ 1 w 295"/>
                    <a:gd name="T11" fmla="*/ 0 h 475"/>
                    <a:gd name="T12" fmla="*/ 1 w 295"/>
                    <a:gd name="T13" fmla="*/ 0 h 475"/>
                    <a:gd name="T14" fmla="*/ 1 w 295"/>
                    <a:gd name="T15" fmla="*/ 0 h 475"/>
                    <a:gd name="T16" fmla="*/ 1 w 295"/>
                    <a:gd name="T17" fmla="*/ 0 h 475"/>
                    <a:gd name="T18" fmla="*/ 1 w 295"/>
                    <a:gd name="T19" fmla="*/ 0 h 475"/>
                    <a:gd name="T20" fmla="*/ 1 w 295"/>
                    <a:gd name="T21" fmla="*/ 0 h 475"/>
                    <a:gd name="T22" fmla="*/ 1 w 295"/>
                    <a:gd name="T23" fmla="*/ 0 h 47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95"/>
                    <a:gd name="T37" fmla="*/ 0 h 475"/>
                    <a:gd name="T38" fmla="*/ 295 w 295"/>
                    <a:gd name="T39" fmla="*/ 475 h 47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95" h="475">
                      <a:moveTo>
                        <a:pt x="142" y="475"/>
                      </a:moveTo>
                      <a:lnTo>
                        <a:pt x="62" y="313"/>
                      </a:lnTo>
                      <a:lnTo>
                        <a:pt x="150" y="118"/>
                      </a:lnTo>
                      <a:lnTo>
                        <a:pt x="0" y="24"/>
                      </a:lnTo>
                      <a:lnTo>
                        <a:pt x="50" y="0"/>
                      </a:lnTo>
                      <a:lnTo>
                        <a:pt x="165" y="88"/>
                      </a:lnTo>
                      <a:lnTo>
                        <a:pt x="242" y="49"/>
                      </a:lnTo>
                      <a:lnTo>
                        <a:pt x="295" y="163"/>
                      </a:lnTo>
                      <a:lnTo>
                        <a:pt x="229" y="297"/>
                      </a:lnTo>
                      <a:lnTo>
                        <a:pt x="260" y="356"/>
                      </a:lnTo>
                      <a:lnTo>
                        <a:pt x="212" y="378"/>
                      </a:lnTo>
                      <a:lnTo>
                        <a:pt x="142" y="475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" name="Freeform 1069">
                  <a:extLst>
                    <a:ext uri="{FF2B5EF4-FFF2-40B4-BE49-F238E27FC236}">
                      <a16:creationId xmlns:a16="http://schemas.microsoft.com/office/drawing/2014/main" id="{A3FE1207-B58F-476C-A15E-0113458DAA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1" y="1869"/>
                  <a:ext cx="96" cy="175"/>
                </a:xfrm>
                <a:custGeom>
                  <a:avLst/>
                  <a:gdLst>
                    <a:gd name="T0" fmla="*/ 1 w 192"/>
                    <a:gd name="T1" fmla="*/ 1 h 349"/>
                    <a:gd name="T2" fmla="*/ 0 w 192"/>
                    <a:gd name="T3" fmla="*/ 1 h 349"/>
                    <a:gd name="T4" fmla="*/ 1 w 192"/>
                    <a:gd name="T5" fmla="*/ 1 h 349"/>
                    <a:gd name="T6" fmla="*/ 1 w 192"/>
                    <a:gd name="T7" fmla="*/ 0 h 349"/>
                    <a:gd name="T8" fmla="*/ 1 w 192"/>
                    <a:gd name="T9" fmla="*/ 1 h 349"/>
                    <a:gd name="T10" fmla="*/ 1 w 192"/>
                    <a:gd name="T11" fmla="*/ 1 h 349"/>
                    <a:gd name="T12" fmla="*/ 1 w 192"/>
                    <a:gd name="T13" fmla="*/ 1 h 349"/>
                    <a:gd name="T14" fmla="*/ 1 w 192"/>
                    <a:gd name="T15" fmla="*/ 1 h 349"/>
                    <a:gd name="T16" fmla="*/ 1 w 192"/>
                    <a:gd name="T17" fmla="*/ 1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92"/>
                    <a:gd name="T28" fmla="*/ 0 h 349"/>
                    <a:gd name="T29" fmla="*/ 192 w 192"/>
                    <a:gd name="T30" fmla="*/ 349 h 34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92" h="349">
                      <a:moveTo>
                        <a:pt x="64" y="349"/>
                      </a:moveTo>
                      <a:lnTo>
                        <a:pt x="0" y="218"/>
                      </a:lnTo>
                      <a:lnTo>
                        <a:pt x="86" y="38"/>
                      </a:lnTo>
                      <a:lnTo>
                        <a:pt x="160" y="0"/>
                      </a:lnTo>
                      <a:lnTo>
                        <a:pt x="192" y="61"/>
                      </a:lnTo>
                      <a:lnTo>
                        <a:pt x="128" y="90"/>
                      </a:lnTo>
                      <a:lnTo>
                        <a:pt x="79" y="209"/>
                      </a:lnTo>
                      <a:lnTo>
                        <a:pt x="112" y="279"/>
                      </a:lnTo>
                      <a:lnTo>
                        <a:pt x="64" y="3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070">
                  <a:extLst>
                    <a:ext uri="{FF2B5EF4-FFF2-40B4-BE49-F238E27FC236}">
                      <a16:creationId xmlns:a16="http://schemas.microsoft.com/office/drawing/2014/main" id="{7CCEF497-6604-4F16-9094-4A127146C0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1907"/>
                  <a:ext cx="46" cy="90"/>
                </a:xfrm>
                <a:custGeom>
                  <a:avLst/>
                  <a:gdLst>
                    <a:gd name="T0" fmla="*/ 1 w 92"/>
                    <a:gd name="T1" fmla="*/ 0 h 181"/>
                    <a:gd name="T2" fmla="*/ 1 w 92"/>
                    <a:gd name="T3" fmla="*/ 0 h 181"/>
                    <a:gd name="T4" fmla="*/ 1 w 92"/>
                    <a:gd name="T5" fmla="*/ 0 h 181"/>
                    <a:gd name="T6" fmla="*/ 0 w 92"/>
                    <a:gd name="T7" fmla="*/ 0 h 181"/>
                    <a:gd name="T8" fmla="*/ 1 w 92"/>
                    <a:gd name="T9" fmla="*/ 0 h 1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2"/>
                    <a:gd name="T16" fmla="*/ 0 h 181"/>
                    <a:gd name="T17" fmla="*/ 92 w 92"/>
                    <a:gd name="T18" fmla="*/ 181 h 1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2" h="181">
                      <a:moveTo>
                        <a:pt x="28" y="181"/>
                      </a:moveTo>
                      <a:lnTo>
                        <a:pt x="92" y="60"/>
                      </a:lnTo>
                      <a:lnTo>
                        <a:pt x="62" y="0"/>
                      </a:lnTo>
                      <a:lnTo>
                        <a:pt x="0" y="121"/>
                      </a:lnTo>
                      <a:lnTo>
                        <a:pt x="28" y="18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071">
                  <a:extLst>
                    <a:ext uri="{FF2B5EF4-FFF2-40B4-BE49-F238E27FC236}">
                      <a16:creationId xmlns:a16="http://schemas.microsoft.com/office/drawing/2014/main" id="{6E27991A-9190-48D2-BFC5-BB11D1DB57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0" y="2015"/>
                  <a:ext cx="63" cy="77"/>
                </a:xfrm>
                <a:custGeom>
                  <a:avLst/>
                  <a:gdLst>
                    <a:gd name="T0" fmla="*/ 0 w 127"/>
                    <a:gd name="T1" fmla="*/ 0 h 154"/>
                    <a:gd name="T2" fmla="*/ 0 w 127"/>
                    <a:gd name="T3" fmla="*/ 1 h 154"/>
                    <a:gd name="T4" fmla="*/ 0 w 127"/>
                    <a:gd name="T5" fmla="*/ 1 h 154"/>
                    <a:gd name="T6" fmla="*/ 0 w 127"/>
                    <a:gd name="T7" fmla="*/ 1 h 154"/>
                    <a:gd name="T8" fmla="*/ 0 w 127"/>
                    <a:gd name="T9" fmla="*/ 0 h 1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7"/>
                    <a:gd name="T16" fmla="*/ 0 h 154"/>
                    <a:gd name="T17" fmla="*/ 127 w 127"/>
                    <a:gd name="T18" fmla="*/ 154 h 1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7" h="154">
                      <a:moveTo>
                        <a:pt x="73" y="0"/>
                      </a:moveTo>
                      <a:lnTo>
                        <a:pt x="0" y="37"/>
                      </a:lnTo>
                      <a:lnTo>
                        <a:pt x="56" y="154"/>
                      </a:lnTo>
                      <a:lnTo>
                        <a:pt x="127" y="118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" name="Freeform 1072">
                  <a:extLst>
                    <a:ext uri="{FF2B5EF4-FFF2-40B4-BE49-F238E27FC236}">
                      <a16:creationId xmlns:a16="http://schemas.microsoft.com/office/drawing/2014/main" id="{EBA1ED8C-5194-49C6-99D6-CF071F3B5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0" y="2022"/>
                  <a:ext cx="45" cy="59"/>
                </a:xfrm>
                <a:custGeom>
                  <a:avLst/>
                  <a:gdLst>
                    <a:gd name="T0" fmla="*/ 1 w 90"/>
                    <a:gd name="T1" fmla="*/ 0 h 119"/>
                    <a:gd name="T2" fmla="*/ 1 w 90"/>
                    <a:gd name="T3" fmla="*/ 0 h 119"/>
                    <a:gd name="T4" fmla="*/ 0 w 90"/>
                    <a:gd name="T5" fmla="*/ 0 h 119"/>
                    <a:gd name="T6" fmla="*/ 1 w 90"/>
                    <a:gd name="T7" fmla="*/ 0 h 119"/>
                    <a:gd name="T8" fmla="*/ 1 w 90"/>
                    <a:gd name="T9" fmla="*/ 0 h 1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"/>
                    <a:gd name="T16" fmla="*/ 0 h 119"/>
                    <a:gd name="T17" fmla="*/ 90 w 90"/>
                    <a:gd name="T18" fmla="*/ 119 h 1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" h="119">
                      <a:moveTo>
                        <a:pt x="90" y="97"/>
                      </a:moveTo>
                      <a:lnTo>
                        <a:pt x="45" y="0"/>
                      </a:lnTo>
                      <a:lnTo>
                        <a:pt x="0" y="22"/>
                      </a:lnTo>
                      <a:lnTo>
                        <a:pt x="45" y="119"/>
                      </a:lnTo>
                      <a:lnTo>
                        <a:pt x="90" y="9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73">
                  <a:extLst>
                    <a:ext uri="{FF2B5EF4-FFF2-40B4-BE49-F238E27FC236}">
                      <a16:creationId xmlns:a16="http://schemas.microsoft.com/office/drawing/2014/main" id="{47A8837E-D604-4332-A5FA-31D78B73D5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8" y="1994"/>
                  <a:ext cx="66" cy="111"/>
                </a:xfrm>
                <a:custGeom>
                  <a:avLst/>
                  <a:gdLst>
                    <a:gd name="T0" fmla="*/ 1 w 132"/>
                    <a:gd name="T1" fmla="*/ 1 h 221"/>
                    <a:gd name="T2" fmla="*/ 1 w 132"/>
                    <a:gd name="T3" fmla="*/ 1 h 221"/>
                    <a:gd name="T4" fmla="*/ 1 w 132"/>
                    <a:gd name="T5" fmla="*/ 1 h 221"/>
                    <a:gd name="T6" fmla="*/ 1 w 132"/>
                    <a:gd name="T7" fmla="*/ 0 h 221"/>
                    <a:gd name="T8" fmla="*/ 0 w 132"/>
                    <a:gd name="T9" fmla="*/ 1 h 221"/>
                    <a:gd name="T10" fmla="*/ 1 w 132"/>
                    <a:gd name="T11" fmla="*/ 1 h 2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2"/>
                    <a:gd name="T19" fmla="*/ 0 h 221"/>
                    <a:gd name="T20" fmla="*/ 132 w 132"/>
                    <a:gd name="T21" fmla="*/ 221 h 22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2" h="221">
                      <a:moveTo>
                        <a:pt x="83" y="221"/>
                      </a:moveTo>
                      <a:lnTo>
                        <a:pt x="124" y="209"/>
                      </a:lnTo>
                      <a:lnTo>
                        <a:pt x="132" y="105"/>
                      </a:lnTo>
                      <a:lnTo>
                        <a:pt x="80" y="0"/>
                      </a:lnTo>
                      <a:lnTo>
                        <a:pt x="0" y="40"/>
                      </a:lnTo>
                      <a:lnTo>
                        <a:pt x="83" y="22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" name="Freeform 1074">
                  <a:extLst>
                    <a:ext uri="{FF2B5EF4-FFF2-40B4-BE49-F238E27FC236}">
                      <a16:creationId xmlns:a16="http://schemas.microsoft.com/office/drawing/2014/main" id="{D91458F5-3CF2-4E0A-9A25-DF527505F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9" y="1967"/>
                  <a:ext cx="85" cy="189"/>
                </a:xfrm>
                <a:custGeom>
                  <a:avLst/>
                  <a:gdLst>
                    <a:gd name="T0" fmla="*/ 0 w 170"/>
                    <a:gd name="T1" fmla="*/ 1 h 378"/>
                    <a:gd name="T2" fmla="*/ 1 w 170"/>
                    <a:gd name="T3" fmla="*/ 0 h 378"/>
                    <a:gd name="T4" fmla="*/ 1 w 170"/>
                    <a:gd name="T5" fmla="*/ 1 h 378"/>
                    <a:gd name="T6" fmla="*/ 1 w 170"/>
                    <a:gd name="T7" fmla="*/ 1 h 378"/>
                    <a:gd name="T8" fmla="*/ 1 w 170"/>
                    <a:gd name="T9" fmla="*/ 1 h 378"/>
                    <a:gd name="T10" fmla="*/ 1 w 170"/>
                    <a:gd name="T11" fmla="*/ 1 h 378"/>
                    <a:gd name="T12" fmla="*/ 1 w 170"/>
                    <a:gd name="T13" fmla="*/ 1 h 378"/>
                    <a:gd name="T14" fmla="*/ 1 w 170"/>
                    <a:gd name="T15" fmla="*/ 1 h 378"/>
                    <a:gd name="T16" fmla="*/ 0 w 170"/>
                    <a:gd name="T17" fmla="*/ 1 h 37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0"/>
                    <a:gd name="T28" fmla="*/ 0 h 378"/>
                    <a:gd name="T29" fmla="*/ 170 w 170"/>
                    <a:gd name="T30" fmla="*/ 378 h 37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0" h="378">
                      <a:moveTo>
                        <a:pt x="0" y="55"/>
                      </a:moveTo>
                      <a:lnTo>
                        <a:pt x="106" y="0"/>
                      </a:lnTo>
                      <a:lnTo>
                        <a:pt x="170" y="137"/>
                      </a:lnTo>
                      <a:lnTo>
                        <a:pt x="71" y="378"/>
                      </a:lnTo>
                      <a:lnTo>
                        <a:pt x="54" y="363"/>
                      </a:lnTo>
                      <a:lnTo>
                        <a:pt x="10" y="273"/>
                      </a:lnTo>
                      <a:lnTo>
                        <a:pt x="46" y="254"/>
                      </a:lnTo>
                      <a:lnTo>
                        <a:pt x="52" y="1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075">
                  <a:extLst>
                    <a:ext uri="{FF2B5EF4-FFF2-40B4-BE49-F238E27FC236}">
                      <a16:creationId xmlns:a16="http://schemas.microsoft.com/office/drawing/2014/main" id="{DA32C045-7D36-47C7-A61F-92D06C631C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44" y="1929"/>
                  <a:ext cx="77" cy="101"/>
                </a:xfrm>
                <a:custGeom>
                  <a:avLst/>
                  <a:gdLst>
                    <a:gd name="T0" fmla="*/ 1 w 154"/>
                    <a:gd name="T1" fmla="*/ 0 h 203"/>
                    <a:gd name="T2" fmla="*/ 1 w 154"/>
                    <a:gd name="T3" fmla="*/ 0 h 203"/>
                    <a:gd name="T4" fmla="*/ 0 w 154"/>
                    <a:gd name="T5" fmla="*/ 0 h 203"/>
                    <a:gd name="T6" fmla="*/ 1 w 154"/>
                    <a:gd name="T7" fmla="*/ 0 h 20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4"/>
                    <a:gd name="T13" fmla="*/ 0 h 203"/>
                    <a:gd name="T14" fmla="*/ 154 w 154"/>
                    <a:gd name="T15" fmla="*/ 203 h 20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4" h="203">
                      <a:moveTo>
                        <a:pt x="64" y="203"/>
                      </a:moveTo>
                      <a:lnTo>
                        <a:pt x="154" y="0"/>
                      </a:lnTo>
                      <a:lnTo>
                        <a:pt x="0" y="75"/>
                      </a:lnTo>
                      <a:lnTo>
                        <a:pt x="64" y="20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" name="Freeform 1076">
                  <a:extLst>
                    <a:ext uri="{FF2B5EF4-FFF2-40B4-BE49-F238E27FC236}">
                      <a16:creationId xmlns:a16="http://schemas.microsoft.com/office/drawing/2014/main" id="{7EE18672-5D52-4ED6-A8EB-20CBB391E0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41" y="1912"/>
                  <a:ext cx="112" cy="251"/>
                </a:xfrm>
                <a:custGeom>
                  <a:avLst/>
                  <a:gdLst>
                    <a:gd name="T0" fmla="*/ 0 w 223"/>
                    <a:gd name="T1" fmla="*/ 1 h 501"/>
                    <a:gd name="T2" fmla="*/ 1 w 223"/>
                    <a:gd name="T3" fmla="*/ 1 h 501"/>
                    <a:gd name="T4" fmla="*/ 1 w 223"/>
                    <a:gd name="T5" fmla="*/ 0 h 501"/>
                    <a:gd name="T6" fmla="*/ 1 w 223"/>
                    <a:gd name="T7" fmla="*/ 1 h 501"/>
                    <a:gd name="T8" fmla="*/ 0 w 223"/>
                    <a:gd name="T9" fmla="*/ 1 h 5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501"/>
                    <a:gd name="T17" fmla="*/ 223 w 223"/>
                    <a:gd name="T18" fmla="*/ 501 h 5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501">
                      <a:moveTo>
                        <a:pt x="0" y="485"/>
                      </a:moveTo>
                      <a:lnTo>
                        <a:pt x="50" y="501"/>
                      </a:lnTo>
                      <a:lnTo>
                        <a:pt x="223" y="0"/>
                      </a:lnTo>
                      <a:lnTo>
                        <a:pt x="188" y="20"/>
                      </a:lnTo>
                      <a:lnTo>
                        <a:pt x="0" y="4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77">
                  <a:extLst>
                    <a:ext uri="{FF2B5EF4-FFF2-40B4-BE49-F238E27FC236}">
                      <a16:creationId xmlns:a16="http://schemas.microsoft.com/office/drawing/2014/main" id="{EECD0C36-424A-4236-8D3D-017A9ADC65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9" y="1846"/>
                  <a:ext cx="54" cy="137"/>
                </a:xfrm>
                <a:custGeom>
                  <a:avLst/>
                  <a:gdLst>
                    <a:gd name="T0" fmla="*/ 1 w 106"/>
                    <a:gd name="T1" fmla="*/ 0 h 275"/>
                    <a:gd name="T2" fmla="*/ 0 w 106"/>
                    <a:gd name="T3" fmla="*/ 0 h 275"/>
                    <a:gd name="T4" fmla="*/ 1 w 106"/>
                    <a:gd name="T5" fmla="*/ 0 h 275"/>
                    <a:gd name="T6" fmla="*/ 1 w 106"/>
                    <a:gd name="T7" fmla="*/ 0 h 27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6"/>
                    <a:gd name="T13" fmla="*/ 0 h 275"/>
                    <a:gd name="T14" fmla="*/ 106 w 106"/>
                    <a:gd name="T15" fmla="*/ 275 h 27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6" h="275">
                      <a:moveTo>
                        <a:pt x="20" y="275"/>
                      </a:moveTo>
                      <a:lnTo>
                        <a:pt x="0" y="0"/>
                      </a:lnTo>
                      <a:lnTo>
                        <a:pt x="106" y="69"/>
                      </a:lnTo>
                      <a:lnTo>
                        <a:pt x="20" y="2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" name="Freeform 1078">
                  <a:extLst>
                    <a:ext uri="{FF2B5EF4-FFF2-40B4-BE49-F238E27FC236}">
                      <a16:creationId xmlns:a16="http://schemas.microsoft.com/office/drawing/2014/main" id="{B56B05AC-8F31-40BE-90C0-2473C42356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1" y="2094"/>
                  <a:ext cx="49" cy="63"/>
                </a:xfrm>
                <a:custGeom>
                  <a:avLst/>
                  <a:gdLst>
                    <a:gd name="T0" fmla="*/ 1 w 98"/>
                    <a:gd name="T1" fmla="*/ 1 h 126"/>
                    <a:gd name="T2" fmla="*/ 1 w 98"/>
                    <a:gd name="T3" fmla="*/ 1 h 126"/>
                    <a:gd name="T4" fmla="*/ 1 w 98"/>
                    <a:gd name="T5" fmla="*/ 0 h 126"/>
                    <a:gd name="T6" fmla="*/ 0 w 98"/>
                    <a:gd name="T7" fmla="*/ 1 h 126"/>
                    <a:gd name="T8" fmla="*/ 1 w 98"/>
                    <a:gd name="T9" fmla="*/ 1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8"/>
                    <a:gd name="T16" fmla="*/ 0 h 126"/>
                    <a:gd name="T17" fmla="*/ 98 w 98"/>
                    <a:gd name="T18" fmla="*/ 126 h 1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8" h="126">
                      <a:moveTo>
                        <a:pt x="48" y="126"/>
                      </a:moveTo>
                      <a:lnTo>
                        <a:pt x="98" y="99"/>
                      </a:lnTo>
                      <a:lnTo>
                        <a:pt x="50" y="0"/>
                      </a:lnTo>
                      <a:lnTo>
                        <a:pt x="0" y="27"/>
                      </a:lnTo>
                      <a:lnTo>
                        <a:pt x="48" y="1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079">
                  <a:extLst>
                    <a:ext uri="{FF2B5EF4-FFF2-40B4-BE49-F238E27FC236}">
                      <a16:creationId xmlns:a16="http://schemas.microsoft.com/office/drawing/2014/main" id="{05DD0F20-C164-454A-8F8D-2D3C002687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8" y="2135"/>
                  <a:ext cx="194" cy="192"/>
                </a:xfrm>
                <a:custGeom>
                  <a:avLst/>
                  <a:gdLst>
                    <a:gd name="T0" fmla="*/ 1 w 388"/>
                    <a:gd name="T1" fmla="*/ 1 h 384"/>
                    <a:gd name="T2" fmla="*/ 1 w 388"/>
                    <a:gd name="T3" fmla="*/ 1 h 384"/>
                    <a:gd name="T4" fmla="*/ 1 w 388"/>
                    <a:gd name="T5" fmla="*/ 1 h 384"/>
                    <a:gd name="T6" fmla="*/ 1 w 388"/>
                    <a:gd name="T7" fmla="*/ 1 h 384"/>
                    <a:gd name="T8" fmla="*/ 0 w 388"/>
                    <a:gd name="T9" fmla="*/ 1 h 384"/>
                    <a:gd name="T10" fmla="*/ 1 w 388"/>
                    <a:gd name="T11" fmla="*/ 0 h 384"/>
                    <a:gd name="T12" fmla="*/ 1 w 388"/>
                    <a:gd name="T13" fmla="*/ 1 h 384"/>
                    <a:gd name="T14" fmla="*/ 1 w 388"/>
                    <a:gd name="T15" fmla="*/ 1 h 384"/>
                    <a:gd name="T16" fmla="*/ 1 w 388"/>
                    <a:gd name="T17" fmla="*/ 1 h 38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8"/>
                    <a:gd name="T28" fmla="*/ 0 h 384"/>
                    <a:gd name="T29" fmla="*/ 388 w 388"/>
                    <a:gd name="T30" fmla="*/ 384 h 38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8" h="384">
                      <a:moveTo>
                        <a:pt x="252" y="384"/>
                      </a:moveTo>
                      <a:lnTo>
                        <a:pt x="143" y="158"/>
                      </a:lnTo>
                      <a:lnTo>
                        <a:pt x="97" y="149"/>
                      </a:lnTo>
                      <a:lnTo>
                        <a:pt x="42" y="174"/>
                      </a:lnTo>
                      <a:lnTo>
                        <a:pt x="0" y="84"/>
                      </a:lnTo>
                      <a:lnTo>
                        <a:pt x="174" y="0"/>
                      </a:lnTo>
                      <a:lnTo>
                        <a:pt x="245" y="26"/>
                      </a:lnTo>
                      <a:lnTo>
                        <a:pt x="388" y="318"/>
                      </a:lnTo>
                      <a:lnTo>
                        <a:pt x="252" y="384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080">
                  <a:extLst>
                    <a:ext uri="{FF2B5EF4-FFF2-40B4-BE49-F238E27FC236}">
                      <a16:creationId xmlns:a16="http://schemas.microsoft.com/office/drawing/2014/main" id="{A0B73803-0FD8-4B19-A55C-4F355C13B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5" y="1764"/>
                  <a:ext cx="146" cy="243"/>
                </a:xfrm>
                <a:custGeom>
                  <a:avLst/>
                  <a:gdLst>
                    <a:gd name="T0" fmla="*/ 1 w 292"/>
                    <a:gd name="T1" fmla="*/ 0 h 485"/>
                    <a:gd name="T2" fmla="*/ 0 w 292"/>
                    <a:gd name="T3" fmla="*/ 1 h 485"/>
                    <a:gd name="T4" fmla="*/ 1 w 292"/>
                    <a:gd name="T5" fmla="*/ 1 h 485"/>
                    <a:gd name="T6" fmla="*/ 1 w 292"/>
                    <a:gd name="T7" fmla="*/ 1 h 485"/>
                    <a:gd name="T8" fmla="*/ 1 w 292"/>
                    <a:gd name="T9" fmla="*/ 0 h 4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2"/>
                    <a:gd name="T16" fmla="*/ 0 h 485"/>
                    <a:gd name="T17" fmla="*/ 292 w 292"/>
                    <a:gd name="T18" fmla="*/ 485 h 4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2" h="485">
                      <a:moveTo>
                        <a:pt x="74" y="0"/>
                      </a:moveTo>
                      <a:lnTo>
                        <a:pt x="0" y="38"/>
                      </a:lnTo>
                      <a:lnTo>
                        <a:pt x="217" y="485"/>
                      </a:lnTo>
                      <a:lnTo>
                        <a:pt x="292" y="444"/>
                      </a:lnTo>
                      <a:lnTo>
                        <a:pt x="74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" name="Freeform 1081">
                  <a:extLst>
                    <a:ext uri="{FF2B5EF4-FFF2-40B4-BE49-F238E27FC236}">
                      <a16:creationId xmlns:a16="http://schemas.microsoft.com/office/drawing/2014/main" id="{7E44DC26-DF9D-47B3-8BB0-B30B8A6DF5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9" y="1766"/>
                  <a:ext cx="114" cy="195"/>
                </a:xfrm>
                <a:custGeom>
                  <a:avLst/>
                  <a:gdLst>
                    <a:gd name="T0" fmla="*/ 1 w 227"/>
                    <a:gd name="T1" fmla="*/ 1 h 390"/>
                    <a:gd name="T2" fmla="*/ 1 w 227"/>
                    <a:gd name="T3" fmla="*/ 0 h 390"/>
                    <a:gd name="T4" fmla="*/ 0 w 227"/>
                    <a:gd name="T5" fmla="*/ 1 h 390"/>
                    <a:gd name="T6" fmla="*/ 1 w 227"/>
                    <a:gd name="T7" fmla="*/ 1 h 390"/>
                    <a:gd name="T8" fmla="*/ 1 w 227"/>
                    <a:gd name="T9" fmla="*/ 1 h 3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390"/>
                    <a:gd name="T17" fmla="*/ 227 w 227"/>
                    <a:gd name="T18" fmla="*/ 390 h 3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390">
                      <a:moveTo>
                        <a:pt x="227" y="367"/>
                      </a:moveTo>
                      <a:lnTo>
                        <a:pt x="44" y="0"/>
                      </a:lnTo>
                      <a:lnTo>
                        <a:pt x="0" y="20"/>
                      </a:lnTo>
                      <a:lnTo>
                        <a:pt x="181" y="390"/>
                      </a:lnTo>
                      <a:lnTo>
                        <a:pt x="227" y="36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1082">
                  <a:extLst>
                    <a:ext uri="{FF2B5EF4-FFF2-40B4-BE49-F238E27FC236}">
                      <a16:creationId xmlns:a16="http://schemas.microsoft.com/office/drawing/2014/main" id="{A7925D83-62F6-4B4D-8CA3-7CA50E6E47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4" y="1785"/>
                  <a:ext cx="98" cy="76"/>
                </a:xfrm>
                <a:custGeom>
                  <a:avLst/>
                  <a:gdLst>
                    <a:gd name="T0" fmla="*/ 1 w 196"/>
                    <a:gd name="T1" fmla="*/ 0 h 152"/>
                    <a:gd name="T2" fmla="*/ 1 w 196"/>
                    <a:gd name="T3" fmla="*/ 1 h 152"/>
                    <a:gd name="T4" fmla="*/ 1 w 196"/>
                    <a:gd name="T5" fmla="*/ 1 h 152"/>
                    <a:gd name="T6" fmla="*/ 0 w 196"/>
                    <a:gd name="T7" fmla="*/ 1 h 152"/>
                    <a:gd name="T8" fmla="*/ 1 w 196"/>
                    <a:gd name="T9" fmla="*/ 0 h 1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6"/>
                    <a:gd name="T16" fmla="*/ 0 h 152"/>
                    <a:gd name="T17" fmla="*/ 196 w 196"/>
                    <a:gd name="T18" fmla="*/ 152 h 1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6" h="152">
                      <a:moveTo>
                        <a:pt x="141" y="0"/>
                      </a:moveTo>
                      <a:lnTo>
                        <a:pt x="196" y="113"/>
                      </a:lnTo>
                      <a:lnTo>
                        <a:pt x="118" y="152"/>
                      </a:lnTo>
                      <a:lnTo>
                        <a:pt x="0" y="69"/>
                      </a:lnTo>
                      <a:lnTo>
                        <a:pt x="1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083">
                  <a:extLst>
                    <a:ext uri="{FF2B5EF4-FFF2-40B4-BE49-F238E27FC236}">
                      <a16:creationId xmlns:a16="http://schemas.microsoft.com/office/drawing/2014/main" id="{436C8392-ABD3-442E-AB33-25A0FFEBE1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70" y="1832"/>
                  <a:ext cx="63" cy="161"/>
                </a:xfrm>
                <a:custGeom>
                  <a:avLst/>
                  <a:gdLst>
                    <a:gd name="T0" fmla="*/ 1 w 124"/>
                    <a:gd name="T1" fmla="*/ 1 h 321"/>
                    <a:gd name="T2" fmla="*/ 0 w 124"/>
                    <a:gd name="T3" fmla="*/ 1 h 321"/>
                    <a:gd name="T4" fmla="*/ 1 w 124"/>
                    <a:gd name="T5" fmla="*/ 0 h 321"/>
                    <a:gd name="T6" fmla="*/ 1 w 124"/>
                    <a:gd name="T7" fmla="*/ 1 h 32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4"/>
                    <a:gd name="T13" fmla="*/ 0 h 321"/>
                    <a:gd name="T14" fmla="*/ 124 w 124"/>
                    <a:gd name="T15" fmla="*/ 321 h 32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4" h="321">
                      <a:moveTo>
                        <a:pt x="124" y="321"/>
                      </a:moveTo>
                      <a:lnTo>
                        <a:pt x="0" y="48"/>
                      </a:lnTo>
                      <a:lnTo>
                        <a:pt x="100" y="0"/>
                      </a:lnTo>
                      <a:lnTo>
                        <a:pt x="124" y="32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084">
                  <a:extLst>
                    <a:ext uri="{FF2B5EF4-FFF2-40B4-BE49-F238E27FC236}">
                      <a16:creationId xmlns:a16="http://schemas.microsoft.com/office/drawing/2014/main" id="{D0DF2B0E-224A-438B-9766-03DDDEBAC5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9" y="1973"/>
                  <a:ext cx="125" cy="74"/>
                </a:xfrm>
                <a:custGeom>
                  <a:avLst/>
                  <a:gdLst>
                    <a:gd name="T0" fmla="*/ 1 w 249"/>
                    <a:gd name="T1" fmla="*/ 0 h 149"/>
                    <a:gd name="T2" fmla="*/ 0 w 249"/>
                    <a:gd name="T3" fmla="*/ 0 h 149"/>
                    <a:gd name="T4" fmla="*/ 1 w 249"/>
                    <a:gd name="T5" fmla="*/ 0 h 149"/>
                    <a:gd name="T6" fmla="*/ 1 w 249"/>
                    <a:gd name="T7" fmla="*/ 0 h 149"/>
                    <a:gd name="T8" fmla="*/ 1 w 249"/>
                    <a:gd name="T9" fmla="*/ 0 h 1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9"/>
                    <a:gd name="T16" fmla="*/ 0 h 149"/>
                    <a:gd name="T17" fmla="*/ 249 w 249"/>
                    <a:gd name="T18" fmla="*/ 149 h 1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9" h="149">
                      <a:moveTo>
                        <a:pt x="249" y="29"/>
                      </a:moveTo>
                      <a:lnTo>
                        <a:pt x="0" y="149"/>
                      </a:lnTo>
                      <a:lnTo>
                        <a:pt x="17" y="105"/>
                      </a:lnTo>
                      <a:lnTo>
                        <a:pt x="233" y="0"/>
                      </a:lnTo>
                      <a:lnTo>
                        <a:pt x="249" y="2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" name="Freeform 1085">
                  <a:extLst>
                    <a:ext uri="{FF2B5EF4-FFF2-40B4-BE49-F238E27FC236}">
                      <a16:creationId xmlns:a16="http://schemas.microsoft.com/office/drawing/2014/main" id="{BDD0A3B1-4148-4000-9921-E99F49C43E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9" y="1947"/>
                  <a:ext cx="93" cy="59"/>
                </a:xfrm>
                <a:custGeom>
                  <a:avLst/>
                  <a:gdLst>
                    <a:gd name="T0" fmla="*/ 1 w 186"/>
                    <a:gd name="T1" fmla="*/ 1 h 117"/>
                    <a:gd name="T2" fmla="*/ 1 w 186"/>
                    <a:gd name="T3" fmla="*/ 0 h 117"/>
                    <a:gd name="T4" fmla="*/ 1 w 186"/>
                    <a:gd name="T5" fmla="*/ 1 h 117"/>
                    <a:gd name="T6" fmla="*/ 0 w 186"/>
                    <a:gd name="T7" fmla="*/ 1 h 117"/>
                    <a:gd name="T8" fmla="*/ 1 w 186"/>
                    <a:gd name="T9" fmla="*/ 1 h 1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6"/>
                    <a:gd name="T16" fmla="*/ 0 h 117"/>
                    <a:gd name="T17" fmla="*/ 186 w 186"/>
                    <a:gd name="T18" fmla="*/ 117 h 1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6" h="117">
                      <a:moveTo>
                        <a:pt x="186" y="27"/>
                      </a:moveTo>
                      <a:lnTo>
                        <a:pt x="173" y="0"/>
                      </a:lnTo>
                      <a:lnTo>
                        <a:pt x="16" y="74"/>
                      </a:lnTo>
                      <a:lnTo>
                        <a:pt x="0" y="117"/>
                      </a:lnTo>
                      <a:lnTo>
                        <a:pt x="186" y="27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1086">
                  <a:extLst>
                    <a:ext uri="{FF2B5EF4-FFF2-40B4-BE49-F238E27FC236}">
                      <a16:creationId xmlns:a16="http://schemas.microsoft.com/office/drawing/2014/main" id="{D84FC0BF-7F95-4C64-A728-1E32BE5F22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3" y="1916"/>
                  <a:ext cx="66" cy="47"/>
                </a:xfrm>
                <a:custGeom>
                  <a:avLst/>
                  <a:gdLst>
                    <a:gd name="T0" fmla="*/ 1 w 131"/>
                    <a:gd name="T1" fmla="*/ 0 h 95"/>
                    <a:gd name="T2" fmla="*/ 1 w 131"/>
                    <a:gd name="T3" fmla="*/ 0 h 95"/>
                    <a:gd name="T4" fmla="*/ 1 w 131"/>
                    <a:gd name="T5" fmla="*/ 0 h 95"/>
                    <a:gd name="T6" fmla="*/ 0 w 131"/>
                    <a:gd name="T7" fmla="*/ 0 h 95"/>
                    <a:gd name="T8" fmla="*/ 1 w 131"/>
                    <a:gd name="T9" fmla="*/ 0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1"/>
                    <a:gd name="T16" fmla="*/ 0 h 95"/>
                    <a:gd name="T17" fmla="*/ 131 w 131"/>
                    <a:gd name="T18" fmla="*/ 95 h 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1" h="95">
                      <a:moveTo>
                        <a:pt x="131" y="33"/>
                      </a:moveTo>
                      <a:lnTo>
                        <a:pt x="115" y="0"/>
                      </a:lnTo>
                      <a:lnTo>
                        <a:pt x="18" y="47"/>
                      </a:lnTo>
                      <a:lnTo>
                        <a:pt x="0" y="95"/>
                      </a:lnTo>
                      <a:lnTo>
                        <a:pt x="131" y="3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1087">
                  <a:extLst>
                    <a:ext uri="{FF2B5EF4-FFF2-40B4-BE49-F238E27FC236}">
                      <a16:creationId xmlns:a16="http://schemas.microsoft.com/office/drawing/2014/main" id="{670679D6-6EBE-4082-AA39-F65907D72E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0" y="1874"/>
                  <a:ext cx="33" cy="43"/>
                </a:xfrm>
                <a:custGeom>
                  <a:avLst/>
                  <a:gdLst>
                    <a:gd name="T0" fmla="*/ 0 w 68"/>
                    <a:gd name="T1" fmla="*/ 0 h 87"/>
                    <a:gd name="T2" fmla="*/ 0 w 68"/>
                    <a:gd name="T3" fmla="*/ 0 h 87"/>
                    <a:gd name="T4" fmla="*/ 0 w 68"/>
                    <a:gd name="T5" fmla="*/ 0 h 87"/>
                    <a:gd name="T6" fmla="*/ 0 w 68"/>
                    <a:gd name="T7" fmla="*/ 0 h 87"/>
                    <a:gd name="T8" fmla="*/ 0 w 68"/>
                    <a:gd name="T9" fmla="*/ 0 h 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"/>
                    <a:gd name="T16" fmla="*/ 0 h 87"/>
                    <a:gd name="T17" fmla="*/ 68 w 68"/>
                    <a:gd name="T18" fmla="*/ 87 h 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" h="87">
                      <a:moveTo>
                        <a:pt x="68" y="54"/>
                      </a:moveTo>
                      <a:lnTo>
                        <a:pt x="0" y="87"/>
                      </a:lnTo>
                      <a:lnTo>
                        <a:pt x="24" y="9"/>
                      </a:lnTo>
                      <a:lnTo>
                        <a:pt x="42" y="0"/>
                      </a:lnTo>
                      <a:lnTo>
                        <a:pt x="68" y="54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" name="Freeform 1088">
                  <a:extLst>
                    <a:ext uri="{FF2B5EF4-FFF2-40B4-BE49-F238E27FC236}">
                      <a16:creationId xmlns:a16="http://schemas.microsoft.com/office/drawing/2014/main" id="{F3AD1EEE-915E-424E-B1C8-513759676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4" y="2275"/>
                  <a:ext cx="77" cy="29"/>
                </a:xfrm>
                <a:custGeom>
                  <a:avLst/>
                  <a:gdLst>
                    <a:gd name="T0" fmla="*/ 1 w 154"/>
                    <a:gd name="T1" fmla="*/ 1 h 57"/>
                    <a:gd name="T2" fmla="*/ 1 w 154"/>
                    <a:gd name="T3" fmla="*/ 0 h 57"/>
                    <a:gd name="T4" fmla="*/ 0 w 154"/>
                    <a:gd name="T5" fmla="*/ 1 h 57"/>
                    <a:gd name="T6" fmla="*/ 1 w 154"/>
                    <a:gd name="T7" fmla="*/ 1 h 57"/>
                    <a:gd name="T8" fmla="*/ 1 w 154"/>
                    <a:gd name="T9" fmla="*/ 1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4"/>
                    <a:gd name="T16" fmla="*/ 0 h 57"/>
                    <a:gd name="T17" fmla="*/ 154 w 154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4" h="57">
                      <a:moveTo>
                        <a:pt x="154" y="30"/>
                      </a:moveTo>
                      <a:lnTo>
                        <a:pt x="53" y="0"/>
                      </a:lnTo>
                      <a:lnTo>
                        <a:pt x="0" y="23"/>
                      </a:lnTo>
                      <a:lnTo>
                        <a:pt x="93" y="57"/>
                      </a:lnTo>
                      <a:lnTo>
                        <a:pt x="154" y="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Freeform 1089">
                  <a:extLst>
                    <a:ext uri="{FF2B5EF4-FFF2-40B4-BE49-F238E27FC236}">
                      <a16:creationId xmlns:a16="http://schemas.microsoft.com/office/drawing/2014/main" id="{88D89A81-B925-4AF7-8628-790C50DBFC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1" y="2301"/>
                  <a:ext cx="76" cy="28"/>
                </a:xfrm>
                <a:custGeom>
                  <a:avLst/>
                  <a:gdLst>
                    <a:gd name="T0" fmla="*/ 1 w 151"/>
                    <a:gd name="T1" fmla="*/ 0 h 58"/>
                    <a:gd name="T2" fmla="*/ 1 w 151"/>
                    <a:gd name="T3" fmla="*/ 0 h 58"/>
                    <a:gd name="T4" fmla="*/ 0 w 151"/>
                    <a:gd name="T5" fmla="*/ 0 h 58"/>
                    <a:gd name="T6" fmla="*/ 1 w 151"/>
                    <a:gd name="T7" fmla="*/ 0 h 58"/>
                    <a:gd name="T8" fmla="*/ 1 w 151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1"/>
                    <a:gd name="T16" fmla="*/ 0 h 58"/>
                    <a:gd name="T17" fmla="*/ 151 w 151"/>
                    <a:gd name="T18" fmla="*/ 58 h 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1" h="58">
                      <a:moveTo>
                        <a:pt x="151" y="31"/>
                      </a:moveTo>
                      <a:lnTo>
                        <a:pt x="51" y="0"/>
                      </a:lnTo>
                      <a:lnTo>
                        <a:pt x="0" y="23"/>
                      </a:lnTo>
                      <a:lnTo>
                        <a:pt x="91" y="58"/>
                      </a:lnTo>
                      <a:lnTo>
                        <a:pt x="151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" name="Freeform 1090">
                  <a:extLst>
                    <a:ext uri="{FF2B5EF4-FFF2-40B4-BE49-F238E27FC236}">
                      <a16:creationId xmlns:a16="http://schemas.microsoft.com/office/drawing/2014/main" id="{A2B65073-2FA3-4AC9-99F2-F9E880F32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77" y="2327"/>
                  <a:ext cx="74" cy="29"/>
                </a:xfrm>
                <a:custGeom>
                  <a:avLst/>
                  <a:gdLst>
                    <a:gd name="T0" fmla="*/ 0 w 149"/>
                    <a:gd name="T1" fmla="*/ 1 h 57"/>
                    <a:gd name="T2" fmla="*/ 0 w 149"/>
                    <a:gd name="T3" fmla="*/ 0 h 57"/>
                    <a:gd name="T4" fmla="*/ 0 w 149"/>
                    <a:gd name="T5" fmla="*/ 1 h 57"/>
                    <a:gd name="T6" fmla="*/ 0 w 149"/>
                    <a:gd name="T7" fmla="*/ 1 h 57"/>
                    <a:gd name="T8" fmla="*/ 0 w 149"/>
                    <a:gd name="T9" fmla="*/ 1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9"/>
                    <a:gd name="T16" fmla="*/ 0 h 57"/>
                    <a:gd name="T17" fmla="*/ 149 w 149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9" h="57">
                      <a:moveTo>
                        <a:pt x="149" y="30"/>
                      </a:moveTo>
                      <a:lnTo>
                        <a:pt x="51" y="0"/>
                      </a:lnTo>
                      <a:lnTo>
                        <a:pt x="0" y="23"/>
                      </a:lnTo>
                      <a:lnTo>
                        <a:pt x="93" y="57"/>
                      </a:lnTo>
                      <a:lnTo>
                        <a:pt x="149" y="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Freeform 1091">
                  <a:extLst>
                    <a:ext uri="{FF2B5EF4-FFF2-40B4-BE49-F238E27FC236}">
                      <a16:creationId xmlns:a16="http://schemas.microsoft.com/office/drawing/2014/main" id="{66645338-669A-4C92-8206-0A22589C5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3" y="2362"/>
                  <a:ext cx="43" cy="25"/>
                </a:xfrm>
                <a:custGeom>
                  <a:avLst/>
                  <a:gdLst>
                    <a:gd name="T0" fmla="*/ 1 w 86"/>
                    <a:gd name="T1" fmla="*/ 0 h 51"/>
                    <a:gd name="T2" fmla="*/ 1 w 86"/>
                    <a:gd name="T3" fmla="*/ 0 h 51"/>
                    <a:gd name="T4" fmla="*/ 0 w 86"/>
                    <a:gd name="T5" fmla="*/ 0 h 51"/>
                    <a:gd name="T6" fmla="*/ 1 w 86"/>
                    <a:gd name="T7" fmla="*/ 0 h 51"/>
                    <a:gd name="T8" fmla="*/ 1 w 86"/>
                    <a:gd name="T9" fmla="*/ 0 h 5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"/>
                    <a:gd name="T16" fmla="*/ 0 h 51"/>
                    <a:gd name="T17" fmla="*/ 86 w 86"/>
                    <a:gd name="T18" fmla="*/ 51 h 5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" h="51">
                      <a:moveTo>
                        <a:pt x="86" y="27"/>
                      </a:moveTo>
                      <a:lnTo>
                        <a:pt x="11" y="0"/>
                      </a:lnTo>
                      <a:lnTo>
                        <a:pt x="0" y="37"/>
                      </a:lnTo>
                      <a:lnTo>
                        <a:pt x="33" y="51"/>
                      </a:lnTo>
                      <a:lnTo>
                        <a:pt x="86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" name="Freeform 1092">
                  <a:extLst>
                    <a:ext uri="{FF2B5EF4-FFF2-40B4-BE49-F238E27FC236}">
                      <a16:creationId xmlns:a16="http://schemas.microsoft.com/office/drawing/2014/main" id="{DD47037A-C260-4BB1-A8D7-4B6FB4EBE0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0" y="2178"/>
                  <a:ext cx="141" cy="141"/>
                </a:xfrm>
                <a:custGeom>
                  <a:avLst/>
                  <a:gdLst>
                    <a:gd name="T0" fmla="*/ 0 w 283"/>
                    <a:gd name="T1" fmla="*/ 1 h 281"/>
                    <a:gd name="T2" fmla="*/ 0 w 283"/>
                    <a:gd name="T3" fmla="*/ 1 h 281"/>
                    <a:gd name="T4" fmla="*/ 0 w 283"/>
                    <a:gd name="T5" fmla="*/ 1 h 281"/>
                    <a:gd name="T6" fmla="*/ 0 w 283"/>
                    <a:gd name="T7" fmla="*/ 1 h 281"/>
                    <a:gd name="T8" fmla="*/ 0 w 283"/>
                    <a:gd name="T9" fmla="*/ 1 h 281"/>
                    <a:gd name="T10" fmla="*/ 0 w 283"/>
                    <a:gd name="T11" fmla="*/ 0 h 281"/>
                    <a:gd name="T12" fmla="*/ 0 w 283"/>
                    <a:gd name="T13" fmla="*/ 1 h 281"/>
                    <a:gd name="T14" fmla="*/ 0 w 283"/>
                    <a:gd name="T15" fmla="*/ 1 h 281"/>
                    <a:gd name="T16" fmla="*/ 0 w 283"/>
                    <a:gd name="T17" fmla="*/ 1 h 28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3"/>
                    <a:gd name="T28" fmla="*/ 0 h 281"/>
                    <a:gd name="T29" fmla="*/ 283 w 283"/>
                    <a:gd name="T30" fmla="*/ 281 h 28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3" h="281">
                      <a:moveTo>
                        <a:pt x="257" y="281"/>
                      </a:moveTo>
                      <a:lnTo>
                        <a:pt x="140" y="38"/>
                      </a:lnTo>
                      <a:lnTo>
                        <a:pt x="107" y="27"/>
                      </a:lnTo>
                      <a:lnTo>
                        <a:pt x="14" y="67"/>
                      </a:lnTo>
                      <a:lnTo>
                        <a:pt x="0" y="51"/>
                      </a:lnTo>
                      <a:lnTo>
                        <a:pt x="113" y="0"/>
                      </a:lnTo>
                      <a:lnTo>
                        <a:pt x="150" y="1"/>
                      </a:lnTo>
                      <a:lnTo>
                        <a:pt x="283" y="270"/>
                      </a:lnTo>
                      <a:lnTo>
                        <a:pt x="257" y="28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" name="Freeform 1093">
                  <a:extLst>
                    <a:ext uri="{FF2B5EF4-FFF2-40B4-BE49-F238E27FC236}">
                      <a16:creationId xmlns:a16="http://schemas.microsoft.com/office/drawing/2014/main" id="{736DB18E-8E3D-4C33-80E4-BA59AEDBD1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8" y="2148"/>
                  <a:ext cx="182" cy="154"/>
                </a:xfrm>
                <a:custGeom>
                  <a:avLst/>
                  <a:gdLst>
                    <a:gd name="T0" fmla="*/ 1 w 364"/>
                    <a:gd name="T1" fmla="*/ 1 h 308"/>
                    <a:gd name="T2" fmla="*/ 1 w 364"/>
                    <a:gd name="T3" fmla="*/ 1 h 308"/>
                    <a:gd name="T4" fmla="*/ 1 w 364"/>
                    <a:gd name="T5" fmla="*/ 1 h 308"/>
                    <a:gd name="T6" fmla="*/ 1 w 364"/>
                    <a:gd name="T7" fmla="*/ 1 h 308"/>
                    <a:gd name="T8" fmla="*/ 0 w 364"/>
                    <a:gd name="T9" fmla="*/ 1 h 308"/>
                    <a:gd name="T10" fmla="*/ 1 w 364"/>
                    <a:gd name="T11" fmla="*/ 0 h 308"/>
                    <a:gd name="T12" fmla="*/ 1 w 364"/>
                    <a:gd name="T13" fmla="*/ 1 h 308"/>
                    <a:gd name="T14" fmla="*/ 1 w 364"/>
                    <a:gd name="T15" fmla="*/ 1 h 308"/>
                    <a:gd name="T16" fmla="*/ 1 w 364"/>
                    <a:gd name="T17" fmla="*/ 1 h 30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64"/>
                    <a:gd name="T28" fmla="*/ 0 h 308"/>
                    <a:gd name="T29" fmla="*/ 364 w 364"/>
                    <a:gd name="T30" fmla="*/ 308 h 30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64" h="308">
                      <a:moveTo>
                        <a:pt x="337" y="308"/>
                      </a:moveTo>
                      <a:lnTo>
                        <a:pt x="197" y="34"/>
                      </a:lnTo>
                      <a:lnTo>
                        <a:pt x="151" y="27"/>
                      </a:lnTo>
                      <a:lnTo>
                        <a:pt x="15" y="92"/>
                      </a:lnTo>
                      <a:lnTo>
                        <a:pt x="0" y="76"/>
                      </a:lnTo>
                      <a:lnTo>
                        <a:pt x="169" y="0"/>
                      </a:lnTo>
                      <a:lnTo>
                        <a:pt x="217" y="15"/>
                      </a:lnTo>
                      <a:lnTo>
                        <a:pt x="364" y="294"/>
                      </a:lnTo>
                      <a:lnTo>
                        <a:pt x="337" y="3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" name="Line 1094">
                  <a:extLst>
                    <a:ext uri="{FF2B5EF4-FFF2-40B4-BE49-F238E27FC236}">
                      <a16:creationId xmlns:a16="http://schemas.microsoft.com/office/drawing/2014/main" id="{53A27B9A-49A7-4B9C-93EA-D1F76BF72C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55" y="2204"/>
                  <a:ext cx="48" cy="22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Line 1095">
                  <a:extLst>
                    <a:ext uri="{FF2B5EF4-FFF2-40B4-BE49-F238E27FC236}">
                      <a16:creationId xmlns:a16="http://schemas.microsoft.com/office/drawing/2014/main" id="{264470A8-601D-40B5-9EA8-931CA7F6E0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90" y="2214"/>
                  <a:ext cx="44" cy="2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" name="Line 1096">
                  <a:extLst>
                    <a:ext uri="{FF2B5EF4-FFF2-40B4-BE49-F238E27FC236}">
                      <a16:creationId xmlns:a16="http://schemas.microsoft.com/office/drawing/2014/main" id="{9FE98EDE-1535-4463-A032-B5CB596B9D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825" y="2166"/>
                  <a:ext cx="25" cy="4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Line 1097">
                  <a:extLst>
                    <a:ext uri="{FF2B5EF4-FFF2-40B4-BE49-F238E27FC236}">
                      <a16:creationId xmlns:a16="http://schemas.microsoft.com/office/drawing/2014/main" id="{D345AF23-46C9-42FF-8D3D-485B63F70F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09" y="2159"/>
                  <a:ext cx="28" cy="1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" name="Line 1098">
                  <a:extLst>
                    <a:ext uri="{FF2B5EF4-FFF2-40B4-BE49-F238E27FC236}">
                      <a16:creationId xmlns:a16="http://schemas.microsoft.com/office/drawing/2014/main" id="{A2AC4599-6D02-46C4-892E-330ED14C6A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92" y="2133"/>
                  <a:ext cx="33" cy="1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" name="Line 1099">
                  <a:extLst>
                    <a:ext uri="{FF2B5EF4-FFF2-40B4-BE49-F238E27FC236}">
                      <a16:creationId xmlns:a16="http://schemas.microsoft.com/office/drawing/2014/main" id="{E9C20AD3-78B9-44ED-B5E4-2BB5444BFD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47" y="2190"/>
                  <a:ext cx="39" cy="2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" name="Line 1100">
                  <a:extLst>
                    <a:ext uri="{FF2B5EF4-FFF2-40B4-BE49-F238E27FC236}">
                      <a16:creationId xmlns:a16="http://schemas.microsoft.com/office/drawing/2014/main" id="{3863C2F6-33C6-440D-9D7E-38E83248AF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98" y="2231"/>
                  <a:ext cx="49" cy="22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5" name="Freeform 1101">
                <a:extLst>
                  <a:ext uri="{FF2B5EF4-FFF2-40B4-BE49-F238E27FC236}">
                    <a16:creationId xmlns:a16="http://schemas.microsoft.com/office/drawing/2014/main" id="{EF691150-30C6-47D0-902C-CAECCDFF6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0" y="1323"/>
                <a:ext cx="978" cy="1155"/>
              </a:xfrm>
              <a:custGeom>
                <a:avLst/>
                <a:gdLst>
                  <a:gd name="T0" fmla="*/ 0 w 1957"/>
                  <a:gd name="T1" fmla="*/ 1 h 2308"/>
                  <a:gd name="T2" fmla="*/ 0 w 1957"/>
                  <a:gd name="T3" fmla="*/ 0 h 2308"/>
                  <a:gd name="T4" fmla="*/ 0 w 1957"/>
                  <a:gd name="T5" fmla="*/ 1 h 2308"/>
                  <a:gd name="T6" fmla="*/ 0 w 1957"/>
                  <a:gd name="T7" fmla="*/ 1 h 2308"/>
                  <a:gd name="T8" fmla="*/ 0 w 1957"/>
                  <a:gd name="T9" fmla="*/ 1 h 23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57"/>
                  <a:gd name="T16" fmla="*/ 0 h 2308"/>
                  <a:gd name="T17" fmla="*/ 1957 w 1957"/>
                  <a:gd name="T18" fmla="*/ 2308 h 23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57" h="2308">
                    <a:moveTo>
                      <a:pt x="0" y="549"/>
                    </a:moveTo>
                    <a:lnTo>
                      <a:pt x="1099" y="0"/>
                    </a:lnTo>
                    <a:lnTo>
                      <a:pt x="1957" y="1770"/>
                    </a:lnTo>
                    <a:lnTo>
                      <a:pt x="879" y="2308"/>
                    </a:lnTo>
                    <a:lnTo>
                      <a:pt x="0" y="549"/>
                    </a:ln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Freeform 1102">
                <a:extLst>
                  <a:ext uri="{FF2B5EF4-FFF2-40B4-BE49-F238E27FC236}">
                    <a16:creationId xmlns:a16="http://schemas.microsoft.com/office/drawing/2014/main" id="{6E074885-33D0-420A-BF8F-C20DA0F2BC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6" y="1574"/>
                <a:ext cx="114" cy="199"/>
              </a:xfrm>
              <a:custGeom>
                <a:avLst/>
                <a:gdLst>
                  <a:gd name="T0" fmla="*/ 1 w 227"/>
                  <a:gd name="T1" fmla="*/ 0 h 399"/>
                  <a:gd name="T2" fmla="*/ 0 w 227"/>
                  <a:gd name="T3" fmla="*/ 0 h 399"/>
                  <a:gd name="T4" fmla="*/ 1 w 227"/>
                  <a:gd name="T5" fmla="*/ 0 h 399"/>
                  <a:gd name="T6" fmla="*/ 1 w 227"/>
                  <a:gd name="T7" fmla="*/ 0 h 399"/>
                  <a:gd name="T8" fmla="*/ 1 w 227"/>
                  <a:gd name="T9" fmla="*/ 0 h 3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7"/>
                  <a:gd name="T16" fmla="*/ 0 h 399"/>
                  <a:gd name="T17" fmla="*/ 227 w 227"/>
                  <a:gd name="T18" fmla="*/ 399 h 3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7" h="399">
                    <a:moveTo>
                      <a:pt x="7" y="0"/>
                    </a:moveTo>
                    <a:lnTo>
                      <a:pt x="0" y="254"/>
                    </a:lnTo>
                    <a:lnTo>
                      <a:pt x="227" y="399"/>
                    </a:lnTo>
                    <a:lnTo>
                      <a:pt x="224" y="13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1103">
                <a:extLst>
                  <a:ext uri="{FF2B5EF4-FFF2-40B4-BE49-F238E27FC236}">
                    <a16:creationId xmlns:a16="http://schemas.microsoft.com/office/drawing/2014/main" id="{5D4571B1-0812-4BD7-B555-8F7663230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" y="2030"/>
                <a:ext cx="113" cy="200"/>
              </a:xfrm>
              <a:custGeom>
                <a:avLst/>
                <a:gdLst>
                  <a:gd name="T0" fmla="*/ 0 w 227"/>
                  <a:gd name="T1" fmla="*/ 0 h 399"/>
                  <a:gd name="T2" fmla="*/ 0 w 227"/>
                  <a:gd name="T3" fmla="*/ 1 h 399"/>
                  <a:gd name="T4" fmla="*/ 0 w 227"/>
                  <a:gd name="T5" fmla="*/ 1 h 399"/>
                  <a:gd name="T6" fmla="*/ 0 w 227"/>
                  <a:gd name="T7" fmla="*/ 1 h 399"/>
                  <a:gd name="T8" fmla="*/ 0 w 227"/>
                  <a:gd name="T9" fmla="*/ 0 h 3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7"/>
                  <a:gd name="T16" fmla="*/ 0 h 399"/>
                  <a:gd name="T17" fmla="*/ 227 w 227"/>
                  <a:gd name="T18" fmla="*/ 399 h 3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7" h="399">
                    <a:moveTo>
                      <a:pt x="7" y="0"/>
                    </a:moveTo>
                    <a:lnTo>
                      <a:pt x="0" y="254"/>
                    </a:lnTo>
                    <a:lnTo>
                      <a:pt x="227" y="399"/>
                    </a:lnTo>
                    <a:lnTo>
                      <a:pt x="224" y="13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1104">
                <a:extLst>
                  <a:ext uri="{FF2B5EF4-FFF2-40B4-BE49-F238E27FC236}">
                    <a16:creationId xmlns:a16="http://schemas.microsoft.com/office/drawing/2014/main" id="{94416145-705E-4239-8239-19E387A53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2096"/>
                <a:ext cx="80" cy="139"/>
              </a:xfrm>
              <a:custGeom>
                <a:avLst/>
                <a:gdLst>
                  <a:gd name="T0" fmla="*/ 1 w 160"/>
                  <a:gd name="T1" fmla="*/ 0 h 278"/>
                  <a:gd name="T2" fmla="*/ 0 w 160"/>
                  <a:gd name="T3" fmla="*/ 1 h 278"/>
                  <a:gd name="T4" fmla="*/ 1 w 160"/>
                  <a:gd name="T5" fmla="*/ 1 h 278"/>
                  <a:gd name="T6" fmla="*/ 1 w 160"/>
                  <a:gd name="T7" fmla="*/ 1 h 278"/>
                  <a:gd name="T8" fmla="*/ 1 w 160"/>
                  <a:gd name="T9" fmla="*/ 0 h 2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"/>
                  <a:gd name="T16" fmla="*/ 0 h 278"/>
                  <a:gd name="T17" fmla="*/ 160 w 160"/>
                  <a:gd name="T18" fmla="*/ 278 h 2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" h="278">
                    <a:moveTo>
                      <a:pt x="20" y="0"/>
                    </a:moveTo>
                    <a:lnTo>
                      <a:pt x="0" y="175"/>
                    </a:lnTo>
                    <a:lnTo>
                      <a:pt x="155" y="278"/>
                    </a:lnTo>
                    <a:lnTo>
                      <a:pt x="160" y="88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1105">
                <a:extLst>
                  <a:ext uri="{FF2B5EF4-FFF2-40B4-BE49-F238E27FC236}">
                    <a16:creationId xmlns:a16="http://schemas.microsoft.com/office/drawing/2014/main" id="{946874DC-8775-4D14-BC86-D822A829A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9" y="2264"/>
                <a:ext cx="82" cy="156"/>
              </a:xfrm>
              <a:custGeom>
                <a:avLst/>
                <a:gdLst>
                  <a:gd name="T0" fmla="*/ 1 w 164"/>
                  <a:gd name="T1" fmla="*/ 1 h 311"/>
                  <a:gd name="T2" fmla="*/ 1 w 164"/>
                  <a:gd name="T3" fmla="*/ 1 h 311"/>
                  <a:gd name="T4" fmla="*/ 0 w 164"/>
                  <a:gd name="T5" fmla="*/ 1 h 311"/>
                  <a:gd name="T6" fmla="*/ 1 w 164"/>
                  <a:gd name="T7" fmla="*/ 1 h 311"/>
                  <a:gd name="T8" fmla="*/ 1 w 164"/>
                  <a:gd name="T9" fmla="*/ 0 h 311"/>
                  <a:gd name="T10" fmla="*/ 1 w 164"/>
                  <a:gd name="T11" fmla="*/ 1 h 311"/>
                  <a:gd name="T12" fmla="*/ 1 w 164"/>
                  <a:gd name="T13" fmla="*/ 1 h 311"/>
                  <a:gd name="T14" fmla="*/ 1 w 164"/>
                  <a:gd name="T15" fmla="*/ 1 h 311"/>
                  <a:gd name="T16" fmla="*/ 1 w 164"/>
                  <a:gd name="T17" fmla="*/ 1 h 311"/>
                  <a:gd name="T18" fmla="*/ 1 w 164"/>
                  <a:gd name="T19" fmla="*/ 1 h 311"/>
                  <a:gd name="T20" fmla="*/ 1 w 164"/>
                  <a:gd name="T21" fmla="*/ 1 h 3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64"/>
                  <a:gd name="T34" fmla="*/ 0 h 311"/>
                  <a:gd name="T35" fmla="*/ 164 w 164"/>
                  <a:gd name="T36" fmla="*/ 311 h 3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64" h="311">
                    <a:moveTo>
                      <a:pt x="157" y="283"/>
                    </a:moveTo>
                    <a:lnTo>
                      <a:pt x="113" y="311"/>
                    </a:lnTo>
                    <a:lnTo>
                      <a:pt x="0" y="88"/>
                    </a:lnTo>
                    <a:lnTo>
                      <a:pt x="23" y="30"/>
                    </a:lnTo>
                    <a:lnTo>
                      <a:pt x="78" y="0"/>
                    </a:lnTo>
                    <a:lnTo>
                      <a:pt x="138" y="22"/>
                    </a:lnTo>
                    <a:lnTo>
                      <a:pt x="164" y="91"/>
                    </a:lnTo>
                    <a:lnTo>
                      <a:pt x="119" y="115"/>
                    </a:lnTo>
                    <a:lnTo>
                      <a:pt x="90" y="63"/>
                    </a:lnTo>
                    <a:lnTo>
                      <a:pt x="58" y="80"/>
                    </a:lnTo>
                    <a:lnTo>
                      <a:pt x="157" y="283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74" name="Group 631">
            <a:extLst>
              <a:ext uri="{FF2B5EF4-FFF2-40B4-BE49-F238E27FC236}">
                <a16:creationId xmlns:a16="http://schemas.microsoft.com/office/drawing/2014/main" id="{6C4C9385-A82C-4283-8C51-AD2645D9E400}"/>
              </a:ext>
            </a:extLst>
          </p:cNvPr>
          <p:cNvGrpSpPr>
            <a:grpSpLocks/>
          </p:cNvGrpSpPr>
          <p:nvPr/>
        </p:nvGrpSpPr>
        <p:grpSpPr bwMode="auto">
          <a:xfrm rot="1111198">
            <a:off x="1338579" y="3245596"/>
            <a:ext cx="1916113" cy="2603500"/>
            <a:chOff x="2585" y="981"/>
            <a:chExt cx="1207" cy="1640"/>
          </a:xfrm>
        </p:grpSpPr>
        <p:sp>
          <p:nvSpPr>
            <p:cNvPr id="175" name="Freeform 632">
              <a:extLst>
                <a:ext uri="{FF2B5EF4-FFF2-40B4-BE49-F238E27FC236}">
                  <a16:creationId xmlns:a16="http://schemas.microsoft.com/office/drawing/2014/main" id="{13873C9A-4D6D-4936-AC95-8D54052D9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" y="981"/>
              <a:ext cx="1207" cy="1640"/>
            </a:xfrm>
            <a:custGeom>
              <a:avLst/>
              <a:gdLst>
                <a:gd name="T0" fmla="*/ 0 w 2416"/>
                <a:gd name="T1" fmla="*/ 1 h 3279"/>
                <a:gd name="T2" fmla="*/ 0 w 2416"/>
                <a:gd name="T3" fmla="*/ 1 h 3279"/>
                <a:gd name="T4" fmla="*/ 0 w 2416"/>
                <a:gd name="T5" fmla="*/ 1 h 3279"/>
                <a:gd name="T6" fmla="*/ 0 w 2416"/>
                <a:gd name="T7" fmla="*/ 0 h 3279"/>
                <a:gd name="T8" fmla="*/ 0 w 2416"/>
                <a:gd name="T9" fmla="*/ 1 h 3279"/>
                <a:gd name="T10" fmla="*/ 0 w 2416"/>
                <a:gd name="T11" fmla="*/ 1 h 3279"/>
                <a:gd name="T12" fmla="*/ 0 w 2416"/>
                <a:gd name="T13" fmla="*/ 1 h 3279"/>
                <a:gd name="T14" fmla="*/ 0 w 2416"/>
                <a:gd name="T15" fmla="*/ 1 h 3279"/>
                <a:gd name="T16" fmla="*/ 0 w 2416"/>
                <a:gd name="T17" fmla="*/ 1 h 3279"/>
                <a:gd name="T18" fmla="*/ 0 w 2416"/>
                <a:gd name="T19" fmla="*/ 1 h 3279"/>
                <a:gd name="T20" fmla="*/ 0 w 2416"/>
                <a:gd name="T21" fmla="*/ 1 h 3279"/>
                <a:gd name="T22" fmla="*/ 0 w 2416"/>
                <a:gd name="T23" fmla="*/ 1 h 3279"/>
                <a:gd name="T24" fmla="*/ 0 w 2416"/>
                <a:gd name="T25" fmla="*/ 1 h 3279"/>
                <a:gd name="T26" fmla="*/ 0 w 2416"/>
                <a:gd name="T27" fmla="*/ 1 h 3279"/>
                <a:gd name="T28" fmla="*/ 0 w 2416"/>
                <a:gd name="T29" fmla="*/ 1 h 3279"/>
                <a:gd name="T30" fmla="*/ 0 w 2416"/>
                <a:gd name="T31" fmla="*/ 1 h 3279"/>
                <a:gd name="T32" fmla="*/ 0 w 2416"/>
                <a:gd name="T33" fmla="*/ 1 h 3279"/>
                <a:gd name="T34" fmla="*/ 0 w 2416"/>
                <a:gd name="T35" fmla="*/ 1 h 3279"/>
                <a:gd name="T36" fmla="*/ 0 w 2416"/>
                <a:gd name="T37" fmla="*/ 1 h 32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16"/>
                <a:gd name="T58" fmla="*/ 0 h 3279"/>
                <a:gd name="T59" fmla="*/ 2416 w 2416"/>
                <a:gd name="T60" fmla="*/ 3279 h 327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16" h="3279">
                  <a:moveTo>
                    <a:pt x="41" y="316"/>
                  </a:moveTo>
                  <a:lnTo>
                    <a:pt x="88" y="266"/>
                  </a:lnTo>
                  <a:lnTo>
                    <a:pt x="150" y="245"/>
                  </a:lnTo>
                  <a:lnTo>
                    <a:pt x="1848" y="0"/>
                  </a:lnTo>
                  <a:lnTo>
                    <a:pt x="1914" y="33"/>
                  </a:lnTo>
                  <a:lnTo>
                    <a:pt x="1967" y="75"/>
                  </a:lnTo>
                  <a:lnTo>
                    <a:pt x="1997" y="169"/>
                  </a:lnTo>
                  <a:lnTo>
                    <a:pt x="2416" y="2894"/>
                  </a:lnTo>
                  <a:lnTo>
                    <a:pt x="2416" y="2960"/>
                  </a:lnTo>
                  <a:lnTo>
                    <a:pt x="2387" y="3017"/>
                  </a:lnTo>
                  <a:lnTo>
                    <a:pt x="2317" y="3048"/>
                  </a:lnTo>
                  <a:lnTo>
                    <a:pt x="2240" y="3070"/>
                  </a:lnTo>
                  <a:lnTo>
                    <a:pt x="648" y="3278"/>
                  </a:lnTo>
                  <a:lnTo>
                    <a:pt x="547" y="3279"/>
                  </a:lnTo>
                  <a:lnTo>
                    <a:pt x="457" y="3234"/>
                  </a:lnTo>
                  <a:lnTo>
                    <a:pt x="430" y="3146"/>
                  </a:lnTo>
                  <a:lnTo>
                    <a:pt x="0" y="420"/>
                  </a:lnTo>
                  <a:lnTo>
                    <a:pt x="10" y="359"/>
                  </a:lnTo>
                  <a:lnTo>
                    <a:pt x="41" y="316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6" name="Group 633">
              <a:extLst>
                <a:ext uri="{FF2B5EF4-FFF2-40B4-BE49-F238E27FC236}">
                  <a16:creationId xmlns:a16="http://schemas.microsoft.com/office/drawing/2014/main" id="{2681DD89-08C8-4482-B5C5-7FCAB87529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3" y="1154"/>
              <a:ext cx="1111" cy="1316"/>
              <a:chOff x="2643" y="1154"/>
              <a:chExt cx="1111" cy="1316"/>
            </a:xfrm>
          </p:grpSpPr>
          <p:sp>
            <p:nvSpPr>
              <p:cNvPr id="177" name="Freeform 634">
                <a:extLst>
                  <a:ext uri="{FF2B5EF4-FFF2-40B4-BE49-F238E27FC236}">
                    <a16:creationId xmlns:a16="http://schemas.microsoft.com/office/drawing/2014/main" id="{E6280B59-A264-4D06-91ED-DEE2A4184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3" y="1154"/>
                <a:ext cx="107" cy="151"/>
              </a:xfrm>
              <a:custGeom>
                <a:avLst/>
                <a:gdLst>
                  <a:gd name="T0" fmla="*/ 0 w 215"/>
                  <a:gd name="T1" fmla="*/ 0 h 303"/>
                  <a:gd name="T2" fmla="*/ 0 w 215"/>
                  <a:gd name="T3" fmla="*/ 0 h 303"/>
                  <a:gd name="T4" fmla="*/ 0 w 215"/>
                  <a:gd name="T5" fmla="*/ 0 h 303"/>
                  <a:gd name="T6" fmla="*/ 0 w 215"/>
                  <a:gd name="T7" fmla="*/ 0 h 303"/>
                  <a:gd name="T8" fmla="*/ 0 w 215"/>
                  <a:gd name="T9" fmla="*/ 0 h 303"/>
                  <a:gd name="T10" fmla="*/ 0 w 215"/>
                  <a:gd name="T11" fmla="*/ 0 h 303"/>
                  <a:gd name="T12" fmla="*/ 0 w 215"/>
                  <a:gd name="T13" fmla="*/ 0 h 303"/>
                  <a:gd name="T14" fmla="*/ 0 w 215"/>
                  <a:gd name="T15" fmla="*/ 0 h 303"/>
                  <a:gd name="T16" fmla="*/ 0 w 215"/>
                  <a:gd name="T17" fmla="*/ 0 h 303"/>
                  <a:gd name="T18" fmla="*/ 0 w 215"/>
                  <a:gd name="T19" fmla="*/ 0 h 303"/>
                  <a:gd name="T20" fmla="*/ 0 w 215"/>
                  <a:gd name="T21" fmla="*/ 0 h 303"/>
                  <a:gd name="T22" fmla="*/ 0 w 215"/>
                  <a:gd name="T23" fmla="*/ 0 h 30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"/>
                  <a:gd name="T37" fmla="*/ 0 h 303"/>
                  <a:gd name="T38" fmla="*/ 215 w 215"/>
                  <a:gd name="T39" fmla="*/ 303 h 30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" h="303">
                    <a:moveTo>
                      <a:pt x="53" y="15"/>
                    </a:moveTo>
                    <a:lnTo>
                      <a:pt x="0" y="20"/>
                    </a:lnTo>
                    <a:lnTo>
                      <a:pt x="30" y="303"/>
                    </a:lnTo>
                    <a:lnTo>
                      <a:pt x="91" y="286"/>
                    </a:lnTo>
                    <a:lnTo>
                      <a:pt x="78" y="187"/>
                    </a:lnTo>
                    <a:lnTo>
                      <a:pt x="136" y="270"/>
                    </a:lnTo>
                    <a:lnTo>
                      <a:pt x="215" y="260"/>
                    </a:lnTo>
                    <a:lnTo>
                      <a:pt x="125" y="143"/>
                    </a:lnTo>
                    <a:lnTo>
                      <a:pt x="168" y="0"/>
                    </a:lnTo>
                    <a:lnTo>
                      <a:pt x="102" y="8"/>
                    </a:lnTo>
                    <a:lnTo>
                      <a:pt x="72" y="121"/>
                    </a:lnTo>
                    <a:lnTo>
                      <a:pt x="53" y="15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Freeform 635">
                <a:extLst>
                  <a:ext uri="{FF2B5EF4-FFF2-40B4-BE49-F238E27FC236}">
                    <a16:creationId xmlns:a16="http://schemas.microsoft.com/office/drawing/2014/main" id="{F08E34C1-7776-4C20-B413-4A5B6ACBD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2341"/>
                <a:ext cx="100" cy="129"/>
              </a:xfrm>
              <a:custGeom>
                <a:avLst/>
                <a:gdLst>
                  <a:gd name="T0" fmla="*/ 1 w 200"/>
                  <a:gd name="T1" fmla="*/ 0 h 259"/>
                  <a:gd name="T2" fmla="*/ 1 w 200"/>
                  <a:gd name="T3" fmla="*/ 0 h 259"/>
                  <a:gd name="T4" fmla="*/ 1 w 200"/>
                  <a:gd name="T5" fmla="*/ 0 h 259"/>
                  <a:gd name="T6" fmla="*/ 1 w 200"/>
                  <a:gd name="T7" fmla="*/ 0 h 259"/>
                  <a:gd name="T8" fmla="*/ 1 w 200"/>
                  <a:gd name="T9" fmla="*/ 0 h 259"/>
                  <a:gd name="T10" fmla="*/ 1 w 200"/>
                  <a:gd name="T11" fmla="*/ 0 h 259"/>
                  <a:gd name="T12" fmla="*/ 0 w 200"/>
                  <a:gd name="T13" fmla="*/ 0 h 259"/>
                  <a:gd name="T14" fmla="*/ 1 w 200"/>
                  <a:gd name="T15" fmla="*/ 0 h 259"/>
                  <a:gd name="T16" fmla="*/ 1 w 200"/>
                  <a:gd name="T17" fmla="*/ 0 h 259"/>
                  <a:gd name="T18" fmla="*/ 1 w 200"/>
                  <a:gd name="T19" fmla="*/ 0 h 259"/>
                  <a:gd name="T20" fmla="*/ 1 w 200"/>
                  <a:gd name="T21" fmla="*/ 0 h 259"/>
                  <a:gd name="T22" fmla="*/ 1 w 200"/>
                  <a:gd name="T23" fmla="*/ 0 h 25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00"/>
                  <a:gd name="T37" fmla="*/ 0 h 259"/>
                  <a:gd name="T38" fmla="*/ 200 w 200"/>
                  <a:gd name="T39" fmla="*/ 259 h 25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00" h="259">
                    <a:moveTo>
                      <a:pt x="148" y="245"/>
                    </a:moveTo>
                    <a:lnTo>
                      <a:pt x="200" y="242"/>
                    </a:lnTo>
                    <a:lnTo>
                      <a:pt x="171" y="0"/>
                    </a:lnTo>
                    <a:lnTo>
                      <a:pt x="111" y="8"/>
                    </a:lnTo>
                    <a:lnTo>
                      <a:pt x="123" y="91"/>
                    </a:lnTo>
                    <a:lnTo>
                      <a:pt x="67" y="16"/>
                    </a:lnTo>
                    <a:lnTo>
                      <a:pt x="0" y="25"/>
                    </a:lnTo>
                    <a:lnTo>
                      <a:pt x="77" y="130"/>
                    </a:lnTo>
                    <a:lnTo>
                      <a:pt x="35" y="259"/>
                    </a:lnTo>
                    <a:lnTo>
                      <a:pt x="101" y="253"/>
                    </a:lnTo>
                    <a:lnTo>
                      <a:pt x="129" y="150"/>
                    </a:lnTo>
                    <a:lnTo>
                      <a:pt x="148" y="245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Freeform 636">
                <a:extLst>
                  <a:ext uri="{FF2B5EF4-FFF2-40B4-BE49-F238E27FC236}">
                    <a16:creationId xmlns:a16="http://schemas.microsoft.com/office/drawing/2014/main" id="{9EEB5D86-85C3-4231-82C0-8C6DF984D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9" y="1325"/>
                <a:ext cx="82" cy="153"/>
              </a:xfrm>
              <a:custGeom>
                <a:avLst/>
                <a:gdLst>
                  <a:gd name="T0" fmla="*/ 0 w 165"/>
                  <a:gd name="T1" fmla="*/ 0 h 306"/>
                  <a:gd name="T2" fmla="*/ 0 w 165"/>
                  <a:gd name="T3" fmla="*/ 1 h 306"/>
                  <a:gd name="T4" fmla="*/ 0 w 165"/>
                  <a:gd name="T5" fmla="*/ 1 h 306"/>
                  <a:gd name="T6" fmla="*/ 0 w 165"/>
                  <a:gd name="T7" fmla="*/ 1 h 306"/>
                  <a:gd name="T8" fmla="*/ 0 w 165"/>
                  <a:gd name="T9" fmla="*/ 0 h 3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5"/>
                  <a:gd name="T16" fmla="*/ 0 h 306"/>
                  <a:gd name="T17" fmla="*/ 165 w 165"/>
                  <a:gd name="T18" fmla="*/ 306 h 3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5" h="306">
                    <a:moveTo>
                      <a:pt x="50" y="0"/>
                    </a:moveTo>
                    <a:lnTo>
                      <a:pt x="0" y="186"/>
                    </a:lnTo>
                    <a:lnTo>
                      <a:pt x="125" y="306"/>
                    </a:lnTo>
                    <a:lnTo>
                      <a:pt x="165" y="13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Freeform 637">
                <a:extLst>
                  <a:ext uri="{FF2B5EF4-FFF2-40B4-BE49-F238E27FC236}">
                    <a16:creationId xmlns:a16="http://schemas.microsoft.com/office/drawing/2014/main" id="{58EE8959-C19B-43AB-9FAD-B2996CE19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2175"/>
                <a:ext cx="82" cy="153"/>
              </a:xfrm>
              <a:custGeom>
                <a:avLst/>
                <a:gdLst>
                  <a:gd name="T0" fmla="*/ 1 w 164"/>
                  <a:gd name="T1" fmla="*/ 0 h 305"/>
                  <a:gd name="T2" fmla="*/ 0 w 164"/>
                  <a:gd name="T3" fmla="*/ 1 h 305"/>
                  <a:gd name="T4" fmla="*/ 1 w 164"/>
                  <a:gd name="T5" fmla="*/ 1 h 305"/>
                  <a:gd name="T6" fmla="*/ 1 w 164"/>
                  <a:gd name="T7" fmla="*/ 1 h 305"/>
                  <a:gd name="T8" fmla="*/ 1 w 164"/>
                  <a:gd name="T9" fmla="*/ 0 h 3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4"/>
                  <a:gd name="T16" fmla="*/ 0 h 305"/>
                  <a:gd name="T17" fmla="*/ 164 w 164"/>
                  <a:gd name="T18" fmla="*/ 305 h 3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4" h="305">
                    <a:moveTo>
                      <a:pt x="50" y="0"/>
                    </a:moveTo>
                    <a:lnTo>
                      <a:pt x="0" y="185"/>
                    </a:lnTo>
                    <a:lnTo>
                      <a:pt x="124" y="305"/>
                    </a:lnTo>
                    <a:lnTo>
                      <a:pt x="164" y="13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1" name="Group 638">
                <a:extLst>
                  <a:ext uri="{FF2B5EF4-FFF2-40B4-BE49-F238E27FC236}">
                    <a16:creationId xmlns:a16="http://schemas.microsoft.com/office/drawing/2014/main" id="{B75319B7-BF44-492A-A18A-9F7EDF1B0B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7" y="1226"/>
                <a:ext cx="877" cy="1180"/>
                <a:chOff x="2757" y="1226"/>
                <a:chExt cx="877" cy="1180"/>
              </a:xfrm>
            </p:grpSpPr>
            <p:sp>
              <p:nvSpPr>
                <p:cNvPr id="182" name="Freeform 639">
                  <a:extLst>
                    <a:ext uri="{FF2B5EF4-FFF2-40B4-BE49-F238E27FC236}">
                      <a16:creationId xmlns:a16="http://schemas.microsoft.com/office/drawing/2014/main" id="{1CEC058B-9085-4225-8AA8-D1F569F458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7" y="1226"/>
                  <a:ext cx="877" cy="1180"/>
                </a:xfrm>
                <a:custGeom>
                  <a:avLst/>
                  <a:gdLst>
                    <a:gd name="T0" fmla="*/ 0 w 1753"/>
                    <a:gd name="T1" fmla="*/ 1 h 2359"/>
                    <a:gd name="T2" fmla="*/ 1 w 1753"/>
                    <a:gd name="T3" fmla="*/ 0 h 2359"/>
                    <a:gd name="T4" fmla="*/ 1 w 1753"/>
                    <a:gd name="T5" fmla="*/ 1 h 2359"/>
                    <a:gd name="T6" fmla="*/ 1 w 1753"/>
                    <a:gd name="T7" fmla="*/ 1 h 2359"/>
                    <a:gd name="T8" fmla="*/ 0 w 1753"/>
                    <a:gd name="T9" fmla="*/ 1 h 23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3"/>
                    <a:gd name="T16" fmla="*/ 0 h 2359"/>
                    <a:gd name="T17" fmla="*/ 1753 w 1753"/>
                    <a:gd name="T18" fmla="*/ 2359 h 23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3" h="2359">
                      <a:moveTo>
                        <a:pt x="0" y="208"/>
                      </a:moveTo>
                      <a:lnTo>
                        <a:pt x="1414" y="0"/>
                      </a:lnTo>
                      <a:lnTo>
                        <a:pt x="1753" y="2182"/>
                      </a:lnTo>
                      <a:lnTo>
                        <a:pt x="357" y="2359"/>
                      </a:lnTo>
                      <a:lnTo>
                        <a:pt x="0" y="208"/>
                      </a:lnTo>
                      <a:close/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83" name="Group 640">
                  <a:extLst>
                    <a:ext uri="{FF2B5EF4-FFF2-40B4-BE49-F238E27FC236}">
                      <a16:creationId xmlns:a16="http://schemas.microsoft.com/office/drawing/2014/main" id="{79AD2EFD-BC2C-425F-AEBB-C691ECA846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23" y="1243"/>
                  <a:ext cx="718" cy="626"/>
                  <a:chOff x="2823" y="1243"/>
                  <a:chExt cx="718" cy="626"/>
                </a:xfrm>
              </p:grpSpPr>
              <p:sp>
                <p:nvSpPr>
                  <p:cNvPr id="217" name="Freeform 641">
                    <a:extLst>
                      <a:ext uri="{FF2B5EF4-FFF2-40B4-BE49-F238E27FC236}">
                        <a16:creationId xmlns:a16="http://schemas.microsoft.com/office/drawing/2014/main" id="{B67BBE0F-E6AA-4151-9017-319501D8D2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3" y="1345"/>
                    <a:ext cx="145" cy="257"/>
                  </a:xfrm>
                  <a:custGeom>
                    <a:avLst/>
                    <a:gdLst>
                      <a:gd name="T0" fmla="*/ 1 w 289"/>
                      <a:gd name="T1" fmla="*/ 0 h 514"/>
                      <a:gd name="T2" fmla="*/ 0 w 289"/>
                      <a:gd name="T3" fmla="*/ 1 h 514"/>
                      <a:gd name="T4" fmla="*/ 1 w 289"/>
                      <a:gd name="T5" fmla="*/ 1 h 514"/>
                      <a:gd name="T6" fmla="*/ 1 w 289"/>
                      <a:gd name="T7" fmla="*/ 1 h 514"/>
                      <a:gd name="T8" fmla="*/ 1 w 289"/>
                      <a:gd name="T9" fmla="*/ 0 h 51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9"/>
                      <a:gd name="T16" fmla="*/ 0 h 514"/>
                      <a:gd name="T17" fmla="*/ 289 w 289"/>
                      <a:gd name="T18" fmla="*/ 514 h 51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9" h="514">
                        <a:moveTo>
                          <a:pt x="102" y="0"/>
                        </a:moveTo>
                        <a:lnTo>
                          <a:pt x="0" y="272"/>
                        </a:lnTo>
                        <a:lnTo>
                          <a:pt x="187" y="514"/>
                        </a:lnTo>
                        <a:lnTo>
                          <a:pt x="289" y="236"/>
                        </a:lnTo>
                        <a:lnTo>
                          <a:pt x="102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18" name="Group 642">
                    <a:extLst>
                      <a:ext uri="{FF2B5EF4-FFF2-40B4-BE49-F238E27FC236}">
                        <a16:creationId xmlns:a16="http://schemas.microsoft.com/office/drawing/2014/main" id="{09B0CC6E-BA2D-4F42-AE49-3F89348FC40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30" y="1243"/>
                    <a:ext cx="711" cy="626"/>
                    <a:chOff x="2830" y="1243"/>
                    <a:chExt cx="711" cy="626"/>
                  </a:xfrm>
                </p:grpSpPr>
                <p:sp>
                  <p:nvSpPr>
                    <p:cNvPr id="219" name="Freeform 643">
                      <a:extLst>
                        <a:ext uri="{FF2B5EF4-FFF2-40B4-BE49-F238E27FC236}">
                          <a16:creationId xmlns:a16="http://schemas.microsoft.com/office/drawing/2014/main" id="{D543A502-A872-4576-8DFF-D2ED9C70C8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30" y="1540"/>
                      <a:ext cx="711" cy="329"/>
                    </a:xfrm>
                    <a:custGeom>
                      <a:avLst/>
                      <a:gdLst>
                        <a:gd name="T0" fmla="*/ 1 w 1422"/>
                        <a:gd name="T1" fmla="*/ 0 h 659"/>
                        <a:gd name="T2" fmla="*/ 0 w 1422"/>
                        <a:gd name="T3" fmla="*/ 0 h 659"/>
                        <a:gd name="T4" fmla="*/ 1 w 1422"/>
                        <a:gd name="T5" fmla="*/ 0 h 659"/>
                        <a:gd name="T6" fmla="*/ 1 w 1422"/>
                        <a:gd name="T7" fmla="*/ 0 h 659"/>
                        <a:gd name="T8" fmla="*/ 1 w 1422"/>
                        <a:gd name="T9" fmla="*/ 0 h 659"/>
                        <a:gd name="T10" fmla="*/ 1 w 1422"/>
                        <a:gd name="T11" fmla="*/ 0 h 659"/>
                        <a:gd name="T12" fmla="*/ 1 w 1422"/>
                        <a:gd name="T13" fmla="*/ 0 h 659"/>
                        <a:gd name="T14" fmla="*/ 1 w 1422"/>
                        <a:gd name="T15" fmla="*/ 0 h 659"/>
                        <a:gd name="T16" fmla="*/ 1 w 1422"/>
                        <a:gd name="T17" fmla="*/ 0 h 659"/>
                        <a:gd name="T18" fmla="*/ 1 w 1422"/>
                        <a:gd name="T19" fmla="*/ 0 h 659"/>
                        <a:gd name="T20" fmla="*/ 1 w 1422"/>
                        <a:gd name="T21" fmla="*/ 0 h 659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422"/>
                        <a:gd name="T34" fmla="*/ 0 h 659"/>
                        <a:gd name="T35" fmla="*/ 1422 w 1422"/>
                        <a:gd name="T36" fmla="*/ 659 h 659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422" h="659">
                          <a:moveTo>
                            <a:pt x="451" y="109"/>
                          </a:moveTo>
                          <a:lnTo>
                            <a:pt x="0" y="383"/>
                          </a:lnTo>
                          <a:lnTo>
                            <a:pt x="44" y="659"/>
                          </a:lnTo>
                          <a:lnTo>
                            <a:pt x="317" y="615"/>
                          </a:lnTo>
                          <a:lnTo>
                            <a:pt x="244" y="476"/>
                          </a:lnTo>
                          <a:lnTo>
                            <a:pt x="315" y="405"/>
                          </a:lnTo>
                          <a:lnTo>
                            <a:pt x="370" y="607"/>
                          </a:lnTo>
                          <a:lnTo>
                            <a:pt x="1422" y="436"/>
                          </a:lnTo>
                          <a:lnTo>
                            <a:pt x="1389" y="237"/>
                          </a:lnTo>
                          <a:lnTo>
                            <a:pt x="1080" y="0"/>
                          </a:lnTo>
                          <a:lnTo>
                            <a:pt x="451" y="109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0" name="Freeform 644">
                      <a:extLst>
                        <a:ext uri="{FF2B5EF4-FFF2-40B4-BE49-F238E27FC236}">
                          <a16:creationId xmlns:a16="http://schemas.microsoft.com/office/drawing/2014/main" id="{86EADF83-1EF5-479E-A324-535C0DF6808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21" y="1256"/>
                      <a:ext cx="100" cy="400"/>
                    </a:xfrm>
                    <a:custGeom>
                      <a:avLst/>
                      <a:gdLst>
                        <a:gd name="T0" fmla="*/ 0 w 202"/>
                        <a:gd name="T1" fmla="*/ 0 h 799"/>
                        <a:gd name="T2" fmla="*/ 0 w 202"/>
                        <a:gd name="T3" fmla="*/ 1 h 799"/>
                        <a:gd name="T4" fmla="*/ 0 w 202"/>
                        <a:gd name="T5" fmla="*/ 1 h 799"/>
                        <a:gd name="T6" fmla="*/ 0 w 202"/>
                        <a:gd name="T7" fmla="*/ 1 h 799"/>
                        <a:gd name="T8" fmla="*/ 0 w 202"/>
                        <a:gd name="T9" fmla="*/ 0 h 79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02"/>
                        <a:gd name="T16" fmla="*/ 0 h 799"/>
                        <a:gd name="T17" fmla="*/ 202 w 202"/>
                        <a:gd name="T18" fmla="*/ 799 h 79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02" h="799">
                          <a:moveTo>
                            <a:pt x="73" y="0"/>
                          </a:moveTo>
                          <a:lnTo>
                            <a:pt x="202" y="799"/>
                          </a:lnTo>
                          <a:lnTo>
                            <a:pt x="102" y="719"/>
                          </a:lnTo>
                          <a:lnTo>
                            <a:pt x="0" y="59"/>
                          </a:lnTo>
                          <a:lnTo>
                            <a:pt x="73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1" name="Freeform 645">
                      <a:extLst>
                        <a:ext uri="{FF2B5EF4-FFF2-40B4-BE49-F238E27FC236}">
                          <a16:creationId xmlns:a16="http://schemas.microsoft.com/office/drawing/2014/main" id="{F72DAE31-6BFF-401D-A8CD-455FB56E097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96" y="1322"/>
                      <a:ext cx="38" cy="69"/>
                    </a:xfrm>
                    <a:custGeom>
                      <a:avLst/>
                      <a:gdLst>
                        <a:gd name="T0" fmla="*/ 0 w 76"/>
                        <a:gd name="T1" fmla="*/ 1 h 138"/>
                        <a:gd name="T2" fmla="*/ 1 w 76"/>
                        <a:gd name="T3" fmla="*/ 0 h 138"/>
                        <a:gd name="T4" fmla="*/ 1 w 76"/>
                        <a:gd name="T5" fmla="*/ 1 h 138"/>
                        <a:gd name="T6" fmla="*/ 1 w 76"/>
                        <a:gd name="T7" fmla="*/ 1 h 138"/>
                        <a:gd name="T8" fmla="*/ 0 w 76"/>
                        <a:gd name="T9" fmla="*/ 1 h 1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6"/>
                        <a:gd name="T16" fmla="*/ 0 h 138"/>
                        <a:gd name="T17" fmla="*/ 76 w 76"/>
                        <a:gd name="T18" fmla="*/ 138 h 1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6" h="138">
                          <a:moveTo>
                            <a:pt x="0" y="10"/>
                          </a:moveTo>
                          <a:lnTo>
                            <a:pt x="57" y="0"/>
                          </a:lnTo>
                          <a:lnTo>
                            <a:pt x="76" y="130"/>
                          </a:lnTo>
                          <a:lnTo>
                            <a:pt x="19" y="138"/>
                          </a:lnTo>
                          <a:lnTo>
                            <a:pt x="0" y="1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2" name="Freeform 646">
                      <a:extLst>
                        <a:ext uri="{FF2B5EF4-FFF2-40B4-BE49-F238E27FC236}">
                          <a16:creationId xmlns:a16="http://schemas.microsoft.com/office/drawing/2014/main" id="{47763F86-A01C-4690-A5AD-9FB7E106B0D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22" y="1268"/>
                      <a:ext cx="88" cy="181"/>
                    </a:xfrm>
                    <a:custGeom>
                      <a:avLst/>
                      <a:gdLst>
                        <a:gd name="T0" fmla="*/ 1 w 176"/>
                        <a:gd name="T1" fmla="*/ 1 h 360"/>
                        <a:gd name="T2" fmla="*/ 1 w 176"/>
                        <a:gd name="T3" fmla="*/ 0 h 360"/>
                        <a:gd name="T4" fmla="*/ 0 w 176"/>
                        <a:gd name="T5" fmla="*/ 1 h 360"/>
                        <a:gd name="T6" fmla="*/ 1 w 176"/>
                        <a:gd name="T7" fmla="*/ 1 h 360"/>
                        <a:gd name="T8" fmla="*/ 1 w 176"/>
                        <a:gd name="T9" fmla="*/ 1 h 360"/>
                        <a:gd name="T10" fmla="*/ 1 w 176"/>
                        <a:gd name="T11" fmla="*/ 1 h 360"/>
                        <a:gd name="T12" fmla="*/ 1 w 176"/>
                        <a:gd name="T13" fmla="*/ 1 h 360"/>
                        <a:gd name="T14" fmla="*/ 1 w 176"/>
                        <a:gd name="T15" fmla="*/ 1 h 360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6"/>
                        <a:gd name="T25" fmla="*/ 0 h 360"/>
                        <a:gd name="T26" fmla="*/ 176 w 176"/>
                        <a:gd name="T27" fmla="*/ 360 h 360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6" h="360">
                          <a:moveTo>
                            <a:pt x="143" y="104"/>
                          </a:moveTo>
                          <a:lnTo>
                            <a:pt x="129" y="0"/>
                          </a:lnTo>
                          <a:lnTo>
                            <a:pt x="0" y="162"/>
                          </a:lnTo>
                          <a:lnTo>
                            <a:pt x="14" y="247"/>
                          </a:lnTo>
                          <a:lnTo>
                            <a:pt x="176" y="360"/>
                          </a:lnTo>
                          <a:lnTo>
                            <a:pt x="160" y="247"/>
                          </a:lnTo>
                          <a:lnTo>
                            <a:pt x="64" y="195"/>
                          </a:lnTo>
                          <a:lnTo>
                            <a:pt x="143" y="104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3" name="Freeform 647">
                      <a:extLst>
                        <a:ext uri="{FF2B5EF4-FFF2-40B4-BE49-F238E27FC236}">
                          <a16:creationId xmlns:a16="http://schemas.microsoft.com/office/drawing/2014/main" id="{D909564B-DA52-441B-B74E-F689BE0C95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58" y="1243"/>
                      <a:ext cx="372" cy="124"/>
                    </a:xfrm>
                    <a:custGeom>
                      <a:avLst/>
                      <a:gdLst>
                        <a:gd name="T0" fmla="*/ 0 w 743"/>
                        <a:gd name="T1" fmla="*/ 1 h 248"/>
                        <a:gd name="T2" fmla="*/ 1 w 743"/>
                        <a:gd name="T3" fmla="*/ 0 h 248"/>
                        <a:gd name="T4" fmla="*/ 1 w 743"/>
                        <a:gd name="T5" fmla="*/ 1 h 248"/>
                        <a:gd name="T6" fmla="*/ 1 w 743"/>
                        <a:gd name="T7" fmla="*/ 1 h 248"/>
                        <a:gd name="T8" fmla="*/ 1 w 743"/>
                        <a:gd name="T9" fmla="*/ 1 h 248"/>
                        <a:gd name="T10" fmla="*/ 1 w 743"/>
                        <a:gd name="T11" fmla="*/ 1 h 248"/>
                        <a:gd name="T12" fmla="*/ 1 w 743"/>
                        <a:gd name="T13" fmla="*/ 1 h 248"/>
                        <a:gd name="T14" fmla="*/ 0 w 743"/>
                        <a:gd name="T15" fmla="*/ 1 h 248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743"/>
                        <a:gd name="T25" fmla="*/ 0 h 248"/>
                        <a:gd name="T26" fmla="*/ 743 w 743"/>
                        <a:gd name="T27" fmla="*/ 248 h 248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743" h="248">
                          <a:moveTo>
                            <a:pt x="0" y="110"/>
                          </a:moveTo>
                          <a:lnTo>
                            <a:pt x="743" y="0"/>
                          </a:lnTo>
                          <a:lnTo>
                            <a:pt x="641" y="167"/>
                          </a:lnTo>
                          <a:lnTo>
                            <a:pt x="649" y="225"/>
                          </a:lnTo>
                          <a:lnTo>
                            <a:pt x="509" y="248"/>
                          </a:lnTo>
                          <a:lnTo>
                            <a:pt x="310" y="207"/>
                          </a:lnTo>
                          <a:lnTo>
                            <a:pt x="133" y="234"/>
                          </a:lnTo>
                          <a:lnTo>
                            <a:pt x="0" y="11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4" name="Freeform 648">
                      <a:extLst>
                        <a:ext uri="{FF2B5EF4-FFF2-40B4-BE49-F238E27FC236}">
                          <a16:creationId xmlns:a16="http://schemas.microsoft.com/office/drawing/2014/main" id="{E3C9DD43-FD5C-4CD8-A900-45B25C075B6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01" y="1347"/>
                      <a:ext cx="395" cy="276"/>
                    </a:xfrm>
                    <a:custGeom>
                      <a:avLst/>
                      <a:gdLst>
                        <a:gd name="T0" fmla="*/ 1 w 789"/>
                        <a:gd name="T1" fmla="*/ 0 h 553"/>
                        <a:gd name="T2" fmla="*/ 1 w 789"/>
                        <a:gd name="T3" fmla="*/ 0 h 553"/>
                        <a:gd name="T4" fmla="*/ 1 w 789"/>
                        <a:gd name="T5" fmla="*/ 0 h 553"/>
                        <a:gd name="T6" fmla="*/ 1 w 789"/>
                        <a:gd name="T7" fmla="*/ 0 h 553"/>
                        <a:gd name="T8" fmla="*/ 1 w 789"/>
                        <a:gd name="T9" fmla="*/ 0 h 553"/>
                        <a:gd name="T10" fmla="*/ 1 w 789"/>
                        <a:gd name="T11" fmla="*/ 0 h 553"/>
                        <a:gd name="T12" fmla="*/ 1 w 789"/>
                        <a:gd name="T13" fmla="*/ 0 h 553"/>
                        <a:gd name="T14" fmla="*/ 1 w 789"/>
                        <a:gd name="T15" fmla="*/ 0 h 553"/>
                        <a:gd name="T16" fmla="*/ 1 w 789"/>
                        <a:gd name="T17" fmla="*/ 0 h 553"/>
                        <a:gd name="T18" fmla="*/ 1 w 789"/>
                        <a:gd name="T19" fmla="*/ 0 h 553"/>
                        <a:gd name="T20" fmla="*/ 1 w 789"/>
                        <a:gd name="T21" fmla="*/ 0 h 553"/>
                        <a:gd name="T22" fmla="*/ 1 w 789"/>
                        <a:gd name="T23" fmla="*/ 0 h 553"/>
                        <a:gd name="T24" fmla="*/ 1 w 789"/>
                        <a:gd name="T25" fmla="*/ 0 h 553"/>
                        <a:gd name="T26" fmla="*/ 0 w 789"/>
                        <a:gd name="T27" fmla="*/ 0 h 553"/>
                        <a:gd name="T28" fmla="*/ 1 w 789"/>
                        <a:gd name="T29" fmla="*/ 0 h 553"/>
                        <a:gd name="T30" fmla="*/ 1 w 789"/>
                        <a:gd name="T31" fmla="*/ 0 h 553"/>
                        <a:gd name="T32" fmla="*/ 1 w 789"/>
                        <a:gd name="T33" fmla="*/ 0 h 553"/>
                        <a:gd name="T34" fmla="*/ 1 w 789"/>
                        <a:gd name="T35" fmla="*/ 0 h 553"/>
                        <a:gd name="T36" fmla="*/ 1 w 789"/>
                        <a:gd name="T37" fmla="*/ 0 h 553"/>
                        <a:gd name="T38" fmla="*/ 1 w 789"/>
                        <a:gd name="T39" fmla="*/ 0 h 553"/>
                        <a:gd name="T40" fmla="*/ 1 w 789"/>
                        <a:gd name="T41" fmla="*/ 0 h 553"/>
                        <a:gd name="T42" fmla="*/ 1 w 789"/>
                        <a:gd name="T43" fmla="*/ 0 h 553"/>
                        <a:gd name="T44" fmla="*/ 1 w 789"/>
                        <a:gd name="T45" fmla="*/ 0 h 553"/>
                        <a:gd name="T46" fmla="*/ 1 w 789"/>
                        <a:gd name="T47" fmla="*/ 0 h 553"/>
                        <a:gd name="T48" fmla="*/ 1 w 789"/>
                        <a:gd name="T49" fmla="*/ 0 h 553"/>
                        <a:gd name="T50" fmla="*/ 1 w 789"/>
                        <a:gd name="T51" fmla="*/ 0 h 553"/>
                        <a:gd name="T52" fmla="*/ 1 w 789"/>
                        <a:gd name="T53" fmla="*/ 0 h 553"/>
                        <a:gd name="T54" fmla="*/ 1 w 789"/>
                        <a:gd name="T55" fmla="*/ 0 h 553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w 789"/>
                        <a:gd name="T85" fmla="*/ 0 h 553"/>
                        <a:gd name="T86" fmla="*/ 789 w 789"/>
                        <a:gd name="T87" fmla="*/ 553 h 553"/>
                      </a:gdLst>
                      <a:ahLst/>
                      <a:cxnLst>
                        <a:cxn ang="T56">
                          <a:pos x="T0" y="T1"/>
                        </a:cxn>
                        <a:cxn ang="T57">
                          <a:pos x="T2" y="T3"/>
                        </a:cxn>
                        <a:cxn ang="T58">
                          <a:pos x="T4" y="T5"/>
                        </a:cxn>
                        <a:cxn ang="T59">
                          <a:pos x="T6" y="T7"/>
                        </a:cxn>
                        <a:cxn ang="T60">
                          <a:pos x="T8" y="T9"/>
                        </a:cxn>
                        <a:cxn ang="T61">
                          <a:pos x="T10" y="T11"/>
                        </a:cxn>
                        <a:cxn ang="T62">
                          <a:pos x="T12" y="T13"/>
                        </a:cxn>
                        <a:cxn ang="T63">
                          <a:pos x="T14" y="T15"/>
                        </a:cxn>
                        <a:cxn ang="T64">
                          <a:pos x="T16" y="T17"/>
                        </a:cxn>
                        <a:cxn ang="T65">
                          <a:pos x="T18" y="T19"/>
                        </a:cxn>
                        <a:cxn ang="T66">
                          <a:pos x="T20" y="T21"/>
                        </a:cxn>
                        <a:cxn ang="T67">
                          <a:pos x="T22" y="T23"/>
                        </a:cxn>
                        <a:cxn ang="T68">
                          <a:pos x="T24" y="T25"/>
                        </a:cxn>
                        <a:cxn ang="T69">
                          <a:pos x="T26" y="T27"/>
                        </a:cxn>
                        <a:cxn ang="T70">
                          <a:pos x="T28" y="T29"/>
                        </a:cxn>
                        <a:cxn ang="T71">
                          <a:pos x="T30" y="T31"/>
                        </a:cxn>
                        <a:cxn ang="T72">
                          <a:pos x="T32" y="T33"/>
                        </a:cxn>
                        <a:cxn ang="T73">
                          <a:pos x="T34" y="T35"/>
                        </a:cxn>
                        <a:cxn ang="T74">
                          <a:pos x="T36" y="T37"/>
                        </a:cxn>
                        <a:cxn ang="T75">
                          <a:pos x="T38" y="T39"/>
                        </a:cxn>
                        <a:cxn ang="T76">
                          <a:pos x="T40" y="T41"/>
                        </a:cxn>
                        <a:cxn ang="T77">
                          <a:pos x="T42" y="T43"/>
                        </a:cxn>
                        <a:cxn ang="T78">
                          <a:pos x="T44" y="T45"/>
                        </a:cxn>
                        <a:cxn ang="T79">
                          <a:pos x="T46" y="T47"/>
                        </a:cxn>
                        <a:cxn ang="T80">
                          <a:pos x="T48" y="T49"/>
                        </a:cxn>
                        <a:cxn ang="T81">
                          <a:pos x="T50" y="T51"/>
                        </a:cxn>
                        <a:cxn ang="T82">
                          <a:pos x="T52" y="T53"/>
                        </a:cxn>
                        <a:cxn ang="T83">
                          <a:pos x="T54" y="T55"/>
                        </a:cxn>
                      </a:cxnLst>
                      <a:rect l="T84" t="T85" r="T86" b="T87"/>
                      <a:pathLst>
                        <a:path w="789" h="553">
                          <a:moveTo>
                            <a:pt x="55" y="30"/>
                          </a:moveTo>
                          <a:lnTo>
                            <a:pt x="83" y="173"/>
                          </a:lnTo>
                          <a:lnTo>
                            <a:pt x="33" y="241"/>
                          </a:lnTo>
                          <a:lnTo>
                            <a:pt x="39" y="276"/>
                          </a:lnTo>
                          <a:lnTo>
                            <a:pt x="73" y="270"/>
                          </a:lnTo>
                          <a:lnTo>
                            <a:pt x="100" y="290"/>
                          </a:lnTo>
                          <a:lnTo>
                            <a:pt x="130" y="316"/>
                          </a:lnTo>
                          <a:lnTo>
                            <a:pt x="115" y="330"/>
                          </a:lnTo>
                          <a:lnTo>
                            <a:pt x="131" y="411"/>
                          </a:lnTo>
                          <a:lnTo>
                            <a:pt x="115" y="460"/>
                          </a:lnTo>
                          <a:lnTo>
                            <a:pt x="67" y="467"/>
                          </a:lnTo>
                          <a:lnTo>
                            <a:pt x="64" y="433"/>
                          </a:lnTo>
                          <a:lnTo>
                            <a:pt x="28" y="435"/>
                          </a:lnTo>
                          <a:lnTo>
                            <a:pt x="0" y="491"/>
                          </a:lnTo>
                          <a:lnTo>
                            <a:pt x="81" y="553"/>
                          </a:lnTo>
                          <a:lnTo>
                            <a:pt x="189" y="533"/>
                          </a:lnTo>
                          <a:lnTo>
                            <a:pt x="240" y="489"/>
                          </a:lnTo>
                          <a:lnTo>
                            <a:pt x="345" y="472"/>
                          </a:lnTo>
                          <a:lnTo>
                            <a:pt x="342" y="447"/>
                          </a:lnTo>
                          <a:lnTo>
                            <a:pt x="789" y="377"/>
                          </a:lnTo>
                          <a:lnTo>
                            <a:pt x="784" y="340"/>
                          </a:lnTo>
                          <a:lnTo>
                            <a:pt x="737" y="349"/>
                          </a:lnTo>
                          <a:lnTo>
                            <a:pt x="720" y="231"/>
                          </a:lnTo>
                          <a:lnTo>
                            <a:pt x="604" y="125"/>
                          </a:lnTo>
                          <a:lnTo>
                            <a:pt x="569" y="20"/>
                          </a:lnTo>
                          <a:lnTo>
                            <a:pt x="431" y="41"/>
                          </a:lnTo>
                          <a:lnTo>
                            <a:pt x="230" y="0"/>
                          </a:lnTo>
                          <a:lnTo>
                            <a:pt x="55" y="3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5" name="Freeform 649">
                      <a:extLst>
                        <a:ext uri="{FF2B5EF4-FFF2-40B4-BE49-F238E27FC236}">
                          <a16:creationId xmlns:a16="http://schemas.microsoft.com/office/drawing/2014/main" id="{20E8982C-DA6E-4D4F-B656-DFFEB8C4E49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44" y="1692"/>
                      <a:ext cx="147" cy="160"/>
                    </a:xfrm>
                    <a:custGeom>
                      <a:avLst/>
                      <a:gdLst>
                        <a:gd name="T0" fmla="*/ 0 w 296"/>
                        <a:gd name="T1" fmla="*/ 0 h 320"/>
                        <a:gd name="T2" fmla="*/ 0 w 296"/>
                        <a:gd name="T3" fmla="*/ 1 h 320"/>
                        <a:gd name="T4" fmla="*/ 0 w 296"/>
                        <a:gd name="T5" fmla="*/ 1 h 320"/>
                        <a:gd name="T6" fmla="*/ 0 w 296"/>
                        <a:gd name="T7" fmla="*/ 1 h 320"/>
                        <a:gd name="T8" fmla="*/ 0 w 296"/>
                        <a:gd name="T9" fmla="*/ 0 h 32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6"/>
                        <a:gd name="T16" fmla="*/ 0 h 320"/>
                        <a:gd name="T17" fmla="*/ 296 w 296"/>
                        <a:gd name="T18" fmla="*/ 320 h 32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6" h="320">
                          <a:moveTo>
                            <a:pt x="233" y="0"/>
                          </a:moveTo>
                          <a:lnTo>
                            <a:pt x="0" y="201"/>
                          </a:lnTo>
                          <a:lnTo>
                            <a:pt x="17" y="320"/>
                          </a:lnTo>
                          <a:lnTo>
                            <a:pt x="296" y="59"/>
                          </a:lnTo>
                          <a:lnTo>
                            <a:pt x="233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6" name="Freeform 650">
                      <a:extLst>
                        <a:ext uri="{FF2B5EF4-FFF2-40B4-BE49-F238E27FC236}">
                          <a16:creationId xmlns:a16="http://schemas.microsoft.com/office/drawing/2014/main" id="{42B83244-936D-4324-B2B1-60113003AB8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71" y="1804"/>
                      <a:ext cx="77" cy="57"/>
                    </a:xfrm>
                    <a:custGeom>
                      <a:avLst/>
                      <a:gdLst>
                        <a:gd name="T0" fmla="*/ 0 w 154"/>
                        <a:gd name="T1" fmla="*/ 0 h 115"/>
                        <a:gd name="T2" fmla="*/ 1 w 154"/>
                        <a:gd name="T3" fmla="*/ 0 h 115"/>
                        <a:gd name="T4" fmla="*/ 1 w 154"/>
                        <a:gd name="T5" fmla="*/ 0 h 115"/>
                        <a:gd name="T6" fmla="*/ 1 w 154"/>
                        <a:gd name="T7" fmla="*/ 0 h 115"/>
                        <a:gd name="T8" fmla="*/ 0 w 154"/>
                        <a:gd name="T9" fmla="*/ 0 h 1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54"/>
                        <a:gd name="T16" fmla="*/ 0 h 115"/>
                        <a:gd name="T17" fmla="*/ 154 w 154"/>
                        <a:gd name="T18" fmla="*/ 115 h 11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54" h="115">
                          <a:moveTo>
                            <a:pt x="0" y="61"/>
                          </a:moveTo>
                          <a:lnTo>
                            <a:pt x="65" y="0"/>
                          </a:lnTo>
                          <a:lnTo>
                            <a:pt x="154" y="95"/>
                          </a:lnTo>
                          <a:lnTo>
                            <a:pt x="51" y="115"/>
                          </a:lnTo>
                          <a:lnTo>
                            <a:pt x="0" y="61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7" name="Freeform 651">
                      <a:extLst>
                        <a:ext uri="{FF2B5EF4-FFF2-40B4-BE49-F238E27FC236}">
                          <a16:creationId xmlns:a16="http://schemas.microsoft.com/office/drawing/2014/main" id="{ECBC7A7E-6AB4-4FE5-BE9A-687C24DAEC5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36" y="1654"/>
                      <a:ext cx="143" cy="181"/>
                    </a:xfrm>
                    <a:custGeom>
                      <a:avLst/>
                      <a:gdLst>
                        <a:gd name="T0" fmla="*/ 0 w 286"/>
                        <a:gd name="T1" fmla="*/ 1 h 361"/>
                        <a:gd name="T2" fmla="*/ 1 w 286"/>
                        <a:gd name="T3" fmla="*/ 1 h 361"/>
                        <a:gd name="T4" fmla="*/ 1 w 286"/>
                        <a:gd name="T5" fmla="*/ 1 h 361"/>
                        <a:gd name="T6" fmla="*/ 1 w 286"/>
                        <a:gd name="T7" fmla="*/ 1 h 361"/>
                        <a:gd name="T8" fmla="*/ 1 w 286"/>
                        <a:gd name="T9" fmla="*/ 1 h 361"/>
                        <a:gd name="T10" fmla="*/ 1 w 286"/>
                        <a:gd name="T11" fmla="*/ 0 h 361"/>
                        <a:gd name="T12" fmla="*/ 0 w 286"/>
                        <a:gd name="T13" fmla="*/ 1 h 361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286"/>
                        <a:gd name="T22" fmla="*/ 0 h 361"/>
                        <a:gd name="T23" fmla="*/ 286 w 286"/>
                        <a:gd name="T24" fmla="*/ 361 h 361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286" h="361">
                          <a:moveTo>
                            <a:pt x="0" y="32"/>
                          </a:moveTo>
                          <a:lnTo>
                            <a:pt x="146" y="154"/>
                          </a:lnTo>
                          <a:lnTo>
                            <a:pt x="236" y="361"/>
                          </a:lnTo>
                          <a:lnTo>
                            <a:pt x="286" y="355"/>
                          </a:lnTo>
                          <a:lnTo>
                            <a:pt x="196" y="122"/>
                          </a:lnTo>
                          <a:lnTo>
                            <a:pt x="57" y="0"/>
                          </a:lnTo>
                          <a:lnTo>
                            <a:pt x="0" y="32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8" name="Freeform 652">
                      <a:extLst>
                        <a:ext uri="{FF2B5EF4-FFF2-40B4-BE49-F238E27FC236}">
                          <a16:creationId xmlns:a16="http://schemas.microsoft.com/office/drawing/2014/main" id="{B663DB95-3F4F-4860-BA1A-70CEE2F627F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81" y="1628"/>
                      <a:ext cx="111" cy="140"/>
                    </a:xfrm>
                    <a:custGeom>
                      <a:avLst/>
                      <a:gdLst>
                        <a:gd name="T0" fmla="*/ 0 w 222"/>
                        <a:gd name="T1" fmla="*/ 1 h 280"/>
                        <a:gd name="T2" fmla="*/ 1 w 222"/>
                        <a:gd name="T3" fmla="*/ 0 h 280"/>
                        <a:gd name="T4" fmla="*/ 1 w 222"/>
                        <a:gd name="T5" fmla="*/ 1 h 280"/>
                        <a:gd name="T6" fmla="*/ 1 w 222"/>
                        <a:gd name="T7" fmla="*/ 1 h 280"/>
                        <a:gd name="T8" fmla="*/ 1 w 222"/>
                        <a:gd name="T9" fmla="*/ 1 h 280"/>
                        <a:gd name="T10" fmla="*/ 1 w 222"/>
                        <a:gd name="T11" fmla="*/ 1 h 280"/>
                        <a:gd name="T12" fmla="*/ 0 w 222"/>
                        <a:gd name="T13" fmla="*/ 1 h 28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222"/>
                        <a:gd name="T22" fmla="*/ 0 h 280"/>
                        <a:gd name="T23" fmla="*/ 222 w 222"/>
                        <a:gd name="T24" fmla="*/ 280 h 28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222" h="280">
                          <a:moveTo>
                            <a:pt x="0" y="39"/>
                          </a:moveTo>
                          <a:lnTo>
                            <a:pt x="29" y="0"/>
                          </a:lnTo>
                          <a:lnTo>
                            <a:pt x="203" y="141"/>
                          </a:lnTo>
                          <a:lnTo>
                            <a:pt x="222" y="270"/>
                          </a:lnTo>
                          <a:lnTo>
                            <a:pt x="179" y="280"/>
                          </a:lnTo>
                          <a:lnTo>
                            <a:pt x="160" y="165"/>
                          </a:lnTo>
                          <a:lnTo>
                            <a:pt x="0" y="39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9" name="Freeform 653">
                      <a:extLst>
                        <a:ext uri="{FF2B5EF4-FFF2-40B4-BE49-F238E27FC236}">
                          <a16:creationId xmlns:a16="http://schemas.microsoft.com/office/drawing/2014/main" id="{13C9F174-DBD3-4DEA-AEA8-67AD5C75910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55" y="1672"/>
                      <a:ext cx="83" cy="106"/>
                    </a:xfrm>
                    <a:custGeom>
                      <a:avLst/>
                      <a:gdLst>
                        <a:gd name="T0" fmla="*/ 1 w 166"/>
                        <a:gd name="T1" fmla="*/ 0 h 213"/>
                        <a:gd name="T2" fmla="*/ 1 w 166"/>
                        <a:gd name="T3" fmla="*/ 0 h 213"/>
                        <a:gd name="T4" fmla="*/ 1 w 166"/>
                        <a:gd name="T5" fmla="*/ 0 h 213"/>
                        <a:gd name="T6" fmla="*/ 1 w 166"/>
                        <a:gd name="T7" fmla="*/ 0 h 213"/>
                        <a:gd name="T8" fmla="*/ 1 w 166"/>
                        <a:gd name="T9" fmla="*/ 0 h 213"/>
                        <a:gd name="T10" fmla="*/ 0 w 166"/>
                        <a:gd name="T11" fmla="*/ 0 h 213"/>
                        <a:gd name="T12" fmla="*/ 1 w 166"/>
                        <a:gd name="T13" fmla="*/ 0 h 213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66"/>
                        <a:gd name="T22" fmla="*/ 0 h 213"/>
                        <a:gd name="T23" fmla="*/ 166 w 166"/>
                        <a:gd name="T24" fmla="*/ 213 h 213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66" h="213">
                          <a:moveTo>
                            <a:pt x="25" y="0"/>
                          </a:moveTo>
                          <a:lnTo>
                            <a:pt x="149" y="100"/>
                          </a:lnTo>
                          <a:lnTo>
                            <a:pt x="166" y="202"/>
                          </a:lnTo>
                          <a:lnTo>
                            <a:pt x="116" y="213"/>
                          </a:lnTo>
                          <a:lnTo>
                            <a:pt x="97" y="110"/>
                          </a:lnTo>
                          <a:lnTo>
                            <a:pt x="0" y="36"/>
                          </a:lnTo>
                          <a:lnTo>
                            <a:pt x="25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0" name="Freeform 654">
                      <a:extLst>
                        <a:ext uri="{FF2B5EF4-FFF2-40B4-BE49-F238E27FC236}">
                          <a16:creationId xmlns:a16="http://schemas.microsoft.com/office/drawing/2014/main" id="{19CC9309-4727-4675-A8FE-1C9139EDA33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26" y="1714"/>
                      <a:ext cx="133" cy="110"/>
                    </a:xfrm>
                    <a:custGeom>
                      <a:avLst/>
                      <a:gdLst>
                        <a:gd name="T0" fmla="*/ 0 w 267"/>
                        <a:gd name="T1" fmla="*/ 1 h 220"/>
                        <a:gd name="T2" fmla="*/ 0 w 267"/>
                        <a:gd name="T3" fmla="*/ 1 h 220"/>
                        <a:gd name="T4" fmla="*/ 0 w 267"/>
                        <a:gd name="T5" fmla="*/ 1 h 220"/>
                        <a:gd name="T6" fmla="*/ 0 w 267"/>
                        <a:gd name="T7" fmla="*/ 0 h 220"/>
                        <a:gd name="T8" fmla="*/ 0 w 267"/>
                        <a:gd name="T9" fmla="*/ 1 h 220"/>
                        <a:gd name="T10" fmla="*/ 0 w 267"/>
                        <a:gd name="T11" fmla="*/ 1 h 220"/>
                        <a:gd name="T12" fmla="*/ 0 w 267"/>
                        <a:gd name="T13" fmla="*/ 1 h 22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267"/>
                        <a:gd name="T22" fmla="*/ 0 h 220"/>
                        <a:gd name="T23" fmla="*/ 267 w 267"/>
                        <a:gd name="T24" fmla="*/ 220 h 22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267" h="220">
                          <a:moveTo>
                            <a:pt x="0" y="220"/>
                          </a:moveTo>
                          <a:lnTo>
                            <a:pt x="15" y="99"/>
                          </a:lnTo>
                          <a:lnTo>
                            <a:pt x="70" y="30"/>
                          </a:lnTo>
                          <a:lnTo>
                            <a:pt x="267" y="0"/>
                          </a:lnTo>
                          <a:lnTo>
                            <a:pt x="245" y="135"/>
                          </a:lnTo>
                          <a:lnTo>
                            <a:pt x="246" y="180"/>
                          </a:lnTo>
                          <a:lnTo>
                            <a:pt x="0" y="2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1" name="Freeform 655">
                      <a:extLst>
                        <a:ext uri="{FF2B5EF4-FFF2-40B4-BE49-F238E27FC236}">
                          <a16:creationId xmlns:a16="http://schemas.microsoft.com/office/drawing/2014/main" id="{9C106327-C117-4ABE-B4F9-2554C56E263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13" y="1682"/>
                      <a:ext cx="185" cy="137"/>
                    </a:xfrm>
                    <a:custGeom>
                      <a:avLst/>
                      <a:gdLst>
                        <a:gd name="T0" fmla="*/ 1 w 370"/>
                        <a:gd name="T1" fmla="*/ 0 h 275"/>
                        <a:gd name="T2" fmla="*/ 0 w 370"/>
                        <a:gd name="T3" fmla="*/ 0 h 275"/>
                        <a:gd name="T4" fmla="*/ 1 w 370"/>
                        <a:gd name="T5" fmla="*/ 0 h 275"/>
                        <a:gd name="T6" fmla="*/ 1 w 370"/>
                        <a:gd name="T7" fmla="*/ 0 h 275"/>
                        <a:gd name="T8" fmla="*/ 1 w 370"/>
                        <a:gd name="T9" fmla="*/ 0 h 275"/>
                        <a:gd name="T10" fmla="*/ 1 w 370"/>
                        <a:gd name="T11" fmla="*/ 0 h 275"/>
                        <a:gd name="T12" fmla="*/ 1 w 370"/>
                        <a:gd name="T13" fmla="*/ 0 h 275"/>
                        <a:gd name="T14" fmla="*/ 1 w 370"/>
                        <a:gd name="T15" fmla="*/ 0 h 275"/>
                        <a:gd name="T16" fmla="*/ 1 w 370"/>
                        <a:gd name="T17" fmla="*/ 0 h 275"/>
                        <a:gd name="T18" fmla="*/ 1 w 370"/>
                        <a:gd name="T19" fmla="*/ 0 h 275"/>
                        <a:gd name="T20" fmla="*/ 1 w 370"/>
                        <a:gd name="T21" fmla="*/ 0 h 275"/>
                        <a:gd name="T22" fmla="*/ 1 w 370"/>
                        <a:gd name="T23" fmla="*/ 0 h 275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370"/>
                        <a:gd name="T37" fmla="*/ 0 h 275"/>
                        <a:gd name="T38" fmla="*/ 370 w 370"/>
                        <a:gd name="T39" fmla="*/ 275 h 275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370" h="275">
                          <a:moveTo>
                            <a:pt x="21" y="275"/>
                          </a:moveTo>
                          <a:lnTo>
                            <a:pt x="0" y="137"/>
                          </a:lnTo>
                          <a:lnTo>
                            <a:pt x="63" y="51"/>
                          </a:lnTo>
                          <a:lnTo>
                            <a:pt x="370" y="0"/>
                          </a:lnTo>
                          <a:lnTo>
                            <a:pt x="328" y="122"/>
                          </a:lnTo>
                          <a:lnTo>
                            <a:pt x="316" y="233"/>
                          </a:lnTo>
                          <a:lnTo>
                            <a:pt x="269" y="240"/>
                          </a:lnTo>
                          <a:lnTo>
                            <a:pt x="270" y="195"/>
                          </a:lnTo>
                          <a:lnTo>
                            <a:pt x="289" y="61"/>
                          </a:lnTo>
                          <a:lnTo>
                            <a:pt x="94" y="93"/>
                          </a:lnTo>
                          <a:lnTo>
                            <a:pt x="34" y="162"/>
                          </a:lnTo>
                          <a:lnTo>
                            <a:pt x="21" y="275"/>
                          </a:lnTo>
                          <a:close/>
                        </a:path>
                      </a:pathLst>
                    </a:custGeom>
                    <a:solidFill>
                      <a:srgbClr val="FAFD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2" name="Freeform 656">
                      <a:extLst>
                        <a:ext uri="{FF2B5EF4-FFF2-40B4-BE49-F238E27FC236}">
                          <a16:creationId xmlns:a16="http://schemas.microsoft.com/office/drawing/2014/main" id="{163ECA98-3AE9-4CFF-AA83-88DB5978E3B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06" y="1635"/>
                      <a:ext cx="251" cy="190"/>
                    </a:xfrm>
                    <a:custGeom>
                      <a:avLst/>
                      <a:gdLst>
                        <a:gd name="T0" fmla="*/ 1 w 502"/>
                        <a:gd name="T1" fmla="*/ 1 h 379"/>
                        <a:gd name="T2" fmla="*/ 1 w 502"/>
                        <a:gd name="T3" fmla="*/ 1 h 379"/>
                        <a:gd name="T4" fmla="*/ 1 w 502"/>
                        <a:gd name="T5" fmla="*/ 0 h 379"/>
                        <a:gd name="T6" fmla="*/ 1 w 502"/>
                        <a:gd name="T7" fmla="*/ 1 h 379"/>
                        <a:gd name="T8" fmla="*/ 0 w 502"/>
                        <a:gd name="T9" fmla="*/ 1 h 379"/>
                        <a:gd name="T10" fmla="*/ 1 w 502"/>
                        <a:gd name="T11" fmla="*/ 1 h 379"/>
                        <a:gd name="T12" fmla="*/ 1 w 502"/>
                        <a:gd name="T13" fmla="*/ 1 h 379"/>
                        <a:gd name="T14" fmla="*/ 1 w 502"/>
                        <a:gd name="T15" fmla="*/ 1 h 379"/>
                        <a:gd name="T16" fmla="*/ 1 w 502"/>
                        <a:gd name="T17" fmla="*/ 1 h 379"/>
                        <a:gd name="T18" fmla="*/ 1 w 502"/>
                        <a:gd name="T19" fmla="*/ 1 h 379"/>
                        <a:gd name="T20" fmla="*/ 1 w 502"/>
                        <a:gd name="T21" fmla="*/ 1 h 379"/>
                        <a:gd name="T22" fmla="*/ 1 w 502"/>
                        <a:gd name="T23" fmla="*/ 1 h 379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502"/>
                        <a:gd name="T37" fmla="*/ 0 h 379"/>
                        <a:gd name="T38" fmla="*/ 502 w 502"/>
                        <a:gd name="T39" fmla="*/ 379 h 379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502" h="379">
                          <a:moveTo>
                            <a:pt x="400" y="315"/>
                          </a:moveTo>
                          <a:lnTo>
                            <a:pt x="429" y="132"/>
                          </a:lnTo>
                          <a:lnTo>
                            <a:pt x="502" y="0"/>
                          </a:lnTo>
                          <a:lnTo>
                            <a:pt x="114" y="63"/>
                          </a:lnTo>
                          <a:lnTo>
                            <a:pt x="0" y="177"/>
                          </a:lnTo>
                          <a:lnTo>
                            <a:pt x="31" y="379"/>
                          </a:lnTo>
                          <a:lnTo>
                            <a:pt x="8" y="225"/>
                          </a:lnTo>
                          <a:lnTo>
                            <a:pt x="80" y="143"/>
                          </a:lnTo>
                          <a:lnTo>
                            <a:pt x="384" y="95"/>
                          </a:lnTo>
                          <a:lnTo>
                            <a:pt x="343" y="221"/>
                          </a:lnTo>
                          <a:lnTo>
                            <a:pt x="331" y="327"/>
                          </a:lnTo>
                          <a:lnTo>
                            <a:pt x="400" y="315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3" name="Freeform 657">
                      <a:extLst>
                        <a:ext uri="{FF2B5EF4-FFF2-40B4-BE49-F238E27FC236}">
                          <a16:creationId xmlns:a16="http://schemas.microsoft.com/office/drawing/2014/main" id="{7F3B3AFD-244F-4FDC-8296-15A42593983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02" y="1604"/>
                      <a:ext cx="303" cy="190"/>
                    </a:xfrm>
                    <a:custGeom>
                      <a:avLst/>
                      <a:gdLst>
                        <a:gd name="T0" fmla="*/ 1 w 605"/>
                        <a:gd name="T1" fmla="*/ 1 h 380"/>
                        <a:gd name="T2" fmla="*/ 0 w 605"/>
                        <a:gd name="T3" fmla="*/ 1 h 380"/>
                        <a:gd name="T4" fmla="*/ 1 w 605"/>
                        <a:gd name="T5" fmla="*/ 1 h 380"/>
                        <a:gd name="T6" fmla="*/ 1 w 605"/>
                        <a:gd name="T7" fmla="*/ 0 h 380"/>
                        <a:gd name="T8" fmla="*/ 1 w 605"/>
                        <a:gd name="T9" fmla="*/ 1 h 380"/>
                        <a:gd name="T10" fmla="*/ 1 w 605"/>
                        <a:gd name="T11" fmla="*/ 1 h 380"/>
                        <a:gd name="T12" fmla="*/ 1 w 605"/>
                        <a:gd name="T13" fmla="*/ 1 h 380"/>
                        <a:gd name="T14" fmla="*/ 1 w 605"/>
                        <a:gd name="T15" fmla="*/ 1 h 380"/>
                        <a:gd name="T16" fmla="*/ 1 w 605"/>
                        <a:gd name="T17" fmla="*/ 1 h 380"/>
                        <a:gd name="T18" fmla="*/ 1 w 605"/>
                        <a:gd name="T19" fmla="*/ 1 h 380"/>
                        <a:gd name="T20" fmla="*/ 1 w 605"/>
                        <a:gd name="T21" fmla="*/ 1 h 38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605"/>
                        <a:gd name="T34" fmla="*/ 0 h 380"/>
                        <a:gd name="T35" fmla="*/ 605 w 605"/>
                        <a:gd name="T36" fmla="*/ 380 h 380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605" h="380">
                          <a:moveTo>
                            <a:pt x="6" y="241"/>
                          </a:moveTo>
                          <a:lnTo>
                            <a:pt x="0" y="204"/>
                          </a:lnTo>
                          <a:lnTo>
                            <a:pt x="124" y="74"/>
                          </a:lnTo>
                          <a:lnTo>
                            <a:pt x="605" y="0"/>
                          </a:lnTo>
                          <a:lnTo>
                            <a:pt x="493" y="189"/>
                          </a:lnTo>
                          <a:lnTo>
                            <a:pt x="466" y="373"/>
                          </a:lnTo>
                          <a:lnTo>
                            <a:pt x="408" y="380"/>
                          </a:lnTo>
                          <a:lnTo>
                            <a:pt x="434" y="198"/>
                          </a:lnTo>
                          <a:lnTo>
                            <a:pt x="511" y="62"/>
                          </a:lnTo>
                          <a:lnTo>
                            <a:pt x="121" y="125"/>
                          </a:lnTo>
                          <a:lnTo>
                            <a:pt x="6" y="241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4" name="Freeform 658">
                      <a:extLst>
                        <a:ext uri="{FF2B5EF4-FFF2-40B4-BE49-F238E27FC236}">
                          <a16:creationId xmlns:a16="http://schemas.microsoft.com/office/drawing/2014/main" id="{41B67BA2-DBCF-4051-ABA5-60B963B75A6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73" y="1558"/>
                      <a:ext cx="78" cy="73"/>
                    </a:xfrm>
                    <a:custGeom>
                      <a:avLst/>
                      <a:gdLst>
                        <a:gd name="T0" fmla="*/ 0 w 155"/>
                        <a:gd name="T1" fmla="*/ 1 h 145"/>
                        <a:gd name="T2" fmla="*/ 1 w 155"/>
                        <a:gd name="T3" fmla="*/ 1 h 145"/>
                        <a:gd name="T4" fmla="*/ 1 w 155"/>
                        <a:gd name="T5" fmla="*/ 1 h 145"/>
                        <a:gd name="T6" fmla="*/ 1 w 155"/>
                        <a:gd name="T7" fmla="*/ 1 h 145"/>
                        <a:gd name="T8" fmla="*/ 1 w 155"/>
                        <a:gd name="T9" fmla="*/ 1 h 145"/>
                        <a:gd name="T10" fmla="*/ 1 w 155"/>
                        <a:gd name="T11" fmla="*/ 0 h 145"/>
                        <a:gd name="T12" fmla="*/ 0 w 155"/>
                        <a:gd name="T13" fmla="*/ 1 h 1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55"/>
                        <a:gd name="T22" fmla="*/ 0 h 145"/>
                        <a:gd name="T23" fmla="*/ 155 w 155"/>
                        <a:gd name="T24" fmla="*/ 145 h 14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55" h="145">
                          <a:moveTo>
                            <a:pt x="0" y="12"/>
                          </a:moveTo>
                          <a:lnTo>
                            <a:pt x="12" y="85"/>
                          </a:lnTo>
                          <a:lnTo>
                            <a:pt x="144" y="65"/>
                          </a:lnTo>
                          <a:lnTo>
                            <a:pt x="155" y="134"/>
                          </a:lnTo>
                          <a:lnTo>
                            <a:pt x="90" y="145"/>
                          </a:lnTo>
                          <a:lnTo>
                            <a:pt x="69" y="0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5" name="Freeform 659">
                      <a:extLst>
                        <a:ext uri="{FF2B5EF4-FFF2-40B4-BE49-F238E27FC236}">
                          <a16:creationId xmlns:a16="http://schemas.microsoft.com/office/drawing/2014/main" id="{70CE04AF-004E-479A-BB47-89AF1F302BD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08" y="1554"/>
                      <a:ext cx="78" cy="70"/>
                    </a:xfrm>
                    <a:custGeom>
                      <a:avLst/>
                      <a:gdLst>
                        <a:gd name="T0" fmla="*/ 0 w 155"/>
                        <a:gd name="T1" fmla="*/ 0 h 142"/>
                        <a:gd name="T2" fmla="*/ 1 w 155"/>
                        <a:gd name="T3" fmla="*/ 0 h 142"/>
                        <a:gd name="T4" fmla="*/ 1 w 155"/>
                        <a:gd name="T5" fmla="*/ 0 h 142"/>
                        <a:gd name="T6" fmla="*/ 1 w 155"/>
                        <a:gd name="T7" fmla="*/ 0 h 142"/>
                        <a:gd name="T8" fmla="*/ 1 w 155"/>
                        <a:gd name="T9" fmla="*/ 0 h 142"/>
                        <a:gd name="T10" fmla="*/ 1 w 155"/>
                        <a:gd name="T11" fmla="*/ 0 h 142"/>
                        <a:gd name="T12" fmla="*/ 0 w 155"/>
                        <a:gd name="T13" fmla="*/ 0 h 142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55"/>
                        <a:gd name="T22" fmla="*/ 0 h 142"/>
                        <a:gd name="T23" fmla="*/ 155 w 155"/>
                        <a:gd name="T24" fmla="*/ 142 h 142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55" h="142">
                          <a:moveTo>
                            <a:pt x="0" y="11"/>
                          </a:moveTo>
                          <a:lnTo>
                            <a:pt x="11" y="83"/>
                          </a:lnTo>
                          <a:lnTo>
                            <a:pt x="147" y="63"/>
                          </a:lnTo>
                          <a:lnTo>
                            <a:pt x="155" y="133"/>
                          </a:lnTo>
                          <a:lnTo>
                            <a:pt x="92" y="142"/>
                          </a:lnTo>
                          <a:lnTo>
                            <a:pt x="70" y="0"/>
                          </a:ln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6" name="Freeform 660">
                      <a:extLst>
                        <a:ext uri="{FF2B5EF4-FFF2-40B4-BE49-F238E27FC236}">
                          <a16:creationId xmlns:a16="http://schemas.microsoft.com/office/drawing/2014/main" id="{3DECC615-A5AA-44C8-9CE6-D48CD22596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42" y="1547"/>
                      <a:ext cx="77" cy="73"/>
                    </a:xfrm>
                    <a:custGeom>
                      <a:avLst/>
                      <a:gdLst>
                        <a:gd name="T0" fmla="*/ 0 w 153"/>
                        <a:gd name="T1" fmla="*/ 1 h 145"/>
                        <a:gd name="T2" fmla="*/ 1 w 153"/>
                        <a:gd name="T3" fmla="*/ 1 h 145"/>
                        <a:gd name="T4" fmla="*/ 1 w 153"/>
                        <a:gd name="T5" fmla="*/ 1 h 145"/>
                        <a:gd name="T6" fmla="*/ 1 w 153"/>
                        <a:gd name="T7" fmla="*/ 1 h 145"/>
                        <a:gd name="T8" fmla="*/ 1 w 153"/>
                        <a:gd name="T9" fmla="*/ 1 h 145"/>
                        <a:gd name="T10" fmla="*/ 1 w 153"/>
                        <a:gd name="T11" fmla="*/ 0 h 145"/>
                        <a:gd name="T12" fmla="*/ 0 w 153"/>
                        <a:gd name="T13" fmla="*/ 1 h 1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53"/>
                        <a:gd name="T22" fmla="*/ 0 h 145"/>
                        <a:gd name="T23" fmla="*/ 153 w 153"/>
                        <a:gd name="T24" fmla="*/ 145 h 14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53" h="145">
                          <a:moveTo>
                            <a:pt x="0" y="11"/>
                          </a:moveTo>
                          <a:lnTo>
                            <a:pt x="11" y="85"/>
                          </a:lnTo>
                          <a:lnTo>
                            <a:pt x="145" y="63"/>
                          </a:lnTo>
                          <a:lnTo>
                            <a:pt x="153" y="134"/>
                          </a:lnTo>
                          <a:lnTo>
                            <a:pt x="89" y="145"/>
                          </a:lnTo>
                          <a:lnTo>
                            <a:pt x="67" y="0"/>
                          </a:ln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7" name="Freeform 661">
                      <a:extLst>
                        <a:ext uri="{FF2B5EF4-FFF2-40B4-BE49-F238E27FC236}">
                          <a16:creationId xmlns:a16="http://schemas.microsoft.com/office/drawing/2014/main" id="{647B01B0-FB7F-47F9-8A0A-A9D081B1CC2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8" y="1540"/>
                      <a:ext cx="77" cy="73"/>
                    </a:xfrm>
                    <a:custGeom>
                      <a:avLst/>
                      <a:gdLst>
                        <a:gd name="T0" fmla="*/ 0 w 154"/>
                        <a:gd name="T1" fmla="*/ 0 h 147"/>
                        <a:gd name="T2" fmla="*/ 1 w 154"/>
                        <a:gd name="T3" fmla="*/ 0 h 147"/>
                        <a:gd name="T4" fmla="*/ 1 w 154"/>
                        <a:gd name="T5" fmla="*/ 0 h 147"/>
                        <a:gd name="T6" fmla="*/ 1 w 154"/>
                        <a:gd name="T7" fmla="*/ 0 h 147"/>
                        <a:gd name="T8" fmla="*/ 1 w 154"/>
                        <a:gd name="T9" fmla="*/ 0 h 147"/>
                        <a:gd name="T10" fmla="*/ 1 w 154"/>
                        <a:gd name="T11" fmla="*/ 0 h 147"/>
                        <a:gd name="T12" fmla="*/ 0 w 154"/>
                        <a:gd name="T13" fmla="*/ 0 h 14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54"/>
                        <a:gd name="T22" fmla="*/ 0 h 147"/>
                        <a:gd name="T23" fmla="*/ 154 w 154"/>
                        <a:gd name="T24" fmla="*/ 147 h 14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54" h="147">
                          <a:moveTo>
                            <a:pt x="0" y="14"/>
                          </a:moveTo>
                          <a:lnTo>
                            <a:pt x="11" y="87"/>
                          </a:lnTo>
                          <a:lnTo>
                            <a:pt x="144" y="66"/>
                          </a:lnTo>
                          <a:lnTo>
                            <a:pt x="154" y="136"/>
                          </a:lnTo>
                          <a:lnTo>
                            <a:pt x="89" y="147"/>
                          </a:lnTo>
                          <a:lnTo>
                            <a:pt x="67" y="0"/>
                          </a:lnTo>
                          <a:lnTo>
                            <a:pt x="0" y="1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8" name="Freeform 662">
                      <a:extLst>
                        <a:ext uri="{FF2B5EF4-FFF2-40B4-BE49-F238E27FC236}">
                          <a16:creationId xmlns:a16="http://schemas.microsoft.com/office/drawing/2014/main" id="{2BF7BBEE-34FF-41FE-B675-D6654C18C31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14" y="1536"/>
                      <a:ext cx="77" cy="72"/>
                    </a:xfrm>
                    <a:custGeom>
                      <a:avLst/>
                      <a:gdLst>
                        <a:gd name="T0" fmla="*/ 0 w 156"/>
                        <a:gd name="T1" fmla="*/ 1 h 144"/>
                        <a:gd name="T2" fmla="*/ 0 w 156"/>
                        <a:gd name="T3" fmla="*/ 1 h 144"/>
                        <a:gd name="T4" fmla="*/ 0 w 156"/>
                        <a:gd name="T5" fmla="*/ 1 h 144"/>
                        <a:gd name="T6" fmla="*/ 0 w 156"/>
                        <a:gd name="T7" fmla="*/ 1 h 144"/>
                        <a:gd name="T8" fmla="*/ 0 w 156"/>
                        <a:gd name="T9" fmla="*/ 1 h 144"/>
                        <a:gd name="T10" fmla="*/ 0 w 156"/>
                        <a:gd name="T11" fmla="*/ 0 h 144"/>
                        <a:gd name="T12" fmla="*/ 0 w 156"/>
                        <a:gd name="T13" fmla="*/ 1 h 144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56"/>
                        <a:gd name="T22" fmla="*/ 0 h 144"/>
                        <a:gd name="T23" fmla="*/ 156 w 156"/>
                        <a:gd name="T24" fmla="*/ 144 h 144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56" h="144">
                          <a:moveTo>
                            <a:pt x="0" y="10"/>
                          </a:moveTo>
                          <a:lnTo>
                            <a:pt x="14" y="84"/>
                          </a:lnTo>
                          <a:lnTo>
                            <a:pt x="145" y="65"/>
                          </a:lnTo>
                          <a:lnTo>
                            <a:pt x="156" y="133"/>
                          </a:lnTo>
                          <a:lnTo>
                            <a:pt x="92" y="144"/>
                          </a:lnTo>
                          <a:lnTo>
                            <a:pt x="70" y="0"/>
                          </a:lnTo>
                          <a:lnTo>
                            <a:pt x="0" y="1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9" name="Freeform 663">
                      <a:extLst>
                        <a:ext uri="{FF2B5EF4-FFF2-40B4-BE49-F238E27FC236}">
                          <a16:creationId xmlns:a16="http://schemas.microsoft.com/office/drawing/2014/main" id="{538E985D-31D0-42DB-B9CD-ADD8A85500D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47" y="1531"/>
                      <a:ext cx="77" cy="72"/>
                    </a:xfrm>
                    <a:custGeom>
                      <a:avLst/>
                      <a:gdLst>
                        <a:gd name="T0" fmla="*/ 0 w 156"/>
                        <a:gd name="T1" fmla="*/ 1 h 144"/>
                        <a:gd name="T2" fmla="*/ 0 w 156"/>
                        <a:gd name="T3" fmla="*/ 1 h 144"/>
                        <a:gd name="T4" fmla="*/ 0 w 156"/>
                        <a:gd name="T5" fmla="*/ 1 h 144"/>
                        <a:gd name="T6" fmla="*/ 0 w 156"/>
                        <a:gd name="T7" fmla="*/ 1 h 144"/>
                        <a:gd name="T8" fmla="*/ 0 w 156"/>
                        <a:gd name="T9" fmla="*/ 1 h 144"/>
                        <a:gd name="T10" fmla="*/ 0 w 156"/>
                        <a:gd name="T11" fmla="*/ 0 h 144"/>
                        <a:gd name="T12" fmla="*/ 0 w 156"/>
                        <a:gd name="T13" fmla="*/ 1 h 144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56"/>
                        <a:gd name="T22" fmla="*/ 0 h 144"/>
                        <a:gd name="T23" fmla="*/ 156 w 156"/>
                        <a:gd name="T24" fmla="*/ 144 h 144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56" h="144">
                          <a:moveTo>
                            <a:pt x="0" y="10"/>
                          </a:moveTo>
                          <a:lnTo>
                            <a:pt x="11" y="84"/>
                          </a:lnTo>
                          <a:lnTo>
                            <a:pt x="145" y="64"/>
                          </a:lnTo>
                          <a:lnTo>
                            <a:pt x="156" y="134"/>
                          </a:lnTo>
                          <a:lnTo>
                            <a:pt x="92" y="144"/>
                          </a:lnTo>
                          <a:lnTo>
                            <a:pt x="70" y="0"/>
                          </a:lnTo>
                          <a:lnTo>
                            <a:pt x="0" y="1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0" name="Freeform 664">
                      <a:extLst>
                        <a:ext uri="{FF2B5EF4-FFF2-40B4-BE49-F238E27FC236}">
                          <a16:creationId xmlns:a16="http://schemas.microsoft.com/office/drawing/2014/main" id="{F92FB77F-A6A2-41CF-9B99-C1DE9ADB8F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79" y="1525"/>
                      <a:ext cx="78" cy="73"/>
                    </a:xfrm>
                    <a:custGeom>
                      <a:avLst/>
                      <a:gdLst>
                        <a:gd name="T0" fmla="*/ 0 w 155"/>
                        <a:gd name="T1" fmla="*/ 1 h 145"/>
                        <a:gd name="T2" fmla="*/ 1 w 155"/>
                        <a:gd name="T3" fmla="*/ 1 h 145"/>
                        <a:gd name="T4" fmla="*/ 1 w 155"/>
                        <a:gd name="T5" fmla="*/ 1 h 145"/>
                        <a:gd name="T6" fmla="*/ 1 w 155"/>
                        <a:gd name="T7" fmla="*/ 1 h 145"/>
                        <a:gd name="T8" fmla="*/ 1 w 155"/>
                        <a:gd name="T9" fmla="*/ 1 h 145"/>
                        <a:gd name="T10" fmla="*/ 1 w 155"/>
                        <a:gd name="T11" fmla="*/ 0 h 145"/>
                        <a:gd name="T12" fmla="*/ 0 w 155"/>
                        <a:gd name="T13" fmla="*/ 1 h 1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55"/>
                        <a:gd name="T22" fmla="*/ 0 h 145"/>
                        <a:gd name="T23" fmla="*/ 155 w 155"/>
                        <a:gd name="T24" fmla="*/ 145 h 14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55" h="145">
                          <a:moveTo>
                            <a:pt x="0" y="12"/>
                          </a:moveTo>
                          <a:lnTo>
                            <a:pt x="11" y="85"/>
                          </a:lnTo>
                          <a:lnTo>
                            <a:pt x="144" y="65"/>
                          </a:lnTo>
                          <a:lnTo>
                            <a:pt x="155" y="134"/>
                          </a:lnTo>
                          <a:lnTo>
                            <a:pt x="89" y="145"/>
                          </a:lnTo>
                          <a:lnTo>
                            <a:pt x="70" y="0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1" name="Freeform 665">
                      <a:extLst>
                        <a:ext uri="{FF2B5EF4-FFF2-40B4-BE49-F238E27FC236}">
                          <a16:creationId xmlns:a16="http://schemas.microsoft.com/office/drawing/2014/main" id="{40AD967F-BE9C-448F-9197-A2A1A77B34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88" y="1615"/>
                      <a:ext cx="135" cy="215"/>
                    </a:xfrm>
                    <a:custGeom>
                      <a:avLst/>
                      <a:gdLst>
                        <a:gd name="T0" fmla="*/ 0 w 271"/>
                        <a:gd name="T1" fmla="*/ 1 h 430"/>
                        <a:gd name="T2" fmla="*/ 0 w 271"/>
                        <a:gd name="T3" fmla="*/ 1 h 430"/>
                        <a:gd name="T4" fmla="*/ 0 w 271"/>
                        <a:gd name="T5" fmla="*/ 1 h 430"/>
                        <a:gd name="T6" fmla="*/ 0 w 271"/>
                        <a:gd name="T7" fmla="*/ 1 h 430"/>
                        <a:gd name="T8" fmla="*/ 0 w 271"/>
                        <a:gd name="T9" fmla="*/ 1 h 430"/>
                        <a:gd name="T10" fmla="*/ 0 w 271"/>
                        <a:gd name="T11" fmla="*/ 0 h 430"/>
                        <a:gd name="T12" fmla="*/ 0 w 271"/>
                        <a:gd name="T13" fmla="*/ 1 h 43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271"/>
                        <a:gd name="T22" fmla="*/ 0 h 430"/>
                        <a:gd name="T23" fmla="*/ 271 w 271"/>
                        <a:gd name="T24" fmla="*/ 430 h 43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271" h="430">
                          <a:moveTo>
                            <a:pt x="0" y="42"/>
                          </a:moveTo>
                          <a:lnTo>
                            <a:pt x="140" y="167"/>
                          </a:lnTo>
                          <a:lnTo>
                            <a:pt x="224" y="430"/>
                          </a:lnTo>
                          <a:lnTo>
                            <a:pt x="271" y="417"/>
                          </a:lnTo>
                          <a:lnTo>
                            <a:pt x="216" y="149"/>
                          </a:lnTo>
                          <a:lnTo>
                            <a:pt x="77" y="0"/>
                          </a:lnTo>
                          <a:lnTo>
                            <a:pt x="0" y="42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2" name="Freeform 666">
                      <a:extLst>
                        <a:ext uri="{FF2B5EF4-FFF2-40B4-BE49-F238E27FC236}">
                          <a16:creationId xmlns:a16="http://schemas.microsoft.com/office/drawing/2014/main" id="{2198B459-10C9-41AD-BD07-90E2FAA8DD2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98" y="1316"/>
                      <a:ext cx="283" cy="34"/>
                    </a:xfrm>
                    <a:custGeom>
                      <a:avLst/>
                      <a:gdLst>
                        <a:gd name="T0" fmla="*/ 0 w 566"/>
                        <a:gd name="T1" fmla="*/ 0 h 69"/>
                        <a:gd name="T2" fmla="*/ 1 w 566"/>
                        <a:gd name="T3" fmla="*/ 0 h 69"/>
                        <a:gd name="T4" fmla="*/ 1 w 566"/>
                        <a:gd name="T5" fmla="*/ 0 h 69"/>
                        <a:gd name="T6" fmla="*/ 1 w 566"/>
                        <a:gd name="T7" fmla="*/ 0 h 69"/>
                        <a:gd name="T8" fmla="*/ 1 w 566"/>
                        <a:gd name="T9" fmla="*/ 0 h 69"/>
                        <a:gd name="T10" fmla="*/ 1 w 566"/>
                        <a:gd name="T11" fmla="*/ 0 h 69"/>
                        <a:gd name="T12" fmla="*/ 1 w 566"/>
                        <a:gd name="T13" fmla="*/ 0 h 69"/>
                        <a:gd name="T14" fmla="*/ 1 w 566"/>
                        <a:gd name="T15" fmla="*/ 0 h 69"/>
                        <a:gd name="T16" fmla="*/ 0 w 566"/>
                        <a:gd name="T17" fmla="*/ 0 h 6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66"/>
                        <a:gd name="T28" fmla="*/ 0 h 69"/>
                        <a:gd name="T29" fmla="*/ 566 w 566"/>
                        <a:gd name="T30" fmla="*/ 69 h 6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66" h="69">
                          <a:moveTo>
                            <a:pt x="0" y="36"/>
                          </a:moveTo>
                          <a:lnTo>
                            <a:pt x="250" y="0"/>
                          </a:lnTo>
                          <a:lnTo>
                            <a:pt x="430" y="40"/>
                          </a:lnTo>
                          <a:lnTo>
                            <a:pt x="559" y="20"/>
                          </a:lnTo>
                          <a:lnTo>
                            <a:pt x="566" y="49"/>
                          </a:lnTo>
                          <a:lnTo>
                            <a:pt x="436" y="69"/>
                          </a:lnTo>
                          <a:lnTo>
                            <a:pt x="248" y="27"/>
                          </a:lnTo>
                          <a:lnTo>
                            <a:pt x="28" y="61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3" name="Freeform 667">
                      <a:extLst>
                        <a:ext uri="{FF2B5EF4-FFF2-40B4-BE49-F238E27FC236}">
                          <a16:creationId xmlns:a16="http://schemas.microsoft.com/office/drawing/2014/main" id="{1FBF3D10-12D5-4380-8B60-86C81C27C34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64" y="1359"/>
                      <a:ext cx="98" cy="182"/>
                    </a:xfrm>
                    <a:custGeom>
                      <a:avLst/>
                      <a:gdLst>
                        <a:gd name="T0" fmla="*/ 0 w 197"/>
                        <a:gd name="T1" fmla="*/ 0 h 363"/>
                        <a:gd name="T2" fmla="*/ 0 w 197"/>
                        <a:gd name="T3" fmla="*/ 1 h 363"/>
                        <a:gd name="T4" fmla="*/ 0 w 197"/>
                        <a:gd name="T5" fmla="*/ 1 h 363"/>
                        <a:gd name="T6" fmla="*/ 0 w 197"/>
                        <a:gd name="T7" fmla="*/ 1 h 363"/>
                        <a:gd name="T8" fmla="*/ 0 w 197"/>
                        <a:gd name="T9" fmla="*/ 1 h 363"/>
                        <a:gd name="T10" fmla="*/ 0 w 197"/>
                        <a:gd name="T11" fmla="*/ 1 h 363"/>
                        <a:gd name="T12" fmla="*/ 0 w 197"/>
                        <a:gd name="T13" fmla="*/ 1 h 363"/>
                        <a:gd name="T14" fmla="*/ 0 w 197"/>
                        <a:gd name="T15" fmla="*/ 1 h 363"/>
                        <a:gd name="T16" fmla="*/ 0 w 197"/>
                        <a:gd name="T17" fmla="*/ 0 h 363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197"/>
                        <a:gd name="T28" fmla="*/ 0 h 363"/>
                        <a:gd name="T29" fmla="*/ 197 w 197"/>
                        <a:gd name="T30" fmla="*/ 363 h 363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197" h="363">
                          <a:moveTo>
                            <a:pt x="37" y="0"/>
                          </a:moveTo>
                          <a:lnTo>
                            <a:pt x="58" y="118"/>
                          </a:lnTo>
                          <a:lnTo>
                            <a:pt x="180" y="229"/>
                          </a:lnTo>
                          <a:lnTo>
                            <a:pt x="197" y="350"/>
                          </a:lnTo>
                          <a:lnTo>
                            <a:pt x="164" y="363"/>
                          </a:lnTo>
                          <a:lnTo>
                            <a:pt x="147" y="239"/>
                          </a:lnTo>
                          <a:lnTo>
                            <a:pt x="22" y="124"/>
                          </a:lnTo>
                          <a:lnTo>
                            <a:pt x="0" y="8"/>
                          </a:lnTo>
                          <a:lnTo>
                            <a:pt x="37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4" name="Freeform 668">
                      <a:extLst>
                        <a:ext uri="{FF2B5EF4-FFF2-40B4-BE49-F238E27FC236}">
                          <a16:creationId xmlns:a16="http://schemas.microsoft.com/office/drawing/2014/main" id="{90F6FB2B-8E62-471F-BFE0-F69262C18D8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24" y="1365"/>
                      <a:ext cx="97" cy="182"/>
                    </a:xfrm>
                    <a:custGeom>
                      <a:avLst/>
                      <a:gdLst>
                        <a:gd name="T0" fmla="*/ 1 w 194"/>
                        <a:gd name="T1" fmla="*/ 0 h 364"/>
                        <a:gd name="T2" fmla="*/ 1 w 194"/>
                        <a:gd name="T3" fmla="*/ 1 h 364"/>
                        <a:gd name="T4" fmla="*/ 1 w 194"/>
                        <a:gd name="T5" fmla="*/ 1 h 364"/>
                        <a:gd name="T6" fmla="*/ 1 w 194"/>
                        <a:gd name="T7" fmla="*/ 1 h 364"/>
                        <a:gd name="T8" fmla="*/ 1 w 194"/>
                        <a:gd name="T9" fmla="*/ 1 h 364"/>
                        <a:gd name="T10" fmla="*/ 1 w 194"/>
                        <a:gd name="T11" fmla="*/ 1 h 364"/>
                        <a:gd name="T12" fmla="*/ 1 w 194"/>
                        <a:gd name="T13" fmla="*/ 1 h 364"/>
                        <a:gd name="T14" fmla="*/ 0 w 194"/>
                        <a:gd name="T15" fmla="*/ 1 h 364"/>
                        <a:gd name="T16" fmla="*/ 1 w 194"/>
                        <a:gd name="T17" fmla="*/ 0 h 364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194"/>
                        <a:gd name="T28" fmla="*/ 0 h 364"/>
                        <a:gd name="T29" fmla="*/ 194 w 194"/>
                        <a:gd name="T30" fmla="*/ 364 h 364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194" h="364">
                          <a:moveTo>
                            <a:pt x="41" y="0"/>
                          </a:moveTo>
                          <a:lnTo>
                            <a:pt x="59" y="124"/>
                          </a:lnTo>
                          <a:lnTo>
                            <a:pt x="177" y="237"/>
                          </a:lnTo>
                          <a:lnTo>
                            <a:pt x="194" y="352"/>
                          </a:lnTo>
                          <a:lnTo>
                            <a:pt x="149" y="364"/>
                          </a:lnTo>
                          <a:lnTo>
                            <a:pt x="136" y="244"/>
                          </a:lnTo>
                          <a:lnTo>
                            <a:pt x="19" y="131"/>
                          </a:lnTo>
                          <a:lnTo>
                            <a:pt x="0" y="2"/>
                          </a:lnTo>
                          <a:lnTo>
                            <a:pt x="4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5" name="Freeform 669">
                      <a:extLst>
                        <a:ext uri="{FF2B5EF4-FFF2-40B4-BE49-F238E27FC236}">
                          <a16:creationId xmlns:a16="http://schemas.microsoft.com/office/drawing/2014/main" id="{A63924C2-5BF2-4E87-B95C-7EF3DCD06BB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79" y="1361"/>
                      <a:ext cx="99" cy="190"/>
                    </a:xfrm>
                    <a:custGeom>
                      <a:avLst/>
                      <a:gdLst>
                        <a:gd name="T0" fmla="*/ 1 w 196"/>
                        <a:gd name="T1" fmla="*/ 1 h 380"/>
                        <a:gd name="T2" fmla="*/ 1 w 196"/>
                        <a:gd name="T3" fmla="*/ 1 h 380"/>
                        <a:gd name="T4" fmla="*/ 1 w 196"/>
                        <a:gd name="T5" fmla="*/ 1 h 380"/>
                        <a:gd name="T6" fmla="*/ 1 w 196"/>
                        <a:gd name="T7" fmla="*/ 1 h 380"/>
                        <a:gd name="T8" fmla="*/ 1 w 196"/>
                        <a:gd name="T9" fmla="*/ 1 h 380"/>
                        <a:gd name="T10" fmla="*/ 1 w 196"/>
                        <a:gd name="T11" fmla="*/ 1 h 380"/>
                        <a:gd name="T12" fmla="*/ 1 w 196"/>
                        <a:gd name="T13" fmla="*/ 1 h 380"/>
                        <a:gd name="T14" fmla="*/ 0 w 196"/>
                        <a:gd name="T15" fmla="*/ 0 h 380"/>
                        <a:gd name="T16" fmla="*/ 1 w 196"/>
                        <a:gd name="T17" fmla="*/ 1 h 38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196"/>
                        <a:gd name="T28" fmla="*/ 0 h 380"/>
                        <a:gd name="T29" fmla="*/ 196 w 196"/>
                        <a:gd name="T30" fmla="*/ 380 h 38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196" h="380">
                          <a:moveTo>
                            <a:pt x="44" y="13"/>
                          </a:moveTo>
                          <a:lnTo>
                            <a:pt x="60" y="142"/>
                          </a:lnTo>
                          <a:lnTo>
                            <a:pt x="179" y="264"/>
                          </a:lnTo>
                          <a:lnTo>
                            <a:pt x="196" y="378"/>
                          </a:lnTo>
                          <a:lnTo>
                            <a:pt x="160" y="380"/>
                          </a:lnTo>
                          <a:lnTo>
                            <a:pt x="145" y="274"/>
                          </a:lnTo>
                          <a:lnTo>
                            <a:pt x="21" y="148"/>
                          </a:lnTo>
                          <a:lnTo>
                            <a:pt x="0" y="0"/>
                          </a:lnTo>
                          <a:lnTo>
                            <a:pt x="44" y="1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6" name="Freeform 670">
                      <a:extLst>
                        <a:ext uri="{FF2B5EF4-FFF2-40B4-BE49-F238E27FC236}">
                          <a16:creationId xmlns:a16="http://schemas.microsoft.com/office/drawing/2014/main" id="{DE6236D8-8DF9-4823-A7EC-1C9A325C6A5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49" y="1468"/>
                      <a:ext cx="77" cy="67"/>
                    </a:xfrm>
                    <a:custGeom>
                      <a:avLst/>
                      <a:gdLst>
                        <a:gd name="T0" fmla="*/ 0 w 156"/>
                        <a:gd name="T1" fmla="*/ 0 h 136"/>
                        <a:gd name="T2" fmla="*/ 0 w 156"/>
                        <a:gd name="T3" fmla="*/ 0 h 136"/>
                        <a:gd name="T4" fmla="*/ 0 w 156"/>
                        <a:gd name="T5" fmla="*/ 0 h 136"/>
                        <a:gd name="T6" fmla="*/ 0 w 156"/>
                        <a:gd name="T7" fmla="*/ 0 h 136"/>
                        <a:gd name="T8" fmla="*/ 0 w 156"/>
                        <a:gd name="T9" fmla="*/ 0 h 136"/>
                        <a:gd name="T10" fmla="*/ 0 w 156"/>
                        <a:gd name="T11" fmla="*/ 0 h 136"/>
                        <a:gd name="T12" fmla="*/ 0 w 156"/>
                        <a:gd name="T13" fmla="*/ 0 h 136"/>
                        <a:gd name="T14" fmla="*/ 0 w 156"/>
                        <a:gd name="T15" fmla="*/ 0 h 136"/>
                        <a:gd name="T16" fmla="*/ 0 w 156"/>
                        <a:gd name="T17" fmla="*/ 0 h 1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156"/>
                        <a:gd name="T28" fmla="*/ 0 h 136"/>
                        <a:gd name="T29" fmla="*/ 156 w 156"/>
                        <a:gd name="T30" fmla="*/ 136 h 1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156" h="136">
                          <a:moveTo>
                            <a:pt x="0" y="44"/>
                          </a:moveTo>
                          <a:lnTo>
                            <a:pt x="113" y="92"/>
                          </a:lnTo>
                          <a:lnTo>
                            <a:pt x="143" y="64"/>
                          </a:lnTo>
                          <a:lnTo>
                            <a:pt x="156" y="0"/>
                          </a:lnTo>
                          <a:lnTo>
                            <a:pt x="120" y="51"/>
                          </a:lnTo>
                          <a:lnTo>
                            <a:pt x="63" y="130"/>
                          </a:lnTo>
                          <a:lnTo>
                            <a:pt x="24" y="136"/>
                          </a:lnTo>
                          <a:lnTo>
                            <a:pt x="53" y="92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7" name="Freeform 671">
                      <a:extLst>
                        <a:ext uri="{FF2B5EF4-FFF2-40B4-BE49-F238E27FC236}">
                          <a16:creationId xmlns:a16="http://schemas.microsoft.com/office/drawing/2014/main" id="{5D78DF66-4DA4-4B1F-91EB-FF3D2DA469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37" y="1353"/>
                      <a:ext cx="102" cy="209"/>
                    </a:xfrm>
                    <a:custGeom>
                      <a:avLst/>
                      <a:gdLst>
                        <a:gd name="T0" fmla="*/ 1 w 204"/>
                        <a:gd name="T1" fmla="*/ 1 h 418"/>
                        <a:gd name="T2" fmla="*/ 1 w 204"/>
                        <a:gd name="T3" fmla="*/ 1 h 418"/>
                        <a:gd name="T4" fmla="*/ 1 w 204"/>
                        <a:gd name="T5" fmla="*/ 1 h 418"/>
                        <a:gd name="T6" fmla="*/ 1 w 204"/>
                        <a:gd name="T7" fmla="*/ 1 h 418"/>
                        <a:gd name="T8" fmla="*/ 1 w 204"/>
                        <a:gd name="T9" fmla="*/ 1 h 418"/>
                        <a:gd name="T10" fmla="*/ 1 w 204"/>
                        <a:gd name="T11" fmla="*/ 1 h 418"/>
                        <a:gd name="T12" fmla="*/ 1 w 204"/>
                        <a:gd name="T13" fmla="*/ 1 h 418"/>
                        <a:gd name="T14" fmla="*/ 0 w 204"/>
                        <a:gd name="T15" fmla="*/ 0 h 418"/>
                        <a:gd name="T16" fmla="*/ 1 w 204"/>
                        <a:gd name="T17" fmla="*/ 1 h 418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04"/>
                        <a:gd name="T28" fmla="*/ 0 h 418"/>
                        <a:gd name="T29" fmla="*/ 204 w 204"/>
                        <a:gd name="T30" fmla="*/ 418 h 418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04" h="418">
                          <a:moveTo>
                            <a:pt x="39" y="10"/>
                          </a:moveTo>
                          <a:lnTo>
                            <a:pt x="63" y="174"/>
                          </a:lnTo>
                          <a:lnTo>
                            <a:pt x="187" y="295"/>
                          </a:lnTo>
                          <a:lnTo>
                            <a:pt x="204" y="408"/>
                          </a:lnTo>
                          <a:lnTo>
                            <a:pt x="170" y="418"/>
                          </a:lnTo>
                          <a:lnTo>
                            <a:pt x="153" y="308"/>
                          </a:lnTo>
                          <a:lnTo>
                            <a:pt x="30" y="186"/>
                          </a:lnTo>
                          <a:lnTo>
                            <a:pt x="0" y="0"/>
                          </a:lnTo>
                          <a:lnTo>
                            <a:pt x="39" y="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8" name="Freeform 672">
                      <a:extLst>
                        <a:ext uri="{FF2B5EF4-FFF2-40B4-BE49-F238E27FC236}">
                          <a16:creationId xmlns:a16="http://schemas.microsoft.com/office/drawing/2014/main" id="{93AF4351-EDBE-4B7F-9897-201B31713D9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47" y="1401"/>
                      <a:ext cx="51" cy="34"/>
                    </a:xfrm>
                    <a:custGeom>
                      <a:avLst/>
                      <a:gdLst>
                        <a:gd name="T0" fmla="*/ 0 w 100"/>
                        <a:gd name="T1" fmla="*/ 0 h 67"/>
                        <a:gd name="T2" fmla="*/ 1 w 100"/>
                        <a:gd name="T3" fmla="*/ 1 h 67"/>
                        <a:gd name="T4" fmla="*/ 0 w 100"/>
                        <a:gd name="T5" fmla="*/ 1 h 67"/>
                        <a:gd name="T6" fmla="*/ 1 w 100"/>
                        <a:gd name="T7" fmla="*/ 1 h 67"/>
                        <a:gd name="T8" fmla="*/ 0 w 100"/>
                        <a:gd name="T9" fmla="*/ 0 h 6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00"/>
                        <a:gd name="T16" fmla="*/ 0 h 67"/>
                        <a:gd name="T17" fmla="*/ 100 w 100"/>
                        <a:gd name="T18" fmla="*/ 67 h 6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00" h="67">
                          <a:moveTo>
                            <a:pt x="0" y="0"/>
                          </a:moveTo>
                          <a:lnTo>
                            <a:pt x="100" y="52"/>
                          </a:lnTo>
                          <a:lnTo>
                            <a:pt x="0" y="67"/>
                          </a:lnTo>
                          <a:lnTo>
                            <a:pt x="31" y="4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84" name="Group 673">
                  <a:extLst>
                    <a:ext uri="{FF2B5EF4-FFF2-40B4-BE49-F238E27FC236}">
                      <a16:creationId xmlns:a16="http://schemas.microsoft.com/office/drawing/2014/main" id="{6BF22662-4FCC-4F70-B35E-7D2C9E0CE0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51" y="1756"/>
                  <a:ext cx="718" cy="633"/>
                  <a:chOff x="2851" y="1756"/>
                  <a:chExt cx="718" cy="633"/>
                </a:xfrm>
              </p:grpSpPr>
              <p:grpSp>
                <p:nvGrpSpPr>
                  <p:cNvPr id="185" name="Group 674">
                    <a:extLst>
                      <a:ext uri="{FF2B5EF4-FFF2-40B4-BE49-F238E27FC236}">
                        <a16:creationId xmlns:a16="http://schemas.microsoft.com/office/drawing/2014/main" id="{18FB07BE-983A-416C-9AEF-B5CD7793D59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51" y="1756"/>
                    <a:ext cx="710" cy="633"/>
                    <a:chOff x="2851" y="1756"/>
                    <a:chExt cx="710" cy="633"/>
                  </a:xfrm>
                </p:grpSpPr>
                <p:sp>
                  <p:nvSpPr>
                    <p:cNvPr id="187" name="Freeform 675">
                      <a:extLst>
                        <a:ext uri="{FF2B5EF4-FFF2-40B4-BE49-F238E27FC236}">
                          <a16:creationId xmlns:a16="http://schemas.microsoft.com/office/drawing/2014/main" id="{7ABFC845-C02A-4759-98DD-53580C61A62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51" y="1756"/>
                      <a:ext cx="710" cy="329"/>
                    </a:xfrm>
                    <a:custGeom>
                      <a:avLst/>
                      <a:gdLst>
                        <a:gd name="T0" fmla="*/ 1 w 1420"/>
                        <a:gd name="T1" fmla="*/ 1 h 658"/>
                        <a:gd name="T2" fmla="*/ 1 w 1420"/>
                        <a:gd name="T3" fmla="*/ 1 h 658"/>
                        <a:gd name="T4" fmla="*/ 1 w 1420"/>
                        <a:gd name="T5" fmla="*/ 0 h 658"/>
                        <a:gd name="T6" fmla="*/ 1 w 1420"/>
                        <a:gd name="T7" fmla="*/ 1 h 658"/>
                        <a:gd name="T8" fmla="*/ 1 w 1420"/>
                        <a:gd name="T9" fmla="*/ 1 h 658"/>
                        <a:gd name="T10" fmla="*/ 1 w 1420"/>
                        <a:gd name="T11" fmla="*/ 1 h 658"/>
                        <a:gd name="T12" fmla="*/ 1 w 1420"/>
                        <a:gd name="T13" fmla="*/ 1 h 658"/>
                        <a:gd name="T14" fmla="*/ 0 w 1420"/>
                        <a:gd name="T15" fmla="*/ 1 h 658"/>
                        <a:gd name="T16" fmla="*/ 1 w 1420"/>
                        <a:gd name="T17" fmla="*/ 1 h 658"/>
                        <a:gd name="T18" fmla="*/ 1 w 1420"/>
                        <a:gd name="T19" fmla="*/ 1 h 658"/>
                        <a:gd name="T20" fmla="*/ 1 w 1420"/>
                        <a:gd name="T21" fmla="*/ 1 h 658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420"/>
                        <a:gd name="T34" fmla="*/ 0 h 658"/>
                        <a:gd name="T35" fmla="*/ 1420 w 1420"/>
                        <a:gd name="T36" fmla="*/ 658 h 658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420" h="658">
                          <a:moveTo>
                            <a:pt x="971" y="549"/>
                          </a:moveTo>
                          <a:lnTo>
                            <a:pt x="1420" y="276"/>
                          </a:lnTo>
                          <a:lnTo>
                            <a:pt x="1376" y="0"/>
                          </a:lnTo>
                          <a:lnTo>
                            <a:pt x="1104" y="44"/>
                          </a:lnTo>
                          <a:lnTo>
                            <a:pt x="1177" y="183"/>
                          </a:lnTo>
                          <a:lnTo>
                            <a:pt x="1105" y="254"/>
                          </a:lnTo>
                          <a:lnTo>
                            <a:pt x="1051" y="51"/>
                          </a:lnTo>
                          <a:lnTo>
                            <a:pt x="0" y="222"/>
                          </a:lnTo>
                          <a:lnTo>
                            <a:pt x="33" y="421"/>
                          </a:lnTo>
                          <a:lnTo>
                            <a:pt x="342" y="658"/>
                          </a:lnTo>
                          <a:lnTo>
                            <a:pt x="971" y="549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8" name="Freeform 676">
                      <a:extLst>
                        <a:ext uri="{FF2B5EF4-FFF2-40B4-BE49-F238E27FC236}">
                          <a16:creationId xmlns:a16="http://schemas.microsoft.com/office/drawing/2014/main" id="{FC5272AE-3134-4140-8DB2-3CAAE0EFE97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70" y="1971"/>
                      <a:ext cx="101" cy="398"/>
                    </a:xfrm>
                    <a:custGeom>
                      <a:avLst/>
                      <a:gdLst>
                        <a:gd name="T0" fmla="*/ 1 w 200"/>
                        <a:gd name="T1" fmla="*/ 1 h 795"/>
                        <a:gd name="T2" fmla="*/ 0 w 200"/>
                        <a:gd name="T3" fmla="*/ 0 h 795"/>
                        <a:gd name="T4" fmla="*/ 1 w 200"/>
                        <a:gd name="T5" fmla="*/ 1 h 795"/>
                        <a:gd name="T6" fmla="*/ 1 w 200"/>
                        <a:gd name="T7" fmla="*/ 1 h 795"/>
                        <a:gd name="T8" fmla="*/ 1 w 200"/>
                        <a:gd name="T9" fmla="*/ 1 h 79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00"/>
                        <a:gd name="T16" fmla="*/ 0 h 795"/>
                        <a:gd name="T17" fmla="*/ 200 w 200"/>
                        <a:gd name="T18" fmla="*/ 795 h 79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00" h="795">
                          <a:moveTo>
                            <a:pt x="128" y="795"/>
                          </a:moveTo>
                          <a:lnTo>
                            <a:pt x="0" y="0"/>
                          </a:lnTo>
                          <a:lnTo>
                            <a:pt x="100" y="77"/>
                          </a:lnTo>
                          <a:lnTo>
                            <a:pt x="200" y="736"/>
                          </a:lnTo>
                          <a:lnTo>
                            <a:pt x="128" y="79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9" name="Freeform 677">
                      <a:extLst>
                        <a:ext uri="{FF2B5EF4-FFF2-40B4-BE49-F238E27FC236}">
                          <a16:creationId xmlns:a16="http://schemas.microsoft.com/office/drawing/2014/main" id="{E2DEE6F6-3B40-4EE9-B61A-B3B92975762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57" y="2234"/>
                      <a:ext cx="38" cy="69"/>
                    </a:xfrm>
                    <a:custGeom>
                      <a:avLst/>
                      <a:gdLst>
                        <a:gd name="T0" fmla="*/ 1 w 76"/>
                        <a:gd name="T1" fmla="*/ 1 h 138"/>
                        <a:gd name="T2" fmla="*/ 1 w 76"/>
                        <a:gd name="T3" fmla="*/ 1 h 138"/>
                        <a:gd name="T4" fmla="*/ 0 w 76"/>
                        <a:gd name="T5" fmla="*/ 1 h 138"/>
                        <a:gd name="T6" fmla="*/ 1 w 76"/>
                        <a:gd name="T7" fmla="*/ 0 h 138"/>
                        <a:gd name="T8" fmla="*/ 1 w 76"/>
                        <a:gd name="T9" fmla="*/ 1 h 1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6"/>
                        <a:gd name="T16" fmla="*/ 0 h 138"/>
                        <a:gd name="T17" fmla="*/ 76 w 76"/>
                        <a:gd name="T18" fmla="*/ 138 h 1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6" h="138">
                          <a:moveTo>
                            <a:pt x="76" y="128"/>
                          </a:moveTo>
                          <a:lnTo>
                            <a:pt x="20" y="138"/>
                          </a:lnTo>
                          <a:lnTo>
                            <a:pt x="0" y="9"/>
                          </a:lnTo>
                          <a:lnTo>
                            <a:pt x="58" y="0"/>
                          </a:lnTo>
                          <a:lnTo>
                            <a:pt x="76" y="128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0" name="Freeform 678">
                      <a:extLst>
                        <a:ext uri="{FF2B5EF4-FFF2-40B4-BE49-F238E27FC236}">
                          <a16:creationId xmlns:a16="http://schemas.microsoft.com/office/drawing/2014/main" id="{DCCC0108-2D9B-4E40-9C17-AFCD6EF785F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82" y="2177"/>
                      <a:ext cx="87" cy="180"/>
                    </a:xfrm>
                    <a:custGeom>
                      <a:avLst/>
                      <a:gdLst>
                        <a:gd name="T0" fmla="*/ 0 w 175"/>
                        <a:gd name="T1" fmla="*/ 1 h 360"/>
                        <a:gd name="T2" fmla="*/ 0 w 175"/>
                        <a:gd name="T3" fmla="*/ 1 h 360"/>
                        <a:gd name="T4" fmla="*/ 0 w 175"/>
                        <a:gd name="T5" fmla="*/ 1 h 360"/>
                        <a:gd name="T6" fmla="*/ 0 w 175"/>
                        <a:gd name="T7" fmla="*/ 1 h 360"/>
                        <a:gd name="T8" fmla="*/ 0 w 175"/>
                        <a:gd name="T9" fmla="*/ 0 h 360"/>
                        <a:gd name="T10" fmla="*/ 0 w 175"/>
                        <a:gd name="T11" fmla="*/ 1 h 360"/>
                        <a:gd name="T12" fmla="*/ 0 w 175"/>
                        <a:gd name="T13" fmla="*/ 1 h 360"/>
                        <a:gd name="T14" fmla="*/ 0 w 175"/>
                        <a:gd name="T15" fmla="*/ 1 h 360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5"/>
                        <a:gd name="T25" fmla="*/ 0 h 360"/>
                        <a:gd name="T26" fmla="*/ 175 w 175"/>
                        <a:gd name="T27" fmla="*/ 360 h 360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5" h="360">
                          <a:moveTo>
                            <a:pt x="33" y="257"/>
                          </a:moveTo>
                          <a:lnTo>
                            <a:pt x="48" y="360"/>
                          </a:lnTo>
                          <a:lnTo>
                            <a:pt x="175" y="198"/>
                          </a:lnTo>
                          <a:lnTo>
                            <a:pt x="162" y="114"/>
                          </a:lnTo>
                          <a:lnTo>
                            <a:pt x="0" y="0"/>
                          </a:lnTo>
                          <a:lnTo>
                            <a:pt x="16" y="114"/>
                          </a:lnTo>
                          <a:lnTo>
                            <a:pt x="113" y="165"/>
                          </a:lnTo>
                          <a:lnTo>
                            <a:pt x="33" y="257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1" name="Freeform 679">
                      <a:extLst>
                        <a:ext uri="{FF2B5EF4-FFF2-40B4-BE49-F238E27FC236}">
                          <a16:creationId xmlns:a16="http://schemas.microsoft.com/office/drawing/2014/main" id="{28A1F393-60E9-4850-AFD9-3B5B31D5D87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49" y="2258"/>
                      <a:ext cx="396" cy="131"/>
                    </a:xfrm>
                    <a:custGeom>
                      <a:avLst/>
                      <a:gdLst>
                        <a:gd name="T0" fmla="*/ 1 w 791"/>
                        <a:gd name="T1" fmla="*/ 1 h 262"/>
                        <a:gd name="T2" fmla="*/ 0 w 791"/>
                        <a:gd name="T3" fmla="*/ 1 h 262"/>
                        <a:gd name="T4" fmla="*/ 1 w 791"/>
                        <a:gd name="T5" fmla="*/ 1 h 262"/>
                        <a:gd name="T6" fmla="*/ 1 w 791"/>
                        <a:gd name="T7" fmla="*/ 1 h 262"/>
                        <a:gd name="T8" fmla="*/ 1 w 791"/>
                        <a:gd name="T9" fmla="*/ 0 h 262"/>
                        <a:gd name="T10" fmla="*/ 1 w 791"/>
                        <a:gd name="T11" fmla="*/ 1 h 262"/>
                        <a:gd name="T12" fmla="*/ 1 w 791"/>
                        <a:gd name="T13" fmla="*/ 1 h 262"/>
                        <a:gd name="T14" fmla="*/ 1 w 791"/>
                        <a:gd name="T15" fmla="*/ 1 h 26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791"/>
                        <a:gd name="T25" fmla="*/ 0 h 262"/>
                        <a:gd name="T26" fmla="*/ 791 w 791"/>
                        <a:gd name="T27" fmla="*/ 262 h 262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791" h="262">
                          <a:moveTo>
                            <a:pt x="791" y="158"/>
                          </a:moveTo>
                          <a:lnTo>
                            <a:pt x="0" y="262"/>
                          </a:lnTo>
                          <a:lnTo>
                            <a:pt x="127" y="81"/>
                          </a:lnTo>
                          <a:lnTo>
                            <a:pt x="118" y="23"/>
                          </a:lnTo>
                          <a:lnTo>
                            <a:pt x="257" y="0"/>
                          </a:lnTo>
                          <a:lnTo>
                            <a:pt x="456" y="40"/>
                          </a:lnTo>
                          <a:lnTo>
                            <a:pt x="634" y="13"/>
                          </a:lnTo>
                          <a:lnTo>
                            <a:pt x="791" y="158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2" name="Freeform 680">
                      <a:extLst>
                        <a:ext uri="{FF2B5EF4-FFF2-40B4-BE49-F238E27FC236}">
                          <a16:creationId xmlns:a16="http://schemas.microsoft.com/office/drawing/2014/main" id="{B39BD195-11E8-48C3-989C-4C7D0864DBD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96" y="2002"/>
                      <a:ext cx="395" cy="276"/>
                    </a:xfrm>
                    <a:custGeom>
                      <a:avLst/>
                      <a:gdLst>
                        <a:gd name="T0" fmla="*/ 1 w 789"/>
                        <a:gd name="T1" fmla="*/ 1 h 552"/>
                        <a:gd name="T2" fmla="*/ 1 w 789"/>
                        <a:gd name="T3" fmla="*/ 1 h 552"/>
                        <a:gd name="T4" fmla="*/ 1 w 789"/>
                        <a:gd name="T5" fmla="*/ 1 h 552"/>
                        <a:gd name="T6" fmla="*/ 1 w 789"/>
                        <a:gd name="T7" fmla="*/ 1 h 552"/>
                        <a:gd name="T8" fmla="*/ 1 w 789"/>
                        <a:gd name="T9" fmla="*/ 1 h 552"/>
                        <a:gd name="T10" fmla="*/ 1 w 789"/>
                        <a:gd name="T11" fmla="*/ 1 h 552"/>
                        <a:gd name="T12" fmla="*/ 1 w 789"/>
                        <a:gd name="T13" fmla="*/ 1 h 552"/>
                        <a:gd name="T14" fmla="*/ 1 w 789"/>
                        <a:gd name="T15" fmla="*/ 1 h 552"/>
                        <a:gd name="T16" fmla="*/ 1 w 789"/>
                        <a:gd name="T17" fmla="*/ 1 h 552"/>
                        <a:gd name="T18" fmla="*/ 1 w 789"/>
                        <a:gd name="T19" fmla="*/ 1 h 552"/>
                        <a:gd name="T20" fmla="*/ 1 w 789"/>
                        <a:gd name="T21" fmla="*/ 1 h 552"/>
                        <a:gd name="T22" fmla="*/ 1 w 789"/>
                        <a:gd name="T23" fmla="*/ 1 h 552"/>
                        <a:gd name="T24" fmla="*/ 1 w 789"/>
                        <a:gd name="T25" fmla="*/ 1 h 552"/>
                        <a:gd name="T26" fmla="*/ 1 w 789"/>
                        <a:gd name="T27" fmla="*/ 1 h 552"/>
                        <a:gd name="T28" fmla="*/ 1 w 789"/>
                        <a:gd name="T29" fmla="*/ 0 h 552"/>
                        <a:gd name="T30" fmla="*/ 1 w 789"/>
                        <a:gd name="T31" fmla="*/ 1 h 552"/>
                        <a:gd name="T32" fmla="*/ 1 w 789"/>
                        <a:gd name="T33" fmla="*/ 1 h 552"/>
                        <a:gd name="T34" fmla="*/ 1 w 789"/>
                        <a:gd name="T35" fmla="*/ 1 h 552"/>
                        <a:gd name="T36" fmla="*/ 1 w 789"/>
                        <a:gd name="T37" fmla="*/ 1 h 552"/>
                        <a:gd name="T38" fmla="*/ 0 w 789"/>
                        <a:gd name="T39" fmla="*/ 1 h 552"/>
                        <a:gd name="T40" fmla="*/ 1 w 789"/>
                        <a:gd name="T41" fmla="*/ 1 h 552"/>
                        <a:gd name="T42" fmla="*/ 1 w 789"/>
                        <a:gd name="T43" fmla="*/ 1 h 552"/>
                        <a:gd name="T44" fmla="*/ 1 w 789"/>
                        <a:gd name="T45" fmla="*/ 1 h 552"/>
                        <a:gd name="T46" fmla="*/ 1 w 789"/>
                        <a:gd name="T47" fmla="*/ 1 h 552"/>
                        <a:gd name="T48" fmla="*/ 1 w 789"/>
                        <a:gd name="T49" fmla="*/ 1 h 552"/>
                        <a:gd name="T50" fmla="*/ 1 w 789"/>
                        <a:gd name="T51" fmla="*/ 1 h 552"/>
                        <a:gd name="T52" fmla="*/ 1 w 789"/>
                        <a:gd name="T53" fmla="*/ 1 h 552"/>
                        <a:gd name="T54" fmla="*/ 1 w 789"/>
                        <a:gd name="T55" fmla="*/ 1 h 552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w 789"/>
                        <a:gd name="T85" fmla="*/ 0 h 552"/>
                        <a:gd name="T86" fmla="*/ 789 w 789"/>
                        <a:gd name="T87" fmla="*/ 552 h 552"/>
                      </a:gdLst>
                      <a:ahLst/>
                      <a:cxnLst>
                        <a:cxn ang="T56">
                          <a:pos x="T0" y="T1"/>
                        </a:cxn>
                        <a:cxn ang="T57">
                          <a:pos x="T2" y="T3"/>
                        </a:cxn>
                        <a:cxn ang="T58">
                          <a:pos x="T4" y="T5"/>
                        </a:cxn>
                        <a:cxn ang="T59">
                          <a:pos x="T6" y="T7"/>
                        </a:cxn>
                        <a:cxn ang="T60">
                          <a:pos x="T8" y="T9"/>
                        </a:cxn>
                        <a:cxn ang="T61">
                          <a:pos x="T10" y="T11"/>
                        </a:cxn>
                        <a:cxn ang="T62">
                          <a:pos x="T12" y="T13"/>
                        </a:cxn>
                        <a:cxn ang="T63">
                          <a:pos x="T14" y="T15"/>
                        </a:cxn>
                        <a:cxn ang="T64">
                          <a:pos x="T16" y="T17"/>
                        </a:cxn>
                        <a:cxn ang="T65">
                          <a:pos x="T18" y="T19"/>
                        </a:cxn>
                        <a:cxn ang="T66">
                          <a:pos x="T20" y="T21"/>
                        </a:cxn>
                        <a:cxn ang="T67">
                          <a:pos x="T22" y="T23"/>
                        </a:cxn>
                        <a:cxn ang="T68">
                          <a:pos x="T24" y="T25"/>
                        </a:cxn>
                        <a:cxn ang="T69">
                          <a:pos x="T26" y="T27"/>
                        </a:cxn>
                        <a:cxn ang="T70">
                          <a:pos x="T28" y="T29"/>
                        </a:cxn>
                        <a:cxn ang="T71">
                          <a:pos x="T30" y="T31"/>
                        </a:cxn>
                        <a:cxn ang="T72">
                          <a:pos x="T32" y="T33"/>
                        </a:cxn>
                        <a:cxn ang="T73">
                          <a:pos x="T34" y="T35"/>
                        </a:cxn>
                        <a:cxn ang="T74">
                          <a:pos x="T36" y="T37"/>
                        </a:cxn>
                        <a:cxn ang="T75">
                          <a:pos x="T38" y="T39"/>
                        </a:cxn>
                        <a:cxn ang="T76">
                          <a:pos x="T40" y="T41"/>
                        </a:cxn>
                        <a:cxn ang="T77">
                          <a:pos x="T42" y="T43"/>
                        </a:cxn>
                        <a:cxn ang="T78">
                          <a:pos x="T44" y="T45"/>
                        </a:cxn>
                        <a:cxn ang="T79">
                          <a:pos x="T46" y="T47"/>
                        </a:cxn>
                        <a:cxn ang="T80">
                          <a:pos x="T48" y="T49"/>
                        </a:cxn>
                        <a:cxn ang="T81">
                          <a:pos x="T50" y="T51"/>
                        </a:cxn>
                        <a:cxn ang="T82">
                          <a:pos x="T52" y="T53"/>
                        </a:cxn>
                        <a:cxn ang="T83">
                          <a:pos x="T54" y="T55"/>
                        </a:cxn>
                      </a:cxnLst>
                      <a:rect l="T84" t="T85" r="T86" b="T87"/>
                      <a:pathLst>
                        <a:path w="789" h="552">
                          <a:moveTo>
                            <a:pt x="734" y="523"/>
                          </a:moveTo>
                          <a:lnTo>
                            <a:pt x="706" y="380"/>
                          </a:lnTo>
                          <a:lnTo>
                            <a:pt x="756" y="311"/>
                          </a:lnTo>
                          <a:lnTo>
                            <a:pt x="750" y="276"/>
                          </a:lnTo>
                          <a:lnTo>
                            <a:pt x="716" y="282"/>
                          </a:lnTo>
                          <a:lnTo>
                            <a:pt x="689" y="262"/>
                          </a:lnTo>
                          <a:lnTo>
                            <a:pt x="660" y="237"/>
                          </a:lnTo>
                          <a:lnTo>
                            <a:pt x="675" y="222"/>
                          </a:lnTo>
                          <a:lnTo>
                            <a:pt x="659" y="141"/>
                          </a:lnTo>
                          <a:lnTo>
                            <a:pt x="675" y="93"/>
                          </a:lnTo>
                          <a:lnTo>
                            <a:pt x="722" y="85"/>
                          </a:lnTo>
                          <a:lnTo>
                            <a:pt x="726" y="120"/>
                          </a:lnTo>
                          <a:lnTo>
                            <a:pt x="761" y="117"/>
                          </a:lnTo>
                          <a:lnTo>
                            <a:pt x="789" y="61"/>
                          </a:lnTo>
                          <a:lnTo>
                            <a:pt x="709" y="0"/>
                          </a:lnTo>
                          <a:lnTo>
                            <a:pt x="600" y="19"/>
                          </a:lnTo>
                          <a:lnTo>
                            <a:pt x="550" y="63"/>
                          </a:lnTo>
                          <a:lnTo>
                            <a:pt x="445" y="80"/>
                          </a:lnTo>
                          <a:lnTo>
                            <a:pt x="447" y="105"/>
                          </a:lnTo>
                          <a:lnTo>
                            <a:pt x="0" y="176"/>
                          </a:lnTo>
                          <a:lnTo>
                            <a:pt x="5" y="212"/>
                          </a:lnTo>
                          <a:lnTo>
                            <a:pt x="53" y="204"/>
                          </a:lnTo>
                          <a:lnTo>
                            <a:pt x="70" y="321"/>
                          </a:lnTo>
                          <a:lnTo>
                            <a:pt x="186" y="427"/>
                          </a:lnTo>
                          <a:lnTo>
                            <a:pt x="220" y="532"/>
                          </a:lnTo>
                          <a:lnTo>
                            <a:pt x="358" y="512"/>
                          </a:lnTo>
                          <a:lnTo>
                            <a:pt x="560" y="552"/>
                          </a:lnTo>
                          <a:lnTo>
                            <a:pt x="734" y="52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3" name="Freeform 681">
                      <a:extLst>
                        <a:ext uri="{FF2B5EF4-FFF2-40B4-BE49-F238E27FC236}">
                          <a16:creationId xmlns:a16="http://schemas.microsoft.com/office/drawing/2014/main" id="{DD94C5AD-FCBE-4044-BB29-DDD010BDD57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00" y="1773"/>
                      <a:ext cx="148" cy="161"/>
                    </a:xfrm>
                    <a:custGeom>
                      <a:avLst/>
                      <a:gdLst>
                        <a:gd name="T0" fmla="*/ 1 w 296"/>
                        <a:gd name="T1" fmla="*/ 1 h 320"/>
                        <a:gd name="T2" fmla="*/ 1 w 296"/>
                        <a:gd name="T3" fmla="*/ 1 h 320"/>
                        <a:gd name="T4" fmla="*/ 1 w 296"/>
                        <a:gd name="T5" fmla="*/ 0 h 320"/>
                        <a:gd name="T6" fmla="*/ 0 w 296"/>
                        <a:gd name="T7" fmla="*/ 1 h 320"/>
                        <a:gd name="T8" fmla="*/ 1 w 296"/>
                        <a:gd name="T9" fmla="*/ 1 h 32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6"/>
                        <a:gd name="T16" fmla="*/ 0 h 320"/>
                        <a:gd name="T17" fmla="*/ 296 w 296"/>
                        <a:gd name="T18" fmla="*/ 320 h 32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6" h="320">
                          <a:moveTo>
                            <a:pt x="63" y="320"/>
                          </a:moveTo>
                          <a:lnTo>
                            <a:pt x="296" y="120"/>
                          </a:lnTo>
                          <a:lnTo>
                            <a:pt x="279" y="0"/>
                          </a:lnTo>
                          <a:lnTo>
                            <a:pt x="0" y="261"/>
                          </a:lnTo>
                          <a:lnTo>
                            <a:pt x="63" y="32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4" name="Freeform 682">
                      <a:extLst>
                        <a:ext uri="{FF2B5EF4-FFF2-40B4-BE49-F238E27FC236}">
                          <a16:creationId xmlns:a16="http://schemas.microsoft.com/office/drawing/2014/main" id="{1DB9963A-060C-4B49-B411-CF3C64481F2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44" y="1764"/>
                      <a:ext cx="76" cy="57"/>
                    </a:xfrm>
                    <a:custGeom>
                      <a:avLst/>
                      <a:gdLst>
                        <a:gd name="T0" fmla="*/ 1 w 151"/>
                        <a:gd name="T1" fmla="*/ 0 h 115"/>
                        <a:gd name="T2" fmla="*/ 1 w 151"/>
                        <a:gd name="T3" fmla="*/ 0 h 115"/>
                        <a:gd name="T4" fmla="*/ 0 w 151"/>
                        <a:gd name="T5" fmla="*/ 0 h 115"/>
                        <a:gd name="T6" fmla="*/ 1 w 151"/>
                        <a:gd name="T7" fmla="*/ 0 h 115"/>
                        <a:gd name="T8" fmla="*/ 1 w 151"/>
                        <a:gd name="T9" fmla="*/ 0 h 1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51"/>
                        <a:gd name="T16" fmla="*/ 0 h 115"/>
                        <a:gd name="T17" fmla="*/ 151 w 151"/>
                        <a:gd name="T18" fmla="*/ 115 h 11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51" h="115">
                          <a:moveTo>
                            <a:pt x="151" y="54"/>
                          </a:moveTo>
                          <a:lnTo>
                            <a:pt x="88" y="115"/>
                          </a:lnTo>
                          <a:lnTo>
                            <a:pt x="0" y="20"/>
                          </a:lnTo>
                          <a:lnTo>
                            <a:pt x="101" y="0"/>
                          </a:lnTo>
                          <a:lnTo>
                            <a:pt x="151" y="54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5" name="Freeform 683">
                      <a:extLst>
                        <a:ext uri="{FF2B5EF4-FFF2-40B4-BE49-F238E27FC236}">
                          <a16:creationId xmlns:a16="http://schemas.microsoft.com/office/drawing/2014/main" id="{4EDAF7F3-FE94-4AF0-98CC-4F7B24E99A8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14" y="1790"/>
                      <a:ext cx="142" cy="181"/>
                    </a:xfrm>
                    <a:custGeom>
                      <a:avLst/>
                      <a:gdLst>
                        <a:gd name="T0" fmla="*/ 0 w 285"/>
                        <a:gd name="T1" fmla="*/ 1 h 362"/>
                        <a:gd name="T2" fmla="*/ 0 w 285"/>
                        <a:gd name="T3" fmla="*/ 1 h 362"/>
                        <a:gd name="T4" fmla="*/ 0 w 285"/>
                        <a:gd name="T5" fmla="*/ 0 h 362"/>
                        <a:gd name="T6" fmla="*/ 0 w 285"/>
                        <a:gd name="T7" fmla="*/ 1 h 362"/>
                        <a:gd name="T8" fmla="*/ 0 w 285"/>
                        <a:gd name="T9" fmla="*/ 1 h 362"/>
                        <a:gd name="T10" fmla="*/ 0 w 285"/>
                        <a:gd name="T11" fmla="*/ 1 h 362"/>
                        <a:gd name="T12" fmla="*/ 0 w 285"/>
                        <a:gd name="T13" fmla="*/ 1 h 362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285"/>
                        <a:gd name="T22" fmla="*/ 0 h 362"/>
                        <a:gd name="T23" fmla="*/ 285 w 285"/>
                        <a:gd name="T24" fmla="*/ 362 h 362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285" h="362">
                          <a:moveTo>
                            <a:pt x="285" y="330"/>
                          </a:moveTo>
                          <a:lnTo>
                            <a:pt x="140" y="208"/>
                          </a:lnTo>
                          <a:lnTo>
                            <a:pt x="51" y="0"/>
                          </a:lnTo>
                          <a:lnTo>
                            <a:pt x="0" y="6"/>
                          </a:lnTo>
                          <a:lnTo>
                            <a:pt x="91" y="239"/>
                          </a:lnTo>
                          <a:lnTo>
                            <a:pt x="229" y="362"/>
                          </a:lnTo>
                          <a:lnTo>
                            <a:pt x="285" y="33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6" name="Freeform 684">
                      <a:extLst>
                        <a:ext uri="{FF2B5EF4-FFF2-40B4-BE49-F238E27FC236}">
                          <a16:creationId xmlns:a16="http://schemas.microsoft.com/office/drawing/2014/main" id="{AD206F3A-A7AB-4781-B8E0-1B37A8AE97C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00" y="1857"/>
                      <a:ext cx="111" cy="140"/>
                    </a:xfrm>
                    <a:custGeom>
                      <a:avLst/>
                      <a:gdLst>
                        <a:gd name="T0" fmla="*/ 0 w 223"/>
                        <a:gd name="T1" fmla="*/ 1 h 280"/>
                        <a:gd name="T2" fmla="*/ 0 w 223"/>
                        <a:gd name="T3" fmla="*/ 1 h 280"/>
                        <a:gd name="T4" fmla="*/ 0 w 223"/>
                        <a:gd name="T5" fmla="*/ 1 h 280"/>
                        <a:gd name="T6" fmla="*/ 0 w 223"/>
                        <a:gd name="T7" fmla="*/ 1 h 280"/>
                        <a:gd name="T8" fmla="*/ 0 w 223"/>
                        <a:gd name="T9" fmla="*/ 0 h 280"/>
                        <a:gd name="T10" fmla="*/ 0 w 223"/>
                        <a:gd name="T11" fmla="*/ 1 h 280"/>
                        <a:gd name="T12" fmla="*/ 0 w 223"/>
                        <a:gd name="T13" fmla="*/ 1 h 28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223"/>
                        <a:gd name="T22" fmla="*/ 0 h 280"/>
                        <a:gd name="T23" fmla="*/ 223 w 223"/>
                        <a:gd name="T24" fmla="*/ 280 h 28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223" h="280">
                          <a:moveTo>
                            <a:pt x="223" y="241"/>
                          </a:moveTo>
                          <a:lnTo>
                            <a:pt x="193" y="280"/>
                          </a:lnTo>
                          <a:lnTo>
                            <a:pt x="20" y="140"/>
                          </a:lnTo>
                          <a:lnTo>
                            <a:pt x="0" y="10"/>
                          </a:lnTo>
                          <a:lnTo>
                            <a:pt x="43" y="0"/>
                          </a:lnTo>
                          <a:lnTo>
                            <a:pt x="63" y="115"/>
                          </a:lnTo>
                          <a:lnTo>
                            <a:pt x="223" y="241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7" name="Freeform 685">
                      <a:extLst>
                        <a:ext uri="{FF2B5EF4-FFF2-40B4-BE49-F238E27FC236}">
                          <a16:creationId xmlns:a16="http://schemas.microsoft.com/office/drawing/2014/main" id="{BC795782-CE13-4F7A-8EEF-AB2B27ABFF8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53" y="1847"/>
                      <a:ext cx="84" cy="106"/>
                    </a:xfrm>
                    <a:custGeom>
                      <a:avLst/>
                      <a:gdLst>
                        <a:gd name="T0" fmla="*/ 1 w 166"/>
                        <a:gd name="T1" fmla="*/ 1 h 212"/>
                        <a:gd name="T2" fmla="*/ 1 w 166"/>
                        <a:gd name="T3" fmla="*/ 1 h 212"/>
                        <a:gd name="T4" fmla="*/ 0 w 166"/>
                        <a:gd name="T5" fmla="*/ 1 h 212"/>
                        <a:gd name="T6" fmla="*/ 1 w 166"/>
                        <a:gd name="T7" fmla="*/ 0 h 212"/>
                        <a:gd name="T8" fmla="*/ 1 w 166"/>
                        <a:gd name="T9" fmla="*/ 1 h 212"/>
                        <a:gd name="T10" fmla="*/ 1 w 166"/>
                        <a:gd name="T11" fmla="*/ 1 h 212"/>
                        <a:gd name="T12" fmla="*/ 1 w 166"/>
                        <a:gd name="T13" fmla="*/ 1 h 212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66"/>
                        <a:gd name="T22" fmla="*/ 0 h 212"/>
                        <a:gd name="T23" fmla="*/ 166 w 166"/>
                        <a:gd name="T24" fmla="*/ 212 h 212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66" h="212">
                          <a:moveTo>
                            <a:pt x="142" y="212"/>
                          </a:moveTo>
                          <a:lnTo>
                            <a:pt x="17" y="112"/>
                          </a:lnTo>
                          <a:lnTo>
                            <a:pt x="0" y="11"/>
                          </a:lnTo>
                          <a:lnTo>
                            <a:pt x="50" y="0"/>
                          </a:lnTo>
                          <a:lnTo>
                            <a:pt x="70" y="102"/>
                          </a:lnTo>
                          <a:lnTo>
                            <a:pt x="166" y="177"/>
                          </a:lnTo>
                          <a:lnTo>
                            <a:pt x="142" y="212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8" name="Freeform 686">
                      <a:extLst>
                        <a:ext uri="{FF2B5EF4-FFF2-40B4-BE49-F238E27FC236}">
                          <a16:creationId xmlns:a16="http://schemas.microsoft.com/office/drawing/2014/main" id="{FA23183E-7985-46DF-BB88-8E1F3588BAA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33" y="1802"/>
                      <a:ext cx="133" cy="110"/>
                    </a:xfrm>
                    <a:custGeom>
                      <a:avLst/>
                      <a:gdLst>
                        <a:gd name="T0" fmla="*/ 1 w 265"/>
                        <a:gd name="T1" fmla="*/ 0 h 220"/>
                        <a:gd name="T2" fmla="*/ 1 w 265"/>
                        <a:gd name="T3" fmla="*/ 1 h 220"/>
                        <a:gd name="T4" fmla="*/ 1 w 265"/>
                        <a:gd name="T5" fmla="*/ 1 h 220"/>
                        <a:gd name="T6" fmla="*/ 0 w 265"/>
                        <a:gd name="T7" fmla="*/ 1 h 220"/>
                        <a:gd name="T8" fmla="*/ 1 w 265"/>
                        <a:gd name="T9" fmla="*/ 1 h 220"/>
                        <a:gd name="T10" fmla="*/ 1 w 265"/>
                        <a:gd name="T11" fmla="*/ 1 h 220"/>
                        <a:gd name="T12" fmla="*/ 1 w 265"/>
                        <a:gd name="T13" fmla="*/ 0 h 22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265"/>
                        <a:gd name="T22" fmla="*/ 0 h 220"/>
                        <a:gd name="T23" fmla="*/ 265 w 265"/>
                        <a:gd name="T24" fmla="*/ 220 h 22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265" h="220">
                          <a:moveTo>
                            <a:pt x="265" y="0"/>
                          </a:moveTo>
                          <a:lnTo>
                            <a:pt x="250" y="121"/>
                          </a:lnTo>
                          <a:lnTo>
                            <a:pt x="195" y="191"/>
                          </a:lnTo>
                          <a:lnTo>
                            <a:pt x="0" y="220"/>
                          </a:lnTo>
                          <a:lnTo>
                            <a:pt x="22" y="86"/>
                          </a:lnTo>
                          <a:lnTo>
                            <a:pt x="21" y="40"/>
                          </a:lnTo>
                          <a:lnTo>
                            <a:pt x="265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9" name="Freeform 687">
                      <a:extLst>
                        <a:ext uri="{FF2B5EF4-FFF2-40B4-BE49-F238E27FC236}">
                          <a16:creationId xmlns:a16="http://schemas.microsoft.com/office/drawing/2014/main" id="{44D916DB-4AC9-46A2-ADAB-6C8675C29DF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93" y="1806"/>
                      <a:ext cx="186" cy="137"/>
                    </a:xfrm>
                    <a:custGeom>
                      <a:avLst/>
                      <a:gdLst>
                        <a:gd name="T0" fmla="*/ 0 w 373"/>
                        <a:gd name="T1" fmla="*/ 0 h 275"/>
                        <a:gd name="T2" fmla="*/ 0 w 373"/>
                        <a:gd name="T3" fmla="*/ 0 h 275"/>
                        <a:gd name="T4" fmla="*/ 0 w 373"/>
                        <a:gd name="T5" fmla="*/ 0 h 275"/>
                        <a:gd name="T6" fmla="*/ 0 w 373"/>
                        <a:gd name="T7" fmla="*/ 0 h 275"/>
                        <a:gd name="T8" fmla="*/ 0 w 373"/>
                        <a:gd name="T9" fmla="*/ 0 h 275"/>
                        <a:gd name="T10" fmla="*/ 0 w 373"/>
                        <a:gd name="T11" fmla="*/ 0 h 275"/>
                        <a:gd name="T12" fmla="*/ 0 w 373"/>
                        <a:gd name="T13" fmla="*/ 0 h 275"/>
                        <a:gd name="T14" fmla="*/ 0 w 373"/>
                        <a:gd name="T15" fmla="*/ 0 h 275"/>
                        <a:gd name="T16" fmla="*/ 0 w 373"/>
                        <a:gd name="T17" fmla="*/ 0 h 275"/>
                        <a:gd name="T18" fmla="*/ 0 w 373"/>
                        <a:gd name="T19" fmla="*/ 0 h 275"/>
                        <a:gd name="T20" fmla="*/ 0 w 373"/>
                        <a:gd name="T21" fmla="*/ 0 h 275"/>
                        <a:gd name="T22" fmla="*/ 0 w 373"/>
                        <a:gd name="T23" fmla="*/ 0 h 275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373"/>
                        <a:gd name="T37" fmla="*/ 0 h 275"/>
                        <a:gd name="T38" fmla="*/ 373 w 373"/>
                        <a:gd name="T39" fmla="*/ 275 h 275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373" h="275">
                          <a:moveTo>
                            <a:pt x="352" y="0"/>
                          </a:moveTo>
                          <a:lnTo>
                            <a:pt x="373" y="138"/>
                          </a:lnTo>
                          <a:lnTo>
                            <a:pt x="308" y="223"/>
                          </a:lnTo>
                          <a:lnTo>
                            <a:pt x="0" y="275"/>
                          </a:lnTo>
                          <a:lnTo>
                            <a:pt x="42" y="152"/>
                          </a:lnTo>
                          <a:lnTo>
                            <a:pt x="54" y="41"/>
                          </a:lnTo>
                          <a:lnTo>
                            <a:pt x="102" y="34"/>
                          </a:lnTo>
                          <a:lnTo>
                            <a:pt x="101" y="79"/>
                          </a:lnTo>
                          <a:lnTo>
                            <a:pt x="81" y="213"/>
                          </a:lnTo>
                          <a:lnTo>
                            <a:pt x="279" y="182"/>
                          </a:lnTo>
                          <a:lnTo>
                            <a:pt x="339" y="112"/>
                          </a:lnTo>
                          <a:lnTo>
                            <a:pt x="352" y="0"/>
                          </a:lnTo>
                          <a:close/>
                        </a:path>
                      </a:pathLst>
                    </a:custGeom>
                    <a:solidFill>
                      <a:srgbClr val="FAFD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0" name="Freeform 688">
                      <a:extLst>
                        <a:ext uri="{FF2B5EF4-FFF2-40B4-BE49-F238E27FC236}">
                          <a16:creationId xmlns:a16="http://schemas.microsoft.com/office/drawing/2014/main" id="{856B3F7C-0AD9-40CD-AA99-3FE5EA4895E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35" y="1800"/>
                      <a:ext cx="250" cy="190"/>
                    </a:xfrm>
                    <a:custGeom>
                      <a:avLst/>
                      <a:gdLst>
                        <a:gd name="T0" fmla="*/ 0 w 501"/>
                        <a:gd name="T1" fmla="*/ 1 h 378"/>
                        <a:gd name="T2" fmla="*/ 0 w 501"/>
                        <a:gd name="T3" fmla="*/ 1 h 378"/>
                        <a:gd name="T4" fmla="*/ 0 w 501"/>
                        <a:gd name="T5" fmla="*/ 1 h 378"/>
                        <a:gd name="T6" fmla="*/ 0 w 501"/>
                        <a:gd name="T7" fmla="*/ 1 h 378"/>
                        <a:gd name="T8" fmla="*/ 0 w 501"/>
                        <a:gd name="T9" fmla="*/ 1 h 378"/>
                        <a:gd name="T10" fmla="*/ 0 w 501"/>
                        <a:gd name="T11" fmla="*/ 0 h 378"/>
                        <a:gd name="T12" fmla="*/ 0 w 501"/>
                        <a:gd name="T13" fmla="*/ 1 h 378"/>
                        <a:gd name="T14" fmla="*/ 0 w 501"/>
                        <a:gd name="T15" fmla="*/ 1 h 378"/>
                        <a:gd name="T16" fmla="*/ 0 w 501"/>
                        <a:gd name="T17" fmla="*/ 1 h 378"/>
                        <a:gd name="T18" fmla="*/ 0 w 501"/>
                        <a:gd name="T19" fmla="*/ 1 h 378"/>
                        <a:gd name="T20" fmla="*/ 0 w 501"/>
                        <a:gd name="T21" fmla="*/ 1 h 378"/>
                        <a:gd name="T22" fmla="*/ 0 w 501"/>
                        <a:gd name="T23" fmla="*/ 1 h 378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501"/>
                        <a:gd name="T37" fmla="*/ 0 h 378"/>
                        <a:gd name="T38" fmla="*/ 501 w 501"/>
                        <a:gd name="T39" fmla="*/ 378 h 378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501" h="378">
                          <a:moveTo>
                            <a:pt x="103" y="63"/>
                          </a:moveTo>
                          <a:lnTo>
                            <a:pt x="74" y="246"/>
                          </a:lnTo>
                          <a:lnTo>
                            <a:pt x="0" y="378"/>
                          </a:lnTo>
                          <a:lnTo>
                            <a:pt x="389" y="315"/>
                          </a:lnTo>
                          <a:lnTo>
                            <a:pt x="501" y="201"/>
                          </a:lnTo>
                          <a:lnTo>
                            <a:pt x="471" y="0"/>
                          </a:lnTo>
                          <a:lnTo>
                            <a:pt x="494" y="154"/>
                          </a:lnTo>
                          <a:lnTo>
                            <a:pt x="422" y="235"/>
                          </a:lnTo>
                          <a:lnTo>
                            <a:pt x="118" y="284"/>
                          </a:lnTo>
                          <a:lnTo>
                            <a:pt x="159" y="157"/>
                          </a:lnTo>
                          <a:lnTo>
                            <a:pt x="170" y="51"/>
                          </a:lnTo>
                          <a:lnTo>
                            <a:pt x="103" y="63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1" name="Freeform 689">
                      <a:extLst>
                        <a:ext uri="{FF2B5EF4-FFF2-40B4-BE49-F238E27FC236}">
                          <a16:creationId xmlns:a16="http://schemas.microsoft.com/office/drawing/2014/main" id="{8E61EA8C-5C7C-450D-8114-FEC62E315B9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86" y="1831"/>
                      <a:ext cx="303" cy="190"/>
                    </a:xfrm>
                    <a:custGeom>
                      <a:avLst/>
                      <a:gdLst>
                        <a:gd name="T0" fmla="*/ 1 w 606"/>
                        <a:gd name="T1" fmla="*/ 1 h 380"/>
                        <a:gd name="T2" fmla="*/ 1 w 606"/>
                        <a:gd name="T3" fmla="*/ 1 h 380"/>
                        <a:gd name="T4" fmla="*/ 1 w 606"/>
                        <a:gd name="T5" fmla="*/ 1 h 380"/>
                        <a:gd name="T6" fmla="*/ 0 w 606"/>
                        <a:gd name="T7" fmla="*/ 1 h 380"/>
                        <a:gd name="T8" fmla="*/ 1 w 606"/>
                        <a:gd name="T9" fmla="*/ 1 h 380"/>
                        <a:gd name="T10" fmla="*/ 1 w 606"/>
                        <a:gd name="T11" fmla="*/ 1 h 380"/>
                        <a:gd name="T12" fmla="*/ 1 w 606"/>
                        <a:gd name="T13" fmla="*/ 0 h 380"/>
                        <a:gd name="T14" fmla="*/ 1 w 606"/>
                        <a:gd name="T15" fmla="*/ 1 h 380"/>
                        <a:gd name="T16" fmla="*/ 1 w 606"/>
                        <a:gd name="T17" fmla="*/ 1 h 380"/>
                        <a:gd name="T18" fmla="*/ 1 w 606"/>
                        <a:gd name="T19" fmla="*/ 1 h 380"/>
                        <a:gd name="T20" fmla="*/ 1 w 606"/>
                        <a:gd name="T21" fmla="*/ 1 h 38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606"/>
                        <a:gd name="T34" fmla="*/ 0 h 380"/>
                        <a:gd name="T35" fmla="*/ 606 w 606"/>
                        <a:gd name="T36" fmla="*/ 380 h 380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606" h="380">
                          <a:moveTo>
                            <a:pt x="600" y="138"/>
                          </a:moveTo>
                          <a:lnTo>
                            <a:pt x="606" y="176"/>
                          </a:lnTo>
                          <a:lnTo>
                            <a:pt x="481" y="305"/>
                          </a:lnTo>
                          <a:lnTo>
                            <a:pt x="0" y="380"/>
                          </a:lnTo>
                          <a:lnTo>
                            <a:pt x="112" y="190"/>
                          </a:lnTo>
                          <a:lnTo>
                            <a:pt x="139" y="6"/>
                          </a:lnTo>
                          <a:lnTo>
                            <a:pt x="198" y="0"/>
                          </a:lnTo>
                          <a:lnTo>
                            <a:pt x="171" y="182"/>
                          </a:lnTo>
                          <a:lnTo>
                            <a:pt x="94" y="317"/>
                          </a:lnTo>
                          <a:lnTo>
                            <a:pt x="485" y="254"/>
                          </a:lnTo>
                          <a:lnTo>
                            <a:pt x="600" y="138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2" name="Freeform 690">
                      <a:extLst>
                        <a:ext uri="{FF2B5EF4-FFF2-40B4-BE49-F238E27FC236}">
                          <a16:creationId xmlns:a16="http://schemas.microsoft.com/office/drawing/2014/main" id="{FB9B0227-D0CE-4103-BF7D-A51C2E5837A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40" y="1995"/>
                      <a:ext cx="78" cy="72"/>
                    </a:xfrm>
                    <a:custGeom>
                      <a:avLst/>
                      <a:gdLst>
                        <a:gd name="T0" fmla="*/ 1 w 155"/>
                        <a:gd name="T1" fmla="*/ 0 h 145"/>
                        <a:gd name="T2" fmla="*/ 1 w 155"/>
                        <a:gd name="T3" fmla="*/ 0 h 145"/>
                        <a:gd name="T4" fmla="*/ 1 w 155"/>
                        <a:gd name="T5" fmla="*/ 0 h 145"/>
                        <a:gd name="T6" fmla="*/ 0 w 155"/>
                        <a:gd name="T7" fmla="*/ 0 h 145"/>
                        <a:gd name="T8" fmla="*/ 1 w 155"/>
                        <a:gd name="T9" fmla="*/ 0 h 145"/>
                        <a:gd name="T10" fmla="*/ 1 w 155"/>
                        <a:gd name="T11" fmla="*/ 0 h 145"/>
                        <a:gd name="T12" fmla="*/ 1 w 155"/>
                        <a:gd name="T13" fmla="*/ 0 h 1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55"/>
                        <a:gd name="T22" fmla="*/ 0 h 145"/>
                        <a:gd name="T23" fmla="*/ 155 w 155"/>
                        <a:gd name="T24" fmla="*/ 145 h 14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55" h="145">
                          <a:moveTo>
                            <a:pt x="155" y="133"/>
                          </a:moveTo>
                          <a:lnTo>
                            <a:pt x="143" y="60"/>
                          </a:lnTo>
                          <a:lnTo>
                            <a:pt x="11" y="81"/>
                          </a:lnTo>
                          <a:lnTo>
                            <a:pt x="0" y="11"/>
                          </a:lnTo>
                          <a:lnTo>
                            <a:pt x="64" y="0"/>
                          </a:lnTo>
                          <a:lnTo>
                            <a:pt x="85" y="145"/>
                          </a:lnTo>
                          <a:lnTo>
                            <a:pt x="155" y="133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3" name="Freeform 691">
                      <a:extLst>
                        <a:ext uri="{FF2B5EF4-FFF2-40B4-BE49-F238E27FC236}">
                          <a16:creationId xmlns:a16="http://schemas.microsoft.com/office/drawing/2014/main" id="{5DBC58AC-BEF9-4FAD-AC50-619C41A1A30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06" y="2001"/>
                      <a:ext cx="77" cy="71"/>
                    </a:xfrm>
                    <a:custGeom>
                      <a:avLst/>
                      <a:gdLst>
                        <a:gd name="T0" fmla="*/ 0 w 155"/>
                        <a:gd name="T1" fmla="*/ 1 h 142"/>
                        <a:gd name="T2" fmla="*/ 0 w 155"/>
                        <a:gd name="T3" fmla="*/ 1 h 142"/>
                        <a:gd name="T4" fmla="*/ 0 w 155"/>
                        <a:gd name="T5" fmla="*/ 1 h 142"/>
                        <a:gd name="T6" fmla="*/ 0 w 155"/>
                        <a:gd name="T7" fmla="*/ 1 h 142"/>
                        <a:gd name="T8" fmla="*/ 0 w 155"/>
                        <a:gd name="T9" fmla="*/ 0 h 142"/>
                        <a:gd name="T10" fmla="*/ 0 w 155"/>
                        <a:gd name="T11" fmla="*/ 1 h 142"/>
                        <a:gd name="T12" fmla="*/ 0 w 155"/>
                        <a:gd name="T13" fmla="*/ 1 h 142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55"/>
                        <a:gd name="T22" fmla="*/ 0 h 142"/>
                        <a:gd name="T23" fmla="*/ 155 w 155"/>
                        <a:gd name="T24" fmla="*/ 142 h 142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55" h="142">
                          <a:moveTo>
                            <a:pt x="155" y="131"/>
                          </a:moveTo>
                          <a:lnTo>
                            <a:pt x="144" y="59"/>
                          </a:lnTo>
                          <a:lnTo>
                            <a:pt x="9" y="80"/>
                          </a:lnTo>
                          <a:lnTo>
                            <a:pt x="0" y="9"/>
                          </a:lnTo>
                          <a:lnTo>
                            <a:pt x="64" y="0"/>
                          </a:lnTo>
                          <a:lnTo>
                            <a:pt x="86" y="142"/>
                          </a:lnTo>
                          <a:lnTo>
                            <a:pt x="155" y="13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4" name="Freeform 692">
                      <a:extLst>
                        <a:ext uri="{FF2B5EF4-FFF2-40B4-BE49-F238E27FC236}">
                          <a16:creationId xmlns:a16="http://schemas.microsoft.com/office/drawing/2014/main" id="{AA077A37-19AD-497D-951D-3BB5BF24549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72" y="2006"/>
                      <a:ext cx="77" cy="72"/>
                    </a:xfrm>
                    <a:custGeom>
                      <a:avLst/>
                      <a:gdLst>
                        <a:gd name="T0" fmla="*/ 0 w 155"/>
                        <a:gd name="T1" fmla="*/ 0 h 145"/>
                        <a:gd name="T2" fmla="*/ 0 w 155"/>
                        <a:gd name="T3" fmla="*/ 0 h 145"/>
                        <a:gd name="T4" fmla="*/ 0 w 155"/>
                        <a:gd name="T5" fmla="*/ 0 h 145"/>
                        <a:gd name="T6" fmla="*/ 0 w 155"/>
                        <a:gd name="T7" fmla="*/ 0 h 145"/>
                        <a:gd name="T8" fmla="*/ 0 w 155"/>
                        <a:gd name="T9" fmla="*/ 0 h 145"/>
                        <a:gd name="T10" fmla="*/ 0 w 155"/>
                        <a:gd name="T11" fmla="*/ 0 h 145"/>
                        <a:gd name="T12" fmla="*/ 0 w 155"/>
                        <a:gd name="T13" fmla="*/ 0 h 1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55"/>
                        <a:gd name="T22" fmla="*/ 0 h 145"/>
                        <a:gd name="T23" fmla="*/ 155 w 155"/>
                        <a:gd name="T24" fmla="*/ 145 h 14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55" h="145">
                          <a:moveTo>
                            <a:pt x="155" y="134"/>
                          </a:moveTo>
                          <a:lnTo>
                            <a:pt x="144" y="60"/>
                          </a:lnTo>
                          <a:lnTo>
                            <a:pt x="8" y="82"/>
                          </a:lnTo>
                          <a:lnTo>
                            <a:pt x="0" y="11"/>
                          </a:lnTo>
                          <a:lnTo>
                            <a:pt x="65" y="0"/>
                          </a:lnTo>
                          <a:lnTo>
                            <a:pt x="87" y="145"/>
                          </a:lnTo>
                          <a:lnTo>
                            <a:pt x="155" y="134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5" name="Freeform 693">
                      <a:extLst>
                        <a:ext uri="{FF2B5EF4-FFF2-40B4-BE49-F238E27FC236}">
                          <a16:creationId xmlns:a16="http://schemas.microsoft.com/office/drawing/2014/main" id="{7202C838-054B-4BA9-9236-4CB6C5DA040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36" y="2012"/>
                      <a:ext cx="78" cy="73"/>
                    </a:xfrm>
                    <a:custGeom>
                      <a:avLst/>
                      <a:gdLst>
                        <a:gd name="T0" fmla="*/ 1 w 156"/>
                        <a:gd name="T1" fmla="*/ 0 h 147"/>
                        <a:gd name="T2" fmla="*/ 1 w 156"/>
                        <a:gd name="T3" fmla="*/ 0 h 147"/>
                        <a:gd name="T4" fmla="*/ 1 w 156"/>
                        <a:gd name="T5" fmla="*/ 0 h 147"/>
                        <a:gd name="T6" fmla="*/ 0 w 156"/>
                        <a:gd name="T7" fmla="*/ 0 h 147"/>
                        <a:gd name="T8" fmla="*/ 1 w 156"/>
                        <a:gd name="T9" fmla="*/ 0 h 147"/>
                        <a:gd name="T10" fmla="*/ 1 w 156"/>
                        <a:gd name="T11" fmla="*/ 0 h 147"/>
                        <a:gd name="T12" fmla="*/ 1 w 156"/>
                        <a:gd name="T13" fmla="*/ 0 h 14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56"/>
                        <a:gd name="T22" fmla="*/ 0 h 147"/>
                        <a:gd name="T23" fmla="*/ 156 w 156"/>
                        <a:gd name="T24" fmla="*/ 147 h 14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56" h="147">
                          <a:moveTo>
                            <a:pt x="156" y="133"/>
                          </a:moveTo>
                          <a:lnTo>
                            <a:pt x="145" y="60"/>
                          </a:lnTo>
                          <a:lnTo>
                            <a:pt x="10" y="81"/>
                          </a:lnTo>
                          <a:lnTo>
                            <a:pt x="0" y="11"/>
                          </a:lnTo>
                          <a:lnTo>
                            <a:pt x="65" y="0"/>
                          </a:lnTo>
                          <a:lnTo>
                            <a:pt x="88" y="147"/>
                          </a:lnTo>
                          <a:lnTo>
                            <a:pt x="156" y="13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6" name="Freeform 694">
                      <a:extLst>
                        <a:ext uri="{FF2B5EF4-FFF2-40B4-BE49-F238E27FC236}">
                          <a16:creationId xmlns:a16="http://schemas.microsoft.com/office/drawing/2014/main" id="{6841460E-E371-47D2-8634-88E2F57D68F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00" y="2017"/>
                      <a:ext cx="79" cy="72"/>
                    </a:xfrm>
                    <a:custGeom>
                      <a:avLst/>
                      <a:gdLst>
                        <a:gd name="T0" fmla="*/ 1 w 156"/>
                        <a:gd name="T1" fmla="*/ 1 h 144"/>
                        <a:gd name="T2" fmla="*/ 1 w 156"/>
                        <a:gd name="T3" fmla="*/ 1 h 144"/>
                        <a:gd name="T4" fmla="*/ 1 w 156"/>
                        <a:gd name="T5" fmla="*/ 1 h 144"/>
                        <a:gd name="T6" fmla="*/ 0 w 156"/>
                        <a:gd name="T7" fmla="*/ 1 h 144"/>
                        <a:gd name="T8" fmla="*/ 1 w 156"/>
                        <a:gd name="T9" fmla="*/ 0 h 144"/>
                        <a:gd name="T10" fmla="*/ 1 w 156"/>
                        <a:gd name="T11" fmla="*/ 1 h 144"/>
                        <a:gd name="T12" fmla="*/ 1 w 156"/>
                        <a:gd name="T13" fmla="*/ 1 h 144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56"/>
                        <a:gd name="T22" fmla="*/ 0 h 144"/>
                        <a:gd name="T23" fmla="*/ 156 w 156"/>
                        <a:gd name="T24" fmla="*/ 144 h 144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56" h="144">
                          <a:moveTo>
                            <a:pt x="156" y="135"/>
                          </a:moveTo>
                          <a:lnTo>
                            <a:pt x="143" y="60"/>
                          </a:lnTo>
                          <a:lnTo>
                            <a:pt x="11" y="80"/>
                          </a:lnTo>
                          <a:lnTo>
                            <a:pt x="0" y="11"/>
                          </a:lnTo>
                          <a:lnTo>
                            <a:pt x="63" y="0"/>
                          </a:lnTo>
                          <a:lnTo>
                            <a:pt x="85" y="144"/>
                          </a:lnTo>
                          <a:lnTo>
                            <a:pt x="156" y="135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7" name="Freeform 695">
                      <a:extLst>
                        <a:ext uri="{FF2B5EF4-FFF2-40B4-BE49-F238E27FC236}">
                          <a16:creationId xmlns:a16="http://schemas.microsoft.com/office/drawing/2014/main" id="{64D2298B-9B0A-430E-A296-78C252943CF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68" y="2022"/>
                      <a:ext cx="78" cy="72"/>
                    </a:xfrm>
                    <a:custGeom>
                      <a:avLst/>
                      <a:gdLst>
                        <a:gd name="T0" fmla="*/ 1 w 156"/>
                        <a:gd name="T1" fmla="*/ 1 h 144"/>
                        <a:gd name="T2" fmla="*/ 1 w 156"/>
                        <a:gd name="T3" fmla="*/ 1 h 144"/>
                        <a:gd name="T4" fmla="*/ 1 w 156"/>
                        <a:gd name="T5" fmla="*/ 1 h 144"/>
                        <a:gd name="T6" fmla="*/ 0 w 156"/>
                        <a:gd name="T7" fmla="*/ 1 h 144"/>
                        <a:gd name="T8" fmla="*/ 1 w 156"/>
                        <a:gd name="T9" fmla="*/ 0 h 144"/>
                        <a:gd name="T10" fmla="*/ 1 w 156"/>
                        <a:gd name="T11" fmla="*/ 1 h 144"/>
                        <a:gd name="T12" fmla="*/ 1 w 156"/>
                        <a:gd name="T13" fmla="*/ 1 h 144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56"/>
                        <a:gd name="T22" fmla="*/ 0 h 144"/>
                        <a:gd name="T23" fmla="*/ 156 w 156"/>
                        <a:gd name="T24" fmla="*/ 144 h 144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56" h="144">
                          <a:moveTo>
                            <a:pt x="156" y="134"/>
                          </a:moveTo>
                          <a:lnTo>
                            <a:pt x="145" y="60"/>
                          </a:lnTo>
                          <a:lnTo>
                            <a:pt x="11" y="81"/>
                          </a:lnTo>
                          <a:lnTo>
                            <a:pt x="0" y="10"/>
                          </a:lnTo>
                          <a:lnTo>
                            <a:pt x="64" y="0"/>
                          </a:lnTo>
                          <a:lnTo>
                            <a:pt x="85" y="144"/>
                          </a:lnTo>
                          <a:lnTo>
                            <a:pt x="156" y="13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8" name="Freeform 696">
                      <a:extLst>
                        <a:ext uri="{FF2B5EF4-FFF2-40B4-BE49-F238E27FC236}">
                          <a16:creationId xmlns:a16="http://schemas.microsoft.com/office/drawing/2014/main" id="{E733BB5F-98DA-4CAD-9429-FC7D078952E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35" y="2028"/>
                      <a:ext cx="78" cy="72"/>
                    </a:xfrm>
                    <a:custGeom>
                      <a:avLst/>
                      <a:gdLst>
                        <a:gd name="T0" fmla="*/ 0 w 157"/>
                        <a:gd name="T1" fmla="*/ 0 h 145"/>
                        <a:gd name="T2" fmla="*/ 0 w 157"/>
                        <a:gd name="T3" fmla="*/ 0 h 145"/>
                        <a:gd name="T4" fmla="*/ 0 w 157"/>
                        <a:gd name="T5" fmla="*/ 0 h 145"/>
                        <a:gd name="T6" fmla="*/ 0 w 157"/>
                        <a:gd name="T7" fmla="*/ 0 h 145"/>
                        <a:gd name="T8" fmla="*/ 0 w 157"/>
                        <a:gd name="T9" fmla="*/ 0 h 145"/>
                        <a:gd name="T10" fmla="*/ 0 w 157"/>
                        <a:gd name="T11" fmla="*/ 0 h 145"/>
                        <a:gd name="T12" fmla="*/ 0 w 157"/>
                        <a:gd name="T13" fmla="*/ 0 h 1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57"/>
                        <a:gd name="T22" fmla="*/ 0 h 145"/>
                        <a:gd name="T23" fmla="*/ 157 w 157"/>
                        <a:gd name="T24" fmla="*/ 145 h 14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57" h="145">
                          <a:moveTo>
                            <a:pt x="157" y="133"/>
                          </a:moveTo>
                          <a:lnTo>
                            <a:pt x="146" y="60"/>
                          </a:lnTo>
                          <a:lnTo>
                            <a:pt x="11" y="81"/>
                          </a:lnTo>
                          <a:lnTo>
                            <a:pt x="0" y="11"/>
                          </a:lnTo>
                          <a:lnTo>
                            <a:pt x="66" y="0"/>
                          </a:lnTo>
                          <a:lnTo>
                            <a:pt x="86" y="145"/>
                          </a:lnTo>
                          <a:lnTo>
                            <a:pt x="157" y="133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9" name="Freeform 697">
                      <a:extLst>
                        <a:ext uri="{FF2B5EF4-FFF2-40B4-BE49-F238E27FC236}">
                          <a16:creationId xmlns:a16="http://schemas.microsoft.com/office/drawing/2014/main" id="{9E132855-A991-41F6-B1EC-35599E298EC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68" y="1795"/>
                      <a:ext cx="136" cy="215"/>
                    </a:xfrm>
                    <a:custGeom>
                      <a:avLst/>
                      <a:gdLst>
                        <a:gd name="T0" fmla="*/ 1 w 271"/>
                        <a:gd name="T1" fmla="*/ 1 h 430"/>
                        <a:gd name="T2" fmla="*/ 1 w 271"/>
                        <a:gd name="T3" fmla="*/ 1 h 430"/>
                        <a:gd name="T4" fmla="*/ 1 w 271"/>
                        <a:gd name="T5" fmla="*/ 0 h 430"/>
                        <a:gd name="T6" fmla="*/ 0 w 271"/>
                        <a:gd name="T7" fmla="*/ 1 h 430"/>
                        <a:gd name="T8" fmla="*/ 1 w 271"/>
                        <a:gd name="T9" fmla="*/ 1 h 430"/>
                        <a:gd name="T10" fmla="*/ 1 w 271"/>
                        <a:gd name="T11" fmla="*/ 1 h 430"/>
                        <a:gd name="T12" fmla="*/ 1 w 271"/>
                        <a:gd name="T13" fmla="*/ 1 h 43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271"/>
                        <a:gd name="T22" fmla="*/ 0 h 430"/>
                        <a:gd name="T23" fmla="*/ 271 w 271"/>
                        <a:gd name="T24" fmla="*/ 430 h 43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271" h="430">
                          <a:moveTo>
                            <a:pt x="271" y="387"/>
                          </a:moveTo>
                          <a:lnTo>
                            <a:pt x="132" y="262"/>
                          </a:lnTo>
                          <a:lnTo>
                            <a:pt x="48" y="0"/>
                          </a:lnTo>
                          <a:lnTo>
                            <a:pt x="0" y="12"/>
                          </a:lnTo>
                          <a:lnTo>
                            <a:pt x="55" y="281"/>
                          </a:lnTo>
                          <a:lnTo>
                            <a:pt x="194" y="430"/>
                          </a:lnTo>
                          <a:lnTo>
                            <a:pt x="271" y="387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0" name="Freeform 698">
                      <a:extLst>
                        <a:ext uri="{FF2B5EF4-FFF2-40B4-BE49-F238E27FC236}">
                          <a16:creationId xmlns:a16="http://schemas.microsoft.com/office/drawing/2014/main" id="{F81D8594-F81A-46D2-9129-583E26304B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12" y="2275"/>
                      <a:ext cx="282" cy="34"/>
                    </a:xfrm>
                    <a:custGeom>
                      <a:avLst/>
                      <a:gdLst>
                        <a:gd name="T0" fmla="*/ 1 w 564"/>
                        <a:gd name="T1" fmla="*/ 1 h 68"/>
                        <a:gd name="T2" fmla="*/ 1 w 564"/>
                        <a:gd name="T3" fmla="*/ 1 h 68"/>
                        <a:gd name="T4" fmla="*/ 1 w 564"/>
                        <a:gd name="T5" fmla="*/ 1 h 68"/>
                        <a:gd name="T6" fmla="*/ 1 w 564"/>
                        <a:gd name="T7" fmla="*/ 1 h 68"/>
                        <a:gd name="T8" fmla="*/ 0 w 564"/>
                        <a:gd name="T9" fmla="*/ 1 h 68"/>
                        <a:gd name="T10" fmla="*/ 1 w 564"/>
                        <a:gd name="T11" fmla="*/ 0 h 68"/>
                        <a:gd name="T12" fmla="*/ 1 w 564"/>
                        <a:gd name="T13" fmla="*/ 1 h 68"/>
                        <a:gd name="T14" fmla="*/ 1 w 564"/>
                        <a:gd name="T15" fmla="*/ 1 h 68"/>
                        <a:gd name="T16" fmla="*/ 1 w 564"/>
                        <a:gd name="T17" fmla="*/ 1 h 68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64"/>
                        <a:gd name="T28" fmla="*/ 0 h 68"/>
                        <a:gd name="T29" fmla="*/ 564 w 564"/>
                        <a:gd name="T30" fmla="*/ 68 h 68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64" h="68">
                          <a:moveTo>
                            <a:pt x="564" y="33"/>
                          </a:moveTo>
                          <a:lnTo>
                            <a:pt x="315" y="68"/>
                          </a:lnTo>
                          <a:lnTo>
                            <a:pt x="136" y="28"/>
                          </a:lnTo>
                          <a:lnTo>
                            <a:pt x="6" y="49"/>
                          </a:lnTo>
                          <a:lnTo>
                            <a:pt x="0" y="19"/>
                          </a:lnTo>
                          <a:lnTo>
                            <a:pt x="130" y="0"/>
                          </a:lnTo>
                          <a:lnTo>
                            <a:pt x="318" y="41"/>
                          </a:lnTo>
                          <a:lnTo>
                            <a:pt x="536" y="7"/>
                          </a:lnTo>
                          <a:lnTo>
                            <a:pt x="564" y="33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1" name="Freeform 699">
                      <a:extLst>
                        <a:ext uri="{FF2B5EF4-FFF2-40B4-BE49-F238E27FC236}">
                          <a16:creationId xmlns:a16="http://schemas.microsoft.com/office/drawing/2014/main" id="{8331E64E-2506-417F-9C38-A07237DAA85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35" y="2089"/>
                      <a:ext cx="98" cy="182"/>
                    </a:xfrm>
                    <a:custGeom>
                      <a:avLst/>
                      <a:gdLst>
                        <a:gd name="T0" fmla="*/ 0 w 197"/>
                        <a:gd name="T1" fmla="*/ 1 h 363"/>
                        <a:gd name="T2" fmla="*/ 0 w 197"/>
                        <a:gd name="T3" fmla="*/ 1 h 363"/>
                        <a:gd name="T4" fmla="*/ 0 w 197"/>
                        <a:gd name="T5" fmla="*/ 1 h 363"/>
                        <a:gd name="T6" fmla="*/ 0 w 197"/>
                        <a:gd name="T7" fmla="*/ 1 h 363"/>
                        <a:gd name="T8" fmla="*/ 0 w 197"/>
                        <a:gd name="T9" fmla="*/ 0 h 363"/>
                        <a:gd name="T10" fmla="*/ 0 w 197"/>
                        <a:gd name="T11" fmla="*/ 1 h 363"/>
                        <a:gd name="T12" fmla="*/ 0 w 197"/>
                        <a:gd name="T13" fmla="*/ 1 h 363"/>
                        <a:gd name="T14" fmla="*/ 0 w 197"/>
                        <a:gd name="T15" fmla="*/ 1 h 363"/>
                        <a:gd name="T16" fmla="*/ 0 w 197"/>
                        <a:gd name="T17" fmla="*/ 1 h 363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197"/>
                        <a:gd name="T28" fmla="*/ 0 h 363"/>
                        <a:gd name="T29" fmla="*/ 197 w 197"/>
                        <a:gd name="T30" fmla="*/ 363 h 363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197" h="363">
                          <a:moveTo>
                            <a:pt x="160" y="363"/>
                          </a:moveTo>
                          <a:lnTo>
                            <a:pt x="140" y="245"/>
                          </a:lnTo>
                          <a:lnTo>
                            <a:pt x="17" y="134"/>
                          </a:lnTo>
                          <a:lnTo>
                            <a:pt x="0" y="13"/>
                          </a:lnTo>
                          <a:lnTo>
                            <a:pt x="33" y="0"/>
                          </a:lnTo>
                          <a:lnTo>
                            <a:pt x="50" y="124"/>
                          </a:lnTo>
                          <a:lnTo>
                            <a:pt x="175" y="239"/>
                          </a:lnTo>
                          <a:lnTo>
                            <a:pt x="197" y="355"/>
                          </a:lnTo>
                          <a:lnTo>
                            <a:pt x="160" y="36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2" name="Freeform 700">
                      <a:extLst>
                        <a:ext uri="{FF2B5EF4-FFF2-40B4-BE49-F238E27FC236}">
                          <a16:creationId xmlns:a16="http://schemas.microsoft.com/office/drawing/2014/main" id="{29CE75E5-6E78-4DB6-AD3C-2B8D8E34E4D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75" y="2083"/>
                      <a:ext cx="97" cy="182"/>
                    </a:xfrm>
                    <a:custGeom>
                      <a:avLst/>
                      <a:gdLst>
                        <a:gd name="T0" fmla="*/ 1 w 194"/>
                        <a:gd name="T1" fmla="*/ 1 h 364"/>
                        <a:gd name="T2" fmla="*/ 1 w 194"/>
                        <a:gd name="T3" fmla="*/ 1 h 364"/>
                        <a:gd name="T4" fmla="*/ 1 w 194"/>
                        <a:gd name="T5" fmla="*/ 1 h 364"/>
                        <a:gd name="T6" fmla="*/ 0 w 194"/>
                        <a:gd name="T7" fmla="*/ 1 h 364"/>
                        <a:gd name="T8" fmla="*/ 1 w 194"/>
                        <a:gd name="T9" fmla="*/ 0 h 364"/>
                        <a:gd name="T10" fmla="*/ 1 w 194"/>
                        <a:gd name="T11" fmla="*/ 1 h 364"/>
                        <a:gd name="T12" fmla="*/ 1 w 194"/>
                        <a:gd name="T13" fmla="*/ 1 h 364"/>
                        <a:gd name="T14" fmla="*/ 1 w 194"/>
                        <a:gd name="T15" fmla="*/ 1 h 364"/>
                        <a:gd name="T16" fmla="*/ 1 w 194"/>
                        <a:gd name="T17" fmla="*/ 1 h 364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194"/>
                        <a:gd name="T28" fmla="*/ 0 h 364"/>
                        <a:gd name="T29" fmla="*/ 194 w 194"/>
                        <a:gd name="T30" fmla="*/ 364 h 364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194" h="364">
                          <a:moveTo>
                            <a:pt x="153" y="364"/>
                          </a:moveTo>
                          <a:lnTo>
                            <a:pt x="136" y="240"/>
                          </a:lnTo>
                          <a:lnTo>
                            <a:pt x="17" y="127"/>
                          </a:lnTo>
                          <a:lnTo>
                            <a:pt x="0" y="12"/>
                          </a:lnTo>
                          <a:lnTo>
                            <a:pt x="45" y="0"/>
                          </a:lnTo>
                          <a:lnTo>
                            <a:pt x="59" y="120"/>
                          </a:lnTo>
                          <a:lnTo>
                            <a:pt x="175" y="234"/>
                          </a:lnTo>
                          <a:lnTo>
                            <a:pt x="194" y="362"/>
                          </a:lnTo>
                          <a:lnTo>
                            <a:pt x="153" y="36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3" name="Freeform 701">
                      <a:extLst>
                        <a:ext uri="{FF2B5EF4-FFF2-40B4-BE49-F238E27FC236}">
                          <a16:creationId xmlns:a16="http://schemas.microsoft.com/office/drawing/2014/main" id="{A5D37E51-F416-45C7-B720-5114ACB1A77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18" y="2079"/>
                      <a:ext cx="100" cy="190"/>
                    </a:xfrm>
                    <a:custGeom>
                      <a:avLst/>
                      <a:gdLst>
                        <a:gd name="T0" fmla="*/ 1 w 199"/>
                        <a:gd name="T1" fmla="*/ 1 h 380"/>
                        <a:gd name="T2" fmla="*/ 1 w 199"/>
                        <a:gd name="T3" fmla="*/ 1 h 380"/>
                        <a:gd name="T4" fmla="*/ 1 w 199"/>
                        <a:gd name="T5" fmla="*/ 1 h 380"/>
                        <a:gd name="T6" fmla="*/ 0 w 199"/>
                        <a:gd name="T7" fmla="*/ 1 h 380"/>
                        <a:gd name="T8" fmla="*/ 1 w 199"/>
                        <a:gd name="T9" fmla="*/ 0 h 380"/>
                        <a:gd name="T10" fmla="*/ 1 w 199"/>
                        <a:gd name="T11" fmla="*/ 1 h 380"/>
                        <a:gd name="T12" fmla="*/ 1 w 199"/>
                        <a:gd name="T13" fmla="*/ 1 h 380"/>
                        <a:gd name="T14" fmla="*/ 1 w 199"/>
                        <a:gd name="T15" fmla="*/ 1 h 380"/>
                        <a:gd name="T16" fmla="*/ 1 w 199"/>
                        <a:gd name="T17" fmla="*/ 1 h 38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199"/>
                        <a:gd name="T28" fmla="*/ 0 h 380"/>
                        <a:gd name="T29" fmla="*/ 199 w 199"/>
                        <a:gd name="T30" fmla="*/ 380 h 38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199" h="380">
                          <a:moveTo>
                            <a:pt x="154" y="367"/>
                          </a:moveTo>
                          <a:lnTo>
                            <a:pt x="138" y="238"/>
                          </a:lnTo>
                          <a:lnTo>
                            <a:pt x="17" y="116"/>
                          </a:lnTo>
                          <a:lnTo>
                            <a:pt x="0" y="2"/>
                          </a:lnTo>
                          <a:lnTo>
                            <a:pt x="38" y="0"/>
                          </a:lnTo>
                          <a:lnTo>
                            <a:pt x="52" y="106"/>
                          </a:lnTo>
                          <a:lnTo>
                            <a:pt x="178" y="232"/>
                          </a:lnTo>
                          <a:lnTo>
                            <a:pt x="199" y="380"/>
                          </a:lnTo>
                          <a:lnTo>
                            <a:pt x="154" y="36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4" name="Freeform 702">
                      <a:extLst>
                        <a:ext uri="{FF2B5EF4-FFF2-40B4-BE49-F238E27FC236}">
                          <a16:creationId xmlns:a16="http://schemas.microsoft.com/office/drawing/2014/main" id="{E307BEFB-6F66-4AC0-B7C2-3816246B456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64" y="2093"/>
                      <a:ext cx="79" cy="68"/>
                    </a:xfrm>
                    <a:custGeom>
                      <a:avLst/>
                      <a:gdLst>
                        <a:gd name="T0" fmla="*/ 1 w 157"/>
                        <a:gd name="T1" fmla="*/ 1 h 135"/>
                        <a:gd name="T2" fmla="*/ 1 w 157"/>
                        <a:gd name="T3" fmla="*/ 1 h 135"/>
                        <a:gd name="T4" fmla="*/ 1 w 157"/>
                        <a:gd name="T5" fmla="*/ 1 h 135"/>
                        <a:gd name="T6" fmla="*/ 0 w 157"/>
                        <a:gd name="T7" fmla="*/ 1 h 135"/>
                        <a:gd name="T8" fmla="*/ 1 w 157"/>
                        <a:gd name="T9" fmla="*/ 1 h 135"/>
                        <a:gd name="T10" fmla="*/ 1 w 157"/>
                        <a:gd name="T11" fmla="*/ 1 h 135"/>
                        <a:gd name="T12" fmla="*/ 1 w 157"/>
                        <a:gd name="T13" fmla="*/ 0 h 135"/>
                        <a:gd name="T14" fmla="*/ 1 w 157"/>
                        <a:gd name="T15" fmla="*/ 1 h 135"/>
                        <a:gd name="T16" fmla="*/ 1 w 157"/>
                        <a:gd name="T17" fmla="*/ 1 h 135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157"/>
                        <a:gd name="T28" fmla="*/ 0 h 135"/>
                        <a:gd name="T29" fmla="*/ 157 w 157"/>
                        <a:gd name="T30" fmla="*/ 135 h 135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157" h="135">
                          <a:moveTo>
                            <a:pt x="157" y="91"/>
                          </a:moveTo>
                          <a:lnTo>
                            <a:pt x="42" y="44"/>
                          </a:lnTo>
                          <a:lnTo>
                            <a:pt x="12" y="72"/>
                          </a:lnTo>
                          <a:lnTo>
                            <a:pt x="0" y="135"/>
                          </a:lnTo>
                          <a:lnTo>
                            <a:pt x="35" y="84"/>
                          </a:lnTo>
                          <a:lnTo>
                            <a:pt x="94" y="6"/>
                          </a:lnTo>
                          <a:lnTo>
                            <a:pt x="133" y="0"/>
                          </a:lnTo>
                          <a:lnTo>
                            <a:pt x="103" y="44"/>
                          </a:lnTo>
                          <a:lnTo>
                            <a:pt x="157" y="9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5" name="Freeform 703">
                      <a:extLst>
                        <a:ext uri="{FF2B5EF4-FFF2-40B4-BE49-F238E27FC236}">
                          <a16:creationId xmlns:a16="http://schemas.microsoft.com/office/drawing/2014/main" id="{02FD1BA0-E81C-4617-A762-B4D82DF953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57" y="2068"/>
                      <a:ext cx="102" cy="209"/>
                    </a:xfrm>
                    <a:custGeom>
                      <a:avLst/>
                      <a:gdLst>
                        <a:gd name="T0" fmla="*/ 1 w 204"/>
                        <a:gd name="T1" fmla="*/ 1 h 418"/>
                        <a:gd name="T2" fmla="*/ 1 w 204"/>
                        <a:gd name="T3" fmla="*/ 1 h 418"/>
                        <a:gd name="T4" fmla="*/ 1 w 204"/>
                        <a:gd name="T5" fmla="*/ 1 h 418"/>
                        <a:gd name="T6" fmla="*/ 0 w 204"/>
                        <a:gd name="T7" fmla="*/ 1 h 418"/>
                        <a:gd name="T8" fmla="*/ 1 w 204"/>
                        <a:gd name="T9" fmla="*/ 0 h 418"/>
                        <a:gd name="T10" fmla="*/ 1 w 204"/>
                        <a:gd name="T11" fmla="*/ 1 h 418"/>
                        <a:gd name="T12" fmla="*/ 1 w 204"/>
                        <a:gd name="T13" fmla="*/ 1 h 418"/>
                        <a:gd name="T14" fmla="*/ 1 w 204"/>
                        <a:gd name="T15" fmla="*/ 1 h 418"/>
                        <a:gd name="T16" fmla="*/ 1 w 204"/>
                        <a:gd name="T17" fmla="*/ 1 h 418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04"/>
                        <a:gd name="T28" fmla="*/ 0 h 418"/>
                        <a:gd name="T29" fmla="*/ 204 w 204"/>
                        <a:gd name="T30" fmla="*/ 418 h 418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04" h="418">
                          <a:moveTo>
                            <a:pt x="165" y="408"/>
                          </a:moveTo>
                          <a:lnTo>
                            <a:pt x="142" y="244"/>
                          </a:lnTo>
                          <a:lnTo>
                            <a:pt x="17" y="123"/>
                          </a:lnTo>
                          <a:lnTo>
                            <a:pt x="0" y="10"/>
                          </a:lnTo>
                          <a:lnTo>
                            <a:pt x="34" y="0"/>
                          </a:lnTo>
                          <a:lnTo>
                            <a:pt x="51" y="110"/>
                          </a:lnTo>
                          <a:lnTo>
                            <a:pt x="174" y="232"/>
                          </a:lnTo>
                          <a:lnTo>
                            <a:pt x="204" y="418"/>
                          </a:lnTo>
                          <a:lnTo>
                            <a:pt x="165" y="40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6" name="Freeform 704">
                      <a:extLst>
                        <a:ext uri="{FF2B5EF4-FFF2-40B4-BE49-F238E27FC236}">
                          <a16:creationId xmlns:a16="http://schemas.microsoft.com/office/drawing/2014/main" id="{D670829F-39FC-4321-AE06-265B70A4690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94" y="2191"/>
                      <a:ext cx="51" cy="33"/>
                    </a:xfrm>
                    <a:custGeom>
                      <a:avLst/>
                      <a:gdLst>
                        <a:gd name="T0" fmla="*/ 1 w 102"/>
                        <a:gd name="T1" fmla="*/ 0 h 67"/>
                        <a:gd name="T2" fmla="*/ 0 w 102"/>
                        <a:gd name="T3" fmla="*/ 0 h 67"/>
                        <a:gd name="T4" fmla="*/ 1 w 102"/>
                        <a:gd name="T5" fmla="*/ 0 h 67"/>
                        <a:gd name="T6" fmla="*/ 1 w 102"/>
                        <a:gd name="T7" fmla="*/ 0 h 67"/>
                        <a:gd name="T8" fmla="*/ 1 w 102"/>
                        <a:gd name="T9" fmla="*/ 0 h 6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02"/>
                        <a:gd name="T16" fmla="*/ 0 h 67"/>
                        <a:gd name="T17" fmla="*/ 102 w 102"/>
                        <a:gd name="T18" fmla="*/ 67 h 6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02" h="67">
                          <a:moveTo>
                            <a:pt x="102" y="67"/>
                          </a:moveTo>
                          <a:lnTo>
                            <a:pt x="0" y="15"/>
                          </a:lnTo>
                          <a:lnTo>
                            <a:pt x="102" y="0"/>
                          </a:lnTo>
                          <a:lnTo>
                            <a:pt x="70" y="25"/>
                          </a:lnTo>
                          <a:lnTo>
                            <a:pt x="102" y="6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86" name="Freeform 705">
                    <a:extLst>
                      <a:ext uri="{FF2B5EF4-FFF2-40B4-BE49-F238E27FC236}">
                        <a16:creationId xmlns:a16="http://schemas.microsoft.com/office/drawing/2014/main" id="{3E658587-0AF0-4381-980C-49D77CEAEC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24" y="2041"/>
                    <a:ext cx="145" cy="257"/>
                  </a:xfrm>
                  <a:custGeom>
                    <a:avLst/>
                    <a:gdLst>
                      <a:gd name="T0" fmla="*/ 1 w 289"/>
                      <a:gd name="T1" fmla="*/ 0 h 514"/>
                      <a:gd name="T2" fmla="*/ 0 w 289"/>
                      <a:gd name="T3" fmla="*/ 1 h 514"/>
                      <a:gd name="T4" fmla="*/ 1 w 289"/>
                      <a:gd name="T5" fmla="*/ 1 h 514"/>
                      <a:gd name="T6" fmla="*/ 1 w 289"/>
                      <a:gd name="T7" fmla="*/ 1 h 514"/>
                      <a:gd name="T8" fmla="*/ 1 w 289"/>
                      <a:gd name="T9" fmla="*/ 0 h 51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9"/>
                      <a:gd name="T16" fmla="*/ 0 h 514"/>
                      <a:gd name="T17" fmla="*/ 289 w 289"/>
                      <a:gd name="T18" fmla="*/ 514 h 51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9" h="514">
                        <a:moveTo>
                          <a:pt x="102" y="0"/>
                        </a:moveTo>
                        <a:lnTo>
                          <a:pt x="0" y="272"/>
                        </a:lnTo>
                        <a:lnTo>
                          <a:pt x="186" y="514"/>
                        </a:lnTo>
                        <a:lnTo>
                          <a:pt x="289" y="237"/>
                        </a:lnTo>
                        <a:lnTo>
                          <a:pt x="102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249" name="Group 728">
            <a:extLst>
              <a:ext uri="{FF2B5EF4-FFF2-40B4-BE49-F238E27FC236}">
                <a16:creationId xmlns:a16="http://schemas.microsoft.com/office/drawing/2014/main" id="{A20D518E-8476-4486-BFCC-CC21122C930E}"/>
              </a:ext>
            </a:extLst>
          </p:cNvPr>
          <p:cNvGrpSpPr>
            <a:grpSpLocks/>
          </p:cNvGrpSpPr>
          <p:nvPr/>
        </p:nvGrpSpPr>
        <p:grpSpPr bwMode="auto">
          <a:xfrm rot="1342114">
            <a:off x="1719579" y="3474196"/>
            <a:ext cx="1560513" cy="2493963"/>
            <a:chOff x="4080" y="1200"/>
            <a:chExt cx="983" cy="1571"/>
          </a:xfrm>
        </p:grpSpPr>
        <p:sp>
          <p:nvSpPr>
            <p:cNvPr id="250" name="Freeform 729">
              <a:extLst>
                <a:ext uri="{FF2B5EF4-FFF2-40B4-BE49-F238E27FC236}">
                  <a16:creationId xmlns:a16="http://schemas.microsoft.com/office/drawing/2014/main" id="{482CF6AB-5CDA-4575-9475-DD31A2C8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1200"/>
              <a:ext cx="983" cy="1571"/>
            </a:xfrm>
            <a:custGeom>
              <a:avLst/>
              <a:gdLst>
                <a:gd name="T0" fmla="*/ 0 w 1968"/>
                <a:gd name="T1" fmla="*/ 1 h 3140"/>
                <a:gd name="T2" fmla="*/ 0 w 1968"/>
                <a:gd name="T3" fmla="*/ 1 h 3140"/>
                <a:gd name="T4" fmla="*/ 0 w 1968"/>
                <a:gd name="T5" fmla="*/ 1 h 3140"/>
                <a:gd name="T6" fmla="*/ 0 w 1968"/>
                <a:gd name="T7" fmla="*/ 1 h 3140"/>
                <a:gd name="T8" fmla="*/ 0 w 1968"/>
                <a:gd name="T9" fmla="*/ 0 h 3140"/>
                <a:gd name="T10" fmla="*/ 0 w 1968"/>
                <a:gd name="T11" fmla="*/ 0 h 3140"/>
                <a:gd name="T12" fmla="*/ 0 w 1968"/>
                <a:gd name="T13" fmla="*/ 1 h 3140"/>
                <a:gd name="T14" fmla="*/ 0 w 1968"/>
                <a:gd name="T15" fmla="*/ 1 h 3140"/>
                <a:gd name="T16" fmla="*/ 0 w 1968"/>
                <a:gd name="T17" fmla="*/ 1 h 3140"/>
                <a:gd name="T18" fmla="*/ 0 w 1968"/>
                <a:gd name="T19" fmla="*/ 1 h 3140"/>
                <a:gd name="T20" fmla="*/ 0 w 1968"/>
                <a:gd name="T21" fmla="*/ 1 h 3140"/>
                <a:gd name="T22" fmla="*/ 0 w 1968"/>
                <a:gd name="T23" fmla="*/ 1 h 3140"/>
                <a:gd name="T24" fmla="*/ 0 w 1968"/>
                <a:gd name="T25" fmla="*/ 1 h 3140"/>
                <a:gd name="T26" fmla="*/ 0 w 1968"/>
                <a:gd name="T27" fmla="*/ 1 h 3140"/>
                <a:gd name="T28" fmla="*/ 0 w 1968"/>
                <a:gd name="T29" fmla="*/ 1 h 3140"/>
                <a:gd name="T30" fmla="*/ 0 w 1968"/>
                <a:gd name="T31" fmla="*/ 1 h 3140"/>
                <a:gd name="T32" fmla="*/ 0 w 1968"/>
                <a:gd name="T33" fmla="*/ 1 h 3140"/>
                <a:gd name="T34" fmla="*/ 0 w 1968"/>
                <a:gd name="T35" fmla="*/ 1 h 3140"/>
                <a:gd name="T36" fmla="*/ 0 w 1968"/>
                <a:gd name="T37" fmla="*/ 1 h 3140"/>
                <a:gd name="T38" fmla="*/ 0 w 1968"/>
                <a:gd name="T39" fmla="*/ 1 h 3140"/>
                <a:gd name="T40" fmla="*/ 0 w 1968"/>
                <a:gd name="T41" fmla="*/ 1 h 31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68"/>
                <a:gd name="T64" fmla="*/ 0 h 3140"/>
                <a:gd name="T65" fmla="*/ 1968 w 1968"/>
                <a:gd name="T66" fmla="*/ 3140 h 314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68" h="3140">
                  <a:moveTo>
                    <a:pt x="0" y="150"/>
                  </a:moveTo>
                  <a:lnTo>
                    <a:pt x="8" y="86"/>
                  </a:lnTo>
                  <a:lnTo>
                    <a:pt x="28" y="38"/>
                  </a:lnTo>
                  <a:lnTo>
                    <a:pt x="69" y="11"/>
                  </a:lnTo>
                  <a:lnTo>
                    <a:pt x="128" y="0"/>
                  </a:lnTo>
                  <a:lnTo>
                    <a:pt x="1816" y="0"/>
                  </a:lnTo>
                  <a:lnTo>
                    <a:pt x="1876" y="5"/>
                  </a:lnTo>
                  <a:lnTo>
                    <a:pt x="1926" y="33"/>
                  </a:lnTo>
                  <a:lnTo>
                    <a:pt x="1957" y="86"/>
                  </a:lnTo>
                  <a:lnTo>
                    <a:pt x="1968" y="161"/>
                  </a:lnTo>
                  <a:lnTo>
                    <a:pt x="1968" y="2965"/>
                  </a:lnTo>
                  <a:lnTo>
                    <a:pt x="1966" y="3040"/>
                  </a:lnTo>
                  <a:lnTo>
                    <a:pt x="1952" y="3084"/>
                  </a:lnTo>
                  <a:lnTo>
                    <a:pt x="1921" y="3117"/>
                  </a:lnTo>
                  <a:lnTo>
                    <a:pt x="1886" y="3139"/>
                  </a:lnTo>
                  <a:lnTo>
                    <a:pt x="110" y="3140"/>
                  </a:lnTo>
                  <a:lnTo>
                    <a:pt x="62" y="3128"/>
                  </a:lnTo>
                  <a:lnTo>
                    <a:pt x="28" y="3101"/>
                  </a:lnTo>
                  <a:lnTo>
                    <a:pt x="8" y="3068"/>
                  </a:lnTo>
                  <a:lnTo>
                    <a:pt x="0" y="3009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1" name="Group 730">
              <a:extLst>
                <a:ext uri="{FF2B5EF4-FFF2-40B4-BE49-F238E27FC236}">
                  <a16:creationId xmlns:a16="http://schemas.microsoft.com/office/drawing/2014/main" id="{592B4235-8716-4014-A622-2434F519AC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6" y="1249"/>
              <a:ext cx="891" cy="1443"/>
              <a:chOff x="2973" y="1096"/>
              <a:chExt cx="891" cy="1443"/>
            </a:xfrm>
          </p:grpSpPr>
          <p:sp>
            <p:nvSpPr>
              <p:cNvPr id="252" name="Freeform 731">
                <a:extLst>
                  <a:ext uri="{FF2B5EF4-FFF2-40B4-BE49-F238E27FC236}">
                    <a16:creationId xmlns:a16="http://schemas.microsoft.com/office/drawing/2014/main" id="{29814008-9A2C-460D-9F87-4C5F461BF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0" y="1654"/>
                <a:ext cx="213" cy="360"/>
              </a:xfrm>
              <a:custGeom>
                <a:avLst/>
                <a:gdLst>
                  <a:gd name="T0" fmla="*/ 1 w 425"/>
                  <a:gd name="T1" fmla="*/ 0 h 720"/>
                  <a:gd name="T2" fmla="*/ 0 w 425"/>
                  <a:gd name="T3" fmla="*/ 1 h 720"/>
                  <a:gd name="T4" fmla="*/ 1 w 425"/>
                  <a:gd name="T5" fmla="*/ 1 h 720"/>
                  <a:gd name="T6" fmla="*/ 1 w 425"/>
                  <a:gd name="T7" fmla="*/ 1 h 720"/>
                  <a:gd name="T8" fmla="*/ 1 w 425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5"/>
                  <a:gd name="T16" fmla="*/ 0 h 720"/>
                  <a:gd name="T17" fmla="*/ 425 w 425"/>
                  <a:gd name="T18" fmla="*/ 720 h 7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5" h="720">
                    <a:moveTo>
                      <a:pt x="215" y="0"/>
                    </a:moveTo>
                    <a:lnTo>
                      <a:pt x="0" y="360"/>
                    </a:lnTo>
                    <a:lnTo>
                      <a:pt x="220" y="720"/>
                    </a:lnTo>
                    <a:lnTo>
                      <a:pt x="425" y="360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E0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" name="Freeform 732">
                <a:extLst>
                  <a:ext uri="{FF2B5EF4-FFF2-40B4-BE49-F238E27FC236}">
                    <a16:creationId xmlns:a16="http://schemas.microsoft.com/office/drawing/2014/main" id="{8C63624B-6A16-4760-A4FB-041D0C474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3" y="1265"/>
                <a:ext cx="95" cy="158"/>
              </a:xfrm>
              <a:custGeom>
                <a:avLst/>
                <a:gdLst>
                  <a:gd name="T0" fmla="*/ 1 w 189"/>
                  <a:gd name="T1" fmla="*/ 0 h 316"/>
                  <a:gd name="T2" fmla="*/ 0 w 189"/>
                  <a:gd name="T3" fmla="*/ 1 h 316"/>
                  <a:gd name="T4" fmla="*/ 1 w 189"/>
                  <a:gd name="T5" fmla="*/ 1 h 316"/>
                  <a:gd name="T6" fmla="*/ 1 w 189"/>
                  <a:gd name="T7" fmla="*/ 1 h 316"/>
                  <a:gd name="T8" fmla="*/ 1 w 189"/>
                  <a:gd name="T9" fmla="*/ 0 h 3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9"/>
                  <a:gd name="T16" fmla="*/ 0 h 316"/>
                  <a:gd name="T17" fmla="*/ 189 w 189"/>
                  <a:gd name="T18" fmla="*/ 316 h 3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9" h="316">
                    <a:moveTo>
                      <a:pt x="100" y="0"/>
                    </a:moveTo>
                    <a:lnTo>
                      <a:pt x="0" y="157"/>
                    </a:lnTo>
                    <a:lnTo>
                      <a:pt x="105" y="316"/>
                    </a:lnTo>
                    <a:lnTo>
                      <a:pt x="189" y="152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" name="Freeform 733">
                <a:extLst>
                  <a:ext uri="{FF2B5EF4-FFF2-40B4-BE49-F238E27FC236}">
                    <a16:creationId xmlns:a16="http://schemas.microsoft.com/office/drawing/2014/main" id="{140B70A8-9896-4B6E-96C5-F54FF6C82B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2" y="2208"/>
                <a:ext cx="90" cy="164"/>
              </a:xfrm>
              <a:custGeom>
                <a:avLst/>
                <a:gdLst>
                  <a:gd name="T0" fmla="*/ 1 w 179"/>
                  <a:gd name="T1" fmla="*/ 0 h 327"/>
                  <a:gd name="T2" fmla="*/ 0 w 179"/>
                  <a:gd name="T3" fmla="*/ 1 h 327"/>
                  <a:gd name="T4" fmla="*/ 1 w 179"/>
                  <a:gd name="T5" fmla="*/ 1 h 327"/>
                  <a:gd name="T6" fmla="*/ 1 w 179"/>
                  <a:gd name="T7" fmla="*/ 1 h 327"/>
                  <a:gd name="T8" fmla="*/ 1 w 179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9"/>
                  <a:gd name="T16" fmla="*/ 0 h 327"/>
                  <a:gd name="T17" fmla="*/ 179 w 179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9" h="327">
                    <a:moveTo>
                      <a:pt x="89" y="0"/>
                    </a:moveTo>
                    <a:lnTo>
                      <a:pt x="0" y="169"/>
                    </a:lnTo>
                    <a:lnTo>
                      <a:pt x="95" y="327"/>
                    </a:lnTo>
                    <a:lnTo>
                      <a:pt x="179" y="169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5" name="Group 734">
                <a:extLst>
                  <a:ext uri="{FF2B5EF4-FFF2-40B4-BE49-F238E27FC236}">
                    <a16:creationId xmlns:a16="http://schemas.microsoft.com/office/drawing/2014/main" id="{71BA40B7-F816-4E81-93E2-0EF4F96983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0" y="1096"/>
                <a:ext cx="85" cy="146"/>
                <a:chOff x="2980" y="1096"/>
                <a:chExt cx="85" cy="146"/>
              </a:xfrm>
            </p:grpSpPr>
            <p:sp>
              <p:nvSpPr>
                <p:cNvPr id="259" name="Freeform 735">
                  <a:extLst>
                    <a:ext uri="{FF2B5EF4-FFF2-40B4-BE49-F238E27FC236}">
                      <a16:creationId xmlns:a16="http://schemas.microsoft.com/office/drawing/2014/main" id="{45A1239D-47C4-4512-B480-1DD5679E47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0" y="1096"/>
                  <a:ext cx="85" cy="146"/>
                </a:xfrm>
                <a:custGeom>
                  <a:avLst/>
                  <a:gdLst>
                    <a:gd name="T0" fmla="*/ 1 w 170"/>
                    <a:gd name="T1" fmla="*/ 0 h 293"/>
                    <a:gd name="T2" fmla="*/ 0 w 170"/>
                    <a:gd name="T3" fmla="*/ 0 h 293"/>
                    <a:gd name="T4" fmla="*/ 1 w 170"/>
                    <a:gd name="T5" fmla="*/ 0 h 293"/>
                    <a:gd name="T6" fmla="*/ 1 w 170"/>
                    <a:gd name="T7" fmla="*/ 0 h 293"/>
                    <a:gd name="T8" fmla="*/ 1 w 170"/>
                    <a:gd name="T9" fmla="*/ 0 h 293"/>
                    <a:gd name="T10" fmla="*/ 1 w 170"/>
                    <a:gd name="T11" fmla="*/ 0 h 293"/>
                    <a:gd name="T12" fmla="*/ 1 w 170"/>
                    <a:gd name="T13" fmla="*/ 0 h 293"/>
                    <a:gd name="T14" fmla="*/ 1 w 170"/>
                    <a:gd name="T15" fmla="*/ 0 h 293"/>
                    <a:gd name="T16" fmla="*/ 1 w 170"/>
                    <a:gd name="T17" fmla="*/ 0 h 29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0"/>
                    <a:gd name="T28" fmla="*/ 0 h 293"/>
                    <a:gd name="T29" fmla="*/ 170 w 170"/>
                    <a:gd name="T30" fmla="*/ 293 h 29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0" h="293">
                      <a:moveTo>
                        <a:pt x="52" y="290"/>
                      </a:moveTo>
                      <a:lnTo>
                        <a:pt x="0" y="290"/>
                      </a:lnTo>
                      <a:lnTo>
                        <a:pt x="41" y="0"/>
                      </a:lnTo>
                      <a:lnTo>
                        <a:pt x="127" y="0"/>
                      </a:lnTo>
                      <a:lnTo>
                        <a:pt x="170" y="293"/>
                      </a:lnTo>
                      <a:lnTo>
                        <a:pt x="112" y="293"/>
                      </a:lnTo>
                      <a:lnTo>
                        <a:pt x="102" y="240"/>
                      </a:lnTo>
                      <a:lnTo>
                        <a:pt x="65" y="240"/>
                      </a:lnTo>
                      <a:lnTo>
                        <a:pt x="52" y="29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0" name="Freeform 736">
                  <a:extLst>
                    <a:ext uri="{FF2B5EF4-FFF2-40B4-BE49-F238E27FC236}">
                      <a16:creationId xmlns:a16="http://schemas.microsoft.com/office/drawing/2014/main" id="{A1C1C243-4724-488F-970B-BCAE280855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3" y="1131"/>
                  <a:ext cx="17" cy="59"/>
                </a:xfrm>
                <a:custGeom>
                  <a:avLst/>
                  <a:gdLst>
                    <a:gd name="T0" fmla="*/ 0 w 36"/>
                    <a:gd name="T1" fmla="*/ 1 h 118"/>
                    <a:gd name="T2" fmla="*/ 0 w 36"/>
                    <a:gd name="T3" fmla="*/ 1 h 118"/>
                    <a:gd name="T4" fmla="*/ 0 w 36"/>
                    <a:gd name="T5" fmla="*/ 0 h 118"/>
                    <a:gd name="T6" fmla="*/ 0 w 36"/>
                    <a:gd name="T7" fmla="*/ 1 h 1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118"/>
                    <a:gd name="T14" fmla="*/ 36 w 36"/>
                    <a:gd name="T15" fmla="*/ 118 h 1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118">
                      <a:moveTo>
                        <a:pt x="36" y="118"/>
                      </a:moveTo>
                      <a:lnTo>
                        <a:pt x="0" y="115"/>
                      </a:lnTo>
                      <a:lnTo>
                        <a:pt x="19" y="0"/>
                      </a:lnTo>
                      <a:lnTo>
                        <a:pt x="36" y="1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" name="Group 737">
                <a:extLst>
                  <a:ext uri="{FF2B5EF4-FFF2-40B4-BE49-F238E27FC236}">
                    <a16:creationId xmlns:a16="http://schemas.microsoft.com/office/drawing/2014/main" id="{60898F30-BD14-4CD8-8729-844D9B136E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9" y="2393"/>
                <a:ext cx="85" cy="146"/>
                <a:chOff x="3779" y="2393"/>
                <a:chExt cx="85" cy="146"/>
              </a:xfrm>
            </p:grpSpPr>
            <p:sp>
              <p:nvSpPr>
                <p:cNvPr id="257" name="Freeform 738">
                  <a:extLst>
                    <a:ext uri="{FF2B5EF4-FFF2-40B4-BE49-F238E27FC236}">
                      <a16:creationId xmlns:a16="http://schemas.microsoft.com/office/drawing/2014/main" id="{92531F1C-6412-42EE-8D7B-D3F5A836B8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79" y="2393"/>
                  <a:ext cx="85" cy="146"/>
                </a:xfrm>
                <a:custGeom>
                  <a:avLst/>
                  <a:gdLst>
                    <a:gd name="T0" fmla="*/ 1 w 170"/>
                    <a:gd name="T1" fmla="*/ 1 h 292"/>
                    <a:gd name="T2" fmla="*/ 0 w 170"/>
                    <a:gd name="T3" fmla="*/ 1 h 292"/>
                    <a:gd name="T4" fmla="*/ 1 w 170"/>
                    <a:gd name="T5" fmla="*/ 1 h 292"/>
                    <a:gd name="T6" fmla="*/ 1 w 170"/>
                    <a:gd name="T7" fmla="*/ 1 h 292"/>
                    <a:gd name="T8" fmla="*/ 1 w 170"/>
                    <a:gd name="T9" fmla="*/ 0 h 292"/>
                    <a:gd name="T10" fmla="*/ 1 w 170"/>
                    <a:gd name="T11" fmla="*/ 0 h 292"/>
                    <a:gd name="T12" fmla="*/ 1 w 170"/>
                    <a:gd name="T13" fmla="*/ 1 h 292"/>
                    <a:gd name="T14" fmla="*/ 1 w 170"/>
                    <a:gd name="T15" fmla="*/ 1 h 292"/>
                    <a:gd name="T16" fmla="*/ 1 w 170"/>
                    <a:gd name="T17" fmla="*/ 1 h 29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0"/>
                    <a:gd name="T28" fmla="*/ 0 h 292"/>
                    <a:gd name="T29" fmla="*/ 170 w 170"/>
                    <a:gd name="T30" fmla="*/ 292 h 29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0" h="292">
                      <a:moveTo>
                        <a:pt x="51" y="3"/>
                      </a:moveTo>
                      <a:lnTo>
                        <a:pt x="0" y="3"/>
                      </a:lnTo>
                      <a:lnTo>
                        <a:pt x="39" y="292"/>
                      </a:lnTo>
                      <a:lnTo>
                        <a:pt x="126" y="292"/>
                      </a:lnTo>
                      <a:lnTo>
                        <a:pt x="170" y="0"/>
                      </a:lnTo>
                      <a:lnTo>
                        <a:pt x="111" y="0"/>
                      </a:lnTo>
                      <a:lnTo>
                        <a:pt x="101" y="52"/>
                      </a:lnTo>
                      <a:lnTo>
                        <a:pt x="65" y="52"/>
                      </a:lnTo>
                      <a:lnTo>
                        <a:pt x="51" y="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739">
                  <a:extLst>
                    <a:ext uri="{FF2B5EF4-FFF2-40B4-BE49-F238E27FC236}">
                      <a16:creationId xmlns:a16="http://schemas.microsoft.com/office/drawing/2014/main" id="{04FF8D86-6EEF-4642-8A6C-62AF83C02A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12" y="2445"/>
                  <a:ext cx="18" cy="59"/>
                </a:xfrm>
                <a:custGeom>
                  <a:avLst/>
                  <a:gdLst>
                    <a:gd name="T0" fmla="*/ 1 w 35"/>
                    <a:gd name="T1" fmla="*/ 0 h 119"/>
                    <a:gd name="T2" fmla="*/ 0 w 35"/>
                    <a:gd name="T3" fmla="*/ 0 h 119"/>
                    <a:gd name="T4" fmla="*/ 1 w 35"/>
                    <a:gd name="T5" fmla="*/ 0 h 119"/>
                    <a:gd name="T6" fmla="*/ 1 w 35"/>
                    <a:gd name="T7" fmla="*/ 0 h 1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"/>
                    <a:gd name="T13" fmla="*/ 0 h 119"/>
                    <a:gd name="T14" fmla="*/ 35 w 35"/>
                    <a:gd name="T15" fmla="*/ 119 h 1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" h="119">
                      <a:moveTo>
                        <a:pt x="35" y="0"/>
                      </a:moveTo>
                      <a:lnTo>
                        <a:pt x="0" y="4"/>
                      </a:lnTo>
                      <a:lnTo>
                        <a:pt x="18" y="119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61" name="Freeform 924">
            <a:extLst>
              <a:ext uri="{FF2B5EF4-FFF2-40B4-BE49-F238E27FC236}">
                <a16:creationId xmlns:a16="http://schemas.microsoft.com/office/drawing/2014/main" id="{0E369784-0038-4381-8E7E-6B8C8E7B5070}"/>
              </a:ext>
            </a:extLst>
          </p:cNvPr>
          <p:cNvSpPr>
            <a:spLocks/>
          </p:cNvSpPr>
          <p:nvPr/>
        </p:nvSpPr>
        <p:spPr bwMode="auto">
          <a:xfrm rot="1111198">
            <a:off x="1338579" y="3169396"/>
            <a:ext cx="1916113" cy="2603500"/>
          </a:xfrm>
          <a:custGeom>
            <a:avLst/>
            <a:gdLst>
              <a:gd name="T0" fmla="*/ 2147483647 w 2416"/>
              <a:gd name="T1" fmla="*/ 2147483647 h 3279"/>
              <a:gd name="T2" fmla="*/ 2147483647 w 2416"/>
              <a:gd name="T3" fmla="*/ 2147483647 h 3279"/>
              <a:gd name="T4" fmla="*/ 2147483647 w 2416"/>
              <a:gd name="T5" fmla="*/ 2147483647 h 3279"/>
              <a:gd name="T6" fmla="*/ 2147483647 w 2416"/>
              <a:gd name="T7" fmla="*/ 0 h 3279"/>
              <a:gd name="T8" fmla="*/ 2147483647 w 2416"/>
              <a:gd name="T9" fmla="*/ 2147483647 h 3279"/>
              <a:gd name="T10" fmla="*/ 2147483647 w 2416"/>
              <a:gd name="T11" fmla="*/ 2147483647 h 3279"/>
              <a:gd name="T12" fmla="*/ 2147483647 w 2416"/>
              <a:gd name="T13" fmla="*/ 2147483647 h 3279"/>
              <a:gd name="T14" fmla="*/ 2147483647 w 2416"/>
              <a:gd name="T15" fmla="*/ 2147483647 h 3279"/>
              <a:gd name="T16" fmla="*/ 2147483647 w 2416"/>
              <a:gd name="T17" fmla="*/ 2147483647 h 3279"/>
              <a:gd name="T18" fmla="*/ 2147483647 w 2416"/>
              <a:gd name="T19" fmla="*/ 2147483647 h 3279"/>
              <a:gd name="T20" fmla="*/ 2147483647 w 2416"/>
              <a:gd name="T21" fmla="*/ 2147483647 h 3279"/>
              <a:gd name="T22" fmla="*/ 2147483647 w 2416"/>
              <a:gd name="T23" fmla="*/ 2147483647 h 3279"/>
              <a:gd name="T24" fmla="*/ 2147483647 w 2416"/>
              <a:gd name="T25" fmla="*/ 2147483647 h 3279"/>
              <a:gd name="T26" fmla="*/ 2147483647 w 2416"/>
              <a:gd name="T27" fmla="*/ 2147483647 h 3279"/>
              <a:gd name="T28" fmla="*/ 2147483647 w 2416"/>
              <a:gd name="T29" fmla="*/ 2147483647 h 3279"/>
              <a:gd name="T30" fmla="*/ 2147483647 w 2416"/>
              <a:gd name="T31" fmla="*/ 2147483647 h 3279"/>
              <a:gd name="T32" fmla="*/ 0 w 2416"/>
              <a:gd name="T33" fmla="*/ 2147483647 h 3279"/>
              <a:gd name="T34" fmla="*/ 2147483647 w 2416"/>
              <a:gd name="T35" fmla="*/ 2147483647 h 3279"/>
              <a:gd name="T36" fmla="*/ 2147483647 w 2416"/>
              <a:gd name="T37" fmla="*/ 2147483647 h 327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416"/>
              <a:gd name="T58" fmla="*/ 0 h 3279"/>
              <a:gd name="T59" fmla="*/ 2416 w 2416"/>
              <a:gd name="T60" fmla="*/ 3279 h 3279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416" h="3279">
                <a:moveTo>
                  <a:pt x="41" y="316"/>
                </a:moveTo>
                <a:lnTo>
                  <a:pt x="88" y="266"/>
                </a:lnTo>
                <a:lnTo>
                  <a:pt x="150" y="245"/>
                </a:lnTo>
                <a:lnTo>
                  <a:pt x="1848" y="0"/>
                </a:lnTo>
                <a:lnTo>
                  <a:pt x="1914" y="33"/>
                </a:lnTo>
                <a:lnTo>
                  <a:pt x="1967" y="75"/>
                </a:lnTo>
                <a:lnTo>
                  <a:pt x="1997" y="169"/>
                </a:lnTo>
                <a:lnTo>
                  <a:pt x="2416" y="2894"/>
                </a:lnTo>
                <a:lnTo>
                  <a:pt x="2416" y="2960"/>
                </a:lnTo>
                <a:lnTo>
                  <a:pt x="2387" y="3017"/>
                </a:lnTo>
                <a:lnTo>
                  <a:pt x="2317" y="3048"/>
                </a:lnTo>
                <a:lnTo>
                  <a:pt x="2240" y="3070"/>
                </a:lnTo>
                <a:lnTo>
                  <a:pt x="648" y="3278"/>
                </a:lnTo>
                <a:lnTo>
                  <a:pt x="547" y="3279"/>
                </a:lnTo>
                <a:lnTo>
                  <a:pt x="457" y="3234"/>
                </a:lnTo>
                <a:lnTo>
                  <a:pt x="430" y="3146"/>
                </a:lnTo>
                <a:lnTo>
                  <a:pt x="0" y="420"/>
                </a:lnTo>
                <a:lnTo>
                  <a:pt x="10" y="359"/>
                </a:lnTo>
                <a:lnTo>
                  <a:pt x="41" y="3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2" name="Group 827">
            <a:extLst>
              <a:ext uri="{FF2B5EF4-FFF2-40B4-BE49-F238E27FC236}">
                <a16:creationId xmlns:a16="http://schemas.microsoft.com/office/drawing/2014/main" id="{2E973D0C-427E-4312-AE17-2227AFDF89A5}"/>
              </a:ext>
            </a:extLst>
          </p:cNvPr>
          <p:cNvGrpSpPr>
            <a:grpSpLocks/>
          </p:cNvGrpSpPr>
          <p:nvPr/>
        </p:nvGrpSpPr>
        <p:grpSpPr bwMode="auto">
          <a:xfrm rot="1489513">
            <a:off x="1186179" y="3169396"/>
            <a:ext cx="2203450" cy="2760663"/>
            <a:chOff x="2265" y="988"/>
            <a:chExt cx="1388" cy="1739"/>
          </a:xfrm>
        </p:grpSpPr>
        <p:sp>
          <p:nvSpPr>
            <p:cNvPr id="263" name="Freeform 828">
              <a:extLst>
                <a:ext uri="{FF2B5EF4-FFF2-40B4-BE49-F238E27FC236}">
                  <a16:creationId xmlns:a16="http://schemas.microsoft.com/office/drawing/2014/main" id="{4D0C687B-9C47-4ABB-9085-B535941E5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" y="988"/>
              <a:ext cx="1388" cy="1739"/>
            </a:xfrm>
            <a:custGeom>
              <a:avLst/>
              <a:gdLst>
                <a:gd name="T0" fmla="*/ 0 w 2777"/>
                <a:gd name="T1" fmla="*/ 0 h 3479"/>
                <a:gd name="T2" fmla="*/ 0 w 2777"/>
                <a:gd name="T3" fmla="*/ 0 h 3479"/>
                <a:gd name="T4" fmla="*/ 0 w 2777"/>
                <a:gd name="T5" fmla="*/ 0 h 3479"/>
                <a:gd name="T6" fmla="*/ 0 w 2777"/>
                <a:gd name="T7" fmla="*/ 0 h 3479"/>
                <a:gd name="T8" fmla="*/ 0 w 2777"/>
                <a:gd name="T9" fmla="*/ 0 h 3479"/>
                <a:gd name="T10" fmla="*/ 0 w 2777"/>
                <a:gd name="T11" fmla="*/ 0 h 3479"/>
                <a:gd name="T12" fmla="*/ 0 w 2777"/>
                <a:gd name="T13" fmla="*/ 0 h 3479"/>
                <a:gd name="T14" fmla="*/ 0 w 2777"/>
                <a:gd name="T15" fmla="*/ 0 h 3479"/>
                <a:gd name="T16" fmla="*/ 0 w 2777"/>
                <a:gd name="T17" fmla="*/ 0 h 3479"/>
                <a:gd name="T18" fmla="*/ 0 w 2777"/>
                <a:gd name="T19" fmla="*/ 0 h 3479"/>
                <a:gd name="T20" fmla="*/ 0 w 2777"/>
                <a:gd name="T21" fmla="*/ 0 h 3479"/>
                <a:gd name="T22" fmla="*/ 0 w 2777"/>
                <a:gd name="T23" fmla="*/ 0 h 3479"/>
                <a:gd name="T24" fmla="*/ 0 w 2777"/>
                <a:gd name="T25" fmla="*/ 0 h 3479"/>
                <a:gd name="T26" fmla="*/ 0 w 2777"/>
                <a:gd name="T27" fmla="*/ 0 h 3479"/>
                <a:gd name="T28" fmla="*/ 0 w 2777"/>
                <a:gd name="T29" fmla="*/ 0 h 3479"/>
                <a:gd name="T30" fmla="*/ 0 w 2777"/>
                <a:gd name="T31" fmla="*/ 0 h 3479"/>
                <a:gd name="T32" fmla="*/ 0 w 2777"/>
                <a:gd name="T33" fmla="*/ 0 h 34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77"/>
                <a:gd name="T52" fmla="*/ 0 h 3479"/>
                <a:gd name="T53" fmla="*/ 2777 w 2777"/>
                <a:gd name="T54" fmla="*/ 3479 h 34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77" h="3479">
                  <a:moveTo>
                    <a:pt x="49" y="497"/>
                  </a:moveTo>
                  <a:lnTo>
                    <a:pt x="143" y="445"/>
                  </a:lnTo>
                  <a:lnTo>
                    <a:pt x="1770" y="11"/>
                  </a:lnTo>
                  <a:lnTo>
                    <a:pt x="1905" y="0"/>
                  </a:lnTo>
                  <a:lnTo>
                    <a:pt x="2003" y="48"/>
                  </a:lnTo>
                  <a:lnTo>
                    <a:pt x="2049" y="126"/>
                  </a:lnTo>
                  <a:lnTo>
                    <a:pt x="2777" y="2880"/>
                  </a:lnTo>
                  <a:lnTo>
                    <a:pt x="2759" y="2973"/>
                  </a:lnTo>
                  <a:lnTo>
                    <a:pt x="2714" y="3038"/>
                  </a:lnTo>
                  <a:lnTo>
                    <a:pt x="2612" y="3071"/>
                  </a:lnTo>
                  <a:lnTo>
                    <a:pt x="1057" y="3464"/>
                  </a:lnTo>
                  <a:lnTo>
                    <a:pt x="909" y="3479"/>
                  </a:lnTo>
                  <a:lnTo>
                    <a:pt x="830" y="3450"/>
                  </a:lnTo>
                  <a:lnTo>
                    <a:pt x="796" y="3368"/>
                  </a:lnTo>
                  <a:lnTo>
                    <a:pt x="13" y="667"/>
                  </a:lnTo>
                  <a:lnTo>
                    <a:pt x="0" y="567"/>
                  </a:lnTo>
                  <a:lnTo>
                    <a:pt x="49" y="497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4" name="Group 829">
              <a:extLst>
                <a:ext uri="{FF2B5EF4-FFF2-40B4-BE49-F238E27FC236}">
                  <a16:creationId xmlns:a16="http://schemas.microsoft.com/office/drawing/2014/main" id="{E84ECB9A-01B1-4FBC-8D36-D3F939D2C7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6" y="1255"/>
              <a:ext cx="1226" cy="1221"/>
              <a:chOff x="2346" y="1255"/>
              <a:chExt cx="1226" cy="1221"/>
            </a:xfrm>
          </p:grpSpPr>
          <p:grpSp>
            <p:nvGrpSpPr>
              <p:cNvPr id="265" name="Group 830">
                <a:extLst>
                  <a:ext uri="{FF2B5EF4-FFF2-40B4-BE49-F238E27FC236}">
                    <a16:creationId xmlns:a16="http://schemas.microsoft.com/office/drawing/2014/main" id="{004F5661-101A-44B8-B3A8-15A9D285BE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6" y="1255"/>
                <a:ext cx="133" cy="325"/>
                <a:chOff x="2346" y="1255"/>
                <a:chExt cx="133" cy="325"/>
              </a:xfrm>
            </p:grpSpPr>
            <p:sp>
              <p:nvSpPr>
                <p:cNvPr id="355" name="Freeform 831">
                  <a:extLst>
                    <a:ext uri="{FF2B5EF4-FFF2-40B4-BE49-F238E27FC236}">
                      <a16:creationId xmlns:a16="http://schemas.microsoft.com/office/drawing/2014/main" id="{495C60A8-AD1D-475A-B825-C0B8B76E6E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7" y="1431"/>
                  <a:ext cx="82" cy="149"/>
                </a:xfrm>
                <a:custGeom>
                  <a:avLst/>
                  <a:gdLst>
                    <a:gd name="T0" fmla="*/ 0 w 165"/>
                    <a:gd name="T1" fmla="*/ 0 h 298"/>
                    <a:gd name="T2" fmla="*/ 0 w 165"/>
                    <a:gd name="T3" fmla="*/ 1 h 298"/>
                    <a:gd name="T4" fmla="*/ 0 w 165"/>
                    <a:gd name="T5" fmla="*/ 1 h 298"/>
                    <a:gd name="T6" fmla="*/ 0 w 165"/>
                    <a:gd name="T7" fmla="*/ 1 h 298"/>
                    <a:gd name="T8" fmla="*/ 0 w 165"/>
                    <a:gd name="T9" fmla="*/ 0 h 2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5"/>
                    <a:gd name="T16" fmla="*/ 0 h 298"/>
                    <a:gd name="T17" fmla="*/ 165 w 165"/>
                    <a:gd name="T18" fmla="*/ 298 h 2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5" h="298">
                      <a:moveTo>
                        <a:pt x="43" y="0"/>
                      </a:moveTo>
                      <a:lnTo>
                        <a:pt x="0" y="171"/>
                      </a:lnTo>
                      <a:lnTo>
                        <a:pt x="132" y="298"/>
                      </a:lnTo>
                      <a:lnTo>
                        <a:pt x="165" y="123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832">
                  <a:extLst>
                    <a:ext uri="{FF2B5EF4-FFF2-40B4-BE49-F238E27FC236}">
                      <a16:creationId xmlns:a16="http://schemas.microsoft.com/office/drawing/2014/main" id="{E48F233C-A03A-4BA3-9780-DFE2573652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46" y="1255"/>
                  <a:ext cx="95" cy="159"/>
                </a:xfrm>
                <a:custGeom>
                  <a:avLst/>
                  <a:gdLst>
                    <a:gd name="T0" fmla="*/ 1 w 188"/>
                    <a:gd name="T1" fmla="*/ 0 h 319"/>
                    <a:gd name="T2" fmla="*/ 1 w 188"/>
                    <a:gd name="T3" fmla="*/ 0 h 319"/>
                    <a:gd name="T4" fmla="*/ 0 w 188"/>
                    <a:gd name="T5" fmla="*/ 0 h 319"/>
                    <a:gd name="T6" fmla="*/ 1 w 188"/>
                    <a:gd name="T7" fmla="*/ 0 h 319"/>
                    <a:gd name="T8" fmla="*/ 1 w 188"/>
                    <a:gd name="T9" fmla="*/ 0 h 319"/>
                    <a:gd name="T10" fmla="*/ 1 w 188"/>
                    <a:gd name="T11" fmla="*/ 0 h 319"/>
                    <a:gd name="T12" fmla="*/ 1 w 188"/>
                    <a:gd name="T13" fmla="*/ 0 h 319"/>
                    <a:gd name="T14" fmla="*/ 1 w 188"/>
                    <a:gd name="T15" fmla="*/ 0 h 319"/>
                    <a:gd name="T16" fmla="*/ 1 w 188"/>
                    <a:gd name="T17" fmla="*/ 0 h 319"/>
                    <a:gd name="T18" fmla="*/ 1 w 188"/>
                    <a:gd name="T19" fmla="*/ 0 h 319"/>
                    <a:gd name="T20" fmla="*/ 1 w 188"/>
                    <a:gd name="T21" fmla="*/ 0 h 3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88"/>
                    <a:gd name="T34" fmla="*/ 0 h 319"/>
                    <a:gd name="T35" fmla="*/ 188 w 188"/>
                    <a:gd name="T36" fmla="*/ 319 h 31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88" h="319">
                      <a:moveTo>
                        <a:pt x="84" y="0"/>
                      </a:moveTo>
                      <a:lnTo>
                        <a:pt x="29" y="21"/>
                      </a:lnTo>
                      <a:lnTo>
                        <a:pt x="0" y="71"/>
                      </a:lnTo>
                      <a:lnTo>
                        <a:pt x="48" y="274"/>
                      </a:lnTo>
                      <a:lnTo>
                        <a:pt x="99" y="293"/>
                      </a:lnTo>
                      <a:lnTo>
                        <a:pt x="110" y="319"/>
                      </a:lnTo>
                      <a:lnTo>
                        <a:pt x="157" y="309"/>
                      </a:lnTo>
                      <a:lnTo>
                        <a:pt x="154" y="282"/>
                      </a:lnTo>
                      <a:lnTo>
                        <a:pt x="188" y="227"/>
                      </a:lnTo>
                      <a:lnTo>
                        <a:pt x="138" y="32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6" name="Freeform 833">
                <a:extLst>
                  <a:ext uri="{FF2B5EF4-FFF2-40B4-BE49-F238E27FC236}">
                    <a16:creationId xmlns:a16="http://schemas.microsoft.com/office/drawing/2014/main" id="{C4B81C35-5F3E-4847-9B2F-5EEB2F338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" y="1284"/>
                <a:ext cx="41" cy="93"/>
              </a:xfrm>
              <a:custGeom>
                <a:avLst/>
                <a:gdLst>
                  <a:gd name="T0" fmla="*/ 1 w 82"/>
                  <a:gd name="T1" fmla="*/ 0 h 185"/>
                  <a:gd name="T2" fmla="*/ 0 w 82"/>
                  <a:gd name="T3" fmla="*/ 1 h 185"/>
                  <a:gd name="T4" fmla="*/ 1 w 82"/>
                  <a:gd name="T5" fmla="*/ 1 h 185"/>
                  <a:gd name="T6" fmla="*/ 1 w 82"/>
                  <a:gd name="T7" fmla="*/ 1 h 185"/>
                  <a:gd name="T8" fmla="*/ 1 w 82"/>
                  <a:gd name="T9" fmla="*/ 0 h 1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85"/>
                  <a:gd name="T17" fmla="*/ 82 w 82"/>
                  <a:gd name="T18" fmla="*/ 185 h 1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85">
                    <a:moveTo>
                      <a:pt x="37" y="0"/>
                    </a:moveTo>
                    <a:lnTo>
                      <a:pt x="0" y="11"/>
                    </a:lnTo>
                    <a:lnTo>
                      <a:pt x="42" y="185"/>
                    </a:lnTo>
                    <a:lnTo>
                      <a:pt x="82" y="17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67" name="Group 834">
                <a:extLst>
                  <a:ext uri="{FF2B5EF4-FFF2-40B4-BE49-F238E27FC236}">
                    <a16:creationId xmlns:a16="http://schemas.microsoft.com/office/drawing/2014/main" id="{5D9FBF41-13A8-479F-BF8E-91B3EF9CAA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0" y="2150"/>
                <a:ext cx="132" cy="326"/>
                <a:chOff x="3440" y="2150"/>
                <a:chExt cx="132" cy="326"/>
              </a:xfrm>
            </p:grpSpPr>
            <p:sp>
              <p:nvSpPr>
                <p:cNvPr id="353" name="Freeform 835">
                  <a:extLst>
                    <a:ext uri="{FF2B5EF4-FFF2-40B4-BE49-F238E27FC236}">
                      <a16:creationId xmlns:a16="http://schemas.microsoft.com/office/drawing/2014/main" id="{72AA7A38-AB49-40A0-9624-4A56370D1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40" y="2150"/>
                  <a:ext cx="82" cy="149"/>
                </a:xfrm>
                <a:custGeom>
                  <a:avLst/>
                  <a:gdLst>
                    <a:gd name="T0" fmla="*/ 0 w 165"/>
                    <a:gd name="T1" fmla="*/ 1 h 298"/>
                    <a:gd name="T2" fmla="*/ 0 w 165"/>
                    <a:gd name="T3" fmla="*/ 1 h 298"/>
                    <a:gd name="T4" fmla="*/ 0 w 165"/>
                    <a:gd name="T5" fmla="*/ 0 h 298"/>
                    <a:gd name="T6" fmla="*/ 0 w 165"/>
                    <a:gd name="T7" fmla="*/ 1 h 298"/>
                    <a:gd name="T8" fmla="*/ 0 w 165"/>
                    <a:gd name="T9" fmla="*/ 1 h 2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5"/>
                    <a:gd name="T16" fmla="*/ 0 h 298"/>
                    <a:gd name="T17" fmla="*/ 165 w 165"/>
                    <a:gd name="T18" fmla="*/ 298 h 2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5" h="298">
                      <a:moveTo>
                        <a:pt x="122" y="298"/>
                      </a:moveTo>
                      <a:lnTo>
                        <a:pt x="165" y="127"/>
                      </a:lnTo>
                      <a:lnTo>
                        <a:pt x="40" y="0"/>
                      </a:lnTo>
                      <a:lnTo>
                        <a:pt x="0" y="174"/>
                      </a:lnTo>
                      <a:lnTo>
                        <a:pt x="122" y="29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836">
                  <a:extLst>
                    <a:ext uri="{FF2B5EF4-FFF2-40B4-BE49-F238E27FC236}">
                      <a16:creationId xmlns:a16="http://schemas.microsoft.com/office/drawing/2014/main" id="{5E9A552E-0F1E-4AEA-98DA-A227DC74C1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8" y="2316"/>
                  <a:ext cx="94" cy="160"/>
                </a:xfrm>
                <a:custGeom>
                  <a:avLst/>
                  <a:gdLst>
                    <a:gd name="T0" fmla="*/ 1 w 188"/>
                    <a:gd name="T1" fmla="*/ 1 h 319"/>
                    <a:gd name="T2" fmla="*/ 1 w 188"/>
                    <a:gd name="T3" fmla="*/ 1 h 319"/>
                    <a:gd name="T4" fmla="*/ 1 w 188"/>
                    <a:gd name="T5" fmla="*/ 1 h 319"/>
                    <a:gd name="T6" fmla="*/ 1 w 188"/>
                    <a:gd name="T7" fmla="*/ 1 h 319"/>
                    <a:gd name="T8" fmla="*/ 1 w 188"/>
                    <a:gd name="T9" fmla="*/ 1 h 319"/>
                    <a:gd name="T10" fmla="*/ 1 w 188"/>
                    <a:gd name="T11" fmla="*/ 0 h 319"/>
                    <a:gd name="T12" fmla="*/ 1 w 188"/>
                    <a:gd name="T13" fmla="*/ 1 h 319"/>
                    <a:gd name="T14" fmla="*/ 1 w 188"/>
                    <a:gd name="T15" fmla="*/ 1 h 319"/>
                    <a:gd name="T16" fmla="*/ 0 w 188"/>
                    <a:gd name="T17" fmla="*/ 1 h 319"/>
                    <a:gd name="T18" fmla="*/ 1 w 188"/>
                    <a:gd name="T19" fmla="*/ 1 h 319"/>
                    <a:gd name="T20" fmla="*/ 1 w 188"/>
                    <a:gd name="T21" fmla="*/ 1 h 3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88"/>
                    <a:gd name="T34" fmla="*/ 0 h 319"/>
                    <a:gd name="T35" fmla="*/ 188 w 188"/>
                    <a:gd name="T36" fmla="*/ 319 h 31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88" h="319">
                      <a:moveTo>
                        <a:pt x="104" y="319"/>
                      </a:moveTo>
                      <a:lnTo>
                        <a:pt x="159" y="298"/>
                      </a:lnTo>
                      <a:lnTo>
                        <a:pt x="188" y="248"/>
                      </a:lnTo>
                      <a:lnTo>
                        <a:pt x="140" y="45"/>
                      </a:lnTo>
                      <a:lnTo>
                        <a:pt x="89" y="26"/>
                      </a:lnTo>
                      <a:lnTo>
                        <a:pt x="78" y="0"/>
                      </a:lnTo>
                      <a:lnTo>
                        <a:pt x="31" y="10"/>
                      </a:lnTo>
                      <a:lnTo>
                        <a:pt x="34" y="36"/>
                      </a:lnTo>
                      <a:lnTo>
                        <a:pt x="0" y="91"/>
                      </a:lnTo>
                      <a:lnTo>
                        <a:pt x="50" y="287"/>
                      </a:lnTo>
                      <a:lnTo>
                        <a:pt x="104" y="31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8" name="Freeform 837">
                <a:extLst>
                  <a:ext uri="{FF2B5EF4-FFF2-40B4-BE49-F238E27FC236}">
                    <a16:creationId xmlns:a16="http://schemas.microsoft.com/office/drawing/2014/main" id="{BAB6EC19-EECE-42D9-AD5C-20A6F3527A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5" y="2354"/>
                <a:ext cx="41" cy="93"/>
              </a:xfrm>
              <a:custGeom>
                <a:avLst/>
                <a:gdLst>
                  <a:gd name="T0" fmla="*/ 1 w 82"/>
                  <a:gd name="T1" fmla="*/ 1 h 186"/>
                  <a:gd name="T2" fmla="*/ 1 w 82"/>
                  <a:gd name="T3" fmla="*/ 1 h 186"/>
                  <a:gd name="T4" fmla="*/ 1 w 82"/>
                  <a:gd name="T5" fmla="*/ 0 h 186"/>
                  <a:gd name="T6" fmla="*/ 0 w 82"/>
                  <a:gd name="T7" fmla="*/ 1 h 186"/>
                  <a:gd name="T8" fmla="*/ 1 w 82"/>
                  <a:gd name="T9" fmla="*/ 1 h 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86"/>
                  <a:gd name="T17" fmla="*/ 82 w 82"/>
                  <a:gd name="T18" fmla="*/ 186 h 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86">
                    <a:moveTo>
                      <a:pt x="45" y="186"/>
                    </a:moveTo>
                    <a:lnTo>
                      <a:pt x="82" y="175"/>
                    </a:lnTo>
                    <a:lnTo>
                      <a:pt x="40" y="0"/>
                    </a:lnTo>
                    <a:lnTo>
                      <a:pt x="0" y="15"/>
                    </a:lnTo>
                    <a:lnTo>
                      <a:pt x="45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69" name="Group 838">
                <a:extLst>
                  <a:ext uri="{FF2B5EF4-FFF2-40B4-BE49-F238E27FC236}">
                    <a16:creationId xmlns:a16="http://schemas.microsoft.com/office/drawing/2014/main" id="{3B84A56D-3B14-4CFA-9601-F6A8F33F05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5" y="1256"/>
                <a:ext cx="909" cy="1176"/>
                <a:chOff x="2495" y="1256"/>
                <a:chExt cx="909" cy="1176"/>
              </a:xfrm>
            </p:grpSpPr>
            <p:sp>
              <p:nvSpPr>
                <p:cNvPr id="270" name="Freeform 839">
                  <a:extLst>
                    <a:ext uri="{FF2B5EF4-FFF2-40B4-BE49-F238E27FC236}">
                      <a16:creationId xmlns:a16="http://schemas.microsoft.com/office/drawing/2014/main" id="{4642E48A-196A-4D41-A520-5CAF6E3CBE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5" y="1256"/>
                  <a:ext cx="909" cy="1176"/>
                </a:xfrm>
                <a:custGeom>
                  <a:avLst/>
                  <a:gdLst>
                    <a:gd name="T0" fmla="*/ 0 w 1817"/>
                    <a:gd name="T1" fmla="*/ 0 h 2353"/>
                    <a:gd name="T2" fmla="*/ 1 w 1817"/>
                    <a:gd name="T3" fmla="*/ 0 h 2353"/>
                    <a:gd name="T4" fmla="*/ 1 w 1817"/>
                    <a:gd name="T5" fmla="*/ 0 h 2353"/>
                    <a:gd name="T6" fmla="*/ 1 w 1817"/>
                    <a:gd name="T7" fmla="*/ 0 h 2353"/>
                    <a:gd name="T8" fmla="*/ 0 w 1817"/>
                    <a:gd name="T9" fmla="*/ 0 h 23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17"/>
                    <a:gd name="T16" fmla="*/ 0 h 2353"/>
                    <a:gd name="T17" fmla="*/ 1817 w 1817"/>
                    <a:gd name="T18" fmla="*/ 2353 h 23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17" h="2353">
                      <a:moveTo>
                        <a:pt x="0" y="334"/>
                      </a:moveTo>
                      <a:lnTo>
                        <a:pt x="1264" y="0"/>
                      </a:lnTo>
                      <a:lnTo>
                        <a:pt x="1817" y="2012"/>
                      </a:lnTo>
                      <a:lnTo>
                        <a:pt x="553" y="2353"/>
                      </a:lnTo>
                      <a:lnTo>
                        <a:pt x="0" y="334"/>
                      </a:lnTo>
                      <a:close/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1" name="Freeform 840">
                  <a:extLst>
                    <a:ext uri="{FF2B5EF4-FFF2-40B4-BE49-F238E27FC236}">
                      <a16:creationId xmlns:a16="http://schemas.microsoft.com/office/drawing/2014/main" id="{E45ADADF-48F4-4B62-8731-6B119BBDF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69" y="1413"/>
                  <a:ext cx="132" cy="238"/>
                </a:xfrm>
                <a:custGeom>
                  <a:avLst/>
                  <a:gdLst>
                    <a:gd name="T0" fmla="*/ 0 w 266"/>
                    <a:gd name="T1" fmla="*/ 0 h 475"/>
                    <a:gd name="T2" fmla="*/ 0 w 266"/>
                    <a:gd name="T3" fmla="*/ 1 h 475"/>
                    <a:gd name="T4" fmla="*/ 0 w 266"/>
                    <a:gd name="T5" fmla="*/ 1 h 475"/>
                    <a:gd name="T6" fmla="*/ 0 w 266"/>
                    <a:gd name="T7" fmla="*/ 1 h 475"/>
                    <a:gd name="T8" fmla="*/ 0 w 266"/>
                    <a:gd name="T9" fmla="*/ 0 h 4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6"/>
                    <a:gd name="T16" fmla="*/ 0 h 475"/>
                    <a:gd name="T17" fmla="*/ 266 w 266"/>
                    <a:gd name="T18" fmla="*/ 475 h 4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6" h="475">
                      <a:moveTo>
                        <a:pt x="69" y="0"/>
                      </a:moveTo>
                      <a:lnTo>
                        <a:pt x="0" y="273"/>
                      </a:lnTo>
                      <a:lnTo>
                        <a:pt x="213" y="475"/>
                      </a:lnTo>
                      <a:lnTo>
                        <a:pt x="266" y="19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" name="Freeform 841">
                  <a:extLst>
                    <a:ext uri="{FF2B5EF4-FFF2-40B4-BE49-F238E27FC236}">
                      <a16:creationId xmlns:a16="http://schemas.microsoft.com/office/drawing/2014/main" id="{26728F35-C30B-4D83-B7D2-A422E5C0E2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4" y="2058"/>
                  <a:ext cx="111" cy="199"/>
                </a:xfrm>
                <a:custGeom>
                  <a:avLst/>
                  <a:gdLst>
                    <a:gd name="T0" fmla="*/ 1 w 221"/>
                    <a:gd name="T1" fmla="*/ 0 h 397"/>
                    <a:gd name="T2" fmla="*/ 0 w 221"/>
                    <a:gd name="T3" fmla="*/ 1 h 397"/>
                    <a:gd name="T4" fmla="*/ 1 w 221"/>
                    <a:gd name="T5" fmla="*/ 1 h 397"/>
                    <a:gd name="T6" fmla="*/ 1 w 221"/>
                    <a:gd name="T7" fmla="*/ 1 h 397"/>
                    <a:gd name="T8" fmla="*/ 1 w 221"/>
                    <a:gd name="T9" fmla="*/ 0 h 3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"/>
                    <a:gd name="T16" fmla="*/ 0 h 397"/>
                    <a:gd name="T17" fmla="*/ 221 w 221"/>
                    <a:gd name="T18" fmla="*/ 397 h 3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" h="397">
                      <a:moveTo>
                        <a:pt x="57" y="0"/>
                      </a:moveTo>
                      <a:lnTo>
                        <a:pt x="0" y="227"/>
                      </a:lnTo>
                      <a:lnTo>
                        <a:pt x="177" y="397"/>
                      </a:lnTo>
                      <a:lnTo>
                        <a:pt x="221" y="16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73" name="Group 842">
                  <a:extLst>
                    <a:ext uri="{FF2B5EF4-FFF2-40B4-BE49-F238E27FC236}">
                      <a16:creationId xmlns:a16="http://schemas.microsoft.com/office/drawing/2014/main" id="{D9356649-6106-4B22-952D-D8CD519E69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00" y="1264"/>
                  <a:ext cx="663" cy="664"/>
                  <a:chOff x="2600" y="1264"/>
                  <a:chExt cx="663" cy="664"/>
                </a:xfrm>
              </p:grpSpPr>
              <p:sp>
                <p:nvSpPr>
                  <p:cNvPr id="314" name="Freeform 843">
                    <a:extLst>
                      <a:ext uri="{FF2B5EF4-FFF2-40B4-BE49-F238E27FC236}">
                        <a16:creationId xmlns:a16="http://schemas.microsoft.com/office/drawing/2014/main" id="{5CBCAFDD-23F4-4803-AF2B-E3AEE6B7A0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9" y="1264"/>
                    <a:ext cx="183" cy="210"/>
                  </a:xfrm>
                  <a:custGeom>
                    <a:avLst/>
                    <a:gdLst>
                      <a:gd name="T0" fmla="*/ 1 w 366"/>
                      <a:gd name="T1" fmla="*/ 0 h 421"/>
                      <a:gd name="T2" fmla="*/ 0 w 366"/>
                      <a:gd name="T3" fmla="*/ 0 h 421"/>
                      <a:gd name="T4" fmla="*/ 1 w 366"/>
                      <a:gd name="T5" fmla="*/ 0 h 421"/>
                      <a:gd name="T6" fmla="*/ 1 w 366"/>
                      <a:gd name="T7" fmla="*/ 0 h 421"/>
                      <a:gd name="T8" fmla="*/ 1 w 366"/>
                      <a:gd name="T9" fmla="*/ 0 h 421"/>
                      <a:gd name="T10" fmla="*/ 1 w 366"/>
                      <a:gd name="T11" fmla="*/ 0 h 421"/>
                      <a:gd name="T12" fmla="*/ 1 w 366"/>
                      <a:gd name="T13" fmla="*/ 0 h 421"/>
                      <a:gd name="T14" fmla="*/ 1 w 366"/>
                      <a:gd name="T15" fmla="*/ 0 h 421"/>
                      <a:gd name="T16" fmla="*/ 1 w 366"/>
                      <a:gd name="T17" fmla="*/ 0 h 42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66"/>
                      <a:gd name="T28" fmla="*/ 0 h 421"/>
                      <a:gd name="T29" fmla="*/ 366 w 366"/>
                      <a:gd name="T30" fmla="*/ 421 h 42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66" h="421">
                        <a:moveTo>
                          <a:pt x="271" y="0"/>
                        </a:moveTo>
                        <a:lnTo>
                          <a:pt x="0" y="71"/>
                        </a:lnTo>
                        <a:lnTo>
                          <a:pt x="34" y="213"/>
                        </a:lnTo>
                        <a:lnTo>
                          <a:pt x="170" y="338"/>
                        </a:lnTo>
                        <a:lnTo>
                          <a:pt x="304" y="421"/>
                        </a:lnTo>
                        <a:lnTo>
                          <a:pt x="366" y="325"/>
                        </a:lnTo>
                        <a:lnTo>
                          <a:pt x="283" y="259"/>
                        </a:lnTo>
                        <a:lnTo>
                          <a:pt x="245" y="123"/>
                        </a:lnTo>
                        <a:lnTo>
                          <a:pt x="271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844">
                    <a:extLst>
                      <a:ext uri="{FF2B5EF4-FFF2-40B4-BE49-F238E27FC236}">
                        <a16:creationId xmlns:a16="http://schemas.microsoft.com/office/drawing/2014/main" id="{6365C899-AEA4-42B9-8027-87A788A488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7" y="1298"/>
                    <a:ext cx="295" cy="275"/>
                  </a:xfrm>
                  <a:custGeom>
                    <a:avLst/>
                    <a:gdLst>
                      <a:gd name="T0" fmla="*/ 1 w 589"/>
                      <a:gd name="T1" fmla="*/ 0 h 550"/>
                      <a:gd name="T2" fmla="*/ 0 w 589"/>
                      <a:gd name="T3" fmla="*/ 1 h 550"/>
                      <a:gd name="T4" fmla="*/ 1 w 589"/>
                      <a:gd name="T5" fmla="*/ 1 h 550"/>
                      <a:gd name="T6" fmla="*/ 1 w 589"/>
                      <a:gd name="T7" fmla="*/ 1 h 550"/>
                      <a:gd name="T8" fmla="*/ 1 w 589"/>
                      <a:gd name="T9" fmla="*/ 1 h 550"/>
                      <a:gd name="T10" fmla="*/ 1 w 589"/>
                      <a:gd name="T11" fmla="*/ 1 h 550"/>
                      <a:gd name="T12" fmla="*/ 1 w 589"/>
                      <a:gd name="T13" fmla="*/ 1 h 550"/>
                      <a:gd name="T14" fmla="*/ 1 w 589"/>
                      <a:gd name="T15" fmla="*/ 1 h 550"/>
                      <a:gd name="T16" fmla="*/ 1 w 589"/>
                      <a:gd name="T17" fmla="*/ 0 h 55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589"/>
                      <a:gd name="T28" fmla="*/ 0 h 550"/>
                      <a:gd name="T29" fmla="*/ 589 w 589"/>
                      <a:gd name="T30" fmla="*/ 550 h 55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589" h="550">
                        <a:moveTo>
                          <a:pt x="84" y="0"/>
                        </a:moveTo>
                        <a:lnTo>
                          <a:pt x="0" y="22"/>
                        </a:lnTo>
                        <a:lnTo>
                          <a:pt x="36" y="156"/>
                        </a:lnTo>
                        <a:lnTo>
                          <a:pt x="220" y="331"/>
                        </a:lnTo>
                        <a:lnTo>
                          <a:pt x="589" y="550"/>
                        </a:lnTo>
                        <a:lnTo>
                          <a:pt x="560" y="457"/>
                        </a:lnTo>
                        <a:lnTo>
                          <a:pt x="256" y="273"/>
                        </a:lnTo>
                        <a:lnTo>
                          <a:pt x="120" y="151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845">
                    <a:extLst>
                      <a:ext uri="{FF2B5EF4-FFF2-40B4-BE49-F238E27FC236}">
                        <a16:creationId xmlns:a16="http://schemas.microsoft.com/office/drawing/2014/main" id="{5B6CD96C-9322-464C-B384-558278055B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1" y="1340"/>
                    <a:ext cx="68" cy="328"/>
                  </a:xfrm>
                  <a:custGeom>
                    <a:avLst/>
                    <a:gdLst>
                      <a:gd name="T0" fmla="*/ 1 w 135"/>
                      <a:gd name="T1" fmla="*/ 0 h 655"/>
                      <a:gd name="T2" fmla="*/ 1 w 135"/>
                      <a:gd name="T3" fmla="*/ 1 h 655"/>
                      <a:gd name="T4" fmla="*/ 1 w 135"/>
                      <a:gd name="T5" fmla="*/ 1 h 655"/>
                      <a:gd name="T6" fmla="*/ 1 w 135"/>
                      <a:gd name="T7" fmla="*/ 1 h 655"/>
                      <a:gd name="T8" fmla="*/ 1 w 135"/>
                      <a:gd name="T9" fmla="*/ 1 h 655"/>
                      <a:gd name="T10" fmla="*/ 1 w 135"/>
                      <a:gd name="T11" fmla="*/ 1 h 655"/>
                      <a:gd name="T12" fmla="*/ 0 w 135"/>
                      <a:gd name="T13" fmla="*/ 1 h 655"/>
                      <a:gd name="T14" fmla="*/ 1 w 135"/>
                      <a:gd name="T15" fmla="*/ 1 h 655"/>
                      <a:gd name="T16" fmla="*/ 1 w 135"/>
                      <a:gd name="T17" fmla="*/ 1 h 655"/>
                      <a:gd name="T18" fmla="*/ 1 w 135"/>
                      <a:gd name="T19" fmla="*/ 1 h 655"/>
                      <a:gd name="T20" fmla="*/ 1 w 135"/>
                      <a:gd name="T21" fmla="*/ 0 h 65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35"/>
                      <a:gd name="T34" fmla="*/ 0 h 655"/>
                      <a:gd name="T35" fmla="*/ 135 w 135"/>
                      <a:gd name="T36" fmla="*/ 655 h 65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35" h="655">
                        <a:moveTo>
                          <a:pt x="113" y="0"/>
                        </a:moveTo>
                        <a:lnTo>
                          <a:pt x="135" y="92"/>
                        </a:lnTo>
                        <a:lnTo>
                          <a:pt x="51" y="289"/>
                        </a:lnTo>
                        <a:lnTo>
                          <a:pt x="47" y="413"/>
                        </a:lnTo>
                        <a:lnTo>
                          <a:pt x="91" y="597"/>
                        </a:lnTo>
                        <a:lnTo>
                          <a:pt x="57" y="655"/>
                        </a:lnTo>
                        <a:lnTo>
                          <a:pt x="0" y="424"/>
                        </a:lnTo>
                        <a:lnTo>
                          <a:pt x="5" y="283"/>
                        </a:lnTo>
                        <a:lnTo>
                          <a:pt x="69" y="96"/>
                        </a:lnTo>
                        <a:lnTo>
                          <a:pt x="51" y="21"/>
                        </a:lnTo>
                        <a:lnTo>
                          <a:pt x="113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846">
                    <a:extLst>
                      <a:ext uri="{FF2B5EF4-FFF2-40B4-BE49-F238E27FC236}">
                        <a16:creationId xmlns:a16="http://schemas.microsoft.com/office/drawing/2014/main" id="{B35892B8-4057-4FF6-9CB3-EEC6FC2FE3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1" y="1315"/>
                    <a:ext cx="183" cy="245"/>
                  </a:xfrm>
                  <a:custGeom>
                    <a:avLst/>
                    <a:gdLst>
                      <a:gd name="T0" fmla="*/ 0 w 366"/>
                      <a:gd name="T1" fmla="*/ 1 h 489"/>
                      <a:gd name="T2" fmla="*/ 1 w 366"/>
                      <a:gd name="T3" fmla="*/ 1 h 489"/>
                      <a:gd name="T4" fmla="*/ 1 w 366"/>
                      <a:gd name="T5" fmla="*/ 1 h 489"/>
                      <a:gd name="T6" fmla="*/ 1 w 366"/>
                      <a:gd name="T7" fmla="*/ 1 h 489"/>
                      <a:gd name="T8" fmla="*/ 1 w 366"/>
                      <a:gd name="T9" fmla="*/ 1 h 489"/>
                      <a:gd name="T10" fmla="*/ 1 w 366"/>
                      <a:gd name="T11" fmla="*/ 1 h 489"/>
                      <a:gd name="T12" fmla="*/ 1 w 366"/>
                      <a:gd name="T13" fmla="*/ 1 h 489"/>
                      <a:gd name="T14" fmla="*/ 1 w 366"/>
                      <a:gd name="T15" fmla="*/ 1 h 489"/>
                      <a:gd name="T16" fmla="*/ 1 w 366"/>
                      <a:gd name="T17" fmla="*/ 0 h 489"/>
                      <a:gd name="T18" fmla="*/ 0 w 366"/>
                      <a:gd name="T19" fmla="*/ 1 h 48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66"/>
                      <a:gd name="T31" fmla="*/ 0 h 489"/>
                      <a:gd name="T32" fmla="*/ 366 w 366"/>
                      <a:gd name="T33" fmla="*/ 489 h 48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66" h="489">
                        <a:moveTo>
                          <a:pt x="0" y="60"/>
                        </a:moveTo>
                        <a:lnTo>
                          <a:pt x="93" y="409"/>
                        </a:lnTo>
                        <a:lnTo>
                          <a:pt x="159" y="465"/>
                        </a:lnTo>
                        <a:lnTo>
                          <a:pt x="190" y="489"/>
                        </a:lnTo>
                        <a:lnTo>
                          <a:pt x="300" y="459"/>
                        </a:lnTo>
                        <a:lnTo>
                          <a:pt x="366" y="344"/>
                        </a:lnTo>
                        <a:lnTo>
                          <a:pt x="335" y="212"/>
                        </a:lnTo>
                        <a:lnTo>
                          <a:pt x="240" y="123"/>
                        </a:lnTo>
                        <a:lnTo>
                          <a:pt x="209" y="0"/>
                        </a:lnTo>
                        <a:lnTo>
                          <a:pt x="0" y="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847">
                    <a:extLst>
                      <a:ext uri="{FF2B5EF4-FFF2-40B4-BE49-F238E27FC236}">
                        <a16:creationId xmlns:a16="http://schemas.microsoft.com/office/drawing/2014/main" id="{2038C8AD-6DC1-4F65-9CFA-5FD862D7CE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0" y="1325"/>
                    <a:ext cx="63" cy="91"/>
                  </a:xfrm>
                  <a:custGeom>
                    <a:avLst/>
                    <a:gdLst>
                      <a:gd name="T0" fmla="*/ 0 w 126"/>
                      <a:gd name="T1" fmla="*/ 1 h 182"/>
                      <a:gd name="T2" fmla="*/ 1 w 126"/>
                      <a:gd name="T3" fmla="*/ 1 h 182"/>
                      <a:gd name="T4" fmla="*/ 1 w 126"/>
                      <a:gd name="T5" fmla="*/ 1 h 182"/>
                      <a:gd name="T6" fmla="*/ 1 w 126"/>
                      <a:gd name="T7" fmla="*/ 0 h 182"/>
                      <a:gd name="T8" fmla="*/ 0 w 126"/>
                      <a:gd name="T9" fmla="*/ 1 h 18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6"/>
                      <a:gd name="T16" fmla="*/ 0 h 182"/>
                      <a:gd name="T17" fmla="*/ 126 w 126"/>
                      <a:gd name="T18" fmla="*/ 182 h 18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6" h="182">
                        <a:moveTo>
                          <a:pt x="0" y="28"/>
                        </a:moveTo>
                        <a:lnTo>
                          <a:pt x="40" y="182"/>
                        </a:lnTo>
                        <a:lnTo>
                          <a:pt x="126" y="83"/>
                        </a:lnTo>
                        <a:lnTo>
                          <a:pt x="104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848">
                    <a:extLst>
                      <a:ext uri="{FF2B5EF4-FFF2-40B4-BE49-F238E27FC236}">
                        <a16:creationId xmlns:a16="http://schemas.microsoft.com/office/drawing/2014/main" id="{AD03D85C-0C9A-4FA1-BF59-B19F0BB5F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8" y="1311"/>
                    <a:ext cx="92" cy="89"/>
                  </a:xfrm>
                  <a:custGeom>
                    <a:avLst/>
                    <a:gdLst>
                      <a:gd name="T0" fmla="*/ 1 w 184"/>
                      <a:gd name="T1" fmla="*/ 1 h 177"/>
                      <a:gd name="T2" fmla="*/ 1 w 184"/>
                      <a:gd name="T3" fmla="*/ 1 h 177"/>
                      <a:gd name="T4" fmla="*/ 0 w 184"/>
                      <a:gd name="T5" fmla="*/ 1 h 177"/>
                      <a:gd name="T6" fmla="*/ 1 w 184"/>
                      <a:gd name="T7" fmla="*/ 0 h 177"/>
                      <a:gd name="T8" fmla="*/ 1 w 184"/>
                      <a:gd name="T9" fmla="*/ 1 h 177"/>
                      <a:gd name="T10" fmla="*/ 1 w 184"/>
                      <a:gd name="T11" fmla="*/ 1 h 17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84"/>
                      <a:gd name="T19" fmla="*/ 0 h 177"/>
                      <a:gd name="T20" fmla="*/ 184 w 184"/>
                      <a:gd name="T21" fmla="*/ 177 h 17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84" h="177">
                        <a:moveTo>
                          <a:pt x="184" y="177"/>
                        </a:moveTo>
                        <a:lnTo>
                          <a:pt x="22" y="113"/>
                        </a:lnTo>
                        <a:lnTo>
                          <a:pt x="0" y="27"/>
                        </a:lnTo>
                        <a:lnTo>
                          <a:pt x="95" y="0"/>
                        </a:lnTo>
                        <a:lnTo>
                          <a:pt x="128" y="121"/>
                        </a:lnTo>
                        <a:lnTo>
                          <a:pt x="184" y="17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849">
                    <a:extLst>
                      <a:ext uri="{FF2B5EF4-FFF2-40B4-BE49-F238E27FC236}">
                        <a16:creationId xmlns:a16="http://schemas.microsoft.com/office/drawing/2014/main" id="{F9FD2AB3-D387-4D15-ABD0-3E0CCAEEC4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7" y="1487"/>
                    <a:ext cx="194" cy="112"/>
                  </a:xfrm>
                  <a:custGeom>
                    <a:avLst/>
                    <a:gdLst>
                      <a:gd name="T0" fmla="*/ 1 w 388"/>
                      <a:gd name="T1" fmla="*/ 0 h 224"/>
                      <a:gd name="T2" fmla="*/ 1 w 388"/>
                      <a:gd name="T3" fmla="*/ 1 h 224"/>
                      <a:gd name="T4" fmla="*/ 1 w 388"/>
                      <a:gd name="T5" fmla="*/ 1 h 224"/>
                      <a:gd name="T6" fmla="*/ 1 w 388"/>
                      <a:gd name="T7" fmla="*/ 1 h 224"/>
                      <a:gd name="T8" fmla="*/ 0 w 388"/>
                      <a:gd name="T9" fmla="*/ 1 h 224"/>
                      <a:gd name="T10" fmla="*/ 1 w 388"/>
                      <a:gd name="T11" fmla="*/ 1 h 224"/>
                      <a:gd name="T12" fmla="*/ 1 w 388"/>
                      <a:gd name="T13" fmla="*/ 1 h 224"/>
                      <a:gd name="T14" fmla="*/ 1 w 388"/>
                      <a:gd name="T15" fmla="*/ 1 h 224"/>
                      <a:gd name="T16" fmla="*/ 1 w 388"/>
                      <a:gd name="T17" fmla="*/ 1 h 224"/>
                      <a:gd name="T18" fmla="*/ 1 w 388"/>
                      <a:gd name="T19" fmla="*/ 1 h 224"/>
                      <a:gd name="T20" fmla="*/ 1 w 388"/>
                      <a:gd name="T21" fmla="*/ 0 h 224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388"/>
                      <a:gd name="T34" fmla="*/ 0 h 224"/>
                      <a:gd name="T35" fmla="*/ 388 w 388"/>
                      <a:gd name="T36" fmla="*/ 224 h 224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388" h="224">
                        <a:moveTo>
                          <a:pt x="317" y="0"/>
                        </a:moveTo>
                        <a:lnTo>
                          <a:pt x="246" y="116"/>
                        </a:lnTo>
                        <a:lnTo>
                          <a:pt x="139" y="145"/>
                        </a:lnTo>
                        <a:lnTo>
                          <a:pt x="33" y="66"/>
                        </a:lnTo>
                        <a:lnTo>
                          <a:pt x="0" y="131"/>
                        </a:lnTo>
                        <a:lnTo>
                          <a:pt x="78" y="199"/>
                        </a:lnTo>
                        <a:lnTo>
                          <a:pt x="134" y="224"/>
                        </a:lnTo>
                        <a:lnTo>
                          <a:pt x="270" y="186"/>
                        </a:lnTo>
                        <a:lnTo>
                          <a:pt x="338" y="148"/>
                        </a:lnTo>
                        <a:lnTo>
                          <a:pt x="388" y="59"/>
                        </a:lnTo>
                        <a:lnTo>
                          <a:pt x="317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850">
                    <a:extLst>
                      <a:ext uri="{FF2B5EF4-FFF2-40B4-BE49-F238E27FC236}">
                        <a16:creationId xmlns:a16="http://schemas.microsoft.com/office/drawing/2014/main" id="{396C8D3F-0300-480F-B826-92C10DA8EA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6" y="1484"/>
                    <a:ext cx="196" cy="116"/>
                  </a:xfrm>
                  <a:custGeom>
                    <a:avLst/>
                    <a:gdLst>
                      <a:gd name="T0" fmla="*/ 0 w 393"/>
                      <a:gd name="T1" fmla="*/ 1 h 232"/>
                      <a:gd name="T2" fmla="*/ 0 w 393"/>
                      <a:gd name="T3" fmla="*/ 1 h 232"/>
                      <a:gd name="T4" fmla="*/ 0 w 393"/>
                      <a:gd name="T5" fmla="*/ 1 h 232"/>
                      <a:gd name="T6" fmla="*/ 0 w 393"/>
                      <a:gd name="T7" fmla="*/ 1 h 232"/>
                      <a:gd name="T8" fmla="*/ 0 w 393"/>
                      <a:gd name="T9" fmla="*/ 1 h 232"/>
                      <a:gd name="T10" fmla="*/ 0 w 393"/>
                      <a:gd name="T11" fmla="*/ 1 h 232"/>
                      <a:gd name="T12" fmla="*/ 0 w 393"/>
                      <a:gd name="T13" fmla="*/ 1 h 232"/>
                      <a:gd name="T14" fmla="*/ 0 w 393"/>
                      <a:gd name="T15" fmla="*/ 1 h 232"/>
                      <a:gd name="T16" fmla="*/ 0 w 393"/>
                      <a:gd name="T17" fmla="*/ 1 h 232"/>
                      <a:gd name="T18" fmla="*/ 0 w 393"/>
                      <a:gd name="T19" fmla="*/ 1 h 232"/>
                      <a:gd name="T20" fmla="*/ 0 w 393"/>
                      <a:gd name="T21" fmla="*/ 1 h 232"/>
                      <a:gd name="T22" fmla="*/ 0 w 393"/>
                      <a:gd name="T23" fmla="*/ 1 h 232"/>
                      <a:gd name="T24" fmla="*/ 0 w 393"/>
                      <a:gd name="T25" fmla="*/ 1 h 232"/>
                      <a:gd name="T26" fmla="*/ 0 w 393"/>
                      <a:gd name="T27" fmla="*/ 1 h 232"/>
                      <a:gd name="T28" fmla="*/ 0 w 393"/>
                      <a:gd name="T29" fmla="*/ 1 h 232"/>
                      <a:gd name="T30" fmla="*/ 0 w 393"/>
                      <a:gd name="T31" fmla="*/ 1 h 232"/>
                      <a:gd name="T32" fmla="*/ 0 w 393"/>
                      <a:gd name="T33" fmla="*/ 1 h 232"/>
                      <a:gd name="T34" fmla="*/ 0 w 393"/>
                      <a:gd name="T35" fmla="*/ 1 h 232"/>
                      <a:gd name="T36" fmla="*/ 0 w 393"/>
                      <a:gd name="T37" fmla="*/ 1 h 232"/>
                      <a:gd name="T38" fmla="*/ 0 w 393"/>
                      <a:gd name="T39" fmla="*/ 1 h 232"/>
                      <a:gd name="T40" fmla="*/ 0 w 393"/>
                      <a:gd name="T41" fmla="*/ 1 h 232"/>
                      <a:gd name="T42" fmla="*/ 0 w 393"/>
                      <a:gd name="T43" fmla="*/ 1 h 232"/>
                      <a:gd name="T44" fmla="*/ 0 w 393"/>
                      <a:gd name="T45" fmla="*/ 1 h 232"/>
                      <a:gd name="T46" fmla="*/ 0 w 393"/>
                      <a:gd name="T47" fmla="*/ 1 h 232"/>
                      <a:gd name="T48" fmla="*/ 0 w 393"/>
                      <a:gd name="T49" fmla="*/ 1 h 232"/>
                      <a:gd name="T50" fmla="*/ 0 w 393"/>
                      <a:gd name="T51" fmla="*/ 1 h 232"/>
                      <a:gd name="T52" fmla="*/ 0 w 393"/>
                      <a:gd name="T53" fmla="*/ 1 h 232"/>
                      <a:gd name="T54" fmla="*/ 0 w 393"/>
                      <a:gd name="T55" fmla="*/ 1 h 232"/>
                      <a:gd name="T56" fmla="*/ 0 w 393"/>
                      <a:gd name="T57" fmla="*/ 1 h 232"/>
                      <a:gd name="T58" fmla="*/ 0 w 393"/>
                      <a:gd name="T59" fmla="*/ 1 h 232"/>
                      <a:gd name="T60" fmla="*/ 0 w 393"/>
                      <a:gd name="T61" fmla="*/ 1 h 232"/>
                      <a:gd name="T62" fmla="*/ 0 w 393"/>
                      <a:gd name="T63" fmla="*/ 1 h 232"/>
                      <a:gd name="T64" fmla="*/ 0 w 393"/>
                      <a:gd name="T65" fmla="*/ 1 h 232"/>
                      <a:gd name="T66" fmla="*/ 0 w 393"/>
                      <a:gd name="T67" fmla="*/ 1 h 232"/>
                      <a:gd name="T68" fmla="*/ 0 w 393"/>
                      <a:gd name="T69" fmla="*/ 1 h 232"/>
                      <a:gd name="T70" fmla="*/ 0 w 393"/>
                      <a:gd name="T71" fmla="*/ 1 h 232"/>
                      <a:gd name="T72" fmla="*/ 0 w 393"/>
                      <a:gd name="T73" fmla="*/ 1 h 232"/>
                      <a:gd name="T74" fmla="*/ 0 w 393"/>
                      <a:gd name="T75" fmla="*/ 1 h 232"/>
                      <a:gd name="T76" fmla="*/ 0 w 393"/>
                      <a:gd name="T77" fmla="*/ 1 h 232"/>
                      <a:gd name="T78" fmla="*/ 0 w 393"/>
                      <a:gd name="T79" fmla="*/ 1 h 232"/>
                      <a:gd name="T80" fmla="*/ 0 w 393"/>
                      <a:gd name="T81" fmla="*/ 1 h 232"/>
                      <a:gd name="T82" fmla="*/ 0 w 393"/>
                      <a:gd name="T83" fmla="*/ 1 h 232"/>
                      <a:gd name="T84" fmla="*/ 0 w 393"/>
                      <a:gd name="T85" fmla="*/ 1 h 232"/>
                      <a:gd name="T86" fmla="*/ 0 w 393"/>
                      <a:gd name="T87" fmla="*/ 1 h 232"/>
                      <a:gd name="T88" fmla="*/ 0 w 393"/>
                      <a:gd name="T89" fmla="*/ 0 h 232"/>
                      <a:gd name="T90" fmla="*/ 0 w 393"/>
                      <a:gd name="T91" fmla="*/ 1 h 232"/>
                      <a:gd name="T92" fmla="*/ 0 w 393"/>
                      <a:gd name="T93" fmla="*/ 1 h 232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w 393"/>
                      <a:gd name="T142" fmla="*/ 0 h 232"/>
                      <a:gd name="T143" fmla="*/ 393 w 393"/>
                      <a:gd name="T144" fmla="*/ 232 h 232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T141" t="T142" r="T143" b="T144"/>
                    <a:pathLst>
                      <a:path w="393" h="232">
                        <a:moveTo>
                          <a:pt x="315" y="11"/>
                        </a:moveTo>
                        <a:lnTo>
                          <a:pt x="325" y="9"/>
                        </a:lnTo>
                        <a:lnTo>
                          <a:pt x="254" y="125"/>
                        </a:lnTo>
                        <a:lnTo>
                          <a:pt x="252" y="125"/>
                        </a:lnTo>
                        <a:lnTo>
                          <a:pt x="144" y="154"/>
                        </a:lnTo>
                        <a:lnTo>
                          <a:pt x="142" y="154"/>
                        </a:lnTo>
                        <a:lnTo>
                          <a:pt x="142" y="155"/>
                        </a:lnTo>
                        <a:lnTo>
                          <a:pt x="139" y="151"/>
                        </a:lnTo>
                        <a:lnTo>
                          <a:pt x="33" y="72"/>
                        </a:lnTo>
                        <a:lnTo>
                          <a:pt x="38" y="72"/>
                        </a:lnTo>
                        <a:lnTo>
                          <a:pt x="10" y="136"/>
                        </a:lnTo>
                        <a:lnTo>
                          <a:pt x="8" y="133"/>
                        </a:lnTo>
                        <a:lnTo>
                          <a:pt x="83" y="202"/>
                        </a:lnTo>
                        <a:lnTo>
                          <a:pt x="83" y="199"/>
                        </a:lnTo>
                        <a:lnTo>
                          <a:pt x="139" y="224"/>
                        </a:lnTo>
                        <a:lnTo>
                          <a:pt x="137" y="224"/>
                        </a:lnTo>
                        <a:lnTo>
                          <a:pt x="273" y="189"/>
                        </a:lnTo>
                        <a:lnTo>
                          <a:pt x="339" y="149"/>
                        </a:lnTo>
                        <a:lnTo>
                          <a:pt x="332" y="151"/>
                        </a:lnTo>
                        <a:lnTo>
                          <a:pt x="385" y="60"/>
                        </a:lnTo>
                        <a:lnTo>
                          <a:pt x="387" y="67"/>
                        </a:lnTo>
                        <a:lnTo>
                          <a:pt x="315" y="11"/>
                        </a:lnTo>
                        <a:lnTo>
                          <a:pt x="323" y="2"/>
                        </a:lnTo>
                        <a:lnTo>
                          <a:pt x="393" y="60"/>
                        </a:lnTo>
                        <a:lnTo>
                          <a:pt x="393" y="70"/>
                        </a:lnTo>
                        <a:lnTo>
                          <a:pt x="343" y="158"/>
                        </a:lnTo>
                        <a:lnTo>
                          <a:pt x="275" y="199"/>
                        </a:lnTo>
                        <a:lnTo>
                          <a:pt x="139" y="232"/>
                        </a:lnTo>
                        <a:lnTo>
                          <a:pt x="137" y="232"/>
                        </a:lnTo>
                        <a:lnTo>
                          <a:pt x="81" y="208"/>
                        </a:lnTo>
                        <a:lnTo>
                          <a:pt x="76" y="208"/>
                        </a:lnTo>
                        <a:lnTo>
                          <a:pt x="0" y="139"/>
                        </a:lnTo>
                        <a:lnTo>
                          <a:pt x="0" y="136"/>
                        </a:lnTo>
                        <a:lnTo>
                          <a:pt x="31" y="70"/>
                        </a:lnTo>
                        <a:lnTo>
                          <a:pt x="36" y="65"/>
                        </a:lnTo>
                        <a:lnTo>
                          <a:pt x="36" y="67"/>
                        </a:lnTo>
                        <a:lnTo>
                          <a:pt x="144" y="147"/>
                        </a:lnTo>
                        <a:lnTo>
                          <a:pt x="142" y="147"/>
                        </a:lnTo>
                        <a:lnTo>
                          <a:pt x="249" y="117"/>
                        </a:lnTo>
                        <a:lnTo>
                          <a:pt x="244" y="117"/>
                        </a:lnTo>
                        <a:lnTo>
                          <a:pt x="315" y="2"/>
                        </a:lnTo>
                        <a:lnTo>
                          <a:pt x="318" y="2"/>
                        </a:lnTo>
                        <a:lnTo>
                          <a:pt x="315" y="2"/>
                        </a:lnTo>
                        <a:lnTo>
                          <a:pt x="318" y="2"/>
                        </a:lnTo>
                        <a:lnTo>
                          <a:pt x="320" y="0"/>
                        </a:lnTo>
                        <a:lnTo>
                          <a:pt x="323" y="2"/>
                        </a:lnTo>
                        <a:lnTo>
                          <a:pt x="315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851">
                    <a:extLst>
                      <a:ext uri="{FF2B5EF4-FFF2-40B4-BE49-F238E27FC236}">
                        <a16:creationId xmlns:a16="http://schemas.microsoft.com/office/drawing/2014/main" id="{5620C9DA-A87E-416B-86FE-ACDF000451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2" y="1421"/>
                    <a:ext cx="116" cy="100"/>
                  </a:xfrm>
                  <a:custGeom>
                    <a:avLst/>
                    <a:gdLst>
                      <a:gd name="T0" fmla="*/ 0 w 233"/>
                      <a:gd name="T1" fmla="*/ 0 h 201"/>
                      <a:gd name="T2" fmla="*/ 0 w 233"/>
                      <a:gd name="T3" fmla="*/ 0 h 201"/>
                      <a:gd name="T4" fmla="*/ 0 w 233"/>
                      <a:gd name="T5" fmla="*/ 0 h 201"/>
                      <a:gd name="T6" fmla="*/ 0 w 233"/>
                      <a:gd name="T7" fmla="*/ 0 h 201"/>
                      <a:gd name="T8" fmla="*/ 0 w 233"/>
                      <a:gd name="T9" fmla="*/ 0 h 201"/>
                      <a:gd name="T10" fmla="*/ 0 w 233"/>
                      <a:gd name="T11" fmla="*/ 0 h 20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33"/>
                      <a:gd name="T19" fmla="*/ 0 h 201"/>
                      <a:gd name="T20" fmla="*/ 233 w 233"/>
                      <a:gd name="T21" fmla="*/ 201 h 20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33" h="201">
                        <a:moveTo>
                          <a:pt x="0" y="0"/>
                        </a:moveTo>
                        <a:lnTo>
                          <a:pt x="29" y="135"/>
                        </a:lnTo>
                        <a:lnTo>
                          <a:pt x="115" y="201"/>
                        </a:lnTo>
                        <a:lnTo>
                          <a:pt x="233" y="174"/>
                        </a:lnTo>
                        <a:lnTo>
                          <a:pt x="93" y="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852">
                    <a:extLst>
                      <a:ext uri="{FF2B5EF4-FFF2-40B4-BE49-F238E27FC236}">
                        <a16:creationId xmlns:a16="http://schemas.microsoft.com/office/drawing/2014/main" id="{EA17F691-7F39-49A0-AEA1-EBE81DC5C1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8" y="1508"/>
                    <a:ext cx="340" cy="184"/>
                  </a:xfrm>
                  <a:custGeom>
                    <a:avLst/>
                    <a:gdLst>
                      <a:gd name="T0" fmla="*/ 1 w 680"/>
                      <a:gd name="T1" fmla="*/ 0 h 368"/>
                      <a:gd name="T2" fmla="*/ 1 w 680"/>
                      <a:gd name="T3" fmla="*/ 1 h 368"/>
                      <a:gd name="T4" fmla="*/ 1 w 680"/>
                      <a:gd name="T5" fmla="*/ 1 h 368"/>
                      <a:gd name="T6" fmla="*/ 1 w 680"/>
                      <a:gd name="T7" fmla="*/ 1 h 368"/>
                      <a:gd name="T8" fmla="*/ 1 w 680"/>
                      <a:gd name="T9" fmla="*/ 1 h 368"/>
                      <a:gd name="T10" fmla="*/ 1 w 680"/>
                      <a:gd name="T11" fmla="*/ 1 h 368"/>
                      <a:gd name="T12" fmla="*/ 0 w 680"/>
                      <a:gd name="T13" fmla="*/ 1 h 368"/>
                      <a:gd name="T14" fmla="*/ 1 w 680"/>
                      <a:gd name="T15" fmla="*/ 1 h 368"/>
                      <a:gd name="T16" fmla="*/ 1 w 680"/>
                      <a:gd name="T17" fmla="*/ 1 h 368"/>
                      <a:gd name="T18" fmla="*/ 1 w 680"/>
                      <a:gd name="T19" fmla="*/ 1 h 368"/>
                      <a:gd name="T20" fmla="*/ 1 w 680"/>
                      <a:gd name="T21" fmla="*/ 1 h 368"/>
                      <a:gd name="T22" fmla="*/ 1 w 680"/>
                      <a:gd name="T23" fmla="*/ 1 h 368"/>
                      <a:gd name="T24" fmla="*/ 1 w 680"/>
                      <a:gd name="T25" fmla="*/ 0 h 36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680"/>
                      <a:gd name="T40" fmla="*/ 0 h 368"/>
                      <a:gd name="T41" fmla="*/ 680 w 680"/>
                      <a:gd name="T42" fmla="*/ 368 h 36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680" h="368">
                        <a:moveTo>
                          <a:pt x="597" y="0"/>
                        </a:moveTo>
                        <a:lnTo>
                          <a:pt x="487" y="28"/>
                        </a:lnTo>
                        <a:lnTo>
                          <a:pt x="444" y="123"/>
                        </a:lnTo>
                        <a:lnTo>
                          <a:pt x="376" y="164"/>
                        </a:lnTo>
                        <a:lnTo>
                          <a:pt x="200" y="212"/>
                        </a:lnTo>
                        <a:lnTo>
                          <a:pt x="68" y="155"/>
                        </a:lnTo>
                        <a:lnTo>
                          <a:pt x="0" y="265"/>
                        </a:lnTo>
                        <a:lnTo>
                          <a:pt x="140" y="344"/>
                        </a:lnTo>
                        <a:lnTo>
                          <a:pt x="246" y="368"/>
                        </a:lnTo>
                        <a:lnTo>
                          <a:pt x="423" y="317"/>
                        </a:lnTo>
                        <a:lnTo>
                          <a:pt x="555" y="212"/>
                        </a:lnTo>
                        <a:lnTo>
                          <a:pt x="680" y="45"/>
                        </a:lnTo>
                        <a:lnTo>
                          <a:pt x="597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853">
                    <a:extLst>
                      <a:ext uri="{FF2B5EF4-FFF2-40B4-BE49-F238E27FC236}">
                        <a16:creationId xmlns:a16="http://schemas.microsoft.com/office/drawing/2014/main" id="{2B86DFE2-7B4F-46FA-B1E0-516E28C93A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4" y="1543"/>
                    <a:ext cx="544" cy="330"/>
                  </a:xfrm>
                  <a:custGeom>
                    <a:avLst/>
                    <a:gdLst>
                      <a:gd name="T0" fmla="*/ 0 w 1090"/>
                      <a:gd name="T1" fmla="*/ 1 h 660"/>
                      <a:gd name="T2" fmla="*/ 0 w 1090"/>
                      <a:gd name="T3" fmla="*/ 1 h 660"/>
                      <a:gd name="T4" fmla="*/ 0 w 1090"/>
                      <a:gd name="T5" fmla="*/ 1 h 660"/>
                      <a:gd name="T6" fmla="*/ 0 w 1090"/>
                      <a:gd name="T7" fmla="*/ 1 h 660"/>
                      <a:gd name="T8" fmla="*/ 0 w 1090"/>
                      <a:gd name="T9" fmla="*/ 1 h 660"/>
                      <a:gd name="T10" fmla="*/ 0 w 1090"/>
                      <a:gd name="T11" fmla="*/ 1 h 660"/>
                      <a:gd name="T12" fmla="*/ 0 w 1090"/>
                      <a:gd name="T13" fmla="*/ 1 h 660"/>
                      <a:gd name="T14" fmla="*/ 0 w 1090"/>
                      <a:gd name="T15" fmla="*/ 1 h 660"/>
                      <a:gd name="T16" fmla="*/ 0 w 1090"/>
                      <a:gd name="T17" fmla="*/ 1 h 660"/>
                      <a:gd name="T18" fmla="*/ 0 w 1090"/>
                      <a:gd name="T19" fmla="*/ 1 h 660"/>
                      <a:gd name="T20" fmla="*/ 0 w 1090"/>
                      <a:gd name="T21" fmla="*/ 1 h 660"/>
                      <a:gd name="T22" fmla="*/ 0 w 1090"/>
                      <a:gd name="T23" fmla="*/ 1 h 660"/>
                      <a:gd name="T24" fmla="*/ 0 w 1090"/>
                      <a:gd name="T25" fmla="*/ 1 h 660"/>
                      <a:gd name="T26" fmla="*/ 0 w 1090"/>
                      <a:gd name="T27" fmla="*/ 1 h 660"/>
                      <a:gd name="T28" fmla="*/ 0 w 1090"/>
                      <a:gd name="T29" fmla="*/ 1 h 660"/>
                      <a:gd name="T30" fmla="*/ 0 w 1090"/>
                      <a:gd name="T31" fmla="*/ 1 h 660"/>
                      <a:gd name="T32" fmla="*/ 0 w 1090"/>
                      <a:gd name="T33" fmla="*/ 1 h 660"/>
                      <a:gd name="T34" fmla="*/ 0 w 1090"/>
                      <a:gd name="T35" fmla="*/ 1 h 660"/>
                      <a:gd name="T36" fmla="*/ 0 w 1090"/>
                      <a:gd name="T37" fmla="*/ 1 h 660"/>
                      <a:gd name="T38" fmla="*/ 0 w 1090"/>
                      <a:gd name="T39" fmla="*/ 1 h 660"/>
                      <a:gd name="T40" fmla="*/ 0 w 1090"/>
                      <a:gd name="T41" fmla="*/ 1 h 660"/>
                      <a:gd name="T42" fmla="*/ 0 w 1090"/>
                      <a:gd name="T43" fmla="*/ 1 h 660"/>
                      <a:gd name="T44" fmla="*/ 0 w 1090"/>
                      <a:gd name="T45" fmla="*/ 1 h 660"/>
                      <a:gd name="T46" fmla="*/ 0 w 1090"/>
                      <a:gd name="T47" fmla="*/ 0 h 660"/>
                      <a:gd name="T48" fmla="*/ 0 w 1090"/>
                      <a:gd name="T49" fmla="*/ 1 h 660"/>
                      <a:gd name="T50" fmla="*/ 0 w 1090"/>
                      <a:gd name="T51" fmla="*/ 1 h 660"/>
                      <a:gd name="T52" fmla="*/ 0 w 1090"/>
                      <a:gd name="T53" fmla="*/ 1 h 660"/>
                      <a:gd name="T54" fmla="*/ 0 w 1090"/>
                      <a:gd name="T55" fmla="*/ 1 h 660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1090"/>
                      <a:gd name="T85" fmla="*/ 0 h 660"/>
                      <a:gd name="T86" fmla="*/ 1090 w 1090"/>
                      <a:gd name="T87" fmla="*/ 660 h 660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1090" h="660">
                        <a:moveTo>
                          <a:pt x="1090" y="323"/>
                        </a:moveTo>
                        <a:lnTo>
                          <a:pt x="838" y="196"/>
                        </a:lnTo>
                        <a:lnTo>
                          <a:pt x="688" y="345"/>
                        </a:lnTo>
                        <a:lnTo>
                          <a:pt x="739" y="529"/>
                        </a:lnTo>
                        <a:lnTo>
                          <a:pt x="681" y="545"/>
                        </a:lnTo>
                        <a:lnTo>
                          <a:pt x="631" y="361"/>
                        </a:lnTo>
                        <a:lnTo>
                          <a:pt x="441" y="408"/>
                        </a:lnTo>
                        <a:lnTo>
                          <a:pt x="225" y="330"/>
                        </a:lnTo>
                        <a:lnTo>
                          <a:pt x="253" y="444"/>
                        </a:lnTo>
                        <a:lnTo>
                          <a:pt x="212" y="556"/>
                        </a:lnTo>
                        <a:lnTo>
                          <a:pt x="295" y="649"/>
                        </a:lnTo>
                        <a:lnTo>
                          <a:pt x="263" y="660"/>
                        </a:lnTo>
                        <a:lnTo>
                          <a:pt x="0" y="483"/>
                        </a:lnTo>
                        <a:lnTo>
                          <a:pt x="26" y="437"/>
                        </a:lnTo>
                        <a:lnTo>
                          <a:pt x="170" y="515"/>
                        </a:lnTo>
                        <a:lnTo>
                          <a:pt x="214" y="441"/>
                        </a:lnTo>
                        <a:lnTo>
                          <a:pt x="171" y="314"/>
                        </a:lnTo>
                        <a:lnTo>
                          <a:pt x="119" y="281"/>
                        </a:lnTo>
                        <a:lnTo>
                          <a:pt x="168" y="226"/>
                        </a:lnTo>
                        <a:lnTo>
                          <a:pt x="298" y="310"/>
                        </a:lnTo>
                        <a:lnTo>
                          <a:pt x="444" y="356"/>
                        </a:lnTo>
                        <a:lnTo>
                          <a:pt x="649" y="297"/>
                        </a:lnTo>
                        <a:lnTo>
                          <a:pt x="808" y="158"/>
                        </a:lnTo>
                        <a:lnTo>
                          <a:pt x="911" y="0"/>
                        </a:lnTo>
                        <a:lnTo>
                          <a:pt x="948" y="19"/>
                        </a:lnTo>
                        <a:lnTo>
                          <a:pt x="925" y="63"/>
                        </a:lnTo>
                        <a:lnTo>
                          <a:pt x="1031" y="117"/>
                        </a:lnTo>
                        <a:lnTo>
                          <a:pt x="1090" y="323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854">
                    <a:extLst>
                      <a:ext uri="{FF2B5EF4-FFF2-40B4-BE49-F238E27FC236}">
                        <a16:creationId xmlns:a16="http://schemas.microsoft.com/office/drawing/2014/main" id="{251BF5D2-9463-4FD5-B55C-60693EA5DA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8" y="1589"/>
                    <a:ext cx="103" cy="90"/>
                  </a:xfrm>
                  <a:custGeom>
                    <a:avLst/>
                    <a:gdLst>
                      <a:gd name="T0" fmla="*/ 1 w 205"/>
                      <a:gd name="T1" fmla="*/ 0 h 181"/>
                      <a:gd name="T2" fmla="*/ 1 w 205"/>
                      <a:gd name="T3" fmla="*/ 0 h 181"/>
                      <a:gd name="T4" fmla="*/ 0 w 205"/>
                      <a:gd name="T5" fmla="*/ 0 h 181"/>
                      <a:gd name="T6" fmla="*/ 1 w 205"/>
                      <a:gd name="T7" fmla="*/ 0 h 181"/>
                      <a:gd name="T8" fmla="*/ 1 w 205"/>
                      <a:gd name="T9" fmla="*/ 0 h 18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5"/>
                      <a:gd name="T16" fmla="*/ 0 h 181"/>
                      <a:gd name="T17" fmla="*/ 205 w 205"/>
                      <a:gd name="T18" fmla="*/ 181 h 18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5" h="181">
                        <a:moveTo>
                          <a:pt x="173" y="72"/>
                        </a:moveTo>
                        <a:lnTo>
                          <a:pt x="37" y="0"/>
                        </a:lnTo>
                        <a:lnTo>
                          <a:pt x="0" y="72"/>
                        </a:lnTo>
                        <a:lnTo>
                          <a:pt x="205" y="181"/>
                        </a:lnTo>
                        <a:lnTo>
                          <a:pt x="173" y="72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855">
                    <a:extLst>
                      <a:ext uri="{FF2B5EF4-FFF2-40B4-BE49-F238E27FC236}">
                        <a16:creationId xmlns:a16="http://schemas.microsoft.com/office/drawing/2014/main" id="{645FB875-CAD5-43D0-BF6B-C527A3974A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0" y="1643"/>
                    <a:ext cx="121" cy="165"/>
                  </a:xfrm>
                  <a:custGeom>
                    <a:avLst/>
                    <a:gdLst>
                      <a:gd name="T0" fmla="*/ 0 w 243"/>
                      <a:gd name="T1" fmla="*/ 0 h 328"/>
                      <a:gd name="T2" fmla="*/ 0 w 243"/>
                      <a:gd name="T3" fmla="*/ 1 h 328"/>
                      <a:gd name="T4" fmla="*/ 0 w 243"/>
                      <a:gd name="T5" fmla="*/ 1 h 328"/>
                      <a:gd name="T6" fmla="*/ 0 w 243"/>
                      <a:gd name="T7" fmla="*/ 1 h 328"/>
                      <a:gd name="T8" fmla="*/ 0 w 243"/>
                      <a:gd name="T9" fmla="*/ 1 h 328"/>
                      <a:gd name="T10" fmla="*/ 0 w 243"/>
                      <a:gd name="T11" fmla="*/ 0 h 3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43"/>
                      <a:gd name="T19" fmla="*/ 0 h 328"/>
                      <a:gd name="T20" fmla="*/ 243 w 243"/>
                      <a:gd name="T21" fmla="*/ 328 h 3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43" h="328">
                        <a:moveTo>
                          <a:pt x="146" y="0"/>
                        </a:moveTo>
                        <a:lnTo>
                          <a:pt x="0" y="155"/>
                        </a:lnTo>
                        <a:lnTo>
                          <a:pt x="45" y="328"/>
                        </a:lnTo>
                        <a:lnTo>
                          <a:pt x="148" y="303"/>
                        </a:lnTo>
                        <a:lnTo>
                          <a:pt x="243" y="55"/>
                        </a:lnTo>
                        <a:lnTo>
                          <a:pt x="146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856">
                    <a:extLst>
                      <a:ext uri="{FF2B5EF4-FFF2-40B4-BE49-F238E27FC236}">
                        <a16:creationId xmlns:a16="http://schemas.microsoft.com/office/drawing/2014/main" id="{D42C4C19-BA8A-4B0F-A502-F289C37F72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7" y="1682"/>
                    <a:ext cx="106" cy="102"/>
                  </a:xfrm>
                  <a:custGeom>
                    <a:avLst/>
                    <a:gdLst>
                      <a:gd name="T0" fmla="*/ 1 w 211"/>
                      <a:gd name="T1" fmla="*/ 0 h 205"/>
                      <a:gd name="T2" fmla="*/ 1 w 211"/>
                      <a:gd name="T3" fmla="*/ 0 h 205"/>
                      <a:gd name="T4" fmla="*/ 0 w 211"/>
                      <a:gd name="T5" fmla="*/ 0 h 205"/>
                      <a:gd name="T6" fmla="*/ 1 w 211"/>
                      <a:gd name="T7" fmla="*/ 0 h 205"/>
                      <a:gd name="T8" fmla="*/ 1 w 211"/>
                      <a:gd name="T9" fmla="*/ 0 h 20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1"/>
                      <a:gd name="T16" fmla="*/ 0 h 205"/>
                      <a:gd name="T17" fmla="*/ 211 w 211"/>
                      <a:gd name="T18" fmla="*/ 205 h 20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1" h="205">
                        <a:moveTo>
                          <a:pt x="184" y="47"/>
                        </a:moveTo>
                        <a:lnTo>
                          <a:pt x="84" y="0"/>
                        </a:lnTo>
                        <a:lnTo>
                          <a:pt x="0" y="205"/>
                        </a:lnTo>
                        <a:lnTo>
                          <a:pt x="211" y="146"/>
                        </a:lnTo>
                        <a:lnTo>
                          <a:pt x="184" y="47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857">
                    <a:extLst>
                      <a:ext uri="{FF2B5EF4-FFF2-40B4-BE49-F238E27FC236}">
                        <a16:creationId xmlns:a16="http://schemas.microsoft.com/office/drawing/2014/main" id="{2A634C1E-A643-4E00-90FC-4EFB0BA7CB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9" y="1710"/>
                    <a:ext cx="232" cy="158"/>
                  </a:xfrm>
                  <a:custGeom>
                    <a:avLst/>
                    <a:gdLst>
                      <a:gd name="T0" fmla="*/ 0 w 465"/>
                      <a:gd name="T1" fmla="*/ 1 h 315"/>
                      <a:gd name="T2" fmla="*/ 0 w 465"/>
                      <a:gd name="T3" fmla="*/ 1 h 315"/>
                      <a:gd name="T4" fmla="*/ 0 w 465"/>
                      <a:gd name="T5" fmla="*/ 1 h 315"/>
                      <a:gd name="T6" fmla="*/ 0 w 465"/>
                      <a:gd name="T7" fmla="*/ 1 h 315"/>
                      <a:gd name="T8" fmla="*/ 0 w 465"/>
                      <a:gd name="T9" fmla="*/ 1 h 315"/>
                      <a:gd name="T10" fmla="*/ 0 w 465"/>
                      <a:gd name="T11" fmla="*/ 0 h 315"/>
                      <a:gd name="T12" fmla="*/ 0 w 465"/>
                      <a:gd name="T13" fmla="*/ 1 h 315"/>
                      <a:gd name="T14" fmla="*/ 0 w 465"/>
                      <a:gd name="T15" fmla="*/ 1 h 315"/>
                      <a:gd name="T16" fmla="*/ 0 w 465"/>
                      <a:gd name="T17" fmla="*/ 1 h 315"/>
                      <a:gd name="T18" fmla="*/ 0 w 465"/>
                      <a:gd name="T19" fmla="*/ 1 h 315"/>
                      <a:gd name="T20" fmla="*/ 0 w 465"/>
                      <a:gd name="T21" fmla="*/ 1 h 31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65"/>
                      <a:gd name="T34" fmla="*/ 0 h 315"/>
                      <a:gd name="T35" fmla="*/ 465 w 465"/>
                      <a:gd name="T36" fmla="*/ 315 h 31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65" h="315">
                        <a:moveTo>
                          <a:pt x="445" y="153"/>
                        </a:moveTo>
                        <a:lnTo>
                          <a:pt x="465" y="212"/>
                        </a:lnTo>
                        <a:lnTo>
                          <a:pt x="86" y="315"/>
                        </a:lnTo>
                        <a:lnTo>
                          <a:pt x="0" y="223"/>
                        </a:lnTo>
                        <a:lnTo>
                          <a:pt x="43" y="118"/>
                        </a:lnTo>
                        <a:lnTo>
                          <a:pt x="16" y="0"/>
                        </a:lnTo>
                        <a:lnTo>
                          <a:pt x="140" y="48"/>
                        </a:lnTo>
                        <a:lnTo>
                          <a:pt x="228" y="82"/>
                        </a:lnTo>
                        <a:lnTo>
                          <a:pt x="291" y="66"/>
                        </a:lnTo>
                        <a:lnTo>
                          <a:pt x="319" y="189"/>
                        </a:lnTo>
                        <a:lnTo>
                          <a:pt x="445" y="15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858">
                    <a:extLst>
                      <a:ext uri="{FF2B5EF4-FFF2-40B4-BE49-F238E27FC236}">
                        <a16:creationId xmlns:a16="http://schemas.microsoft.com/office/drawing/2014/main" id="{8CA08432-B260-42B2-9CE9-55545B89CE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8" y="1684"/>
                    <a:ext cx="93" cy="118"/>
                  </a:xfrm>
                  <a:custGeom>
                    <a:avLst/>
                    <a:gdLst>
                      <a:gd name="T0" fmla="*/ 1 w 186"/>
                      <a:gd name="T1" fmla="*/ 0 h 235"/>
                      <a:gd name="T2" fmla="*/ 0 w 186"/>
                      <a:gd name="T3" fmla="*/ 1 h 235"/>
                      <a:gd name="T4" fmla="*/ 1 w 186"/>
                      <a:gd name="T5" fmla="*/ 1 h 235"/>
                      <a:gd name="T6" fmla="*/ 1 w 186"/>
                      <a:gd name="T7" fmla="*/ 1 h 235"/>
                      <a:gd name="T8" fmla="*/ 1 w 186"/>
                      <a:gd name="T9" fmla="*/ 1 h 235"/>
                      <a:gd name="T10" fmla="*/ 1 w 186"/>
                      <a:gd name="T11" fmla="*/ 0 h 2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86"/>
                      <a:gd name="T19" fmla="*/ 0 h 235"/>
                      <a:gd name="T20" fmla="*/ 186 w 186"/>
                      <a:gd name="T21" fmla="*/ 235 h 23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86" h="235">
                        <a:moveTo>
                          <a:pt x="90" y="0"/>
                        </a:moveTo>
                        <a:lnTo>
                          <a:pt x="0" y="150"/>
                        </a:lnTo>
                        <a:lnTo>
                          <a:pt x="142" y="235"/>
                        </a:lnTo>
                        <a:lnTo>
                          <a:pt x="186" y="157"/>
                        </a:lnTo>
                        <a:lnTo>
                          <a:pt x="146" y="35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859">
                    <a:extLst>
                      <a:ext uri="{FF2B5EF4-FFF2-40B4-BE49-F238E27FC236}">
                        <a16:creationId xmlns:a16="http://schemas.microsoft.com/office/drawing/2014/main" id="{E5A116D7-6843-403D-A288-F354ABAB48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7" y="1791"/>
                    <a:ext cx="138" cy="137"/>
                  </a:xfrm>
                  <a:custGeom>
                    <a:avLst/>
                    <a:gdLst>
                      <a:gd name="T0" fmla="*/ 1 w 276"/>
                      <a:gd name="T1" fmla="*/ 0 h 275"/>
                      <a:gd name="T2" fmla="*/ 1 w 276"/>
                      <a:gd name="T3" fmla="*/ 0 h 275"/>
                      <a:gd name="T4" fmla="*/ 1 w 276"/>
                      <a:gd name="T5" fmla="*/ 0 h 275"/>
                      <a:gd name="T6" fmla="*/ 1 w 276"/>
                      <a:gd name="T7" fmla="*/ 0 h 275"/>
                      <a:gd name="T8" fmla="*/ 0 w 276"/>
                      <a:gd name="T9" fmla="*/ 0 h 275"/>
                      <a:gd name="T10" fmla="*/ 1 w 276"/>
                      <a:gd name="T11" fmla="*/ 0 h 27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76"/>
                      <a:gd name="T19" fmla="*/ 0 h 275"/>
                      <a:gd name="T20" fmla="*/ 276 w 276"/>
                      <a:gd name="T21" fmla="*/ 275 h 27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76" h="275">
                        <a:moveTo>
                          <a:pt x="146" y="0"/>
                        </a:moveTo>
                        <a:lnTo>
                          <a:pt x="276" y="88"/>
                        </a:lnTo>
                        <a:lnTo>
                          <a:pt x="205" y="221"/>
                        </a:lnTo>
                        <a:lnTo>
                          <a:pt x="16" y="275"/>
                        </a:lnTo>
                        <a:lnTo>
                          <a:pt x="0" y="219"/>
                        </a:lnTo>
                        <a:lnTo>
                          <a:pt x="14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860">
                    <a:extLst>
                      <a:ext uri="{FF2B5EF4-FFF2-40B4-BE49-F238E27FC236}">
                        <a16:creationId xmlns:a16="http://schemas.microsoft.com/office/drawing/2014/main" id="{606CA2C1-C36C-432C-A395-78C1B7D0A8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5" y="1736"/>
                    <a:ext cx="100" cy="106"/>
                  </a:xfrm>
                  <a:custGeom>
                    <a:avLst/>
                    <a:gdLst>
                      <a:gd name="T0" fmla="*/ 0 w 201"/>
                      <a:gd name="T1" fmla="*/ 0 h 213"/>
                      <a:gd name="T2" fmla="*/ 0 w 201"/>
                      <a:gd name="T3" fmla="*/ 0 h 213"/>
                      <a:gd name="T4" fmla="*/ 0 w 201"/>
                      <a:gd name="T5" fmla="*/ 0 h 213"/>
                      <a:gd name="T6" fmla="*/ 0 w 201"/>
                      <a:gd name="T7" fmla="*/ 0 h 213"/>
                      <a:gd name="T8" fmla="*/ 0 w 201"/>
                      <a:gd name="T9" fmla="*/ 0 h 213"/>
                      <a:gd name="T10" fmla="*/ 0 w 201"/>
                      <a:gd name="T11" fmla="*/ 0 h 213"/>
                      <a:gd name="T12" fmla="*/ 0 w 201"/>
                      <a:gd name="T13" fmla="*/ 0 h 213"/>
                      <a:gd name="T14" fmla="*/ 0 w 201"/>
                      <a:gd name="T15" fmla="*/ 0 h 213"/>
                      <a:gd name="T16" fmla="*/ 0 w 201"/>
                      <a:gd name="T17" fmla="*/ 0 h 21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01"/>
                      <a:gd name="T28" fmla="*/ 0 h 213"/>
                      <a:gd name="T29" fmla="*/ 201 w 201"/>
                      <a:gd name="T30" fmla="*/ 213 h 213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01" h="213">
                        <a:moveTo>
                          <a:pt x="201" y="54"/>
                        </a:moveTo>
                        <a:lnTo>
                          <a:pt x="119" y="0"/>
                        </a:lnTo>
                        <a:lnTo>
                          <a:pt x="59" y="19"/>
                        </a:lnTo>
                        <a:lnTo>
                          <a:pt x="109" y="75"/>
                        </a:lnTo>
                        <a:lnTo>
                          <a:pt x="0" y="70"/>
                        </a:lnTo>
                        <a:lnTo>
                          <a:pt x="32" y="188"/>
                        </a:lnTo>
                        <a:lnTo>
                          <a:pt x="96" y="213"/>
                        </a:lnTo>
                        <a:lnTo>
                          <a:pt x="179" y="92"/>
                        </a:lnTo>
                        <a:lnTo>
                          <a:pt x="201" y="5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861">
                    <a:extLst>
                      <a:ext uri="{FF2B5EF4-FFF2-40B4-BE49-F238E27FC236}">
                        <a16:creationId xmlns:a16="http://schemas.microsoft.com/office/drawing/2014/main" id="{8D74EAB0-0AD2-4455-86CF-640348909B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7" y="1651"/>
                    <a:ext cx="113" cy="79"/>
                  </a:xfrm>
                  <a:custGeom>
                    <a:avLst/>
                    <a:gdLst>
                      <a:gd name="T0" fmla="*/ 0 w 227"/>
                      <a:gd name="T1" fmla="*/ 1 h 156"/>
                      <a:gd name="T2" fmla="*/ 0 w 227"/>
                      <a:gd name="T3" fmla="*/ 1 h 156"/>
                      <a:gd name="T4" fmla="*/ 0 w 227"/>
                      <a:gd name="T5" fmla="*/ 1 h 156"/>
                      <a:gd name="T6" fmla="*/ 0 w 227"/>
                      <a:gd name="T7" fmla="*/ 1 h 156"/>
                      <a:gd name="T8" fmla="*/ 0 w 227"/>
                      <a:gd name="T9" fmla="*/ 1 h 156"/>
                      <a:gd name="T10" fmla="*/ 0 w 227"/>
                      <a:gd name="T11" fmla="*/ 1 h 156"/>
                      <a:gd name="T12" fmla="*/ 0 w 227"/>
                      <a:gd name="T13" fmla="*/ 0 h 156"/>
                      <a:gd name="T14" fmla="*/ 0 w 227"/>
                      <a:gd name="T15" fmla="*/ 1 h 156"/>
                      <a:gd name="T16" fmla="*/ 0 w 227"/>
                      <a:gd name="T17" fmla="*/ 1 h 156"/>
                      <a:gd name="T18" fmla="*/ 0 w 227"/>
                      <a:gd name="T19" fmla="*/ 1 h 156"/>
                      <a:gd name="T20" fmla="*/ 0 w 227"/>
                      <a:gd name="T21" fmla="*/ 1 h 156"/>
                      <a:gd name="T22" fmla="*/ 0 w 227"/>
                      <a:gd name="T23" fmla="*/ 1 h 156"/>
                      <a:gd name="T24" fmla="*/ 0 w 227"/>
                      <a:gd name="T25" fmla="*/ 1 h 156"/>
                      <a:gd name="T26" fmla="*/ 0 w 227"/>
                      <a:gd name="T27" fmla="*/ 1 h 156"/>
                      <a:gd name="T28" fmla="*/ 0 w 227"/>
                      <a:gd name="T29" fmla="*/ 1 h 15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227"/>
                      <a:gd name="T46" fmla="*/ 0 h 156"/>
                      <a:gd name="T47" fmla="*/ 227 w 227"/>
                      <a:gd name="T48" fmla="*/ 156 h 15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227" h="156">
                        <a:moveTo>
                          <a:pt x="70" y="156"/>
                        </a:moveTo>
                        <a:lnTo>
                          <a:pt x="68" y="116"/>
                        </a:lnTo>
                        <a:lnTo>
                          <a:pt x="0" y="91"/>
                        </a:lnTo>
                        <a:lnTo>
                          <a:pt x="62" y="73"/>
                        </a:lnTo>
                        <a:lnTo>
                          <a:pt x="73" y="20"/>
                        </a:lnTo>
                        <a:lnTo>
                          <a:pt x="107" y="56"/>
                        </a:lnTo>
                        <a:lnTo>
                          <a:pt x="138" y="0"/>
                        </a:lnTo>
                        <a:lnTo>
                          <a:pt x="177" y="29"/>
                        </a:lnTo>
                        <a:lnTo>
                          <a:pt x="156" y="62"/>
                        </a:lnTo>
                        <a:lnTo>
                          <a:pt x="227" y="66"/>
                        </a:lnTo>
                        <a:lnTo>
                          <a:pt x="188" y="88"/>
                        </a:lnTo>
                        <a:lnTo>
                          <a:pt x="206" y="121"/>
                        </a:lnTo>
                        <a:lnTo>
                          <a:pt x="131" y="106"/>
                        </a:lnTo>
                        <a:lnTo>
                          <a:pt x="107" y="145"/>
                        </a:lnTo>
                        <a:lnTo>
                          <a:pt x="70" y="156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862">
                    <a:extLst>
                      <a:ext uri="{FF2B5EF4-FFF2-40B4-BE49-F238E27FC236}">
                        <a16:creationId xmlns:a16="http://schemas.microsoft.com/office/drawing/2014/main" id="{3EA6B93E-D8B2-4D01-9658-48D6DAE838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00" y="1679"/>
                    <a:ext cx="41" cy="68"/>
                  </a:xfrm>
                  <a:custGeom>
                    <a:avLst/>
                    <a:gdLst>
                      <a:gd name="T0" fmla="*/ 0 w 83"/>
                      <a:gd name="T1" fmla="*/ 1 h 135"/>
                      <a:gd name="T2" fmla="*/ 0 w 83"/>
                      <a:gd name="T3" fmla="*/ 1 h 135"/>
                      <a:gd name="T4" fmla="*/ 0 w 83"/>
                      <a:gd name="T5" fmla="*/ 1 h 135"/>
                      <a:gd name="T6" fmla="*/ 0 w 83"/>
                      <a:gd name="T7" fmla="*/ 0 h 135"/>
                      <a:gd name="T8" fmla="*/ 0 w 83"/>
                      <a:gd name="T9" fmla="*/ 1 h 135"/>
                      <a:gd name="T10" fmla="*/ 0 w 83"/>
                      <a:gd name="T11" fmla="*/ 1 h 135"/>
                      <a:gd name="T12" fmla="*/ 0 w 83"/>
                      <a:gd name="T13" fmla="*/ 1 h 135"/>
                      <a:gd name="T14" fmla="*/ 0 w 83"/>
                      <a:gd name="T15" fmla="*/ 1 h 135"/>
                      <a:gd name="T16" fmla="*/ 0 w 83"/>
                      <a:gd name="T17" fmla="*/ 1 h 135"/>
                      <a:gd name="T18" fmla="*/ 0 w 83"/>
                      <a:gd name="T19" fmla="*/ 1 h 13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3"/>
                      <a:gd name="T31" fmla="*/ 0 h 135"/>
                      <a:gd name="T32" fmla="*/ 83 w 83"/>
                      <a:gd name="T33" fmla="*/ 135 h 13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3" h="135">
                        <a:moveTo>
                          <a:pt x="83" y="114"/>
                        </a:moveTo>
                        <a:lnTo>
                          <a:pt x="71" y="57"/>
                        </a:lnTo>
                        <a:lnTo>
                          <a:pt x="44" y="66"/>
                        </a:lnTo>
                        <a:lnTo>
                          <a:pt x="29" y="0"/>
                        </a:lnTo>
                        <a:lnTo>
                          <a:pt x="16" y="66"/>
                        </a:lnTo>
                        <a:lnTo>
                          <a:pt x="0" y="70"/>
                        </a:lnTo>
                        <a:lnTo>
                          <a:pt x="11" y="135"/>
                        </a:lnTo>
                        <a:lnTo>
                          <a:pt x="33" y="112"/>
                        </a:lnTo>
                        <a:lnTo>
                          <a:pt x="38" y="135"/>
                        </a:lnTo>
                        <a:lnTo>
                          <a:pt x="83" y="114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863">
                    <a:extLst>
                      <a:ext uri="{FF2B5EF4-FFF2-40B4-BE49-F238E27FC236}">
                        <a16:creationId xmlns:a16="http://schemas.microsoft.com/office/drawing/2014/main" id="{BFA0CBD5-75F1-4492-9DBD-20D64F8EEC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3" y="1724"/>
                    <a:ext cx="84" cy="81"/>
                  </a:xfrm>
                  <a:custGeom>
                    <a:avLst/>
                    <a:gdLst>
                      <a:gd name="T0" fmla="*/ 1 w 167"/>
                      <a:gd name="T1" fmla="*/ 0 h 162"/>
                      <a:gd name="T2" fmla="*/ 0 w 167"/>
                      <a:gd name="T3" fmla="*/ 1 h 162"/>
                      <a:gd name="T4" fmla="*/ 1 w 167"/>
                      <a:gd name="T5" fmla="*/ 1 h 162"/>
                      <a:gd name="T6" fmla="*/ 1 w 167"/>
                      <a:gd name="T7" fmla="*/ 1 h 162"/>
                      <a:gd name="T8" fmla="*/ 1 w 167"/>
                      <a:gd name="T9" fmla="*/ 0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7"/>
                      <a:gd name="T16" fmla="*/ 0 h 162"/>
                      <a:gd name="T17" fmla="*/ 167 w 167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7" h="162">
                        <a:moveTo>
                          <a:pt x="129" y="0"/>
                        </a:moveTo>
                        <a:lnTo>
                          <a:pt x="0" y="33"/>
                        </a:lnTo>
                        <a:lnTo>
                          <a:pt x="30" y="162"/>
                        </a:lnTo>
                        <a:lnTo>
                          <a:pt x="167" y="121"/>
                        </a:lnTo>
                        <a:lnTo>
                          <a:pt x="12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864">
                    <a:extLst>
                      <a:ext uri="{FF2B5EF4-FFF2-40B4-BE49-F238E27FC236}">
                        <a16:creationId xmlns:a16="http://schemas.microsoft.com/office/drawing/2014/main" id="{627CCD40-2B95-41C6-9AC1-6626A5E5DF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4" y="1515"/>
                    <a:ext cx="207" cy="99"/>
                  </a:xfrm>
                  <a:custGeom>
                    <a:avLst/>
                    <a:gdLst>
                      <a:gd name="T0" fmla="*/ 1 w 413"/>
                      <a:gd name="T1" fmla="*/ 0 h 198"/>
                      <a:gd name="T2" fmla="*/ 1 w 413"/>
                      <a:gd name="T3" fmla="*/ 1 h 198"/>
                      <a:gd name="T4" fmla="*/ 1 w 413"/>
                      <a:gd name="T5" fmla="*/ 1 h 198"/>
                      <a:gd name="T6" fmla="*/ 1 w 413"/>
                      <a:gd name="T7" fmla="*/ 1 h 198"/>
                      <a:gd name="T8" fmla="*/ 1 w 413"/>
                      <a:gd name="T9" fmla="*/ 1 h 198"/>
                      <a:gd name="T10" fmla="*/ 1 w 413"/>
                      <a:gd name="T11" fmla="*/ 1 h 198"/>
                      <a:gd name="T12" fmla="*/ 0 w 413"/>
                      <a:gd name="T13" fmla="*/ 1 h 198"/>
                      <a:gd name="T14" fmla="*/ 1 w 413"/>
                      <a:gd name="T15" fmla="*/ 1 h 198"/>
                      <a:gd name="T16" fmla="*/ 1 w 413"/>
                      <a:gd name="T17" fmla="*/ 1 h 198"/>
                      <a:gd name="T18" fmla="*/ 1 w 413"/>
                      <a:gd name="T19" fmla="*/ 1 h 198"/>
                      <a:gd name="T20" fmla="*/ 1 w 413"/>
                      <a:gd name="T21" fmla="*/ 1 h 198"/>
                      <a:gd name="T22" fmla="*/ 1 w 413"/>
                      <a:gd name="T23" fmla="*/ 0 h 19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413"/>
                      <a:gd name="T37" fmla="*/ 0 h 198"/>
                      <a:gd name="T38" fmla="*/ 413 w 413"/>
                      <a:gd name="T39" fmla="*/ 198 h 19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413" h="198">
                        <a:moveTo>
                          <a:pt x="384" y="0"/>
                        </a:moveTo>
                        <a:lnTo>
                          <a:pt x="339" y="80"/>
                        </a:lnTo>
                        <a:lnTo>
                          <a:pt x="289" y="118"/>
                        </a:lnTo>
                        <a:lnTo>
                          <a:pt x="144" y="158"/>
                        </a:lnTo>
                        <a:lnTo>
                          <a:pt x="88" y="136"/>
                        </a:lnTo>
                        <a:lnTo>
                          <a:pt x="13" y="77"/>
                        </a:lnTo>
                        <a:lnTo>
                          <a:pt x="0" y="138"/>
                        </a:lnTo>
                        <a:lnTo>
                          <a:pt x="128" y="198"/>
                        </a:lnTo>
                        <a:lnTo>
                          <a:pt x="310" y="149"/>
                        </a:lnTo>
                        <a:lnTo>
                          <a:pt x="378" y="102"/>
                        </a:lnTo>
                        <a:lnTo>
                          <a:pt x="413" y="20"/>
                        </a:lnTo>
                        <a:lnTo>
                          <a:pt x="38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865">
                    <a:extLst>
                      <a:ext uri="{FF2B5EF4-FFF2-40B4-BE49-F238E27FC236}">
                        <a16:creationId xmlns:a16="http://schemas.microsoft.com/office/drawing/2014/main" id="{F47675AB-06B8-48AC-92F2-17F408FD6B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6" y="1389"/>
                    <a:ext cx="79" cy="245"/>
                  </a:xfrm>
                  <a:custGeom>
                    <a:avLst/>
                    <a:gdLst>
                      <a:gd name="T0" fmla="*/ 1 w 157"/>
                      <a:gd name="T1" fmla="*/ 1 h 489"/>
                      <a:gd name="T2" fmla="*/ 1 w 157"/>
                      <a:gd name="T3" fmla="*/ 0 h 489"/>
                      <a:gd name="T4" fmla="*/ 1 w 157"/>
                      <a:gd name="T5" fmla="*/ 1 h 489"/>
                      <a:gd name="T6" fmla="*/ 0 w 157"/>
                      <a:gd name="T7" fmla="*/ 1 h 489"/>
                      <a:gd name="T8" fmla="*/ 1 w 157"/>
                      <a:gd name="T9" fmla="*/ 1 h 489"/>
                      <a:gd name="T10" fmla="*/ 1 w 157"/>
                      <a:gd name="T11" fmla="*/ 1 h 489"/>
                      <a:gd name="T12" fmla="*/ 1 w 157"/>
                      <a:gd name="T13" fmla="*/ 1 h 489"/>
                      <a:gd name="T14" fmla="*/ 1 w 157"/>
                      <a:gd name="T15" fmla="*/ 1 h 48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7"/>
                      <a:gd name="T25" fmla="*/ 0 h 489"/>
                      <a:gd name="T26" fmla="*/ 157 w 157"/>
                      <a:gd name="T27" fmla="*/ 489 h 48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7" h="489">
                        <a:moveTo>
                          <a:pt x="157" y="253"/>
                        </a:moveTo>
                        <a:lnTo>
                          <a:pt x="89" y="0"/>
                        </a:lnTo>
                        <a:lnTo>
                          <a:pt x="11" y="174"/>
                        </a:lnTo>
                        <a:lnTo>
                          <a:pt x="0" y="300"/>
                        </a:lnTo>
                        <a:lnTo>
                          <a:pt x="49" y="489"/>
                        </a:lnTo>
                        <a:lnTo>
                          <a:pt x="113" y="383"/>
                        </a:lnTo>
                        <a:lnTo>
                          <a:pt x="123" y="323"/>
                        </a:lnTo>
                        <a:lnTo>
                          <a:pt x="157" y="25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866">
                    <a:extLst>
                      <a:ext uri="{FF2B5EF4-FFF2-40B4-BE49-F238E27FC236}">
                        <a16:creationId xmlns:a16="http://schemas.microsoft.com/office/drawing/2014/main" id="{8CECA540-BAFA-4549-B7B5-182FC1C1E0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24" y="1671"/>
                    <a:ext cx="72" cy="123"/>
                  </a:xfrm>
                  <a:custGeom>
                    <a:avLst/>
                    <a:gdLst>
                      <a:gd name="T0" fmla="*/ 1 w 144"/>
                      <a:gd name="T1" fmla="*/ 1 h 246"/>
                      <a:gd name="T2" fmla="*/ 0 w 144"/>
                      <a:gd name="T3" fmla="*/ 1 h 246"/>
                      <a:gd name="T4" fmla="*/ 1 w 144"/>
                      <a:gd name="T5" fmla="*/ 0 h 246"/>
                      <a:gd name="T6" fmla="*/ 1 w 144"/>
                      <a:gd name="T7" fmla="*/ 1 h 246"/>
                      <a:gd name="T8" fmla="*/ 1 w 144"/>
                      <a:gd name="T9" fmla="*/ 1 h 2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4"/>
                      <a:gd name="T16" fmla="*/ 0 h 246"/>
                      <a:gd name="T17" fmla="*/ 144 w 144"/>
                      <a:gd name="T18" fmla="*/ 246 h 24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4" h="246">
                        <a:moveTo>
                          <a:pt x="67" y="227"/>
                        </a:moveTo>
                        <a:lnTo>
                          <a:pt x="0" y="246"/>
                        </a:lnTo>
                        <a:lnTo>
                          <a:pt x="97" y="0"/>
                        </a:lnTo>
                        <a:lnTo>
                          <a:pt x="144" y="22"/>
                        </a:lnTo>
                        <a:lnTo>
                          <a:pt x="67" y="2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867">
                    <a:extLst>
                      <a:ext uri="{FF2B5EF4-FFF2-40B4-BE49-F238E27FC236}">
                        <a16:creationId xmlns:a16="http://schemas.microsoft.com/office/drawing/2014/main" id="{7F2C07C7-B0E7-40D2-B265-A5A663DA3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68" y="1557"/>
                    <a:ext cx="52" cy="44"/>
                  </a:xfrm>
                  <a:custGeom>
                    <a:avLst/>
                    <a:gdLst>
                      <a:gd name="T0" fmla="*/ 0 w 105"/>
                      <a:gd name="T1" fmla="*/ 1 h 88"/>
                      <a:gd name="T2" fmla="*/ 0 w 105"/>
                      <a:gd name="T3" fmla="*/ 1 h 88"/>
                      <a:gd name="T4" fmla="*/ 0 w 105"/>
                      <a:gd name="T5" fmla="*/ 0 h 88"/>
                      <a:gd name="T6" fmla="*/ 0 w 105"/>
                      <a:gd name="T7" fmla="*/ 1 h 88"/>
                      <a:gd name="T8" fmla="*/ 0 w 105"/>
                      <a:gd name="T9" fmla="*/ 1 h 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5"/>
                      <a:gd name="T16" fmla="*/ 0 h 88"/>
                      <a:gd name="T17" fmla="*/ 105 w 105"/>
                      <a:gd name="T18" fmla="*/ 88 h 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5" h="88">
                        <a:moveTo>
                          <a:pt x="105" y="88"/>
                        </a:moveTo>
                        <a:lnTo>
                          <a:pt x="0" y="35"/>
                        </a:lnTo>
                        <a:lnTo>
                          <a:pt x="17" y="0"/>
                        </a:lnTo>
                        <a:lnTo>
                          <a:pt x="89" y="33"/>
                        </a:lnTo>
                        <a:lnTo>
                          <a:pt x="105" y="8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868">
                    <a:extLst>
                      <a:ext uri="{FF2B5EF4-FFF2-40B4-BE49-F238E27FC236}">
                        <a16:creationId xmlns:a16="http://schemas.microsoft.com/office/drawing/2014/main" id="{2579FCE1-ACE9-4765-BC74-A5D77F31EF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6" y="1526"/>
                    <a:ext cx="45" cy="50"/>
                  </a:xfrm>
                  <a:custGeom>
                    <a:avLst/>
                    <a:gdLst>
                      <a:gd name="T0" fmla="*/ 1 w 90"/>
                      <a:gd name="T1" fmla="*/ 0 h 100"/>
                      <a:gd name="T2" fmla="*/ 1 w 90"/>
                      <a:gd name="T3" fmla="*/ 1 h 100"/>
                      <a:gd name="T4" fmla="*/ 1 w 90"/>
                      <a:gd name="T5" fmla="*/ 1 h 100"/>
                      <a:gd name="T6" fmla="*/ 1 w 90"/>
                      <a:gd name="T7" fmla="*/ 1 h 100"/>
                      <a:gd name="T8" fmla="*/ 0 w 90"/>
                      <a:gd name="T9" fmla="*/ 1 h 100"/>
                      <a:gd name="T10" fmla="*/ 1 w 90"/>
                      <a:gd name="T11" fmla="*/ 1 h 100"/>
                      <a:gd name="T12" fmla="*/ 1 w 90"/>
                      <a:gd name="T13" fmla="*/ 0 h 1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90"/>
                      <a:gd name="T22" fmla="*/ 0 h 100"/>
                      <a:gd name="T23" fmla="*/ 90 w 90"/>
                      <a:gd name="T24" fmla="*/ 100 h 1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90" h="100">
                        <a:moveTo>
                          <a:pt x="57" y="0"/>
                        </a:moveTo>
                        <a:lnTo>
                          <a:pt x="90" y="38"/>
                        </a:lnTo>
                        <a:lnTo>
                          <a:pt x="79" y="88"/>
                        </a:lnTo>
                        <a:lnTo>
                          <a:pt x="37" y="100"/>
                        </a:lnTo>
                        <a:lnTo>
                          <a:pt x="0" y="64"/>
                        </a:lnTo>
                        <a:lnTo>
                          <a:pt x="10" y="11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869">
                    <a:extLst>
                      <a:ext uri="{FF2B5EF4-FFF2-40B4-BE49-F238E27FC236}">
                        <a16:creationId xmlns:a16="http://schemas.microsoft.com/office/drawing/2014/main" id="{FC59861E-DD28-43A0-A377-80557BECC6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5" y="1579"/>
                    <a:ext cx="52" cy="52"/>
                  </a:xfrm>
                  <a:custGeom>
                    <a:avLst/>
                    <a:gdLst>
                      <a:gd name="T0" fmla="*/ 1 w 103"/>
                      <a:gd name="T1" fmla="*/ 0 h 102"/>
                      <a:gd name="T2" fmla="*/ 1 w 103"/>
                      <a:gd name="T3" fmla="*/ 1 h 102"/>
                      <a:gd name="T4" fmla="*/ 1 w 103"/>
                      <a:gd name="T5" fmla="*/ 1 h 102"/>
                      <a:gd name="T6" fmla="*/ 1 w 103"/>
                      <a:gd name="T7" fmla="*/ 1 h 102"/>
                      <a:gd name="T8" fmla="*/ 0 w 103"/>
                      <a:gd name="T9" fmla="*/ 1 h 102"/>
                      <a:gd name="T10" fmla="*/ 1 w 103"/>
                      <a:gd name="T11" fmla="*/ 1 h 102"/>
                      <a:gd name="T12" fmla="*/ 1 w 103"/>
                      <a:gd name="T13" fmla="*/ 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3"/>
                      <a:gd name="T22" fmla="*/ 0 h 102"/>
                      <a:gd name="T23" fmla="*/ 103 w 103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3" h="102">
                        <a:moveTo>
                          <a:pt x="67" y="0"/>
                        </a:moveTo>
                        <a:lnTo>
                          <a:pt x="103" y="36"/>
                        </a:lnTo>
                        <a:lnTo>
                          <a:pt x="84" y="91"/>
                        </a:lnTo>
                        <a:lnTo>
                          <a:pt x="34" y="102"/>
                        </a:lnTo>
                        <a:lnTo>
                          <a:pt x="0" y="64"/>
                        </a:lnTo>
                        <a:lnTo>
                          <a:pt x="14" y="12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870">
                    <a:extLst>
                      <a:ext uri="{FF2B5EF4-FFF2-40B4-BE49-F238E27FC236}">
                        <a16:creationId xmlns:a16="http://schemas.microsoft.com/office/drawing/2014/main" id="{68555A97-02C0-4CA3-945B-E82D77C7BA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8" y="1609"/>
                    <a:ext cx="53" cy="58"/>
                  </a:xfrm>
                  <a:custGeom>
                    <a:avLst/>
                    <a:gdLst>
                      <a:gd name="T0" fmla="*/ 1 w 105"/>
                      <a:gd name="T1" fmla="*/ 0 h 115"/>
                      <a:gd name="T2" fmla="*/ 1 w 105"/>
                      <a:gd name="T3" fmla="*/ 1 h 115"/>
                      <a:gd name="T4" fmla="*/ 1 w 105"/>
                      <a:gd name="T5" fmla="*/ 1 h 115"/>
                      <a:gd name="T6" fmla="*/ 1 w 105"/>
                      <a:gd name="T7" fmla="*/ 1 h 115"/>
                      <a:gd name="T8" fmla="*/ 0 w 105"/>
                      <a:gd name="T9" fmla="*/ 1 h 115"/>
                      <a:gd name="T10" fmla="*/ 1 w 105"/>
                      <a:gd name="T11" fmla="*/ 1 h 115"/>
                      <a:gd name="T12" fmla="*/ 1 w 105"/>
                      <a:gd name="T13" fmla="*/ 0 h 11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5"/>
                      <a:gd name="T22" fmla="*/ 0 h 115"/>
                      <a:gd name="T23" fmla="*/ 105 w 105"/>
                      <a:gd name="T24" fmla="*/ 115 h 11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5" h="115">
                        <a:moveTo>
                          <a:pt x="64" y="0"/>
                        </a:moveTo>
                        <a:lnTo>
                          <a:pt x="105" y="46"/>
                        </a:lnTo>
                        <a:lnTo>
                          <a:pt x="93" y="99"/>
                        </a:lnTo>
                        <a:lnTo>
                          <a:pt x="38" y="115"/>
                        </a:lnTo>
                        <a:lnTo>
                          <a:pt x="0" y="72"/>
                        </a:lnTo>
                        <a:lnTo>
                          <a:pt x="11" y="14"/>
                        </a:lnTo>
                        <a:lnTo>
                          <a:pt x="6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871">
                    <a:extLst>
                      <a:ext uri="{FF2B5EF4-FFF2-40B4-BE49-F238E27FC236}">
                        <a16:creationId xmlns:a16="http://schemas.microsoft.com/office/drawing/2014/main" id="{90978420-8909-497E-8909-79BECFC162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5" y="1624"/>
                    <a:ext cx="46" cy="47"/>
                  </a:xfrm>
                  <a:custGeom>
                    <a:avLst/>
                    <a:gdLst>
                      <a:gd name="T0" fmla="*/ 0 w 93"/>
                      <a:gd name="T1" fmla="*/ 0 h 94"/>
                      <a:gd name="T2" fmla="*/ 0 w 93"/>
                      <a:gd name="T3" fmla="*/ 1 h 94"/>
                      <a:gd name="T4" fmla="*/ 0 w 93"/>
                      <a:gd name="T5" fmla="*/ 1 h 94"/>
                      <a:gd name="T6" fmla="*/ 0 w 93"/>
                      <a:gd name="T7" fmla="*/ 1 h 94"/>
                      <a:gd name="T8" fmla="*/ 0 w 93"/>
                      <a:gd name="T9" fmla="*/ 1 h 94"/>
                      <a:gd name="T10" fmla="*/ 0 w 93"/>
                      <a:gd name="T11" fmla="*/ 1 h 94"/>
                      <a:gd name="T12" fmla="*/ 0 w 93"/>
                      <a:gd name="T13" fmla="*/ 0 h 9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93"/>
                      <a:gd name="T22" fmla="*/ 0 h 94"/>
                      <a:gd name="T23" fmla="*/ 93 w 93"/>
                      <a:gd name="T24" fmla="*/ 94 h 9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93" h="94">
                        <a:moveTo>
                          <a:pt x="57" y="0"/>
                        </a:moveTo>
                        <a:lnTo>
                          <a:pt x="93" y="38"/>
                        </a:lnTo>
                        <a:lnTo>
                          <a:pt x="81" y="85"/>
                        </a:lnTo>
                        <a:lnTo>
                          <a:pt x="36" y="94"/>
                        </a:lnTo>
                        <a:lnTo>
                          <a:pt x="0" y="61"/>
                        </a:lnTo>
                        <a:lnTo>
                          <a:pt x="14" y="8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872">
                    <a:extLst>
                      <a:ext uri="{FF2B5EF4-FFF2-40B4-BE49-F238E27FC236}">
                        <a16:creationId xmlns:a16="http://schemas.microsoft.com/office/drawing/2014/main" id="{FD4A3116-E8BA-4309-AA5F-54CE6F5F70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6" y="1604"/>
                    <a:ext cx="36" cy="48"/>
                  </a:xfrm>
                  <a:custGeom>
                    <a:avLst/>
                    <a:gdLst>
                      <a:gd name="T0" fmla="*/ 1 w 72"/>
                      <a:gd name="T1" fmla="*/ 0 h 95"/>
                      <a:gd name="T2" fmla="*/ 1 w 72"/>
                      <a:gd name="T3" fmla="*/ 1 h 95"/>
                      <a:gd name="T4" fmla="*/ 1 w 72"/>
                      <a:gd name="T5" fmla="*/ 1 h 95"/>
                      <a:gd name="T6" fmla="*/ 1 w 72"/>
                      <a:gd name="T7" fmla="*/ 1 h 95"/>
                      <a:gd name="T8" fmla="*/ 0 w 72"/>
                      <a:gd name="T9" fmla="*/ 1 h 95"/>
                      <a:gd name="T10" fmla="*/ 1 w 72"/>
                      <a:gd name="T11" fmla="*/ 1 h 95"/>
                      <a:gd name="T12" fmla="*/ 1 w 72"/>
                      <a:gd name="T13" fmla="*/ 0 h 9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2"/>
                      <a:gd name="T22" fmla="*/ 0 h 95"/>
                      <a:gd name="T23" fmla="*/ 72 w 72"/>
                      <a:gd name="T24" fmla="*/ 95 h 9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2" h="95">
                        <a:moveTo>
                          <a:pt x="41" y="0"/>
                        </a:moveTo>
                        <a:lnTo>
                          <a:pt x="72" y="38"/>
                        </a:lnTo>
                        <a:lnTo>
                          <a:pt x="63" y="83"/>
                        </a:lnTo>
                        <a:lnTo>
                          <a:pt x="30" y="95"/>
                        </a:lnTo>
                        <a:lnTo>
                          <a:pt x="0" y="58"/>
                        </a:lnTo>
                        <a:lnTo>
                          <a:pt x="6" y="11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873">
                    <a:extLst>
                      <a:ext uri="{FF2B5EF4-FFF2-40B4-BE49-F238E27FC236}">
                        <a16:creationId xmlns:a16="http://schemas.microsoft.com/office/drawing/2014/main" id="{E9206D09-84CC-45BE-9116-00939C4E22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0" y="1427"/>
                    <a:ext cx="44" cy="63"/>
                  </a:xfrm>
                  <a:custGeom>
                    <a:avLst/>
                    <a:gdLst>
                      <a:gd name="T0" fmla="*/ 1 w 88"/>
                      <a:gd name="T1" fmla="*/ 0 h 125"/>
                      <a:gd name="T2" fmla="*/ 0 w 88"/>
                      <a:gd name="T3" fmla="*/ 1 h 125"/>
                      <a:gd name="T4" fmla="*/ 1 w 88"/>
                      <a:gd name="T5" fmla="*/ 1 h 125"/>
                      <a:gd name="T6" fmla="*/ 0 60000 65536"/>
                      <a:gd name="T7" fmla="*/ 0 60000 65536"/>
                      <a:gd name="T8" fmla="*/ 0 60000 65536"/>
                      <a:gd name="T9" fmla="*/ 0 w 88"/>
                      <a:gd name="T10" fmla="*/ 0 h 125"/>
                      <a:gd name="T11" fmla="*/ 88 w 88"/>
                      <a:gd name="T12" fmla="*/ 125 h 12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8" h="125">
                        <a:moveTo>
                          <a:pt x="88" y="0"/>
                        </a:moveTo>
                        <a:lnTo>
                          <a:pt x="0" y="19"/>
                        </a:lnTo>
                        <a:lnTo>
                          <a:pt x="33" y="12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Line 874">
                    <a:extLst>
                      <a:ext uri="{FF2B5EF4-FFF2-40B4-BE49-F238E27FC236}">
                        <a16:creationId xmlns:a16="http://schemas.microsoft.com/office/drawing/2014/main" id="{F39D5046-8E1A-4D6B-897E-EA0013E998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2" y="1425"/>
                    <a:ext cx="44" cy="1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Line 875">
                    <a:extLst>
                      <a:ext uri="{FF2B5EF4-FFF2-40B4-BE49-F238E27FC236}">
                        <a16:creationId xmlns:a16="http://schemas.microsoft.com/office/drawing/2014/main" id="{FE65DBD3-2C37-4CEC-9A72-95F0F24300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17" y="1407"/>
                    <a:ext cx="41" cy="1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Line 876">
                    <a:extLst>
                      <a:ext uri="{FF2B5EF4-FFF2-40B4-BE49-F238E27FC236}">
                        <a16:creationId xmlns:a16="http://schemas.microsoft.com/office/drawing/2014/main" id="{07F2BB81-8D28-4569-82CB-D255AF5DDD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1446"/>
                    <a:ext cx="31" cy="7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877">
                    <a:extLst>
                      <a:ext uri="{FF2B5EF4-FFF2-40B4-BE49-F238E27FC236}">
                        <a16:creationId xmlns:a16="http://schemas.microsoft.com/office/drawing/2014/main" id="{402140F1-6823-4058-9A9E-1B5877EBD7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0" y="1488"/>
                    <a:ext cx="29" cy="7"/>
                  </a:xfrm>
                  <a:custGeom>
                    <a:avLst/>
                    <a:gdLst>
                      <a:gd name="T0" fmla="*/ 0 w 59"/>
                      <a:gd name="T1" fmla="*/ 0 h 15"/>
                      <a:gd name="T2" fmla="*/ 0 w 59"/>
                      <a:gd name="T3" fmla="*/ 0 h 15"/>
                      <a:gd name="T4" fmla="*/ 0 w 59"/>
                      <a:gd name="T5" fmla="*/ 0 h 15"/>
                      <a:gd name="T6" fmla="*/ 0 60000 65536"/>
                      <a:gd name="T7" fmla="*/ 0 60000 65536"/>
                      <a:gd name="T8" fmla="*/ 0 60000 65536"/>
                      <a:gd name="T9" fmla="*/ 0 w 59"/>
                      <a:gd name="T10" fmla="*/ 0 h 15"/>
                      <a:gd name="T11" fmla="*/ 59 w 59"/>
                      <a:gd name="T12" fmla="*/ 15 h 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9" h="15">
                        <a:moveTo>
                          <a:pt x="0" y="15"/>
                        </a:moveTo>
                        <a:lnTo>
                          <a:pt x="59" y="0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Line 878">
                    <a:extLst>
                      <a:ext uri="{FF2B5EF4-FFF2-40B4-BE49-F238E27FC236}">
                        <a16:creationId xmlns:a16="http://schemas.microsoft.com/office/drawing/2014/main" id="{FB9EE01B-BFB5-4CB8-B90F-0230543D34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32" y="1519"/>
                    <a:ext cx="6" cy="16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879">
                    <a:extLst>
                      <a:ext uri="{FF2B5EF4-FFF2-40B4-BE49-F238E27FC236}">
                        <a16:creationId xmlns:a16="http://schemas.microsoft.com/office/drawing/2014/main" id="{D76B5F42-31F4-462A-A53F-04CADB6424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2" y="1832"/>
                    <a:ext cx="97" cy="67"/>
                  </a:xfrm>
                  <a:custGeom>
                    <a:avLst/>
                    <a:gdLst>
                      <a:gd name="T0" fmla="*/ 0 w 195"/>
                      <a:gd name="T1" fmla="*/ 1 h 134"/>
                      <a:gd name="T2" fmla="*/ 0 w 195"/>
                      <a:gd name="T3" fmla="*/ 0 h 134"/>
                      <a:gd name="T4" fmla="*/ 0 w 195"/>
                      <a:gd name="T5" fmla="*/ 1 h 134"/>
                      <a:gd name="T6" fmla="*/ 0 w 195"/>
                      <a:gd name="T7" fmla="*/ 1 h 13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95"/>
                      <a:gd name="T13" fmla="*/ 0 h 134"/>
                      <a:gd name="T14" fmla="*/ 195 w 195"/>
                      <a:gd name="T15" fmla="*/ 134 h 13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95" h="134">
                        <a:moveTo>
                          <a:pt x="195" y="83"/>
                        </a:moveTo>
                        <a:lnTo>
                          <a:pt x="77" y="0"/>
                        </a:lnTo>
                        <a:lnTo>
                          <a:pt x="0" y="134"/>
                        </a:lnTo>
                        <a:lnTo>
                          <a:pt x="195" y="8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880">
                    <a:extLst>
                      <a:ext uri="{FF2B5EF4-FFF2-40B4-BE49-F238E27FC236}">
                        <a16:creationId xmlns:a16="http://schemas.microsoft.com/office/drawing/2014/main" id="{EE3A542D-9F36-4471-B729-1003303D90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2" y="1286"/>
                    <a:ext cx="140" cy="165"/>
                  </a:xfrm>
                  <a:custGeom>
                    <a:avLst/>
                    <a:gdLst>
                      <a:gd name="T0" fmla="*/ 0 w 280"/>
                      <a:gd name="T1" fmla="*/ 0 h 331"/>
                      <a:gd name="T2" fmla="*/ 1 w 280"/>
                      <a:gd name="T3" fmla="*/ 0 h 331"/>
                      <a:gd name="T4" fmla="*/ 1 w 280"/>
                      <a:gd name="T5" fmla="*/ 0 h 331"/>
                      <a:gd name="T6" fmla="*/ 1 w 280"/>
                      <a:gd name="T7" fmla="*/ 0 h 331"/>
                      <a:gd name="T8" fmla="*/ 1 w 280"/>
                      <a:gd name="T9" fmla="*/ 0 h 331"/>
                      <a:gd name="T10" fmla="*/ 1 w 280"/>
                      <a:gd name="T11" fmla="*/ 0 h 331"/>
                      <a:gd name="T12" fmla="*/ 1 w 280"/>
                      <a:gd name="T13" fmla="*/ 0 h 331"/>
                      <a:gd name="T14" fmla="*/ 1 w 280"/>
                      <a:gd name="T15" fmla="*/ 0 h 331"/>
                      <a:gd name="T16" fmla="*/ 0 w 280"/>
                      <a:gd name="T17" fmla="*/ 0 h 3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80"/>
                      <a:gd name="T28" fmla="*/ 0 h 331"/>
                      <a:gd name="T29" fmla="*/ 280 w 280"/>
                      <a:gd name="T30" fmla="*/ 331 h 3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80" h="331">
                        <a:moveTo>
                          <a:pt x="0" y="15"/>
                        </a:moveTo>
                        <a:lnTo>
                          <a:pt x="29" y="145"/>
                        </a:lnTo>
                        <a:lnTo>
                          <a:pt x="129" y="248"/>
                        </a:lnTo>
                        <a:lnTo>
                          <a:pt x="260" y="331"/>
                        </a:lnTo>
                        <a:lnTo>
                          <a:pt x="280" y="303"/>
                        </a:lnTo>
                        <a:lnTo>
                          <a:pt x="161" y="226"/>
                        </a:lnTo>
                        <a:lnTo>
                          <a:pt x="79" y="133"/>
                        </a:lnTo>
                        <a:lnTo>
                          <a:pt x="50" y="0"/>
                        </a:lnTo>
                        <a:lnTo>
                          <a:pt x="0" y="15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Line 881">
                    <a:extLst>
                      <a:ext uri="{FF2B5EF4-FFF2-40B4-BE49-F238E27FC236}">
                        <a16:creationId xmlns:a16="http://schemas.microsoft.com/office/drawing/2014/main" id="{9222386E-6B85-40E3-882D-9B61F3B0CB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13" y="1511"/>
                    <a:ext cx="40" cy="10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4" name="Group 882">
                  <a:extLst>
                    <a:ext uri="{FF2B5EF4-FFF2-40B4-BE49-F238E27FC236}">
                      <a16:creationId xmlns:a16="http://schemas.microsoft.com/office/drawing/2014/main" id="{444F8A27-BA1E-45A8-8DD3-3E5B3E5E00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38" y="1753"/>
                  <a:ext cx="664" cy="664"/>
                  <a:chOff x="2638" y="1753"/>
                  <a:chExt cx="664" cy="664"/>
                </a:xfrm>
              </p:grpSpPr>
              <p:sp>
                <p:nvSpPr>
                  <p:cNvPr id="275" name="Freeform 883">
                    <a:extLst>
                      <a:ext uri="{FF2B5EF4-FFF2-40B4-BE49-F238E27FC236}">
                        <a16:creationId xmlns:a16="http://schemas.microsoft.com/office/drawing/2014/main" id="{26E5A322-858A-4D38-9D21-CED63245DF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9" y="2206"/>
                    <a:ext cx="183" cy="211"/>
                  </a:xfrm>
                  <a:custGeom>
                    <a:avLst/>
                    <a:gdLst>
                      <a:gd name="T0" fmla="*/ 1 w 366"/>
                      <a:gd name="T1" fmla="*/ 1 h 421"/>
                      <a:gd name="T2" fmla="*/ 1 w 366"/>
                      <a:gd name="T3" fmla="*/ 1 h 421"/>
                      <a:gd name="T4" fmla="*/ 1 w 366"/>
                      <a:gd name="T5" fmla="*/ 1 h 421"/>
                      <a:gd name="T6" fmla="*/ 1 w 366"/>
                      <a:gd name="T7" fmla="*/ 1 h 421"/>
                      <a:gd name="T8" fmla="*/ 1 w 366"/>
                      <a:gd name="T9" fmla="*/ 0 h 421"/>
                      <a:gd name="T10" fmla="*/ 0 w 366"/>
                      <a:gd name="T11" fmla="*/ 1 h 421"/>
                      <a:gd name="T12" fmla="*/ 1 w 366"/>
                      <a:gd name="T13" fmla="*/ 1 h 421"/>
                      <a:gd name="T14" fmla="*/ 1 w 366"/>
                      <a:gd name="T15" fmla="*/ 1 h 421"/>
                      <a:gd name="T16" fmla="*/ 1 w 366"/>
                      <a:gd name="T17" fmla="*/ 1 h 42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66"/>
                      <a:gd name="T28" fmla="*/ 0 h 421"/>
                      <a:gd name="T29" fmla="*/ 366 w 366"/>
                      <a:gd name="T30" fmla="*/ 421 h 42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66" h="421">
                        <a:moveTo>
                          <a:pt x="95" y="421"/>
                        </a:moveTo>
                        <a:lnTo>
                          <a:pt x="366" y="351"/>
                        </a:lnTo>
                        <a:lnTo>
                          <a:pt x="332" y="209"/>
                        </a:lnTo>
                        <a:lnTo>
                          <a:pt x="196" y="83"/>
                        </a:lnTo>
                        <a:lnTo>
                          <a:pt x="62" y="0"/>
                        </a:lnTo>
                        <a:lnTo>
                          <a:pt x="0" y="96"/>
                        </a:lnTo>
                        <a:lnTo>
                          <a:pt x="83" y="162"/>
                        </a:lnTo>
                        <a:lnTo>
                          <a:pt x="120" y="298"/>
                        </a:lnTo>
                        <a:lnTo>
                          <a:pt x="95" y="421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884">
                    <a:extLst>
                      <a:ext uri="{FF2B5EF4-FFF2-40B4-BE49-F238E27FC236}">
                        <a16:creationId xmlns:a16="http://schemas.microsoft.com/office/drawing/2014/main" id="{B88C9A6F-6C04-4946-B32A-6909223AF6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0" y="2108"/>
                    <a:ext cx="294" cy="275"/>
                  </a:xfrm>
                  <a:custGeom>
                    <a:avLst/>
                    <a:gdLst>
                      <a:gd name="T0" fmla="*/ 0 w 589"/>
                      <a:gd name="T1" fmla="*/ 1 h 550"/>
                      <a:gd name="T2" fmla="*/ 0 w 589"/>
                      <a:gd name="T3" fmla="*/ 1 h 550"/>
                      <a:gd name="T4" fmla="*/ 0 w 589"/>
                      <a:gd name="T5" fmla="*/ 1 h 550"/>
                      <a:gd name="T6" fmla="*/ 0 w 589"/>
                      <a:gd name="T7" fmla="*/ 1 h 550"/>
                      <a:gd name="T8" fmla="*/ 0 w 589"/>
                      <a:gd name="T9" fmla="*/ 0 h 550"/>
                      <a:gd name="T10" fmla="*/ 0 w 589"/>
                      <a:gd name="T11" fmla="*/ 1 h 550"/>
                      <a:gd name="T12" fmla="*/ 0 w 589"/>
                      <a:gd name="T13" fmla="*/ 1 h 550"/>
                      <a:gd name="T14" fmla="*/ 0 w 589"/>
                      <a:gd name="T15" fmla="*/ 1 h 550"/>
                      <a:gd name="T16" fmla="*/ 0 w 589"/>
                      <a:gd name="T17" fmla="*/ 1 h 55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589"/>
                      <a:gd name="T28" fmla="*/ 0 h 550"/>
                      <a:gd name="T29" fmla="*/ 589 w 589"/>
                      <a:gd name="T30" fmla="*/ 550 h 55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589" h="550">
                        <a:moveTo>
                          <a:pt x="505" y="550"/>
                        </a:moveTo>
                        <a:lnTo>
                          <a:pt x="589" y="528"/>
                        </a:lnTo>
                        <a:lnTo>
                          <a:pt x="552" y="395"/>
                        </a:lnTo>
                        <a:lnTo>
                          <a:pt x="369" y="219"/>
                        </a:lnTo>
                        <a:lnTo>
                          <a:pt x="0" y="0"/>
                        </a:lnTo>
                        <a:lnTo>
                          <a:pt x="28" y="93"/>
                        </a:lnTo>
                        <a:lnTo>
                          <a:pt x="333" y="278"/>
                        </a:lnTo>
                        <a:lnTo>
                          <a:pt x="469" y="400"/>
                        </a:lnTo>
                        <a:lnTo>
                          <a:pt x="505" y="55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885">
                    <a:extLst>
                      <a:ext uri="{FF2B5EF4-FFF2-40B4-BE49-F238E27FC236}">
                        <a16:creationId xmlns:a16="http://schemas.microsoft.com/office/drawing/2014/main" id="{565ED0EE-A552-4D28-85F5-FAAC57FC33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2" y="2013"/>
                    <a:ext cx="68" cy="327"/>
                  </a:xfrm>
                  <a:custGeom>
                    <a:avLst/>
                    <a:gdLst>
                      <a:gd name="T0" fmla="*/ 1 w 135"/>
                      <a:gd name="T1" fmla="*/ 1 h 654"/>
                      <a:gd name="T2" fmla="*/ 0 w 135"/>
                      <a:gd name="T3" fmla="*/ 1 h 654"/>
                      <a:gd name="T4" fmla="*/ 1 w 135"/>
                      <a:gd name="T5" fmla="*/ 1 h 654"/>
                      <a:gd name="T6" fmla="*/ 1 w 135"/>
                      <a:gd name="T7" fmla="*/ 1 h 654"/>
                      <a:gd name="T8" fmla="*/ 1 w 135"/>
                      <a:gd name="T9" fmla="*/ 1 h 654"/>
                      <a:gd name="T10" fmla="*/ 1 w 135"/>
                      <a:gd name="T11" fmla="*/ 0 h 654"/>
                      <a:gd name="T12" fmla="*/ 1 w 135"/>
                      <a:gd name="T13" fmla="*/ 1 h 654"/>
                      <a:gd name="T14" fmla="*/ 1 w 135"/>
                      <a:gd name="T15" fmla="*/ 1 h 654"/>
                      <a:gd name="T16" fmla="*/ 1 w 135"/>
                      <a:gd name="T17" fmla="*/ 1 h 654"/>
                      <a:gd name="T18" fmla="*/ 1 w 135"/>
                      <a:gd name="T19" fmla="*/ 1 h 654"/>
                      <a:gd name="T20" fmla="*/ 1 w 135"/>
                      <a:gd name="T21" fmla="*/ 1 h 654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35"/>
                      <a:gd name="T34" fmla="*/ 0 h 654"/>
                      <a:gd name="T35" fmla="*/ 135 w 135"/>
                      <a:gd name="T36" fmla="*/ 654 h 654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35" h="654">
                        <a:moveTo>
                          <a:pt x="22" y="654"/>
                        </a:moveTo>
                        <a:lnTo>
                          <a:pt x="0" y="563"/>
                        </a:lnTo>
                        <a:lnTo>
                          <a:pt x="84" y="365"/>
                        </a:lnTo>
                        <a:lnTo>
                          <a:pt x="88" y="242"/>
                        </a:lnTo>
                        <a:lnTo>
                          <a:pt x="44" y="57"/>
                        </a:lnTo>
                        <a:lnTo>
                          <a:pt x="78" y="0"/>
                        </a:lnTo>
                        <a:lnTo>
                          <a:pt x="135" y="231"/>
                        </a:lnTo>
                        <a:lnTo>
                          <a:pt x="130" y="371"/>
                        </a:lnTo>
                        <a:lnTo>
                          <a:pt x="66" y="558"/>
                        </a:lnTo>
                        <a:lnTo>
                          <a:pt x="84" y="634"/>
                        </a:lnTo>
                        <a:lnTo>
                          <a:pt x="22" y="654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886">
                    <a:extLst>
                      <a:ext uri="{FF2B5EF4-FFF2-40B4-BE49-F238E27FC236}">
                        <a16:creationId xmlns:a16="http://schemas.microsoft.com/office/drawing/2014/main" id="{A354D000-FC2C-4105-9715-8B85F5A975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8" y="2121"/>
                    <a:ext cx="182" cy="245"/>
                  </a:xfrm>
                  <a:custGeom>
                    <a:avLst/>
                    <a:gdLst>
                      <a:gd name="T0" fmla="*/ 0 w 365"/>
                      <a:gd name="T1" fmla="*/ 1 h 490"/>
                      <a:gd name="T2" fmla="*/ 0 w 365"/>
                      <a:gd name="T3" fmla="*/ 1 h 490"/>
                      <a:gd name="T4" fmla="*/ 0 w 365"/>
                      <a:gd name="T5" fmla="*/ 1 h 490"/>
                      <a:gd name="T6" fmla="*/ 0 w 365"/>
                      <a:gd name="T7" fmla="*/ 0 h 490"/>
                      <a:gd name="T8" fmla="*/ 0 w 365"/>
                      <a:gd name="T9" fmla="*/ 1 h 490"/>
                      <a:gd name="T10" fmla="*/ 0 w 365"/>
                      <a:gd name="T11" fmla="*/ 1 h 490"/>
                      <a:gd name="T12" fmla="*/ 0 w 365"/>
                      <a:gd name="T13" fmla="*/ 1 h 490"/>
                      <a:gd name="T14" fmla="*/ 0 w 365"/>
                      <a:gd name="T15" fmla="*/ 1 h 490"/>
                      <a:gd name="T16" fmla="*/ 0 w 365"/>
                      <a:gd name="T17" fmla="*/ 1 h 490"/>
                      <a:gd name="T18" fmla="*/ 0 w 365"/>
                      <a:gd name="T19" fmla="*/ 1 h 49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65"/>
                      <a:gd name="T31" fmla="*/ 0 h 490"/>
                      <a:gd name="T32" fmla="*/ 365 w 365"/>
                      <a:gd name="T33" fmla="*/ 490 h 49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65" h="490">
                        <a:moveTo>
                          <a:pt x="365" y="430"/>
                        </a:moveTo>
                        <a:lnTo>
                          <a:pt x="273" y="81"/>
                        </a:lnTo>
                        <a:lnTo>
                          <a:pt x="207" y="24"/>
                        </a:lnTo>
                        <a:lnTo>
                          <a:pt x="176" y="0"/>
                        </a:lnTo>
                        <a:lnTo>
                          <a:pt x="66" y="31"/>
                        </a:lnTo>
                        <a:lnTo>
                          <a:pt x="0" y="145"/>
                        </a:lnTo>
                        <a:lnTo>
                          <a:pt x="31" y="277"/>
                        </a:lnTo>
                        <a:lnTo>
                          <a:pt x="126" y="366"/>
                        </a:lnTo>
                        <a:lnTo>
                          <a:pt x="157" y="490"/>
                        </a:lnTo>
                        <a:lnTo>
                          <a:pt x="365" y="43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887">
                    <a:extLst>
                      <a:ext uri="{FF2B5EF4-FFF2-40B4-BE49-F238E27FC236}">
                        <a16:creationId xmlns:a16="http://schemas.microsoft.com/office/drawing/2014/main" id="{EB93C3D0-7219-40F0-8AE5-C0F7207DD1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9" y="2265"/>
                    <a:ext cx="62" cy="91"/>
                  </a:xfrm>
                  <a:custGeom>
                    <a:avLst/>
                    <a:gdLst>
                      <a:gd name="T0" fmla="*/ 0 w 126"/>
                      <a:gd name="T1" fmla="*/ 1 h 182"/>
                      <a:gd name="T2" fmla="*/ 0 w 126"/>
                      <a:gd name="T3" fmla="*/ 0 h 182"/>
                      <a:gd name="T4" fmla="*/ 0 w 126"/>
                      <a:gd name="T5" fmla="*/ 1 h 182"/>
                      <a:gd name="T6" fmla="*/ 0 w 126"/>
                      <a:gd name="T7" fmla="*/ 1 h 182"/>
                      <a:gd name="T8" fmla="*/ 0 w 126"/>
                      <a:gd name="T9" fmla="*/ 1 h 18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6"/>
                      <a:gd name="T16" fmla="*/ 0 h 182"/>
                      <a:gd name="T17" fmla="*/ 126 w 126"/>
                      <a:gd name="T18" fmla="*/ 182 h 18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6" h="182">
                        <a:moveTo>
                          <a:pt x="126" y="154"/>
                        </a:moveTo>
                        <a:lnTo>
                          <a:pt x="86" y="0"/>
                        </a:lnTo>
                        <a:lnTo>
                          <a:pt x="0" y="99"/>
                        </a:lnTo>
                        <a:lnTo>
                          <a:pt x="22" y="182"/>
                        </a:lnTo>
                        <a:lnTo>
                          <a:pt x="126" y="15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888">
                    <a:extLst>
                      <a:ext uri="{FF2B5EF4-FFF2-40B4-BE49-F238E27FC236}">
                        <a16:creationId xmlns:a16="http://schemas.microsoft.com/office/drawing/2014/main" id="{A7CEC9F5-8216-400A-8FEB-88A7B497DA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1" y="2281"/>
                    <a:ext cx="92" cy="89"/>
                  </a:xfrm>
                  <a:custGeom>
                    <a:avLst/>
                    <a:gdLst>
                      <a:gd name="T0" fmla="*/ 0 w 185"/>
                      <a:gd name="T1" fmla="*/ 0 h 177"/>
                      <a:gd name="T2" fmla="*/ 0 w 185"/>
                      <a:gd name="T3" fmla="*/ 1 h 177"/>
                      <a:gd name="T4" fmla="*/ 0 w 185"/>
                      <a:gd name="T5" fmla="*/ 1 h 177"/>
                      <a:gd name="T6" fmla="*/ 0 w 185"/>
                      <a:gd name="T7" fmla="*/ 1 h 177"/>
                      <a:gd name="T8" fmla="*/ 0 w 185"/>
                      <a:gd name="T9" fmla="*/ 1 h 177"/>
                      <a:gd name="T10" fmla="*/ 0 w 185"/>
                      <a:gd name="T11" fmla="*/ 0 h 17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85"/>
                      <a:gd name="T19" fmla="*/ 0 h 177"/>
                      <a:gd name="T20" fmla="*/ 185 w 185"/>
                      <a:gd name="T21" fmla="*/ 177 h 17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85" h="177">
                        <a:moveTo>
                          <a:pt x="0" y="0"/>
                        </a:moveTo>
                        <a:lnTo>
                          <a:pt x="163" y="65"/>
                        </a:lnTo>
                        <a:lnTo>
                          <a:pt x="185" y="150"/>
                        </a:lnTo>
                        <a:lnTo>
                          <a:pt x="90" y="177"/>
                        </a:lnTo>
                        <a:lnTo>
                          <a:pt x="57" y="5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889">
                    <a:extLst>
                      <a:ext uri="{FF2B5EF4-FFF2-40B4-BE49-F238E27FC236}">
                        <a16:creationId xmlns:a16="http://schemas.microsoft.com/office/drawing/2014/main" id="{1F5BA871-8C12-4B58-95DC-B4B4F79821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0" y="2082"/>
                    <a:ext cx="195" cy="112"/>
                  </a:xfrm>
                  <a:custGeom>
                    <a:avLst/>
                    <a:gdLst>
                      <a:gd name="T0" fmla="*/ 1 w 388"/>
                      <a:gd name="T1" fmla="*/ 1 h 223"/>
                      <a:gd name="T2" fmla="*/ 1 w 388"/>
                      <a:gd name="T3" fmla="*/ 1 h 223"/>
                      <a:gd name="T4" fmla="*/ 1 w 388"/>
                      <a:gd name="T5" fmla="*/ 1 h 223"/>
                      <a:gd name="T6" fmla="*/ 1 w 388"/>
                      <a:gd name="T7" fmla="*/ 1 h 223"/>
                      <a:gd name="T8" fmla="*/ 1 w 388"/>
                      <a:gd name="T9" fmla="*/ 1 h 223"/>
                      <a:gd name="T10" fmla="*/ 1 w 388"/>
                      <a:gd name="T11" fmla="*/ 1 h 223"/>
                      <a:gd name="T12" fmla="*/ 1 w 388"/>
                      <a:gd name="T13" fmla="*/ 0 h 223"/>
                      <a:gd name="T14" fmla="*/ 1 w 388"/>
                      <a:gd name="T15" fmla="*/ 1 h 223"/>
                      <a:gd name="T16" fmla="*/ 1 w 388"/>
                      <a:gd name="T17" fmla="*/ 1 h 223"/>
                      <a:gd name="T18" fmla="*/ 0 w 388"/>
                      <a:gd name="T19" fmla="*/ 1 h 223"/>
                      <a:gd name="T20" fmla="*/ 1 w 388"/>
                      <a:gd name="T21" fmla="*/ 1 h 22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388"/>
                      <a:gd name="T34" fmla="*/ 0 h 223"/>
                      <a:gd name="T35" fmla="*/ 388 w 388"/>
                      <a:gd name="T36" fmla="*/ 223 h 22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388" h="223">
                        <a:moveTo>
                          <a:pt x="71" y="223"/>
                        </a:moveTo>
                        <a:lnTo>
                          <a:pt x="141" y="107"/>
                        </a:lnTo>
                        <a:lnTo>
                          <a:pt x="249" y="78"/>
                        </a:lnTo>
                        <a:lnTo>
                          <a:pt x="356" y="157"/>
                        </a:lnTo>
                        <a:lnTo>
                          <a:pt x="388" y="93"/>
                        </a:lnTo>
                        <a:lnTo>
                          <a:pt x="310" y="24"/>
                        </a:lnTo>
                        <a:lnTo>
                          <a:pt x="254" y="0"/>
                        </a:lnTo>
                        <a:lnTo>
                          <a:pt x="118" y="38"/>
                        </a:lnTo>
                        <a:lnTo>
                          <a:pt x="50" y="76"/>
                        </a:lnTo>
                        <a:lnTo>
                          <a:pt x="0" y="165"/>
                        </a:lnTo>
                        <a:lnTo>
                          <a:pt x="71" y="223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890">
                    <a:extLst>
                      <a:ext uri="{FF2B5EF4-FFF2-40B4-BE49-F238E27FC236}">
                        <a16:creationId xmlns:a16="http://schemas.microsoft.com/office/drawing/2014/main" id="{D92DC764-4B05-40D9-8686-44F726805A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9" y="2081"/>
                    <a:ext cx="197" cy="116"/>
                  </a:xfrm>
                  <a:custGeom>
                    <a:avLst/>
                    <a:gdLst>
                      <a:gd name="T0" fmla="*/ 1 w 394"/>
                      <a:gd name="T1" fmla="*/ 1 h 232"/>
                      <a:gd name="T2" fmla="*/ 1 w 394"/>
                      <a:gd name="T3" fmla="*/ 1 h 232"/>
                      <a:gd name="T4" fmla="*/ 1 w 394"/>
                      <a:gd name="T5" fmla="*/ 1 h 232"/>
                      <a:gd name="T6" fmla="*/ 1 w 394"/>
                      <a:gd name="T7" fmla="*/ 1 h 232"/>
                      <a:gd name="T8" fmla="*/ 1 w 394"/>
                      <a:gd name="T9" fmla="*/ 1 h 232"/>
                      <a:gd name="T10" fmla="*/ 1 w 394"/>
                      <a:gd name="T11" fmla="*/ 1 h 232"/>
                      <a:gd name="T12" fmla="*/ 1 w 394"/>
                      <a:gd name="T13" fmla="*/ 1 h 232"/>
                      <a:gd name="T14" fmla="*/ 1 w 394"/>
                      <a:gd name="T15" fmla="*/ 1 h 232"/>
                      <a:gd name="T16" fmla="*/ 1 w 394"/>
                      <a:gd name="T17" fmla="*/ 1 h 232"/>
                      <a:gd name="T18" fmla="*/ 1 w 394"/>
                      <a:gd name="T19" fmla="*/ 1 h 232"/>
                      <a:gd name="T20" fmla="*/ 1 w 394"/>
                      <a:gd name="T21" fmla="*/ 1 h 232"/>
                      <a:gd name="T22" fmla="*/ 1 w 394"/>
                      <a:gd name="T23" fmla="*/ 1 h 232"/>
                      <a:gd name="T24" fmla="*/ 1 w 394"/>
                      <a:gd name="T25" fmla="*/ 1 h 232"/>
                      <a:gd name="T26" fmla="*/ 1 w 394"/>
                      <a:gd name="T27" fmla="*/ 1 h 232"/>
                      <a:gd name="T28" fmla="*/ 1 w 394"/>
                      <a:gd name="T29" fmla="*/ 1 h 232"/>
                      <a:gd name="T30" fmla="*/ 1 w 394"/>
                      <a:gd name="T31" fmla="*/ 1 h 232"/>
                      <a:gd name="T32" fmla="*/ 1 w 394"/>
                      <a:gd name="T33" fmla="*/ 1 h 232"/>
                      <a:gd name="T34" fmla="*/ 1 w 394"/>
                      <a:gd name="T35" fmla="*/ 1 h 232"/>
                      <a:gd name="T36" fmla="*/ 1 w 394"/>
                      <a:gd name="T37" fmla="*/ 1 h 232"/>
                      <a:gd name="T38" fmla="*/ 1 w 394"/>
                      <a:gd name="T39" fmla="*/ 1 h 232"/>
                      <a:gd name="T40" fmla="*/ 1 w 394"/>
                      <a:gd name="T41" fmla="*/ 1 h 232"/>
                      <a:gd name="T42" fmla="*/ 1 w 394"/>
                      <a:gd name="T43" fmla="*/ 1 h 232"/>
                      <a:gd name="T44" fmla="*/ 1 w 394"/>
                      <a:gd name="T45" fmla="*/ 1 h 232"/>
                      <a:gd name="T46" fmla="*/ 0 w 394"/>
                      <a:gd name="T47" fmla="*/ 1 h 232"/>
                      <a:gd name="T48" fmla="*/ 0 w 394"/>
                      <a:gd name="T49" fmla="*/ 1 h 232"/>
                      <a:gd name="T50" fmla="*/ 1 w 394"/>
                      <a:gd name="T51" fmla="*/ 1 h 232"/>
                      <a:gd name="T52" fmla="*/ 1 w 394"/>
                      <a:gd name="T53" fmla="*/ 1 h 232"/>
                      <a:gd name="T54" fmla="*/ 1 w 394"/>
                      <a:gd name="T55" fmla="*/ 0 h 232"/>
                      <a:gd name="T56" fmla="*/ 1 w 394"/>
                      <a:gd name="T57" fmla="*/ 0 h 232"/>
                      <a:gd name="T58" fmla="*/ 1 w 394"/>
                      <a:gd name="T59" fmla="*/ 1 h 232"/>
                      <a:gd name="T60" fmla="*/ 1 w 394"/>
                      <a:gd name="T61" fmla="*/ 1 h 232"/>
                      <a:gd name="T62" fmla="*/ 1 w 394"/>
                      <a:gd name="T63" fmla="*/ 1 h 232"/>
                      <a:gd name="T64" fmla="*/ 1 w 394"/>
                      <a:gd name="T65" fmla="*/ 1 h 232"/>
                      <a:gd name="T66" fmla="*/ 1 w 394"/>
                      <a:gd name="T67" fmla="*/ 1 h 232"/>
                      <a:gd name="T68" fmla="*/ 1 w 394"/>
                      <a:gd name="T69" fmla="*/ 1 h 232"/>
                      <a:gd name="T70" fmla="*/ 1 w 394"/>
                      <a:gd name="T71" fmla="*/ 1 h 232"/>
                      <a:gd name="T72" fmla="*/ 1 w 394"/>
                      <a:gd name="T73" fmla="*/ 1 h 232"/>
                      <a:gd name="T74" fmla="*/ 1 w 394"/>
                      <a:gd name="T75" fmla="*/ 1 h 232"/>
                      <a:gd name="T76" fmla="*/ 1 w 394"/>
                      <a:gd name="T77" fmla="*/ 1 h 232"/>
                      <a:gd name="T78" fmla="*/ 1 w 394"/>
                      <a:gd name="T79" fmla="*/ 1 h 232"/>
                      <a:gd name="T80" fmla="*/ 1 w 394"/>
                      <a:gd name="T81" fmla="*/ 1 h 232"/>
                      <a:gd name="T82" fmla="*/ 1 w 394"/>
                      <a:gd name="T83" fmla="*/ 1 h 232"/>
                      <a:gd name="T84" fmla="*/ 1 w 394"/>
                      <a:gd name="T85" fmla="*/ 1 h 232"/>
                      <a:gd name="T86" fmla="*/ 1 w 394"/>
                      <a:gd name="T87" fmla="*/ 1 h 232"/>
                      <a:gd name="T88" fmla="*/ 1 w 394"/>
                      <a:gd name="T89" fmla="*/ 1 h 232"/>
                      <a:gd name="T90" fmla="*/ 1 w 394"/>
                      <a:gd name="T91" fmla="*/ 1 h 232"/>
                      <a:gd name="T92" fmla="*/ 1 w 394"/>
                      <a:gd name="T93" fmla="*/ 1 h 232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w 394"/>
                      <a:gd name="T142" fmla="*/ 0 h 232"/>
                      <a:gd name="T143" fmla="*/ 394 w 394"/>
                      <a:gd name="T144" fmla="*/ 232 h 232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T141" t="T142" r="T143" b="T144"/>
                    <a:pathLst>
                      <a:path w="394" h="232">
                        <a:moveTo>
                          <a:pt x="79" y="221"/>
                        </a:moveTo>
                        <a:lnTo>
                          <a:pt x="69" y="224"/>
                        </a:lnTo>
                        <a:lnTo>
                          <a:pt x="140" y="108"/>
                        </a:lnTo>
                        <a:lnTo>
                          <a:pt x="142" y="108"/>
                        </a:lnTo>
                        <a:lnTo>
                          <a:pt x="250" y="79"/>
                        </a:lnTo>
                        <a:lnTo>
                          <a:pt x="252" y="79"/>
                        </a:lnTo>
                        <a:lnTo>
                          <a:pt x="252" y="77"/>
                        </a:lnTo>
                        <a:lnTo>
                          <a:pt x="254" y="81"/>
                        </a:lnTo>
                        <a:lnTo>
                          <a:pt x="361" y="160"/>
                        </a:lnTo>
                        <a:lnTo>
                          <a:pt x="356" y="160"/>
                        </a:lnTo>
                        <a:lnTo>
                          <a:pt x="384" y="97"/>
                        </a:lnTo>
                        <a:lnTo>
                          <a:pt x="386" y="99"/>
                        </a:lnTo>
                        <a:lnTo>
                          <a:pt x="311" y="31"/>
                        </a:lnTo>
                        <a:lnTo>
                          <a:pt x="311" y="33"/>
                        </a:lnTo>
                        <a:lnTo>
                          <a:pt x="254" y="9"/>
                        </a:lnTo>
                        <a:lnTo>
                          <a:pt x="257" y="9"/>
                        </a:lnTo>
                        <a:lnTo>
                          <a:pt x="121" y="43"/>
                        </a:lnTo>
                        <a:lnTo>
                          <a:pt x="55" y="83"/>
                        </a:lnTo>
                        <a:lnTo>
                          <a:pt x="61" y="81"/>
                        </a:lnTo>
                        <a:lnTo>
                          <a:pt x="9" y="173"/>
                        </a:lnTo>
                        <a:lnTo>
                          <a:pt x="6" y="165"/>
                        </a:lnTo>
                        <a:lnTo>
                          <a:pt x="79" y="221"/>
                        </a:lnTo>
                        <a:lnTo>
                          <a:pt x="71" y="230"/>
                        </a:lnTo>
                        <a:lnTo>
                          <a:pt x="0" y="173"/>
                        </a:lnTo>
                        <a:lnTo>
                          <a:pt x="0" y="163"/>
                        </a:lnTo>
                        <a:lnTo>
                          <a:pt x="50" y="75"/>
                        </a:lnTo>
                        <a:lnTo>
                          <a:pt x="119" y="33"/>
                        </a:lnTo>
                        <a:lnTo>
                          <a:pt x="254" y="0"/>
                        </a:lnTo>
                        <a:lnTo>
                          <a:pt x="257" y="0"/>
                        </a:lnTo>
                        <a:lnTo>
                          <a:pt x="313" y="25"/>
                        </a:lnTo>
                        <a:lnTo>
                          <a:pt x="318" y="25"/>
                        </a:lnTo>
                        <a:lnTo>
                          <a:pt x="394" y="93"/>
                        </a:lnTo>
                        <a:lnTo>
                          <a:pt x="394" y="97"/>
                        </a:lnTo>
                        <a:lnTo>
                          <a:pt x="363" y="163"/>
                        </a:lnTo>
                        <a:lnTo>
                          <a:pt x="358" y="168"/>
                        </a:lnTo>
                        <a:lnTo>
                          <a:pt x="358" y="165"/>
                        </a:lnTo>
                        <a:lnTo>
                          <a:pt x="250" y="86"/>
                        </a:lnTo>
                        <a:lnTo>
                          <a:pt x="252" y="86"/>
                        </a:lnTo>
                        <a:lnTo>
                          <a:pt x="144" y="115"/>
                        </a:lnTo>
                        <a:lnTo>
                          <a:pt x="149" y="115"/>
                        </a:lnTo>
                        <a:lnTo>
                          <a:pt x="79" y="230"/>
                        </a:lnTo>
                        <a:lnTo>
                          <a:pt x="76" y="230"/>
                        </a:lnTo>
                        <a:lnTo>
                          <a:pt x="79" y="230"/>
                        </a:lnTo>
                        <a:lnTo>
                          <a:pt x="76" y="230"/>
                        </a:lnTo>
                        <a:lnTo>
                          <a:pt x="74" y="232"/>
                        </a:lnTo>
                        <a:lnTo>
                          <a:pt x="71" y="230"/>
                        </a:lnTo>
                        <a:lnTo>
                          <a:pt x="79" y="2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891">
                    <a:extLst>
                      <a:ext uri="{FF2B5EF4-FFF2-40B4-BE49-F238E27FC236}">
                        <a16:creationId xmlns:a16="http://schemas.microsoft.com/office/drawing/2014/main" id="{BAC5493B-84AD-460A-AD43-EE162861FF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3" y="2159"/>
                    <a:ext cx="117" cy="101"/>
                  </a:xfrm>
                  <a:custGeom>
                    <a:avLst/>
                    <a:gdLst>
                      <a:gd name="T0" fmla="*/ 1 w 234"/>
                      <a:gd name="T1" fmla="*/ 1 h 200"/>
                      <a:gd name="T2" fmla="*/ 1 w 234"/>
                      <a:gd name="T3" fmla="*/ 1 h 200"/>
                      <a:gd name="T4" fmla="*/ 1 w 234"/>
                      <a:gd name="T5" fmla="*/ 0 h 200"/>
                      <a:gd name="T6" fmla="*/ 0 w 234"/>
                      <a:gd name="T7" fmla="*/ 1 h 200"/>
                      <a:gd name="T8" fmla="*/ 1 w 234"/>
                      <a:gd name="T9" fmla="*/ 1 h 200"/>
                      <a:gd name="T10" fmla="*/ 1 w 234"/>
                      <a:gd name="T11" fmla="*/ 1 h 2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34"/>
                      <a:gd name="T19" fmla="*/ 0 h 200"/>
                      <a:gd name="T20" fmla="*/ 234 w 234"/>
                      <a:gd name="T21" fmla="*/ 200 h 2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34" h="200">
                        <a:moveTo>
                          <a:pt x="234" y="200"/>
                        </a:moveTo>
                        <a:lnTo>
                          <a:pt x="204" y="66"/>
                        </a:lnTo>
                        <a:lnTo>
                          <a:pt x="119" y="0"/>
                        </a:lnTo>
                        <a:lnTo>
                          <a:pt x="0" y="27"/>
                        </a:lnTo>
                        <a:lnTo>
                          <a:pt x="141" y="114"/>
                        </a:lnTo>
                        <a:lnTo>
                          <a:pt x="234" y="2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892">
                    <a:extLst>
                      <a:ext uri="{FF2B5EF4-FFF2-40B4-BE49-F238E27FC236}">
                        <a16:creationId xmlns:a16="http://schemas.microsoft.com/office/drawing/2014/main" id="{3969B8AA-DD88-4B36-85E3-22C02ACBB7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3" y="1988"/>
                    <a:ext cx="340" cy="184"/>
                  </a:xfrm>
                  <a:custGeom>
                    <a:avLst/>
                    <a:gdLst>
                      <a:gd name="T0" fmla="*/ 1 w 680"/>
                      <a:gd name="T1" fmla="*/ 1 h 368"/>
                      <a:gd name="T2" fmla="*/ 1 w 680"/>
                      <a:gd name="T3" fmla="*/ 1 h 368"/>
                      <a:gd name="T4" fmla="*/ 1 w 680"/>
                      <a:gd name="T5" fmla="*/ 1 h 368"/>
                      <a:gd name="T6" fmla="*/ 1 w 680"/>
                      <a:gd name="T7" fmla="*/ 1 h 368"/>
                      <a:gd name="T8" fmla="*/ 1 w 680"/>
                      <a:gd name="T9" fmla="*/ 1 h 368"/>
                      <a:gd name="T10" fmla="*/ 1 w 680"/>
                      <a:gd name="T11" fmla="*/ 1 h 368"/>
                      <a:gd name="T12" fmla="*/ 1 w 680"/>
                      <a:gd name="T13" fmla="*/ 1 h 368"/>
                      <a:gd name="T14" fmla="*/ 1 w 680"/>
                      <a:gd name="T15" fmla="*/ 1 h 368"/>
                      <a:gd name="T16" fmla="*/ 1 w 680"/>
                      <a:gd name="T17" fmla="*/ 0 h 368"/>
                      <a:gd name="T18" fmla="*/ 1 w 680"/>
                      <a:gd name="T19" fmla="*/ 1 h 368"/>
                      <a:gd name="T20" fmla="*/ 1 w 680"/>
                      <a:gd name="T21" fmla="*/ 1 h 368"/>
                      <a:gd name="T22" fmla="*/ 0 w 680"/>
                      <a:gd name="T23" fmla="*/ 1 h 368"/>
                      <a:gd name="T24" fmla="*/ 1 w 680"/>
                      <a:gd name="T25" fmla="*/ 1 h 36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680"/>
                      <a:gd name="T40" fmla="*/ 0 h 368"/>
                      <a:gd name="T41" fmla="*/ 680 w 680"/>
                      <a:gd name="T42" fmla="*/ 368 h 36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680" h="368">
                        <a:moveTo>
                          <a:pt x="83" y="368"/>
                        </a:moveTo>
                        <a:lnTo>
                          <a:pt x="193" y="339"/>
                        </a:lnTo>
                        <a:lnTo>
                          <a:pt x="236" y="244"/>
                        </a:lnTo>
                        <a:lnTo>
                          <a:pt x="304" y="204"/>
                        </a:lnTo>
                        <a:lnTo>
                          <a:pt x="480" y="155"/>
                        </a:lnTo>
                        <a:lnTo>
                          <a:pt x="612" y="212"/>
                        </a:lnTo>
                        <a:lnTo>
                          <a:pt x="680" y="103"/>
                        </a:lnTo>
                        <a:lnTo>
                          <a:pt x="540" y="23"/>
                        </a:lnTo>
                        <a:lnTo>
                          <a:pt x="433" y="0"/>
                        </a:lnTo>
                        <a:lnTo>
                          <a:pt x="256" y="50"/>
                        </a:lnTo>
                        <a:lnTo>
                          <a:pt x="124" y="155"/>
                        </a:lnTo>
                        <a:lnTo>
                          <a:pt x="0" y="322"/>
                        </a:lnTo>
                        <a:lnTo>
                          <a:pt x="83" y="36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893">
                    <a:extLst>
                      <a:ext uri="{FF2B5EF4-FFF2-40B4-BE49-F238E27FC236}">
                        <a16:creationId xmlns:a16="http://schemas.microsoft.com/office/drawing/2014/main" id="{95882D5D-D86D-4ED5-94F3-2174BBED32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53" y="1808"/>
                    <a:ext cx="545" cy="329"/>
                  </a:xfrm>
                  <a:custGeom>
                    <a:avLst/>
                    <a:gdLst>
                      <a:gd name="T0" fmla="*/ 0 w 1089"/>
                      <a:gd name="T1" fmla="*/ 0 h 660"/>
                      <a:gd name="T2" fmla="*/ 1 w 1089"/>
                      <a:gd name="T3" fmla="*/ 0 h 660"/>
                      <a:gd name="T4" fmla="*/ 1 w 1089"/>
                      <a:gd name="T5" fmla="*/ 0 h 660"/>
                      <a:gd name="T6" fmla="*/ 1 w 1089"/>
                      <a:gd name="T7" fmla="*/ 0 h 660"/>
                      <a:gd name="T8" fmla="*/ 1 w 1089"/>
                      <a:gd name="T9" fmla="*/ 0 h 660"/>
                      <a:gd name="T10" fmla="*/ 1 w 1089"/>
                      <a:gd name="T11" fmla="*/ 0 h 660"/>
                      <a:gd name="T12" fmla="*/ 1 w 1089"/>
                      <a:gd name="T13" fmla="*/ 0 h 660"/>
                      <a:gd name="T14" fmla="*/ 1 w 1089"/>
                      <a:gd name="T15" fmla="*/ 0 h 660"/>
                      <a:gd name="T16" fmla="*/ 1 w 1089"/>
                      <a:gd name="T17" fmla="*/ 0 h 660"/>
                      <a:gd name="T18" fmla="*/ 1 w 1089"/>
                      <a:gd name="T19" fmla="*/ 0 h 660"/>
                      <a:gd name="T20" fmla="*/ 1 w 1089"/>
                      <a:gd name="T21" fmla="*/ 0 h 660"/>
                      <a:gd name="T22" fmla="*/ 1 w 1089"/>
                      <a:gd name="T23" fmla="*/ 0 h 660"/>
                      <a:gd name="T24" fmla="*/ 1 w 1089"/>
                      <a:gd name="T25" fmla="*/ 0 h 660"/>
                      <a:gd name="T26" fmla="*/ 1 w 1089"/>
                      <a:gd name="T27" fmla="*/ 0 h 660"/>
                      <a:gd name="T28" fmla="*/ 1 w 1089"/>
                      <a:gd name="T29" fmla="*/ 0 h 660"/>
                      <a:gd name="T30" fmla="*/ 1 w 1089"/>
                      <a:gd name="T31" fmla="*/ 0 h 660"/>
                      <a:gd name="T32" fmla="*/ 1 w 1089"/>
                      <a:gd name="T33" fmla="*/ 0 h 660"/>
                      <a:gd name="T34" fmla="*/ 1 w 1089"/>
                      <a:gd name="T35" fmla="*/ 0 h 660"/>
                      <a:gd name="T36" fmla="*/ 1 w 1089"/>
                      <a:gd name="T37" fmla="*/ 0 h 660"/>
                      <a:gd name="T38" fmla="*/ 1 w 1089"/>
                      <a:gd name="T39" fmla="*/ 0 h 660"/>
                      <a:gd name="T40" fmla="*/ 1 w 1089"/>
                      <a:gd name="T41" fmla="*/ 0 h 660"/>
                      <a:gd name="T42" fmla="*/ 1 w 1089"/>
                      <a:gd name="T43" fmla="*/ 0 h 660"/>
                      <a:gd name="T44" fmla="*/ 1 w 1089"/>
                      <a:gd name="T45" fmla="*/ 0 h 660"/>
                      <a:gd name="T46" fmla="*/ 1 w 1089"/>
                      <a:gd name="T47" fmla="*/ 0 h 660"/>
                      <a:gd name="T48" fmla="*/ 1 w 1089"/>
                      <a:gd name="T49" fmla="*/ 0 h 660"/>
                      <a:gd name="T50" fmla="*/ 1 w 1089"/>
                      <a:gd name="T51" fmla="*/ 0 h 660"/>
                      <a:gd name="T52" fmla="*/ 1 w 1089"/>
                      <a:gd name="T53" fmla="*/ 0 h 660"/>
                      <a:gd name="T54" fmla="*/ 0 w 1089"/>
                      <a:gd name="T55" fmla="*/ 0 h 660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1089"/>
                      <a:gd name="T85" fmla="*/ 0 h 660"/>
                      <a:gd name="T86" fmla="*/ 1089 w 1089"/>
                      <a:gd name="T87" fmla="*/ 660 h 660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1089" h="660">
                        <a:moveTo>
                          <a:pt x="0" y="338"/>
                        </a:moveTo>
                        <a:lnTo>
                          <a:pt x="252" y="465"/>
                        </a:lnTo>
                        <a:lnTo>
                          <a:pt x="402" y="316"/>
                        </a:lnTo>
                        <a:lnTo>
                          <a:pt x="351" y="131"/>
                        </a:lnTo>
                        <a:lnTo>
                          <a:pt x="409" y="115"/>
                        </a:lnTo>
                        <a:lnTo>
                          <a:pt x="459" y="300"/>
                        </a:lnTo>
                        <a:lnTo>
                          <a:pt x="649" y="252"/>
                        </a:lnTo>
                        <a:lnTo>
                          <a:pt x="865" y="330"/>
                        </a:lnTo>
                        <a:lnTo>
                          <a:pt x="837" y="217"/>
                        </a:lnTo>
                        <a:lnTo>
                          <a:pt x="878" y="104"/>
                        </a:lnTo>
                        <a:lnTo>
                          <a:pt x="795" y="11"/>
                        </a:lnTo>
                        <a:lnTo>
                          <a:pt x="827" y="0"/>
                        </a:lnTo>
                        <a:lnTo>
                          <a:pt x="1089" y="177"/>
                        </a:lnTo>
                        <a:lnTo>
                          <a:pt x="1064" y="224"/>
                        </a:lnTo>
                        <a:lnTo>
                          <a:pt x="920" y="146"/>
                        </a:lnTo>
                        <a:lnTo>
                          <a:pt x="876" y="219"/>
                        </a:lnTo>
                        <a:lnTo>
                          <a:pt x="918" y="346"/>
                        </a:lnTo>
                        <a:lnTo>
                          <a:pt x="971" y="379"/>
                        </a:lnTo>
                        <a:lnTo>
                          <a:pt x="922" y="434"/>
                        </a:lnTo>
                        <a:lnTo>
                          <a:pt x="791" y="351"/>
                        </a:lnTo>
                        <a:lnTo>
                          <a:pt x="646" y="305"/>
                        </a:lnTo>
                        <a:lnTo>
                          <a:pt x="441" y="363"/>
                        </a:lnTo>
                        <a:lnTo>
                          <a:pt x="282" y="502"/>
                        </a:lnTo>
                        <a:lnTo>
                          <a:pt x="178" y="660"/>
                        </a:lnTo>
                        <a:lnTo>
                          <a:pt x="142" y="642"/>
                        </a:lnTo>
                        <a:lnTo>
                          <a:pt x="165" y="598"/>
                        </a:lnTo>
                        <a:lnTo>
                          <a:pt x="59" y="544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894">
                    <a:extLst>
                      <a:ext uri="{FF2B5EF4-FFF2-40B4-BE49-F238E27FC236}">
                        <a16:creationId xmlns:a16="http://schemas.microsoft.com/office/drawing/2014/main" id="{3DD6BD17-DC22-41FF-819C-1693A25A22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0" y="2001"/>
                    <a:ext cx="103" cy="91"/>
                  </a:xfrm>
                  <a:custGeom>
                    <a:avLst/>
                    <a:gdLst>
                      <a:gd name="T0" fmla="*/ 1 w 205"/>
                      <a:gd name="T1" fmla="*/ 1 h 180"/>
                      <a:gd name="T2" fmla="*/ 1 w 205"/>
                      <a:gd name="T3" fmla="*/ 1 h 180"/>
                      <a:gd name="T4" fmla="*/ 1 w 205"/>
                      <a:gd name="T5" fmla="*/ 1 h 180"/>
                      <a:gd name="T6" fmla="*/ 0 w 205"/>
                      <a:gd name="T7" fmla="*/ 0 h 180"/>
                      <a:gd name="T8" fmla="*/ 1 w 205"/>
                      <a:gd name="T9" fmla="*/ 1 h 18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5"/>
                      <a:gd name="T16" fmla="*/ 0 h 180"/>
                      <a:gd name="T17" fmla="*/ 205 w 205"/>
                      <a:gd name="T18" fmla="*/ 180 h 18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5" h="180">
                        <a:moveTo>
                          <a:pt x="31" y="108"/>
                        </a:moveTo>
                        <a:lnTo>
                          <a:pt x="168" y="180"/>
                        </a:lnTo>
                        <a:lnTo>
                          <a:pt x="205" y="108"/>
                        </a:lnTo>
                        <a:lnTo>
                          <a:pt x="0" y="0"/>
                        </a:lnTo>
                        <a:lnTo>
                          <a:pt x="31" y="10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895">
                    <a:extLst>
                      <a:ext uri="{FF2B5EF4-FFF2-40B4-BE49-F238E27FC236}">
                        <a16:creationId xmlns:a16="http://schemas.microsoft.com/office/drawing/2014/main" id="{5A163CF0-2BEA-4554-AB1D-2FB2E96505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0" y="1873"/>
                    <a:ext cx="121" cy="164"/>
                  </a:xfrm>
                  <a:custGeom>
                    <a:avLst/>
                    <a:gdLst>
                      <a:gd name="T0" fmla="*/ 0 w 243"/>
                      <a:gd name="T1" fmla="*/ 0 h 329"/>
                      <a:gd name="T2" fmla="*/ 0 w 243"/>
                      <a:gd name="T3" fmla="*/ 0 h 329"/>
                      <a:gd name="T4" fmla="*/ 0 w 243"/>
                      <a:gd name="T5" fmla="*/ 0 h 329"/>
                      <a:gd name="T6" fmla="*/ 0 w 243"/>
                      <a:gd name="T7" fmla="*/ 0 h 329"/>
                      <a:gd name="T8" fmla="*/ 0 w 243"/>
                      <a:gd name="T9" fmla="*/ 0 h 329"/>
                      <a:gd name="T10" fmla="*/ 0 w 243"/>
                      <a:gd name="T11" fmla="*/ 0 h 3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43"/>
                      <a:gd name="T19" fmla="*/ 0 h 329"/>
                      <a:gd name="T20" fmla="*/ 243 w 243"/>
                      <a:gd name="T21" fmla="*/ 329 h 3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43" h="329">
                        <a:moveTo>
                          <a:pt x="96" y="329"/>
                        </a:moveTo>
                        <a:lnTo>
                          <a:pt x="243" y="174"/>
                        </a:lnTo>
                        <a:lnTo>
                          <a:pt x="198" y="0"/>
                        </a:lnTo>
                        <a:lnTo>
                          <a:pt x="95" y="26"/>
                        </a:lnTo>
                        <a:lnTo>
                          <a:pt x="0" y="274"/>
                        </a:lnTo>
                        <a:lnTo>
                          <a:pt x="96" y="329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896">
                    <a:extLst>
                      <a:ext uri="{FF2B5EF4-FFF2-40B4-BE49-F238E27FC236}">
                        <a16:creationId xmlns:a16="http://schemas.microsoft.com/office/drawing/2014/main" id="{F9844182-2A6C-4D63-A463-ECA7F654B0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8" y="1896"/>
                    <a:ext cx="106" cy="103"/>
                  </a:xfrm>
                  <a:custGeom>
                    <a:avLst/>
                    <a:gdLst>
                      <a:gd name="T0" fmla="*/ 1 w 211"/>
                      <a:gd name="T1" fmla="*/ 1 h 206"/>
                      <a:gd name="T2" fmla="*/ 1 w 211"/>
                      <a:gd name="T3" fmla="*/ 1 h 206"/>
                      <a:gd name="T4" fmla="*/ 1 w 211"/>
                      <a:gd name="T5" fmla="*/ 0 h 206"/>
                      <a:gd name="T6" fmla="*/ 0 w 211"/>
                      <a:gd name="T7" fmla="*/ 1 h 206"/>
                      <a:gd name="T8" fmla="*/ 1 w 211"/>
                      <a:gd name="T9" fmla="*/ 1 h 2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1"/>
                      <a:gd name="T16" fmla="*/ 0 h 206"/>
                      <a:gd name="T17" fmla="*/ 211 w 211"/>
                      <a:gd name="T18" fmla="*/ 206 h 2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1" h="206">
                        <a:moveTo>
                          <a:pt x="27" y="158"/>
                        </a:moveTo>
                        <a:lnTo>
                          <a:pt x="127" y="206"/>
                        </a:lnTo>
                        <a:lnTo>
                          <a:pt x="211" y="0"/>
                        </a:lnTo>
                        <a:lnTo>
                          <a:pt x="0" y="59"/>
                        </a:lnTo>
                        <a:lnTo>
                          <a:pt x="27" y="15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897">
                    <a:extLst>
                      <a:ext uri="{FF2B5EF4-FFF2-40B4-BE49-F238E27FC236}">
                        <a16:creationId xmlns:a16="http://schemas.microsoft.com/office/drawing/2014/main" id="{A9A4A9AD-D9C2-4D7E-ABD4-9F5360F1D3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1" y="1813"/>
                    <a:ext cx="232" cy="158"/>
                  </a:xfrm>
                  <a:custGeom>
                    <a:avLst/>
                    <a:gdLst>
                      <a:gd name="T0" fmla="*/ 1 w 464"/>
                      <a:gd name="T1" fmla="*/ 1 h 316"/>
                      <a:gd name="T2" fmla="*/ 0 w 464"/>
                      <a:gd name="T3" fmla="*/ 1 h 316"/>
                      <a:gd name="T4" fmla="*/ 1 w 464"/>
                      <a:gd name="T5" fmla="*/ 0 h 316"/>
                      <a:gd name="T6" fmla="*/ 1 w 464"/>
                      <a:gd name="T7" fmla="*/ 1 h 316"/>
                      <a:gd name="T8" fmla="*/ 1 w 464"/>
                      <a:gd name="T9" fmla="*/ 1 h 316"/>
                      <a:gd name="T10" fmla="*/ 1 w 464"/>
                      <a:gd name="T11" fmla="*/ 1 h 316"/>
                      <a:gd name="T12" fmla="*/ 1 w 464"/>
                      <a:gd name="T13" fmla="*/ 1 h 316"/>
                      <a:gd name="T14" fmla="*/ 1 w 464"/>
                      <a:gd name="T15" fmla="*/ 1 h 316"/>
                      <a:gd name="T16" fmla="*/ 1 w 464"/>
                      <a:gd name="T17" fmla="*/ 1 h 316"/>
                      <a:gd name="T18" fmla="*/ 1 w 464"/>
                      <a:gd name="T19" fmla="*/ 1 h 316"/>
                      <a:gd name="T20" fmla="*/ 1 w 464"/>
                      <a:gd name="T21" fmla="*/ 1 h 31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64"/>
                      <a:gd name="T34" fmla="*/ 0 h 316"/>
                      <a:gd name="T35" fmla="*/ 464 w 464"/>
                      <a:gd name="T36" fmla="*/ 316 h 31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64" h="316">
                        <a:moveTo>
                          <a:pt x="20" y="163"/>
                        </a:moveTo>
                        <a:lnTo>
                          <a:pt x="0" y="103"/>
                        </a:lnTo>
                        <a:lnTo>
                          <a:pt x="379" y="0"/>
                        </a:lnTo>
                        <a:lnTo>
                          <a:pt x="464" y="92"/>
                        </a:lnTo>
                        <a:lnTo>
                          <a:pt x="422" y="197"/>
                        </a:lnTo>
                        <a:lnTo>
                          <a:pt x="448" y="316"/>
                        </a:lnTo>
                        <a:lnTo>
                          <a:pt x="325" y="268"/>
                        </a:lnTo>
                        <a:lnTo>
                          <a:pt x="237" y="234"/>
                        </a:lnTo>
                        <a:lnTo>
                          <a:pt x="174" y="250"/>
                        </a:lnTo>
                        <a:lnTo>
                          <a:pt x="146" y="126"/>
                        </a:lnTo>
                        <a:lnTo>
                          <a:pt x="20" y="16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898">
                    <a:extLst>
                      <a:ext uri="{FF2B5EF4-FFF2-40B4-BE49-F238E27FC236}">
                        <a16:creationId xmlns:a16="http://schemas.microsoft.com/office/drawing/2014/main" id="{64387439-889A-4685-BF10-F378807C4A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1" y="1879"/>
                    <a:ext cx="93" cy="117"/>
                  </a:xfrm>
                  <a:custGeom>
                    <a:avLst/>
                    <a:gdLst>
                      <a:gd name="T0" fmla="*/ 1 w 185"/>
                      <a:gd name="T1" fmla="*/ 0 h 236"/>
                      <a:gd name="T2" fmla="*/ 1 w 185"/>
                      <a:gd name="T3" fmla="*/ 0 h 236"/>
                      <a:gd name="T4" fmla="*/ 1 w 185"/>
                      <a:gd name="T5" fmla="*/ 0 h 236"/>
                      <a:gd name="T6" fmla="*/ 0 w 185"/>
                      <a:gd name="T7" fmla="*/ 0 h 236"/>
                      <a:gd name="T8" fmla="*/ 1 w 185"/>
                      <a:gd name="T9" fmla="*/ 0 h 236"/>
                      <a:gd name="T10" fmla="*/ 1 w 185"/>
                      <a:gd name="T11" fmla="*/ 0 h 23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85"/>
                      <a:gd name="T19" fmla="*/ 0 h 236"/>
                      <a:gd name="T20" fmla="*/ 185 w 185"/>
                      <a:gd name="T21" fmla="*/ 236 h 2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85" h="236">
                        <a:moveTo>
                          <a:pt x="96" y="236"/>
                        </a:moveTo>
                        <a:lnTo>
                          <a:pt x="185" y="86"/>
                        </a:lnTo>
                        <a:lnTo>
                          <a:pt x="44" y="0"/>
                        </a:lnTo>
                        <a:lnTo>
                          <a:pt x="0" y="78"/>
                        </a:lnTo>
                        <a:lnTo>
                          <a:pt x="40" y="200"/>
                        </a:lnTo>
                        <a:lnTo>
                          <a:pt x="96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899">
                    <a:extLst>
                      <a:ext uri="{FF2B5EF4-FFF2-40B4-BE49-F238E27FC236}">
                        <a16:creationId xmlns:a16="http://schemas.microsoft.com/office/drawing/2014/main" id="{128C19C2-7B57-4134-A3C4-065BA3A11D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6" y="1753"/>
                    <a:ext cx="138" cy="137"/>
                  </a:xfrm>
                  <a:custGeom>
                    <a:avLst/>
                    <a:gdLst>
                      <a:gd name="T0" fmla="*/ 1 w 276"/>
                      <a:gd name="T1" fmla="*/ 0 h 275"/>
                      <a:gd name="T2" fmla="*/ 0 w 276"/>
                      <a:gd name="T3" fmla="*/ 0 h 275"/>
                      <a:gd name="T4" fmla="*/ 1 w 276"/>
                      <a:gd name="T5" fmla="*/ 0 h 275"/>
                      <a:gd name="T6" fmla="*/ 1 w 276"/>
                      <a:gd name="T7" fmla="*/ 0 h 275"/>
                      <a:gd name="T8" fmla="*/ 1 w 276"/>
                      <a:gd name="T9" fmla="*/ 0 h 275"/>
                      <a:gd name="T10" fmla="*/ 1 w 276"/>
                      <a:gd name="T11" fmla="*/ 0 h 27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76"/>
                      <a:gd name="T19" fmla="*/ 0 h 275"/>
                      <a:gd name="T20" fmla="*/ 276 w 276"/>
                      <a:gd name="T21" fmla="*/ 275 h 27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76" h="275">
                        <a:moveTo>
                          <a:pt x="130" y="275"/>
                        </a:moveTo>
                        <a:lnTo>
                          <a:pt x="0" y="187"/>
                        </a:lnTo>
                        <a:lnTo>
                          <a:pt x="71" y="54"/>
                        </a:lnTo>
                        <a:lnTo>
                          <a:pt x="260" y="0"/>
                        </a:lnTo>
                        <a:lnTo>
                          <a:pt x="276" y="57"/>
                        </a:lnTo>
                        <a:lnTo>
                          <a:pt x="130" y="27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900">
                    <a:extLst>
                      <a:ext uri="{FF2B5EF4-FFF2-40B4-BE49-F238E27FC236}">
                        <a16:creationId xmlns:a16="http://schemas.microsoft.com/office/drawing/2014/main" id="{E8B5DF15-FF34-42D3-990F-DFE442E840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86" y="1839"/>
                    <a:ext cx="100" cy="106"/>
                  </a:xfrm>
                  <a:custGeom>
                    <a:avLst/>
                    <a:gdLst>
                      <a:gd name="T0" fmla="*/ 0 w 201"/>
                      <a:gd name="T1" fmla="*/ 1 h 212"/>
                      <a:gd name="T2" fmla="*/ 0 w 201"/>
                      <a:gd name="T3" fmla="*/ 1 h 212"/>
                      <a:gd name="T4" fmla="*/ 0 w 201"/>
                      <a:gd name="T5" fmla="*/ 1 h 212"/>
                      <a:gd name="T6" fmla="*/ 0 w 201"/>
                      <a:gd name="T7" fmla="*/ 1 h 212"/>
                      <a:gd name="T8" fmla="*/ 0 w 201"/>
                      <a:gd name="T9" fmla="*/ 1 h 212"/>
                      <a:gd name="T10" fmla="*/ 0 w 201"/>
                      <a:gd name="T11" fmla="*/ 1 h 212"/>
                      <a:gd name="T12" fmla="*/ 0 w 201"/>
                      <a:gd name="T13" fmla="*/ 0 h 212"/>
                      <a:gd name="T14" fmla="*/ 0 w 201"/>
                      <a:gd name="T15" fmla="*/ 1 h 212"/>
                      <a:gd name="T16" fmla="*/ 0 w 201"/>
                      <a:gd name="T17" fmla="*/ 1 h 21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01"/>
                      <a:gd name="T28" fmla="*/ 0 h 212"/>
                      <a:gd name="T29" fmla="*/ 201 w 201"/>
                      <a:gd name="T30" fmla="*/ 212 h 21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01" h="212">
                        <a:moveTo>
                          <a:pt x="0" y="158"/>
                        </a:moveTo>
                        <a:lnTo>
                          <a:pt x="82" y="212"/>
                        </a:lnTo>
                        <a:lnTo>
                          <a:pt x="142" y="194"/>
                        </a:lnTo>
                        <a:lnTo>
                          <a:pt x="92" y="138"/>
                        </a:lnTo>
                        <a:lnTo>
                          <a:pt x="201" y="143"/>
                        </a:lnTo>
                        <a:lnTo>
                          <a:pt x="169" y="24"/>
                        </a:lnTo>
                        <a:lnTo>
                          <a:pt x="105" y="0"/>
                        </a:lnTo>
                        <a:lnTo>
                          <a:pt x="22" y="121"/>
                        </a:lnTo>
                        <a:lnTo>
                          <a:pt x="0" y="1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901">
                    <a:extLst>
                      <a:ext uri="{FF2B5EF4-FFF2-40B4-BE49-F238E27FC236}">
                        <a16:creationId xmlns:a16="http://schemas.microsoft.com/office/drawing/2014/main" id="{E48B4BD2-BFEB-4014-AADA-B9ECC6B6C0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61" y="1951"/>
                    <a:ext cx="114" cy="78"/>
                  </a:xfrm>
                  <a:custGeom>
                    <a:avLst/>
                    <a:gdLst>
                      <a:gd name="T0" fmla="*/ 1 w 227"/>
                      <a:gd name="T1" fmla="*/ 0 h 157"/>
                      <a:gd name="T2" fmla="*/ 1 w 227"/>
                      <a:gd name="T3" fmla="*/ 0 h 157"/>
                      <a:gd name="T4" fmla="*/ 1 w 227"/>
                      <a:gd name="T5" fmla="*/ 0 h 157"/>
                      <a:gd name="T6" fmla="*/ 1 w 227"/>
                      <a:gd name="T7" fmla="*/ 0 h 157"/>
                      <a:gd name="T8" fmla="*/ 1 w 227"/>
                      <a:gd name="T9" fmla="*/ 0 h 157"/>
                      <a:gd name="T10" fmla="*/ 1 w 227"/>
                      <a:gd name="T11" fmla="*/ 0 h 157"/>
                      <a:gd name="T12" fmla="*/ 1 w 227"/>
                      <a:gd name="T13" fmla="*/ 0 h 157"/>
                      <a:gd name="T14" fmla="*/ 1 w 227"/>
                      <a:gd name="T15" fmla="*/ 0 h 157"/>
                      <a:gd name="T16" fmla="*/ 1 w 227"/>
                      <a:gd name="T17" fmla="*/ 0 h 157"/>
                      <a:gd name="T18" fmla="*/ 0 w 227"/>
                      <a:gd name="T19" fmla="*/ 0 h 157"/>
                      <a:gd name="T20" fmla="*/ 1 w 227"/>
                      <a:gd name="T21" fmla="*/ 0 h 157"/>
                      <a:gd name="T22" fmla="*/ 1 w 227"/>
                      <a:gd name="T23" fmla="*/ 0 h 157"/>
                      <a:gd name="T24" fmla="*/ 1 w 227"/>
                      <a:gd name="T25" fmla="*/ 0 h 157"/>
                      <a:gd name="T26" fmla="*/ 1 w 227"/>
                      <a:gd name="T27" fmla="*/ 0 h 157"/>
                      <a:gd name="T28" fmla="*/ 1 w 227"/>
                      <a:gd name="T29" fmla="*/ 0 h 157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227"/>
                      <a:gd name="T46" fmla="*/ 0 h 157"/>
                      <a:gd name="T47" fmla="*/ 227 w 227"/>
                      <a:gd name="T48" fmla="*/ 157 h 157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227" h="157">
                        <a:moveTo>
                          <a:pt x="156" y="0"/>
                        </a:moveTo>
                        <a:lnTo>
                          <a:pt x="159" y="41"/>
                        </a:lnTo>
                        <a:lnTo>
                          <a:pt x="227" y="65"/>
                        </a:lnTo>
                        <a:lnTo>
                          <a:pt x="165" y="83"/>
                        </a:lnTo>
                        <a:lnTo>
                          <a:pt x="154" y="136"/>
                        </a:lnTo>
                        <a:lnTo>
                          <a:pt x="120" y="101"/>
                        </a:lnTo>
                        <a:lnTo>
                          <a:pt x="89" y="157"/>
                        </a:lnTo>
                        <a:lnTo>
                          <a:pt x="50" y="127"/>
                        </a:lnTo>
                        <a:lnTo>
                          <a:pt x="71" y="94"/>
                        </a:lnTo>
                        <a:lnTo>
                          <a:pt x="0" y="91"/>
                        </a:lnTo>
                        <a:lnTo>
                          <a:pt x="39" y="69"/>
                        </a:lnTo>
                        <a:lnTo>
                          <a:pt x="21" y="36"/>
                        </a:lnTo>
                        <a:lnTo>
                          <a:pt x="95" y="51"/>
                        </a:lnTo>
                        <a:lnTo>
                          <a:pt x="120" y="11"/>
                        </a:lnTo>
                        <a:lnTo>
                          <a:pt x="156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902">
                    <a:extLst>
                      <a:ext uri="{FF2B5EF4-FFF2-40B4-BE49-F238E27FC236}">
                        <a16:creationId xmlns:a16="http://schemas.microsoft.com/office/drawing/2014/main" id="{F9B69A0D-0A57-4027-B1AF-9721148BAF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60" y="1934"/>
                    <a:ext cx="42" cy="68"/>
                  </a:xfrm>
                  <a:custGeom>
                    <a:avLst/>
                    <a:gdLst>
                      <a:gd name="T0" fmla="*/ 0 w 83"/>
                      <a:gd name="T1" fmla="*/ 1 h 136"/>
                      <a:gd name="T2" fmla="*/ 1 w 83"/>
                      <a:gd name="T3" fmla="*/ 1 h 136"/>
                      <a:gd name="T4" fmla="*/ 1 w 83"/>
                      <a:gd name="T5" fmla="*/ 1 h 136"/>
                      <a:gd name="T6" fmla="*/ 1 w 83"/>
                      <a:gd name="T7" fmla="*/ 1 h 136"/>
                      <a:gd name="T8" fmla="*/ 1 w 83"/>
                      <a:gd name="T9" fmla="*/ 1 h 136"/>
                      <a:gd name="T10" fmla="*/ 1 w 83"/>
                      <a:gd name="T11" fmla="*/ 1 h 136"/>
                      <a:gd name="T12" fmla="*/ 1 w 83"/>
                      <a:gd name="T13" fmla="*/ 0 h 136"/>
                      <a:gd name="T14" fmla="*/ 1 w 83"/>
                      <a:gd name="T15" fmla="*/ 1 h 136"/>
                      <a:gd name="T16" fmla="*/ 1 w 83"/>
                      <a:gd name="T17" fmla="*/ 0 h 136"/>
                      <a:gd name="T18" fmla="*/ 0 w 83"/>
                      <a:gd name="T19" fmla="*/ 1 h 1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3"/>
                      <a:gd name="T31" fmla="*/ 0 h 136"/>
                      <a:gd name="T32" fmla="*/ 83 w 83"/>
                      <a:gd name="T33" fmla="*/ 136 h 1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3" h="136">
                        <a:moveTo>
                          <a:pt x="0" y="21"/>
                        </a:moveTo>
                        <a:lnTo>
                          <a:pt x="12" y="78"/>
                        </a:lnTo>
                        <a:lnTo>
                          <a:pt x="39" y="70"/>
                        </a:lnTo>
                        <a:lnTo>
                          <a:pt x="54" y="136"/>
                        </a:lnTo>
                        <a:lnTo>
                          <a:pt x="67" y="70"/>
                        </a:lnTo>
                        <a:lnTo>
                          <a:pt x="83" y="65"/>
                        </a:lnTo>
                        <a:lnTo>
                          <a:pt x="72" y="0"/>
                        </a:lnTo>
                        <a:lnTo>
                          <a:pt x="50" y="23"/>
                        </a:lnTo>
                        <a:lnTo>
                          <a:pt x="45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903">
                    <a:extLst>
                      <a:ext uri="{FF2B5EF4-FFF2-40B4-BE49-F238E27FC236}">
                        <a16:creationId xmlns:a16="http://schemas.microsoft.com/office/drawing/2014/main" id="{7D0C8604-A0B8-4BE9-9D16-10DFD2D32B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5" y="1875"/>
                    <a:ext cx="84" cy="82"/>
                  </a:xfrm>
                  <a:custGeom>
                    <a:avLst/>
                    <a:gdLst>
                      <a:gd name="T0" fmla="*/ 1 w 167"/>
                      <a:gd name="T1" fmla="*/ 1 h 162"/>
                      <a:gd name="T2" fmla="*/ 1 w 167"/>
                      <a:gd name="T3" fmla="*/ 1 h 162"/>
                      <a:gd name="T4" fmla="*/ 1 w 167"/>
                      <a:gd name="T5" fmla="*/ 0 h 162"/>
                      <a:gd name="T6" fmla="*/ 0 w 167"/>
                      <a:gd name="T7" fmla="*/ 1 h 162"/>
                      <a:gd name="T8" fmla="*/ 1 w 167"/>
                      <a:gd name="T9" fmla="*/ 1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7"/>
                      <a:gd name="T16" fmla="*/ 0 h 162"/>
                      <a:gd name="T17" fmla="*/ 167 w 167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7" h="162">
                        <a:moveTo>
                          <a:pt x="38" y="162"/>
                        </a:moveTo>
                        <a:lnTo>
                          <a:pt x="167" y="129"/>
                        </a:lnTo>
                        <a:lnTo>
                          <a:pt x="137" y="0"/>
                        </a:lnTo>
                        <a:lnTo>
                          <a:pt x="0" y="41"/>
                        </a:lnTo>
                        <a:lnTo>
                          <a:pt x="38" y="16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904">
                    <a:extLst>
                      <a:ext uri="{FF2B5EF4-FFF2-40B4-BE49-F238E27FC236}">
                        <a16:creationId xmlns:a16="http://schemas.microsoft.com/office/drawing/2014/main" id="{AC124A96-8585-457E-AE6F-70D10A812F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1" y="2067"/>
                    <a:ext cx="206" cy="99"/>
                  </a:xfrm>
                  <a:custGeom>
                    <a:avLst/>
                    <a:gdLst>
                      <a:gd name="T0" fmla="*/ 0 w 413"/>
                      <a:gd name="T1" fmla="*/ 1 h 198"/>
                      <a:gd name="T2" fmla="*/ 0 w 413"/>
                      <a:gd name="T3" fmla="*/ 1 h 198"/>
                      <a:gd name="T4" fmla="*/ 0 w 413"/>
                      <a:gd name="T5" fmla="*/ 1 h 198"/>
                      <a:gd name="T6" fmla="*/ 0 w 413"/>
                      <a:gd name="T7" fmla="*/ 1 h 198"/>
                      <a:gd name="T8" fmla="*/ 0 w 413"/>
                      <a:gd name="T9" fmla="*/ 1 h 198"/>
                      <a:gd name="T10" fmla="*/ 0 w 413"/>
                      <a:gd name="T11" fmla="*/ 1 h 198"/>
                      <a:gd name="T12" fmla="*/ 0 w 413"/>
                      <a:gd name="T13" fmla="*/ 1 h 198"/>
                      <a:gd name="T14" fmla="*/ 0 w 413"/>
                      <a:gd name="T15" fmla="*/ 0 h 198"/>
                      <a:gd name="T16" fmla="*/ 0 w 413"/>
                      <a:gd name="T17" fmla="*/ 1 h 198"/>
                      <a:gd name="T18" fmla="*/ 0 w 413"/>
                      <a:gd name="T19" fmla="*/ 1 h 198"/>
                      <a:gd name="T20" fmla="*/ 0 w 413"/>
                      <a:gd name="T21" fmla="*/ 1 h 198"/>
                      <a:gd name="T22" fmla="*/ 0 w 413"/>
                      <a:gd name="T23" fmla="*/ 1 h 19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413"/>
                      <a:gd name="T37" fmla="*/ 0 h 198"/>
                      <a:gd name="T38" fmla="*/ 413 w 413"/>
                      <a:gd name="T39" fmla="*/ 198 h 19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413" h="198">
                        <a:moveTo>
                          <a:pt x="28" y="198"/>
                        </a:moveTo>
                        <a:lnTo>
                          <a:pt x="74" y="119"/>
                        </a:lnTo>
                        <a:lnTo>
                          <a:pt x="124" y="81"/>
                        </a:lnTo>
                        <a:lnTo>
                          <a:pt x="269" y="41"/>
                        </a:lnTo>
                        <a:lnTo>
                          <a:pt x="325" y="63"/>
                        </a:lnTo>
                        <a:lnTo>
                          <a:pt x="400" y="121"/>
                        </a:lnTo>
                        <a:lnTo>
                          <a:pt x="413" y="60"/>
                        </a:lnTo>
                        <a:lnTo>
                          <a:pt x="285" y="0"/>
                        </a:lnTo>
                        <a:lnTo>
                          <a:pt x="104" y="50"/>
                        </a:lnTo>
                        <a:lnTo>
                          <a:pt x="34" y="97"/>
                        </a:lnTo>
                        <a:lnTo>
                          <a:pt x="0" y="179"/>
                        </a:lnTo>
                        <a:lnTo>
                          <a:pt x="28" y="1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905">
                    <a:extLst>
                      <a:ext uri="{FF2B5EF4-FFF2-40B4-BE49-F238E27FC236}">
                        <a16:creationId xmlns:a16="http://schemas.microsoft.com/office/drawing/2014/main" id="{2C1F932F-71B9-4DE2-A491-C5246C883C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6" y="2046"/>
                    <a:ext cx="79" cy="245"/>
                  </a:xfrm>
                  <a:custGeom>
                    <a:avLst/>
                    <a:gdLst>
                      <a:gd name="T0" fmla="*/ 0 w 157"/>
                      <a:gd name="T1" fmla="*/ 1 h 490"/>
                      <a:gd name="T2" fmla="*/ 1 w 157"/>
                      <a:gd name="T3" fmla="*/ 1 h 490"/>
                      <a:gd name="T4" fmla="*/ 1 w 157"/>
                      <a:gd name="T5" fmla="*/ 1 h 490"/>
                      <a:gd name="T6" fmla="*/ 1 w 157"/>
                      <a:gd name="T7" fmla="*/ 1 h 490"/>
                      <a:gd name="T8" fmla="*/ 1 w 157"/>
                      <a:gd name="T9" fmla="*/ 0 h 490"/>
                      <a:gd name="T10" fmla="*/ 1 w 157"/>
                      <a:gd name="T11" fmla="*/ 1 h 490"/>
                      <a:gd name="T12" fmla="*/ 1 w 157"/>
                      <a:gd name="T13" fmla="*/ 1 h 490"/>
                      <a:gd name="T14" fmla="*/ 0 w 157"/>
                      <a:gd name="T15" fmla="*/ 1 h 49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7"/>
                      <a:gd name="T25" fmla="*/ 0 h 490"/>
                      <a:gd name="T26" fmla="*/ 157 w 157"/>
                      <a:gd name="T27" fmla="*/ 490 h 49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7" h="490">
                        <a:moveTo>
                          <a:pt x="0" y="237"/>
                        </a:moveTo>
                        <a:lnTo>
                          <a:pt x="68" y="490"/>
                        </a:lnTo>
                        <a:lnTo>
                          <a:pt x="146" y="315"/>
                        </a:lnTo>
                        <a:lnTo>
                          <a:pt x="157" y="189"/>
                        </a:lnTo>
                        <a:lnTo>
                          <a:pt x="108" y="0"/>
                        </a:lnTo>
                        <a:lnTo>
                          <a:pt x="44" y="106"/>
                        </a:lnTo>
                        <a:lnTo>
                          <a:pt x="34" y="166"/>
                        </a:lnTo>
                        <a:lnTo>
                          <a:pt x="0" y="237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906">
                    <a:extLst>
                      <a:ext uri="{FF2B5EF4-FFF2-40B4-BE49-F238E27FC236}">
                        <a16:creationId xmlns:a16="http://schemas.microsoft.com/office/drawing/2014/main" id="{4E11B1EA-C752-4DA9-8CE7-9FE4CC862E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6" y="1886"/>
                    <a:ext cx="72" cy="123"/>
                  </a:xfrm>
                  <a:custGeom>
                    <a:avLst/>
                    <a:gdLst>
                      <a:gd name="T0" fmla="*/ 1 w 144"/>
                      <a:gd name="T1" fmla="*/ 1 h 245"/>
                      <a:gd name="T2" fmla="*/ 1 w 144"/>
                      <a:gd name="T3" fmla="*/ 0 h 245"/>
                      <a:gd name="T4" fmla="*/ 1 w 144"/>
                      <a:gd name="T5" fmla="*/ 1 h 245"/>
                      <a:gd name="T6" fmla="*/ 0 w 144"/>
                      <a:gd name="T7" fmla="*/ 1 h 245"/>
                      <a:gd name="T8" fmla="*/ 1 w 144"/>
                      <a:gd name="T9" fmla="*/ 1 h 24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4"/>
                      <a:gd name="T16" fmla="*/ 0 h 245"/>
                      <a:gd name="T17" fmla="*/ 144 w 144"/>
                      <a:gd name="T18" fmla="*/ 245 h 24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4" h="245">
                        <a:moveTo>
                          <a:pt x="77" y="18"/>
                        </a:moveTo>
                        <a:lnTo>
                          <a:pt x="144" y="0"/>
                        </a:lnTo>
                        <a:lnTo>
                          <a:pt x="46" y="245"/>
                        </a:lnTo>
                        <a:lnTo>
                          <a:pt x="0" y="223"/>
                        </a:lnTo>
                        <a:lnTo>
                          <a:pt x="77" y="1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907">
                    <a:extLst>
                      <a:ext uri="{FF2B5EF4-FFF2-40B4-BE49-F238E27FC236}">
                        <a16:creationId xmlns:a16="http://schemas.microsoft.com/office/drawing/2014/main" id="{D27B5803-EC6A-4F35-83B5-7FE6D3C8BD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1" y="2079"/>
                    <a:ext cx="53" cy="44"/>
                  </a:xfrm>
                  <a:custGeom>
                    <a:avLst/>
                    <a:gdLst>
                      <a:gd name="T0" fmla="*/ 0 w 105"/>
                      <a:gd name="T1" fmla="*/ 0 h 88"/>
                      <a:gd name="T2" fmla="*/ 1 w 105"/>
                      <a:gd name="T3" fmla="*/ 1 h 88"/>
                      <a:gd name="T4" fmla="*/ 1 w 105"/>
                      <a:gd name="T5" fmla="*/ 1 h 88"/>
                      <a:gd name="T6" fmla="*/ 1 w 105"/>
                      <a:gd name="T7" fmla="*/ 1 h 88"/>
                      <a:gd name="T8" fmla="*/ 0 w 105"/>
                      <a:gd name="T9" fmla="*/ 0 h 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5"/>
                      <a:gd name="T16" fmla="*/ 0 h 88"/>
                      <a:gd name="T17" fmla="*/ 105 w 105"/>
                      <a:gd name="T18" fmla="*/ 88 h 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5" h="88">
                        <a:moveTo>
                          <a:pt x="0" y="0"/>
                        </a:moveTo>
                        <a:lnTo>
                          <a:pt x="105" y="52"/>
                        </a:lnTo>
                        <a:lnTo>
                          <a:pt x="88" y="88"/>
                        </a:lnTo>
                        <a:lnTo>
                          <a:pt x="16" y="5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908">
                    <a:extLst>
                      <a:ext uri="{FF2B5EF4-FFF2-40B4-BE49-F238E27FC236}">
                        <a16:creationId xmlns:a16="http://schemas.microsoft.com/office/drawing/2014/main" id="{5D372706-BA34-413F-90F9-F0252A7104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0" y="2105"/>
                    <a:ext cx="45" cy="50"/>
                  </a:xfrm>
                  <a:custGeom>
                    <a:avLst/>
                    <a:gdLst>
                      <a:gd name="T0" fmla="*/ 0 w 91"/>
                      <a:gd name="T1" fmla="*/ 1 h 100"/>
                      <a:gd name="T2" fmla="*/ 0 w 91"/>
                      <a:gd name="T3" fmla="*/ 1 h 100"/>
                      <a:gd name="T4" fmla="*/ 0 w 91"/>
                      <a:gd name="T5" fmla="*/ 1 h 100"/>
                      <a:gd name="T6" fmla="*/ 0 w 91"/>
                      <a:gd name="T7" fmla="*/ 0 h 100"/>
                      <a:gd name="T8" fmla="*/ 0 w 91"/>
                      <a:gd name="T9" fmla="*/ 1 h 100"/>
                      <a:gd name="T10" fmla="*/ 0 w 91"/>
                      <a:gd name="T11" fmla="*/ 1 h 100"/>
                      <a:gd name="T12" fmla="*/ 0 w 91"/>
                      <a:gd name="T13" fmla="*/ 1 h 1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91"/>
                      <a:gd name="T22" fmla="*/ 0 h 100"/>
                      <a:gd name="T23" fmla="*/ 91 w 91"/>
                      <a:gd name="T24" fmla="*/ 100 h 1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91" h="100">
                        <a:moveTo>
                          <a:pt x="33" y="100"/>
                        </a:moveTo>
                        <a:lnTo>
                          <a:pt x="0" y="63"/>
                        </a:lnTo>
                        <a:lnTo>
                          <a:pt x="11" y="12"/>
                        </a:lnTo>
                        <a:lnTo>
                          <a:pt x="54" y="0"/>
                        </a:lnTo>
                        <a:lnTo>
                          <a:pt x="91" y="37"/>
                        </a:lnTo>
                        <a:lnTo>
                          <a:pt x="81" y="89"/>
                        </a:lnTo>
                        <a:lnTo>
                          <a:pt x="33" y="1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909">
                    <a:extLst>
                      <a:ext uri="{FF2B5EF4-FFF2-40B4-BE49-F238E27FC236}">
                        <a16:creationId xmlns:a16="http://schemas.microsoft.com/office/drawing/2014/main" id="{06C564F4-80CF-4B21-BDE5-0EFF88BF6F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5" y="2050"/>
                    <a:ext cx="52" cy="51"/>
                  </a:xfrm>
                  <a:custGeom>
                    <a:avLst/>
                    <a:gdLst>
                      <a:gd name="T0" fmla="*/ 1 w 103"/>
                      <a:gd name="T1" fmla="*/ 0 h 103"/>
                      <a:gd name="T2" fmla="*/ 0 w 103"/>
                      <a:gd name="T3" fmla="*/ 0 h 103"/>
                      <a:gd name="T4" fmla="*/ 1 w 103"/>
                      <a:gd name="T5" fmla="*/ 0 h 103"/>
                      <a:gd name="T6" fmla="*/ 1 w 103"/>
                      <a:gd name="T7" fmla="*/ 0 h 103"/>
                      <a:gd name="T8" fmla="*/ 1 w 103"/>
                      <a:gd name="T9" fmla="*/ 0 h 103"/>
                      <a:gd name="T10" fmla="*/ 1 w 103"/>
                      <a:gd name="T11" fmla="*/ 0 h 103"/>
                      <a:gd name="T12" fmla="*/ 1 w 103"/>
                      <a:gd name="T13" fmla="*/ 0 h 10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3"/>
                      <a:gd name="T22" fmla="*/ 0 h 103"/>
                      <a:gd name="T23" fmla="*/ 103 w 103"/>
                      <a:gd name="T24" fmla="*/ 103 h 10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3" h="103">
                        <a:moveTo>
                          <a:pt x="36" y="103"/>
                        </a:moveTo>
                        <a:lnTo>
                          <a:pt x="0" y="66"/>
                        </a:lnTo>
                        <a:lnTo>
                          <a:pt x="19" y="11"/>
                        </a:lnTo>
                        <a:lnTo>
                          <a:pt x="69" y="0"/>
                        </a:lnTo>
                        <a:lnTo>
                          <a:pt x="103" y="38"/>
                        </a:lnTo>
                        <a:lnTo>
                          <a:pt x="89" y="91"/>
                        </a:lnTo>
                        <a:lnTo>
                          <a:pt x="36" y="10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910">
                    <a:extLst>
                      <a:ext uri="{FF2B5EF4-FFF2-40B4-BE49-F238E27FC236}">
                        <a16:creationId xmlns:a16="http://schemas.microsoft.com/office/drawing/2014/main" id="{B47F0D96-116B-4D31-A797-4A9B47EB4E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1" y="2014"/>
                    <a:ext cx="52" cy="58"/>
                  </a:xfrm>
                  <a:custGeom>
                    <a:avLst/>
                    <a:gdLst>
                      <a:gd name="T0" fmla="*/ 0 w 105"/>
                      <a:gd name="T1" fmla="*/ 1 h 115"/>
                      <a:gd name="T2" fmla="*/ 0 w 105"/>
                      <a:gd name="T3" fmla="*/ 1 h 115"/>
                      <a:gd name="T4" fmla="*/ 0 w 105"/>
                      <a:gd name="T5" fmla="*/ 1 h 115"/>
                      <a:gd name="T6" fmla="*/ 0 w 105"/>
                      <a:gd name="T7" fmla="*/ 0 h 115"/>
                      <a:gd name="T8" fmla="*/ 0 w 105"/>
                      <a:gd name="T9" fmla="*/ 1 h 115"/>
                      <a:gd name="T10" fmla="*/ 0 w 105"/>
                      <a:gd name="T11" fmla="*/ 1 h 115"/>
                      <a:gd name="T12" fmla="*/ 0 w 105"/>
                      <a:gd name="T13" fmla="*/ 1 h 11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5"/>
                      <a:gd name="T22" fmla="*/ 0 h 115"/>
                      <a:gd name="T23" fmla="*/ 105 w 105"/>
                      <a:gd name="T24" fmla="*/ 115 h 11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5" h="115">
                        <a:moveTo>
                          <a:pt x="42" y="115"/>
                        </a:moveTo>
                        <a:lnTo>
                          <a:pt x="0" y="70"/>
                        </a:lnTo>
                        <a:lnTo>
                          <a:pt x="13" y="16"/>
                        </a:lnTo>
                        <a:lnTo>
                          <a:pt x="68" y="0"/>
                        </a:lnTo>
                        <a:lnTo>
                          <a:pt x="105" y="43"/>
                        </a:lnTo>
                        <a:lnTo>
                          <a:pt x="94" y="102"/>
                        </a:lnTo>
                        <a:lnTo>
                          <a:pt x="42" y="1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911">
                    <a:extLst>
                      <a:ext uri="{FF2B5EF4-FFF2-40B4-BE49-F238E27FC236}">
                        <a16:creationId xmlns:a16="http://schemas.microsoft.com/office/drawing/2014/main" id="{B0B8A199-0FBE-4404-A79A-B8D7F4EF1F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0" y="2009"/>
                    <a:ext cx="47" cy="47"/>
                  </a:xfrm>
                  <a:custGeom>
                    <a:avLst/>
                    <a:gdLst>
                      <a:gd name="T0" fmla="*/ 1 w 92"/>
                      <a:gd name="T1" fmla="*/ 0 h 95"/>
                      <a:gd name="T2" fmla="*/ 0 w 92"/>
                      <a:gd name="T3" fmla="*/ 0 h 95"/>
                      <a:gd name="T4" fmla="*/ 1 w 92"/>
                      <a:gd name="T5" fmla="*/ 0 h 95"/>
                      <a:gd name="T6" fmla="*/ 1 w 92"/>
                      <a:gd name="T7" fmla="*/ 0 h 95"/>
                      <a:gd name="T8" fmla="*/ 1 w 92"/>
                      <a:gd name="T9" fmla="*/ 0 h 95"/>
                      <a:gd name="T10" fmla="*/ 1 w 92"/>
                      <a:gd name="T11" fmla="*/ 0 h 95"/>
                      <a:gd name="T12" fmla="*/ 1 w 92"/>
                      <a:gd name="T13" fmla="*/ 0 h 9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92"/>
                      <a:gd name="T22" fmla="*/ 0 h 95"/>
                      <a:gd name="T23" fmla="*/ 92 w 92"/>
                      <a:gd name="T24" fmla="*/ 95 h 9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92" h="95">
                        <a:moveTo>
                          <a:pt x="36" y="95"/>
                        </a:moveTo>
                        <a:lnTo>
                          <a:pt x="0" y="57"/>
                        </a:lnTo>
                        <a:lnTo>
                          <a:pt x="12" y="9"/>
                        </a:lnTo>
                        <a:lnTo>
                          <a:pt x="57" y="0"/>
                        </a:lnTo>
                        <a:lnTo>
                          <a:pt x="92" y="33"/>
                        </a:lnTo>
                        <a:lnTo>
                          <a:pt x="79" y="86"/>
                        </a:lnTo>
                        <a:lnTo>
                          <a:pt x="36" y="9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912">
                    <a:extLst>
                      <a:ext uri="{FF2B5EF4-FFF2-40B4-BE49-F238E27FC236}">
                        <a16:creationId xmlns:a16="http://schemas.microsoft.com/office/drawing/2014/main" id="{181957F8-275A-4449-BBBA-53A370CBF7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39" y="2029"/>
                    <a:ext cx="36" cy="47"/>
                  </a:xfrm>
                  <a:custGeom>
                    <a:avLst/>
                    <a:gdLst>
                      <a:gd name="T0" fmla="*/ 1 w 72"/>
                      <a:gd name="T1" fmla="*/ 0 h 95"/>
                      <a:gd name="T2" fmla="*/ 0 w 72"/>
                      <a:gd name="T3" fmla="*/ 0 h 95"/>
                      <a:gd name="T4" fmla="*/ 1 w 72"/>
                      <a:gd name="T5" fmla="*/ 0 h 95"/>
                      <a:gd name="T6" fmla="*/ 1 w 72"/>
                      <a:gd name="T7" fmla="*/ 0 h 95"/>
                      <a:gd name="T8" fmla="*/ 1 w 72"/>
                      <a:gd name="T9" fmla="*/ 0 h 95"/>
                      <a:gd name="T10" fmla="*/ 1 w 72"/>
                      <a:gd name="T11" fmla="*/ 0 h 95"/>
                      <a:gd name="T12" fmla="*/ 1 w 72"/>
                      <a:gd name="T13" fmla="*/ 0 h 9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2"/>
                      <a:gd name="T22" fmla="*/ 0 h 95"/>
                      <a:gd name="T23" fmla="*/ 72 w 72"/>
                      <a:gd name="T24" fmla="*/ 95 h 9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2" h="95">
                        <a:moveTo>
                          <a:pt x="30" y="95"/>
                        </a:moveTo>
                        <a:lnTo>
                          <a:pt x="0" y="57"/>
                        </a:lnTo>
                        <a:lnTo>
                          <a:pt x="8" y="12"/>
                        </a:lnTo>
                        <a:lnTo>
                          <a:pt x="41" y="0"/>
                        </a:lnTo>
                        <a:lnTo>
                          <a:pt x="72" y="36"/>
                        </a:lnTo>
                        <a:lnTo>
                          <a:pt x="66" y="84"/>
                        </a:lnTo>
                        <a:lnTo>
                          <a:pt x="30" y="9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913">
                    <a:extLst>
                      <a:ext uri="{FF2B5EF4-FFF2-40B4-BE49-F238E27FC236}">
                        <a16:creationId xmlns:a16="http://schemas.microsoft.com/office/drawing/2014/main" id="{E19996BC-D79F-40B8-A9CF-F4D0BA5A63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7" y="2191"/>
                    <a:ext cx="44" cy="63"/>
                  </a:xfrm>
                  <a:custGeom>
                    <a:avLst/>
                    <a:gdLst>
                      <a:gd name="T0" fmla="*/ 0 w 88"/>
                      <a:gd name="T1" fmla="*/ 1 h 125"/>
                      <a:gd name="T2" fmla="*/ 1 w 88"/>
                      <a:gd name="T3" fmla="*/ 1 h 125"/>
                      <a:gd name="T4" fmla="*/ 1 w 88"/>
                      <a:gd name="T5" fmla="*/ 0 h 125"/>
                      <a:gd name="T6" fmla="*/ 0 60000 65536"/>
                      <a:gd name="T7" fmla="*/ 0 60000 65536"/>
                      <a:gd name="T8" fmla="*/ 0 60000 65536"/>
                      <a:gd name="T9" fmla="*/ 0 w 88"/>
                      <a:gd name="T10" fmla="*/ 0 h 125"/>
                      <a:gd name="T11" fmla="*/ 88 w 88"/>
                      <a:gd name="T12" fmla="*/ 125 h 12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8" h="125">
                        <a:moveTo>
                          <a:pt x="0" y="125"/>
                        </a:moveTo>
                        <a:lnTo>
                          <a:pt x="88" y="107"/>
                        </a:lnTo>
                        <a:lnTo>
                          <a:pt x="55" y="0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Line 914">
                    <a:extLst>
                      <a:ext uri="{FF2B5EF4-FFF2-40B4-BE49-F238E27FC236}">
                        <a16:creationId xmlns:a16="http://schemas.microsoft.com/office/drawing/2014/main" id="{914F9B46-3E96-4503-AFC3-2034245F49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15" y="2244"/>
                    <a:ext cx="44" cy="1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Line 915">
                    <a:extLst>
                      <a:ext uri="{FF2B5EF4-FFF2-40B4-BE49-F238E27FC236}">
                        <a16:creationId xmlns:a16="http://schemas.microsoft.com/office/drawing/2014/main" id="{13A28A09-99F0-446D-9844-FD69FF4534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44" y="2263"/>
                    <a:ext cx="40" cy="1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Line 916">
                    <a:extLst>
                      <a:ext uri="{FF2B5EF4-FFF2-40B4-BE49-F238E27FC236}">
                        <a16:creationId xmlns:a16="http://schemas.microsoft.com/office/drawing/2014/main" id="{ADF12E6A-3C88-418A-9621-FEB80749C7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22" y="2228"/>
                    <a:ext cx="32" cy="7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917">
                    <a:extLst>
                      <a:ext uri="{FF2B5EF4-FFF2-40B4-BE49-F238E27FC236}">
                        <a16:creationId xmlns:a16="http://schemas.microsoft.com/office/drawing/2014/main" id="{9E8053DA-3B86-4BAD-B6F2-39E379FF5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2" y="2186"/>
                    <a:ext cx="29" cy="7"/>
                  </a:xfrm>
                  <a:custGeom>
                    <a:avLst/>
                    <a:gdLst>
                      <a:gd name="T0" fmla="*/ 0 w 59"/>
                      <a:gd name="T1" fmla="*/ 0 h 15"/>
                      <a:gd name="T2" fmla="*/ 0 w 59"/>
                      <a:gd name="T3" fmla="*/ 0 h 15"/>
                      <a:gd name="T4" fmla="*/ 0 w 59"/>
                      <a:gd name="T5" fmla="*/ 0 h 15"/>
                      <a:gd name="T6" fmla="*/ 0 60000 65536"/>
                      <a:gd name="T7" fmla="*/ 0 60000 65536"/>
                      <a:gd name="T8" fmla="*/ 0 60000 65536"/>
                      <a:gd name="T9" fmla="*/ 0 w 59"/>
                      <a:gd name="T10" fmla="*/ 0 h 15"/>
                      <a:gd name="T11" fmla="*/ 59 w 59"/>
                      <a:gd name="T12" fmla="*/ 15 h 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9" h="15">
                        <a:moveTo>
                          <a:pt x="59" y="0"/>
                        </a:moveTo>
                        <a:lnTo>
                          <a:pt x="0" y="1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Line 918">
                    <a:extLst>
                      <a:ext uri="{FF2B5EF4-FFF2-40B4-BE49-F238E27FC236}">
                        <a16:creationId xmlns:a16="http://schemas.microsoft.com/office/drawing/2014/main" id="{A59CEA6C-7E8E-4600-B3AB-F750CB409D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64" y="2145"/>
                    <a:ext cx="5" cy="17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919">
                    <a:extLst>
                      <a:ext uri="{FF2B5EF4-FFF2-40B4-BE49-F238E27FC236}">
                        <a16:creationId xmlns:a16="http://schemas.microsoft.com/office/drawing/2014/main" id="{B381DE01-BF39-44A8-A5D0-87F06A5683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2" y="1782"/>
                    <a:ext cx="98" cy="67"/>
                  </a:xfrm>
                  <a:custGeom>
                    <a:avLst/>
                    <a:gdLst>
                      <a:gd name="T0" fmla="*/ 0 w 195"/>
                      <a:gd name="T1" fmla="*/ 1 h 134"/>
                      <a:gd name="T2" fmla="*/ 1 w 195"/>
                      <a:gd name="T3" fmla="*/ 1 h 134"/>
                      <a:gd name="T4" fmla="*/ 1 w 195"/>
                      <a:gd name="T5" fmla="*/ 0 h 134"/>
                      <a:gd name="T6" fmla="*/ 0 w 195"/>
                      <a:gd name="T7" fmla="*/ 1 h 13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95"/>
                      <a:gd name="T13" fmla="*/ 0 h 134"/>
                      <a:gd name="T14" fmla="*/ 195 w 195"/>
                      <a:gd name="T15" fmla="*/ 134 h 13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95" h="134">
                        <a:moveTo>
                          <a:pt x="0" y="51"/>
                        </a:moveTo>
                        <a:lnTo>
                          <a:pt x="118" y="134"/>
                        </a:lnTo>
                        <a:lnTo>
                          <a:pt x="195" y="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920">
                    <a:extLst>
                      <a:ext uri="{FF2B5EF4-FFF2-40B4-BE49-F238E27FC236}">
                        <a16:creationId xmlns:a16="http://schemas.microsoft.com/office/drawing/2014/main" id="{B05B59B4-D18B-44B2-BB64-23F18F7547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0" y="2230"/>
                    <a:ext cx="139" cy="165"/>
                  </a:xfrm>
                  <a:custGeom>
                    <a:avLst/>
                    <a:gdLst>
                      <a:gd name="T0" fmla="*/ 0 w 280"/>
                      <a:gd name="T1" fmla="*/ 0 h 331"/>
                      <a:gd name="T2" fmla="*/ 0 w 280"/>
                      <a:gd name="T3" fmla="*/ 0 h 331"/>
                      <a:gd name="T4" fmla="*/ 0 w 280"/>
                      <a:gd name="T5" fmla="*/ 0 h 331"/>
                      <a:gd name="T6" fmla="*/ 0 w 280"/>
                      <a:gd name="T7" fmla="*/ 0 h 331"/>
                      <a:gd name="T8" fmla="*/ 0 w 280"/>
                      <a:gd name="T9" fmla="*/ 0 h 331"/>
                      <a:gd name="T10" fmla="*/ 0 w 280"/>
                      <a:gd name="T11" fmla="*/ 0 h 331"/>
                      <a:gd name="T12" fmla="*/ 0 w 280"/>
                      <a:gd name="T13" fmla="*/ 0 h 331"/>
                      <a:gd name="T14" fmla="*/ 0 w 280"/>
                      <a:gd name="T15" fmla="*/ 0 h 331"/>
                      <a:gd name="T16" fmla="*/ 0 w 280"/>
                      <a:gd name="T17" fmla="*/ 0 h 3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80"/>
                      <a:gd name="T28" fmla="*/ 0 h 331"/>
                      <a:gd name="T29" fmla="*/ 280 w 280"/>
                      <a:gd name="T30" fmla="*/ 331 h 3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80" h="331">
                        <a:moveTo>
                          <a:pt x="280" y="317"/>
                        </a:moveTo>
                        <a:lnTo>
                          <a:pt x="251" y="186"/>
                        </a:lnTo>
                        <a:lnTo>
                          <a:pt x="151" y="83"/>
                        </a:lnTo>
                        <a:lnTo>
                          <a:pt x="20" y="0"/>
                        </a:lnTo>
                        <a:lnTo>
                          <a:pt x="0" y="28"/>
                        </a:lnTo>
                        <a:lnTo>
                          <a:pt x="119" y="105"/>
                        </a:lnTo>
                        <a:lnTo>
                          <a:pt x="201" y="198"/>
                        </a:lnTo>
                        <a:lnTo>
                          <a:pt x="230" y="331"/>
                        </a:lnTo>
                        <a:lnTo>
                          <a:pt x="280" y="317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Line 921">
                    <a:extLst>
                      <a:ext uri="{FF2B5EF4-FFF2-40B4-BE49-F238E27FC236}">
                        <a16:creationId xmlns:a16="http://schemas.microsoft.com/office/drawing/2014/main" id="{2F37D518-2A2F-46AD-8E22-33254F9608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3" y="2158"/>
                    <a:ext cx="40" cy="10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57" name="Group 999">
            <a:extLst>
              <a:ext uri="{FF2B5EF4-FFF2-40B4-BE49-F238E27FC236}">
                <a16:creationId xmlns:a16="http://schemas.microsoft.com/office/drawing/2014/main" id="{E408D2A0-AB97-4776-BFB4-4834ACC22398}"/>
              </a:ext>
            </a:extLst>
          </p:cNvPr>
          <p:cNvGrpSpPr>
            <a:grpSpLocks/>
          </p:cNvGrpSpPr>
          <p:nvPr/>
        </p:nvGrpSpPr>
        <p:grpSpPr bwMode="auto">
          <a:xfrm>
            <a:off x="1567179" y="3397996"/>
            <a:ext cx="1943100" cy="2722563"/>
            <a:chOff x="4329" y="816"/>
            <a:chExt cx="1224" cy="1715"/>
          </a:xfrm>
        </p:grpSpPr>
        <p:grpSp>
          <p:nvGrpSpPr>
            <p:cNvPr id="358" name="Group 740">
              <a:extLst>
                <a:ext uri="{FF2B5EF4-FFF2-40B4-BE49-F238E27FC236}">
                  <a16:creationId xmlns:a16="http://schemas.microsoft.com/office/drawing/2014/main" id="{DF24253D-D918-4F00-BED3-E6D5B2FC91A9}"/>
                </a:ext>
              </a:extLst>
            </p:cNvPr>
            <p:cNvGrpSpPr>
              <a:grpSpLocks/>
            </p:cNvGrpSpPr>
            <p:nvPr/>
          </p:nvGrpSpPr>
          <p:grpSpPr bwMode="auto">
            <a:xfrm rot="1802955">
              <a:off x="4329" y="816"/>
              <a:ext cx="1207" cy="1640"/>
              <a:chOff x="2585" y="981"/>
              <a:chExt cx="1207" cy="1640"/>
            </a:xfrm>
          </p:grpSpPr>
          <p:sp>
            <p:nvSpPr>
              <p:cNvPr id="371" name="Freeform 741">
                <a:extLst>
                  <a:ext uri="{FF2B5EF4-FFF2-40B4-BE49-F238E27FC236}">
                    <a16:creationId xmlns:a16="http://schemas.microsoft.com/office/drawing/2014/main" id="{E6611862-2BB1-47D4-B719-81C637C2F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" y="981"/>
                <a:ext cx="1207" cy="1640"/>
              </a:xfrm>
              <a:custGeom>
                <a:avLst/>
                <a:gdLst>
                  <a:gd name="T0" fmla="*/ 0 w 2416"/>
                  <a:gd name="T1" fmla="*/ 1 h 3279"/>
                  <a:gd name="T2" fmla="*/ 0 w 2416"/>
                  <a:gd name="T3" fmla="*/ 1 h 3279"/>
                  <a:gd name="T4" fmla="*/ 0 w 2416"/>
                  <a:gd name="T5" fmla="*/ 1 h 3279"/>
                  <a:gd name="T6" fmla="*/ 0 w 2416"/>
                  <a:gd name="T7" fmla="*/ 0 h 3279"/>
                  <a:gd name="T8" fmla="*/ 0 w 2416"/>
                  <a:gd name="T9" fmla="*/ 1 h 3279"/>
                  <a:gd name="T10" fmla="*/ 0 w 2416"/>
                  <a:gd name="T11" fmla="*/ 1 h 3279"/>
                  <a:gd name="T12" fmla="*/ 0 w 2416"/>
                  <a:gd name="T13" fmla="*/ 1 h 3279"/>
                  <a:gd name="T14" fmla="*/ 0 w 2416"/>
                  <a:gd name="T15" fmla="*/ 1 h 3279"/>
                  <a:gd name="T16" fmla="*/ 0 w 2416"/>
                  <a:gd name="T17" fmla="*/ 1 h 3279"/>
                  <a:gd name="T18" fmla="*/ 0 w 2416"/>
                  <a:gd name="T19" fmla="*/ 1 h 3279"/>
                  <a:gd name="T20" fmla="*/ 0 w 2416"/>
                  <a:gd name="T21" fmla="*/ 1 h 3279"/>
                  <a:gd name="T22" fmla="*/ 0 w 2416"/>
                  <a:gd name="T23" fmla="*/ 1 h 3279"/>
                  <a:gd name="T24" fmla="*/ 0 w 2416"/>
                  <a:gd name="T25" fmla="*/ 1 h 3279"/>
                  <a:gd name="T26" fmla="*/ 0 w 2416"/>
                  <a:gd name="T27" fmla="*/ 1 h 3279"/>
                  <a:gd name="T28" fmla="*/ 0 w 2416"/>
                  <a:gd name="T29" fmla="*/ 1 h 3279"/>
                  <a:gd name="T30" fmla="*/ 0 w 2416"/>
                  <a:gd name="T31" fmla="*/ 1 h 3279"/>
                  <a:gd name="T32" fmla="*/ 0 w 2416"/>
                  <a:gd name="T33" fmla="*/ 1 h 3279"/>
                  <a:gd name="T34" fmla="*/ 0 w 2416"/>
                  <a:gd name="T35" fmla="*/ 1 h 3279"/>
                  <a:gd name="T36" fmla="*/ 0 w 2416"/>
                  <a:gd name="T37" fmla="*/ 1 h 327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416"/>
                  <a:gd name="T58" fmla="*/ 0 h 3279"/>
                  <a:gd name="T59" fmla="*/ 2416 w 2416"/>
                  <a:gd name="T60" fmla="*/ 3279 h 327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416" h="3279">
                    <a:moveTo>
                      <a:pt x="41" y="316"/>
                    </a:moveTo>
                    <a:lnTo>
                      <a:pt x="88" y="266"/>
                    </a:lnTo>
                    <a:lnTo>
                      <a:pt x="150" y="245"/>
                    </a:lnTo>
                    <a:lnTo>
                      <a:pt x="1848" y="0"/>
                    </a:lnTo>
                    <a:lnTo>
                      <a:pt x="1914" y="33"/>
                    </a:lnTo>
                    <a:lnTo>
                      <a:pt x="1967" y="75"/>
                    </a:lnTo>
                    <a:lnTo>
                      <a:pt x="1997" y="169"/>
                    </a:lnTo>
                    <a:lnTo>
                      <a:pt x="2416" y="2894"/>
                    </a:lnTo>
                    <a:lnTo>
                      <a:pt x="2416" y="2960"/>
                    </a:lnTo>
                    <a:lnTo>
                      <a:pt x="2387" y="3017"/>
                    </a:lnTo>
                    <a:lnTo>
                      <a:pt x="2317" y="3048"/>
                    </a:lnTo>
                    <a:lnTo>
                      <a:pt x="2240" y="3070"/>
                    </a:lnTo>
                    <a:lnTo>
                      <a:pt x="648" y="3278"/>
                    </a:lnTo>
                    <a:lnTo>
                      <a:pt x="547" y="3279"/>
                    </a:lnTo>
                    <a:lnTo>
                      <a:pt x="457" y="3234"/>
                    </a:lnTo>
                    <a:lnTo>
                      <a:pt x="430" y="3146"/>
                    </a:lnTo>
                    <a:lnTo>
                      <a:pt x="0" y="420"/>
                    </a:lnTo>
                    <a:lnTo>
                      <a:pt x="10" y="359"/>
                    </a:lnTo>
                    <a:lnTo>
                      <a:pt x="41" y="31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72" name="Group 742">
                <a:extLst>
                  <a:ext uri="{FF2B5EF4-FFF2-40B4-BE49-F238E27FC236}">
                    <a16:creationId xmlns:a16="http://schemas.microsoft.com/office/drawing/2014/main" id="{10076940-0201-44AA-A636-E9CC79360A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3" y="1154"/>
                <a:ext cx="1111" cy="1316"/>
                <a:chOff x="2643" y="1154"/>
                <a:chExt cx="1111" cy="1316"/>
              </a:xfrm>
            </p:grpSpPr>
            <p:sp>
              <p:nvSpPr>
                <p:cNvPr id="373" name="Freeform 743">
                  <a:extLst>
                    <a:ext uri="{FF2B5EF4-FFF2-40B4-BE49-F238E27FC236}">
                      <a16:creationId xmlns:a16="http://schemas.microsoft.com/office/drawing/2014/main" id="{90EF3A61-59B5-4BB3-909B-88DA3CD979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3" y="1154"/>
                  <a:ext cx="107" cy="151"/>
                </a:xfrm>
                <a:custGeom>
                  <a:avLst/>
                  <a:gdLst>
                    <a:gd name="T0" fmla="*/ 0 w 215"/>
                    <a:gd name="T1" fmla="*/ 0 h 303"/>
                    <a:gd name="T2" fmla="*/ 0 w 215"/>
                    <a:gd name="T3" fmla="*/ 0 h 303"/>
                    <a:gd name="T4" fmla="*/ 0 w 215"/>
                    <a:gd name="T5" fmla="*/ 0 h 303"/>
                    <a:gd name="T6" fmla="*/ 0 w 215"/>
                    <a:gd name="T7" fmla="*/ 0 h 303"/>
                    <a:gd name="T8" fmla="*/ 0 w 215"/>
                    <a:gd name="T9" fmla="*/ 0 h 303"/>
                    <a:gd name="T10" fmla="*/ 0 w 215"/>
                    <a:gd name="T11" fmla="*/ 0 h 303"/>
                    <a:gd name="T12" fmla="*/ 0 w 215"/>
                    <a:gd name="T13" fmla="*/ 0 h 303"/>
                    <a:gd name="T14" fmla="*/ 0 w 215"/>
                    <a:gd name="T15" fmla="*/ 0 h 303"/>
                    <a:gd name="T16" fmla="*/ 0 w 215"/>
                    <a:gd name="T17" fmla="*/ 0 h 303"/>
                    <a:gd name="T18" fmla="*/ 0 w 215"/>
                    <a:gd name="T19" fmla="*/ 0 h 303"/>
                    <a:gd name="T20" fmla="*/ 0 w 215"/>
                    <a:gd name="T21" fmla="*/ 0 h 303"/>
                    <a:gd name="T22" fmla="*/ 0 w 215"/>
                    <a:gd name="T23" fmla="*/ 0 h 30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15"/>
                    <a:gd name="T37" fmla="*/ 0 h 303"/>
                    <a:gd name="T38" fmla="*/ 215 w 215"/>
                    <a:gd name="T39" fmla="*/ 303 h 303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15" h="303">
                      <a:moveTo>
                        <a:pt x="53" y="15"/>
                      </a:moveTo>
                      <a:lnTo>
                        <a:pt x="0" y="20"/>
                      </a:lnTo>
                      <a:lnTo>
                        <a:pt x="30" y="303"/>
                      </a:lnTo>
                      <a:lnTo>
                        <a:pt x="91" y="286"/>
                      </a:lnTo>
                      <a:lnTo>
                        <a:pt x="78" y="187"/>
                      </a:lnTo>
                      <a:lnTo>
                        <a:pt x="136" y="270"/>
                      </a:lnTo>
                      <a:lnTo>
                        <a:pt x="215" y="260"/>
                      </a:lnTo>
                      <a:lnTo>
                        <a:pt x="125" y="143"/>
                      </a:lnTo>
                      <a:lnTo>
                        <a:pt x="168" y="0"/>
                      </a:lnTo>
                      <a:lnTo>
                        <a:pt x="102" y="8"/>
                      </a:lnTo>
                      <a:lnTo>
                        <a:pt x="72" y="121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744">
                  <a:extLst>
                    <a:ext uri="{FF2B5EF4-FFF2-40B4-BE49-F238E27FC236}">
                      <a16:creationId xmlns:a16="http://schemas.microsoft.com/office/drawing/2014/main" id="{956BE492-1401-4F89-AE74-4A79BAFC64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4" y="2341"/>
                  <a:ext cx="100" cy="129"/>
                </a:xfrm>
                <a:custGeom>
                  <a:avLst/>
                  <a:gdLst>
                    <a:gd name="T0" fmla="*/ 1 w 200"/>
                    <a:gd name="T1" fmla="*/ 0 h 259"/>
                    <a:gd name="T2" fmla="*/ 1 w 200"/>
                    <a:gd name="T3" fmla="*/ 0 h 259"/>
                    <a:gd name="T4" fmla="*/ 1 w 200"/>
                    <a:gd name="T5" fmla="*/ 0 h 259"/>
                    <a:gd name="T6" fmla="*/ 1 w 200"/>
                    <a:gd name="T7" fmla="*/ 0 h 259"/>
                    <a:gd name="T8" fmla="*/ 1 w 200"/>
                    <a:gd name="T9" fmla="*/ 0 h 259"/>
                    <a:gd name="T10" fmla="*/ 1 w 200"/>
                    <a:gd name="T11" fmla="*/ 0 h 259"/>
                    <a:gd name="T12" fmla="*/ 0 w 200"/>
                    <a:gd name="T13" fmla="*/ 0 h 259"/>
                    <a:gd name="T14" fmla="*/ 1 w 200"/>
                    <a:gd name="T15" fmla="*/ 0 h 259"/>
                    <a:gd name="T16" fmla="*/ 1 w 200"/>
                    <a:gd name="T17" fmla="*/ 0 h 259"/>
                    <a:gd name="T18" fmla="*/ 1 w 200"/>
                    <a:gd name="T19" fmla="*/ 0 h 259"/>
                    <a:gd name="T20" fmla="*/ 1 w 200"/>
                    <a:gd name="T21" fmla="*/ 0 h 259"/>
                    <a:gd name="T22" fmla="*/ 1 w 200"/>
                    <a:gd name="T23" fmla="*/ 0 h 25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0"/>
                    <a:gd name="T37" fmla="*/ 0 h 259"/>
                    <a:gd name="T38" fmla="*/ 200 w 200"/>
                    <a:gd name="T39" fmla="*/ 259 h 259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0" h="259">
                      <a:moveTo>
                        <a:pt x="148" y="245"/>
                      </a:moveTo>
                      <a:lnTo>
                        <a:pt x="200" y="242"/>
                      </a:lnTo>
                      <a:lnTo>
                        <a:pt x="171" y="0"/>
                      </a:lnTo>
                      <a:lnTo>
                        <a:pt x="111" y="8"/>
                      </a:lnTo>
                      <a:lnTo>
                        <a:pt x="123" y="91"/>
                      </a:lnTo>
                      <a:lnTo>
                        <a:pt x="67" y="16"/>
                      </a:lnTo>
                      <a:lnTo>
                        <a:pt x="0" y="25"/>
                      </a:lnTo>
                      <a:lnTo>
                        <a:pt x="77" y="130"/>
                      </a:lnTo>
                      <a:lnTo>
                        <a:pt x="35" y="259"/>
                      </a:lnTo>
                      <a:lnTo>
                        <a:pt x="101" y="253"/>
                      </a:lnTo>
                      <a:lnTo>
                        <a:pt x="129" y="150"/>
                      </a:lnTo>
                      <a:lnTo>
                        <a:pt x="148" y="24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745">
                  <a:extLst>
                    <a:ext uri="{FF2B5EF4-FFF2-40B4-BE49-F238E27FC236}">
                      <a16:creationId xmlns:a16="http://schemas.microsoft.com/office/drawing/2014/main" id="{0F526571-ACA0-4874-8A27-5C94CCFC84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9" y="1325"/>
                  <a:ext cx="82" cy="153"/>
                </a:xfrm>
                <a:custGeom>
                  <a:avLst/>
                  <a:gdLst>
                    <a:gd name="T0" fmla="*/ 0 w 165"/>
                    <a:gd name="T1" fmla="*/ 0 h 306"/>
                    <a:gd name="T2" fmla="*/ 0 w 165"/>
                    <a:gd name="T3" fmla="*/ 1 h 306"/>
                    <a:gd name="T4" fmla="*/ 0 w 165"/>
                    <a:gd name="T5" fmla="*/ 1 h 306"/>
                    <a:gd name="T6" fmla="*/ 0 w 165"/>
                    <a:gd name="T7" fmla="*/ 1 h 306"/>
                    <a:gd name="T8" fmla="*/ 0 w 165"/>
                    <a:gd name="T9" fmla="*/ 0 h 3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5"/>
                    <a:gd name="T16" fmla="*/ 0 h 306"/>
                    <a:gd name="T17" fmla="*/ 165 w 165"/>
                    <a:gd name="T18" fmla="*/ 306 h 3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5" h="306">
                      <a:moveTo>
                        <a:pt x="50" y="0"/>
                      </a:moveTo>
                      <a:lnTo>
                        <a:pt x="0" y="186"/>
                      </a:lnTo>
                      <a:lnTo>
                        <a:pt x="125" y="306"/>
                      </a:lnTo>
                      <a:lnTo>
                        <a:pt x="165" y="131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746">
                  <a:extLst>
                    <a:ext uri="{FF2B5EF4-FFF2-40B4-BE49-F238E27FC236}">
                      <a16:creationId xmlns:a16="http://schemas.microsoft.com/office/drawing/2014/main" id="{BAF10FD6-B903-452C-B224-0D71474BDF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8" y="2175"/>
                  <a:ext cx="82" cy="153"/>
                </a:xfrm>
                <a:custGeom>
                  <a:avLst/>
                  <a:gdLst>
                    <a:gd name="T0" fmla="*/ 1 w 164"/>
                    <a:gd name="T1" fmla="*/ 0 h 305"/>
                    <a:gd name="T2" fmla="*/ 0 w 164"/>
                    <a:gd name="T3" fmla="*/ 1 h 305"/>
                    <a:gd name="T4" fmla="*/ 1 w 164"/>
                    <a:gd name="T5" fmla="*/ 1 h 305"/>
                    <a:gd name="T6" fmla="*/ 1 w 164"/>
                    <a:gd name="T7" fmla="*/ 1 h 305"/>
                    <a:gd name="T8" fmla="*/ 1 w 164"/>
                    <a:gd name="T9" fmla="*/ 0 h 3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4"/>
                    <a:gd name="T16" fmla="*/ 0 h 305"/>
                    <a:gd name="T17" fmla="*/ 164 w 164"/>
                    <a:gd name="T18" fmla="*/ 305 h 3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4" h="305">
                      <a:moveTo>
                        <a:pt x="50" y="0"/>
                      </a:moveTo>
                      <a:lnTo>
                        <a:pt x="0" y="185"/>
                      </a:lnTo>
                      <a:lnTo>
                        <a:pt x="124" y="305"/>
                      </a:lnTo>
                      <a:lnTo>
                        <a:pt x="164" y="13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77" name="Group 747">
                  <a:extLst>
                    <a:ext uri="{FF2B5EF4-FFF2-40B4-BE49-F238E27FC236}">
                      <a16:creationId xmlns:a16="http://schemas.microsoft.com/office/drawing/2014/main" id="{EF6A8BDC-86B8-48E1-BD74-390BE91FC1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57" y="1226"/>
                  <a:ext cx="877" cy="1180"/>
                  <a:chOff x="2757" y="1226"/>
                  <a:chExt cx="877" cy="1180"/>
                </a:xfrm>
              </p:grpSpPr>
              <p:sp>
                <p:nvSpPr>
                  <p:cNvPr id="378" name="Freeform 748">
                    <a:extLst>
                      <a:ext uri="{FF2B5EF4-FFF2-40B4-BE49-F238E27FC236}">
                        <a16:creationId xmlns:a16="http://schemas.microsoft.com/office/drawing/2014/main" id="{65F62AE3-B0C9-42C4-85E7-210D46AEAA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7" y="1226"/>
                    <a:ext cx="877" cy="1180"/>
                  </a:xfrm>
                  <a:custGeom>
                    <a:avLst/>
                    <a:gdLst>
                      <a:gd name="T0" fmla="*/ 0 w 1753"/>
                      <a:gd name="T1" fmla="*/ 1 h 2359"/>
                      <a:gd name="T2" fmla="*/ 1 w 1753"/>
                      <a:gd name="T3" fmla="*/ 0 h 2359"/>
                      <a:gd name="T4" fmla="*/ 1 w 1753"/>
                      <a:gd name="T5" fmla="*/ 1 h 2359"/>
                      <a:gd name="T6" fmla="*/ 1 w 1753"/>
                      <a:gd name="T7" fmla="*/ 1 h 2359"/>
                      <a:gd name="T8" fmla="*/ 0 w 1753"/>
                      <a:gd name="T9" fmla="*/ 1 h 23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3"/>
                      <a:gd name="T16" fmla="*/ 0 h 2359"/>
                      <a:gd name="T17" fmla="*/ 1753 w 1753"/>
                      <a:gd name="T18" fmla="*/ 2359 h 23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3" h="2359">
                        <a:moveTo>
                          <a:pt x="0" y="208"/>
                        </a:moveTo>
                        <a:lnTo>
                          <a:pt x="1414" y="0"/>
                        </a:lnTo>
                        <a:lnTo>
                          <a:pt x="1753" y="2182"/>
                        </a:lnTo>
                        <a:lnTo>
                          <a:pt x="357" y="2359"/>
                        </a:lnTo>
                        <a:lnTo>
                          <a:pt x="0" y="208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79" name="Group 749">
                    <a:extLst>
                      <a:ext uri="{FF2B5EF4-FFF2-40B4-BE49-F238E27FC236}">
                        <a16:creationId xmlns:a16="http://schemas.microsoft.com/office/drawing/2014/main" id="{F35874B3-4C2B-4428-9E43-6939DCD3844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23" y="1243"/>
                    <a:ext cx="718" cy="626"/>
                    <a:chOff x="2823" y="1243"/>
                    <a:chExt cx="718" cy="626"/>
                  </a:xfrm>
                </p:grpSpPr>
                <p:sp>
                  <p:nvSpPr>
                    <p:cNvPr id="413" name="Freeform 750">
                      <a:extLst>
                        <a:ext uri="{FF2B5EF4-FFF2-40B4-BE49-F238E27FC236}">
                          <a16:creationId xmlns:a16="http://schemas.microsoft.com/office/drawing/2014/main" id="{3F1F36A7-F13D-4392-AAF8-858D7753A8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23" y="1345"/>
                      <a:ext cx="145" cy="257"/>
                    </a:xfrm>
                    <a:custGeom>
                      <a:avLst/>
                      <a:gdLst>
                        <a:gd name="T0" fmla="*/ 1 w 289"/>
                        <a:gd name="T1" fmla="*/ 0 h 514"/>
                        <a:gd name="T2" fmla="*/ 0 w 289"/>
                        <a:gd name="T3" fmla="*/ 1 h 514"/>
                        <a:gd name="T4" fmla="*/ 1 w 289"/>
                        <a:gd name="T5" fmla="*/ 1 h 514"/>
                        <a:gd name="T6" fmla="*/ 1 w 289"/>
                        <a:gd name="T7" fmla="*/ 1 h 514"/>
                        <a:gd name="T8" fmla="*/ 1 w 289"/>
                        <a:gd name="T9" fmla="*/ 0 h 51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89"/>
                        <a:gd name="T16" fmla="*/ 0 h 514"/>
                        <a:gd name="T17" fmla="*/ 289 w 289"/>
                        <a:gd name="T18" fmla="*/ 514 h 51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89" h="514">
                          <a:moveTo>
                            <a:pt x="102" y="0"/>
                          </a:moveTo>
                          <a:lnTo>
                            <a:pt x="0" y="272"/>
                          </a:lnTo>
                          <a:lnTo>
                            <a:pt x="187" y="514"/>
                          </a:lnTo>
                          <a:lnTo>
                            <a:pt x="289" y="236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14" name="Group 751">
                      <a:extLst>
                        <a:ext uri="{FF2B5EF4-FFF2-40B4-BE49-F238E27FC236}">
                          <a16:creationId xmlns:a16="http://schemas.microsoft.com/office/drawing/2014/main" id="{08F6DC74-D874-4C19-9DC6-8E1CE869637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0" y="1243"/>
                      <a:ext cx="711" cy="626"/>
                      <a:chOff x="2830" y="1243"/>
                      <a:chExt cx="711" cy="626"/>
                    </a:xfrm>
                  </p:grpSpPr>
                  <p:sp>
                    <p:nvSpPr>
                      <p:cNvPr id="415" name="Freeform 752">
                        <a:extLst>
                          <a:ext uri="{FF2B5EF4-FFF2-40B4-BE49-F238E27FC236}">
                            <a16:creationId xmlns:a16="http://schemas.microsoft.com/office/drawing/2014/main" id="{7155398A-D3A9-4BAF-8A23-AF3C72ADD68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30" y="1540"/>
                        <a:ext cx="711" cy="329"/>
                      </a:xfrm>
                      <a:custGeom>
                        <a:avLst/>
                        <a:gdLst>
                          <a:gd name="T0" fmla="*/ 1 w 1422"/>
                          <a:gd name="T1" fmla="*/ 0 h 659"/>
                          <a:gd name="T2" fmla="*/ 0 w 1422"/>
                          <a:gd name="T3" fmla="*/ 0 h 659"/>
                          <a:gd name="T4" fmla="*/ 1 w 1422"/>
                          <a:gd name="T5" fmla="*/ 0 h 659"/>
                          <a:gd name="T6" fmla="*/ 1 w 1422"/>
                          <a:gd name="T7" fmla="*/ 0 h 659"/>
                          <a:gd name="T8" fmla="*/ 1 w 1422"/>
                          <a:gd name="T9" fmla="*/ 0 h 659"/>
                          <a:gd name="T10" fmla="*/ 1 w 1422"/>
                          <a:gd name="T11" fmla="*/ 0 h 659"/>
                          <a:gd name="T12" fmla="*/ 1 w 1422"/>
                          <a:gd name="T13" fmla="*/ 0 h 659"/>
                          <a:gd name="T14" fmla="*/ 1 w 1422"/>
                          <a:gd name="T15" fmla="*/ 0 h 659"/>
                          <a:gd name="T16" fmla="*/ 1 w 1422"/>
                          <a:gd name="T17" fmla="*/ 0 h 659"/>
                          <a:gd name="T18" fmla="*/ 1 w 1422"/>
                          <a:gd name="T19" fmla="*/ 0 h 659"/>
                          <a:gd name="T20" fmla="*/ 1 w 1422"/>
                          <a:gd name="T21" fmla="*/ 0 h 659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w 1422"/>
                          <a:gd name="T34" fmla="*/ 0 h 659"/>
                          <a:gd name="T35" fmla="*/ 1422 w 1422"/>
                          <a:gd name="T36" fmla="*/ 659 h 659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T33" t="T34" r="T35" b="T36"/>
                        <a:pathLst>
                          <a:path w="1422" h="659">
                            <a:moveTo>
                              <a:pt x="451" y="109"/>
                            </a:moveTo>
                            <a:lnTo>
                              <a:pt x="0" y="383"/>
                            </a:lnTo>
                            <a:lnTo>
                              <a:pt x="44" y="659"/>
                            </a:lnTo>
                            <a:lnTo>
                              <a:pt x="317" y="615"/>
                            </a:lnTo>
                            <a:lnTo>
                              <a:pt x="244" y="476"/>
                            </a:lnTo>
                            <a:lnTo>
                              <a:pt x="315" y="405"/>
                            </a:lnTo>
                            <a:lnTo>
                              <a:pt x="370" y="607"/>
                            </a:lnTo>
                            <a:lnTo>
                              <a:pt x="1422" y="436"/>
                            </a:lnTo>
                            <a:lnTo>
                              <a:pt x="1389" y="237"/>
                            </a:lnTo>
                            <a:lnTo>
                              <a:pt x="1080" y="0"/>
                            </a:lnTo>
                            <a:lnTo>
                              <a:pt x="451" y="109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6" name="Freeform 753">
                        <a:extLst>
                          <a:ext uri="{FF2B5EF4-FFF2-40B4-BE49-F238E27FC236}">
                            <a16:creationId xmlns:a16="http://schemas.microsoft.com/office/drawing/2014/main" id="{A34DC6ED-EB2D-473C-8924-C4027046B05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21" y="1256"/>
                        <a:ext cx="100" cy="400"/>
                      </a:xfrm>
                      <a:custGeom>
                        <a:avLst/>
                        <a:gdLst>
                          <a:gd name="T0" fmla="*/ 0 w 202"/>
                          <a:gd name="T1" fmla="*/ 0 h 799"/>
                          <a:gd name="T2" fmla="*/ 0 w 202"/>
                          <a:gd name="T3" fmla="*/ 1 h 799"/>
                          <a:gd name="T4" fmla="*/ 0 w 202"/>
                          <a:gd name="T5" fmla="*/ 1 h 799"/>
                          <a:gd name="T6" fmla="*/ 0 w 202"/>
                          <a:gd name="T7" fmla="*/ 1 h 799"/>
                          <a:gd name="T8" fmla="*/ 0 w 202"/>
                          <a:gd name="T9" fmla="*/ 0 h 79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02"/>
                          <a:gd name="T16" fmla="*/ 0 h 799"/>
                          <a:gd name="T17" fmla="*/ 202 w 202"/>
                          <a:gd name="T18" fmla="*/ 799 h 799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02" h="799">
                            <a:moveTo>
                              <a:pt x="73" y="0"/>
                            </a:moveTo>
                            <a:lnTo>
                              <a:pt x="202" y="799"/>
                            </a:lnTo>
                            <a:lnTo>
                              <a:pt x="102" y="719"/>
                            </a:lnTo>
                            <a:lnTo>
                              <a:pt x="0" y="59"/>
                            </a:lnTo>
                            <a:lnTo>
                              <a:pt x="73" y="0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7" name="Freeform 754">
                        <a:extLst>
                          <a:ext uri="{FF2B5EF4-FFF2-40B4-BE49-F238E27FC236}">
                            <a16:creationId xmlns:a16="http://schemas.microsoft.com/office/drawing/2014/main" id="{BD8E077A-F554-4323-B01F-43885CB4832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96" y="1322"/>
                        <a:ext cx="38" cy="69"/>
                      </a:xfrm>
                      <a:custGeom>
                        <a:avLst/>
                        <a:gdLst>
                          <a:gd name="T0" fmla="*/ 0 w 76"/>
                          <a:gd name="T1" fmla="*/ 1 h 138"/>
                          <a:gd name="T2" fmla="*/ 1 w 76"/>
                          <a:gd name="T3" fmla="*/ 0 h 138"/>
                          <a:gd name="T4" fmla="*/ 1 w 76"/>
                          <a:gd name="T5" fmla="*/ 1 h 138"/>
                          <a:gd name="T6" fmla="*/ 1 w 76"/>
                          <a:gd name="T7" fmla="*/ 1 h 138"/>
                          <a:gd name="T8" fmla="*/ 0 w 76"/>
                          <a:gd name="T9" fmla="*/ 1 h 13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76"/>
                          <a:gd name="T16" fmla="*/ 0 h 138"/>
                          <a:gd name="T17" fmla="*/ 76 w 76"/>
                          <a:gd name="T18" fmla="*/ 138 h 138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76" h="138">
                            <a:moveTo>
                              <a:pt x="0" y="10"/>
                            </a:moveTo>
                            <a:lnTo>
                              <a:pt x="57" y="0"/>
                            </a:lnTo>
                            <a:lnTo>
                              <a:pt x="76" y="130"/>
                            </a:lnTo>
                            <a:lnTo>
                              <a:pt x="19" y="138"/>
                            </a:lnTo>
                            <a:lnTo>
                              <a:pt x="0" y="10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8" name="Freeform 755">
                        <a:extLst>
                          <a:ext uri="{FF2B5EF4-FFF2-40B4-BE49-F238E27FC236}">
                            <a16:creationId xmlns:a16="http://schemas.microsoft.com/office/drawing/2014/main" id="{73903D44-953C-4DB8-A1B6-0B5C490E20E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22" y="1268"/>
                        <a:ext cx="88" cy="181"/>
                      </a:xfrm>
                      <a:custGeom>
                        <a:avLst/>
                        <a:gdLst>
                          <a:gd name="T0" fmla="*/ 1 w 176"/>
                          <a:gd name="T1" fmla="*/ 1 h 360"/>
                          <a:gd name="T2" fmla="*/ 1 w 176"/>
                          <a:gd name="T3" fmla="*/ 0 h 360"/>
                          <a:gd name="T4" fmla="*/ 0 w 176"/>
                          <a:gd name="T5" fmla="*/ 1 h 360"/>
                          <a:gd name="T6" fmla="*/ 1 w 176"/>
                          <a:gd name="T7" fmla="*/ 1 h 360"/>
                          <a:gd name="T8" fmla="*/ 1 w 176"/>
                          <a:gd name="T9" fmla="*/ 1 h 360"/>
                          <a:gd name="T10" fmla="*/ 1 w 176"/>
                          <a:gd name="T11" fmla="*/ 1 h 360"/>
                          <a:gd name="T12" fmla="*/ 1 w 176"/>
                          <a:gd name="T13" fmla="*/ 1 h 360"/>
                          <a:gd name="T14" fmla="*/ 1 w 176"/>
                          <a:gd name="T15" fmla="*/ 1 h 360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76"/>
                          <a:gd name="T25" fmla="*/ 0 h 360"/>
                          <a:gd name="T26" fmla="*/ 176 w 176"/>
                          <a:gd name="T27" fmla="*/ 360 h 360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76" h="360">
                            <a:moveTo>
                              <a:pt x="143" y="104"/>
                            </a:moveTo>
                            <a:lnTo>
                              <a:pt x="129" y="0"/>
                            </a:lnTo>
                            <a:lnTo>
                              <a:pt x="0" y="162"/>
                            </a:lnTo>
                            <a:lnTo>
                              <a:pt x="14" y="247"/>
                            </a:lnTo>
                            <a:lnTo>
                              <a:pt x="176" y="360"/>
                            </a:lnTo>
                            <a:lnTo>
                              <a:pt x="160" y="247"/>
                            </a:lnTo>
                            <a:lnTo>
                              <a:pt x="64" y="195"/>
                            </a:lnTo>
                            <a:lnTo>
                              <a:pt x="143" y="104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9" name="Freeform 756">
                        <a:extLst>
                          <a:ext uri="{FF2B5EF4-FFF2-40B4-BE49-F238E27FC236}">
                            <a16:creationId xmlns:a16="http://schemas.microsoft.com/office/drawing/2014/main" id="{31EC1D19-6CC4-4E1A-BE9F-0F94CFC9DE6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8" y="1243"/>
                        <a:ext cx="372" cy="124"/>
                      </a:xfrm>
                      <a:custGeom>
                        <a:avLst/>
                        <a:gdLst>
                          <a:gd name="T0" fmla="*/ 0 w 743"/>
                          <a:gd name="T1" fmla="*/ 1 h 248"/>
                          <a:gd name="T2" fmla="*/ 1 w 743"/>
                          <a:gd name="T3" fmla="*/ 0 h 248"/>
                          <a:gd name="T4" fmla="*/ 1 w 743"/>
                          <a:gd name="T5" fmla="*/ 1 h 248"/>
                          <a:gd name="T6" fmla="*/ 1 w 743"/>
                          <a:gd name="T7" fmla="*/ 1 h 248"/>
                          <a:gd name="T8" fmla="*/ 1 w 743"/>
                          <a:gd name="T9" fmla="*/ 1 h 248"/>
                          <a:gd name="T10" fmla="*/ 1 w 743"/>
                          <a:gd name="T11" fmla="*/ 1 h 248"/>
                          <a:gd name="T12" fmla="*/ 1 w 743"/>
                          <a:gd name="T13" fmla="*/ 1 h 248"/>
                          <a:gd name="T14" fmla="*/ 0 w 743"/>
                          <a:gd name="T15" fmla="*/ 1 h 248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743"/>
                          <a:gd name="T25" fmla="*/ 0 h 248"/>
                          <a:gd name="T26" fmla="*/ 743 w 743"/>
                          <a:gd name="T27" fmla="*/ 248 h 248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743" h="248">
                            <a:moveTo>
                              <a:pt x="0" y="110"/>
                            </a:moveTo>
                            <a:lnTo>
                              <a:pt x="743" y="0"/>
                            </a:lnTo>
                            <a:lnTo>
                              <a:pt x="641" y="167"/>
                            </a:lnTo>
                            <a:lnTo>
                              <a:pt x="649" y="225"/>
                            </a:lnTo>
                            <a:lnTo>
                              <a:pt x="509" y="248"/>
                            </a:lnTo>
                            <a:lnTo>
                              <a:pt x="310" y="207"/>
                            </a:lnTo>
                            <a:lnTo>
                              <a:pt x="133" y="234"/>
                            </a:lnTo>
                            <a:lnTo>
                              <a:pt x="0" y="110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20" name="Freeform 757">
                        <a:extLst>
                          <a:ext uri="{FF2B5EF4-FFF2-40B4-BE49-F238E27FC236}">
                            <a16:creationId xmlns:a16="http://schemas.microsoft.com/office/drawing/2014/main" id="{A5C519CA-CB1E-42B5-9F92-4B933CCC4A4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01" y="1347"/>
                        <a:ext cx="395" cy="276"/>
                      </a:xfrm>
                      <a:custGeom>
                        <a:avLst/>
                        <a:gdLst>
                          <a:gd name="T0" fmla="*/ 1 w 789"/>
                          <a:gd name="T1" fmla="*/ 0 h 553"/>
                          <a:gd name="T2" fmla="*/ 1 w 789"/>
                          <a:gd name="T3" fmla="*/ 0 h 553"/>
                          <a:gd name="T4" fmla="*/ 1 w 789"/>
                          <a:gd name="T5" fmla="*/ 0 h 553"/>
                          <a:gd name="T6" fmla="*/ 1 w 789"/>
                          <a:gd name="T7" fmla="*/ 0 h 553"/>
                          <a:gd name="T8" fmla="*/ 1 w 789"/>
                          <a:gd name="T9" fmla="*/ 0 h 553"/>
                          <a:gd name="T10" fmla="*/ 1 w 789"/>
                          <a:gd name="T11" fmla="*/ 0 h 553"/>
                          <a:gd name="T12" fmla="*/ 1 w 789"/>
                          <a:gd name="T13" fmla="*/ 0 h 553"/>
                          <a:gd name="T14" fmla="*/ 1 w 789"/>
                          <a:gd name="T15" fmla="*/ 0 h 553"/>
                          <a:gd name="T16" fmla="*/ 1 w 789"/>
                          <a:gd name="T17" fmla="*/ 0 h 553"/>
                          <a:gd name="T18" fmla="*/ 1 w 789"/>
                          <a:gd name="T19" fmla="*/ 0 h 553"/>
                          <a:gd name="T20" fmla="*/ 1 w 789"/>
                          <a:gd name="T21" fmla="*/ 0 h 553"/>
                          <a:gd name="T22" fmla="*/ 1 w 789"/>
                          <a:gd name="T23" fmla="*/ 0 h 553"/>
                          <a:gd name="T24" fmla="*/ 1 w 789"/>
                          <a:gd name="T25" fmla="*/ 0 h 553"/>
                          <a:gd name="T26" fmla="*/ 0 w 789"/>
                          <a:gd name="T27" fmla="*/ 0 h 553"/>
                          <a:gd name="T28" fmla="*/ 1 w 789"/>
                          <a:gd name="T29" fmla="*/ 0 h 553"/>
                          <a:gd name="T30" fmla="*/ 1 w 789"/>
                          <a:gd name="T31" fmla="*/ 0 h 553"/>
                          <a:gd name="T32" fmla="*/ 1 w 789"/>
                          <a:gd name="T33" fmla="*/ 0 h 553"/>
                          <a:gd name="T34" fmla="*/ 1 w 789"/>
                          <a:gd name="T35" fmla="*/ 0 h 553"/>
                          <a:gd name="T36" fmla="*/ 1 w 789"/>
                          <a:gd name="T37" fmla="*/ 0 h 553"/>
                          <a:gd name="T38" fmla="*/ 1 w 789"/>
                          <a:gd name="T39" fmla="*/ 0 h 553"/>
                          <a:gd name="T40" fmla="*/ 1 w 789"/>
                          <a:gd name="T41" fmla="*/ 0 h 553"/>
                          <a:gd name="T42" fmla="*/ 1 w 789"/>
                          <a:gd name="T43" fmla="*/ 0 h 553"/>
                          <a:gd name="T44" fmla="*/ 1 w 789"/>
                          <a:gd name="T45" fmla="*/ 0 h 553"/>
                          <a:gd name="T46" fmla="*/ 1 w 789"/>
                          <a:gd name="T47" fmla="*/ 0 h 553"/>
                          <a:gd name="T48" fmla="*/ 1 w 789"/>
                          <a:gd name="T49" fmla="*/ 0 h 553"/>
                          <a:gd name="T50" fmla="*/ 1 w 789"/>
                          <a:gd name="T51" fmla="*/ 0 h 553"/>
                          <a:gd name="T52" fmla="*/ 1 w 789"/>
                          <a:gd name="T53" fmla="*/ 0 h 553"/>
                          <a:gd name="T54" fmla="*/ 1 w 789"/>
                          <a:gd name="T55" fmla="*/ 0 h 553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w 789"/>
                          <a:gd name="T85" fmla="*/ 0 h 553"/>
                          <a:gd name="T86" fmla="*/ 789 w 789"/>
                          <a:gd name="T87" fmla="*/ 553 h 553"/>
                        </a:gdLst>
                        <a:ahLst/>
                        <a:cxnLst>
                          <a:cxn ang="T56">
                            <a:pos x="T0" y="T1"/>
                          </a:cxn>
                          <a:cxn ang="T57">
                            <a:pos x="T2" y="T3"/>
                          </a:cxn>
                          <a:cxn ang="T58">
                            <a:pos x="T4" y="T5"/>
                          </a:cxn>
                          <a:cxn ang="T59">
                            <a:pos x="T6" y="T7"/>
                          </a:cxn>
                          <a:cxn ang="T60">
                            <a:pos x="T8" y="T9"/>
                          </a:cxn>
                          <a:cxn ang="T61">
                            <a:pos x="T10" y="T11"/>
                          </a:cxn>
                          <a:cxn ang="T62">
                            <a:pos x="T12" y="T13"/>
                          </a:cxn>
                          <a:cxn ang="T63">
                            <a:pos x="T14" y="T15"/>
                          </a:cxn>
                          <a:cxn ang="T64">
                            <a:pos x="T16" y="T17"/>
                          </a:cxn>
                          <a:cxn ang="T65">
                            <a:pos x="T18" y="T19"/>
                          </a:cxn>
                          <a:cxn ang="T66">
                            <a:pos x="T20" y="T21"/>
                          </a:cxn>
                          <a:cxn ang="T67">
                            <a:pos x="T22" y="T23"/>
                          </a:cxn>
                          <a:cxn ang="T68">
                            <a:pos x="T24" y="T25"/>
                          </a:cxn>
                          <a:cxn ang="T69">
                            <a:pos x="T26" y="T27"/>
                          </a:cxn>
                          <a:cxn ang="T70">
                            <a:pos x="T28" y="T29"/>
                          </a:cxn>
                          <a:cxn ang="T71">
                            <a:pos x="T30" y="T31"/>
                          </a:cxn>
                          <a:cxn ang="T72">
                            <a:pos x="T32" y="T33"/>
                          </a:cxn>
                          <a:cxn ang="T73">
                            <a:pos x="T34" y="T35"/>
                          </a:cxn>
                          <a:cxn ang="T74">
                            <a:pos x="T36" y="T37"/>
                          </a:cxn>
                          <a:cxn ang="T75">
                            <a:pos x="T38" y="T39"/>
                          </a:cxn>
                          <a:cxn ang="T76">
                            <a:pos x="T40" y="T41"/>
                          </a:cxn>
                          <a:cxn ang="T77">
                            <a:pos x="T42" y="T43"/>
                          </a:cxn>
                          <a:cxn ang="T78">
                            <a:pos x="T44" y="T45"/>
                          </a:cxn>
                          <a:cxn ang="T79">
                            <a:pos x="T46" y="T47"/>
                          </a:cxn>
                          <a:cxn ang="T80">
                            <a:pos x="T48" y="T49"/>
                          </a:cxn>
                          <a:cxn ang="T81">
                            <a:pos x="T50" y="T51"/>
                          </a:cxn>
                          <a:cxn ang="T82">
                            <a:pos x="T52" y="T53"/>
                          </a:cxn>
                          <a:cxn ang="T83">
                            <a:pos x="T54" y="T55"/>
                          </a:cxn>
                        </a:cxnLst>
                        <a:rect l="T84" t="T85" r="T86" b="T87"/>
                        <a:pathLst>
                          <a:path w="789" h="553">
                            <a:moveTo>
                              <a:pt x="55" y="30"/>
                            </a:moveTo>
                            <a:lnTo>
                              <a:pt x="83" y="173"/>
                            </a:lnTo>
                            <a:lnTo>
                              <a:pt x="33" y="241"/>
                            </a:lnTo>
                            <a:lnTo>
                              <a:pt x="39" y="276"/>
                            </a:lnTo>
                            <a:lnTo>
                              <a:pt x="73" y="270"/>
                            </a:lnTo>
                            <a:lnTo>
                              <a:pt x="100" y="290"/>
                            </a:lnTo>
                            <a:lnTo>
                              <a:pt x="130" y="316"/>
                            </a:lnTo>
                            <a:lnTo>
                              <a:pt x="115" y="330"/>
                            </a:lnTo>
                            <a:lnTo>
                              <a:pt x="131" y="411"/>
                            </a:lnTo>
                            <a:lnTo>
                              <a:pt x="115" y="460"/>
                            </a:lnTo>
                            <a:lnTo>
                              <a:pt x="67" y="467"/>
                            </a:lnTo>
                            <a:lnTo>
                              <a:pt x="64" y="433"/>
                            </a:lnTo>
                            <a:lnTo>
                              <a:pt x="28" y="435"/>
                            </a:lnTo>
                            <a:lnTo>
                              <a:pt x="0" y="491"/>
                            </a:lnTo>
                            <a:lnTo>
                              <a:pt x="81" y="553"/>
                            </a:lnTo>
                            <a:lnTo>
                              <a:pt x="189" y="533"/>
                            </a:lnTo>
                            <a:lnTo>
                              <a:pt x="240" y="489"/>
                            </a:lnTo>
                            <a:lnTo>
                              <a:pt x="345" y="472"/>
                            </a:lnTo>
                            <a:lnTo>
                              <a:pt x="342" y="447"/>
                            </a:lnTo>
                            <a:lnTo>
                              <a:pt x="789" y="377"/>
                            </a:lnTo>
                            <a:lnTo>
                              <a:pt x="784" y="340"/>
                            </a:lnTo>
                            <a:lnTo>
                              <a:pt x="737" y="349"/>
                            </a:lnTo>
                            <a:lnTo>
                              <a:pt x="720" y="231"/>
                            </a:lnTo>
                            <a:lnTo>
                              <a:pt x="604" y="125"/>
                            </a:lnTo>
                            <a:lnTo>
                              <a:pt x="569" y="20"/>
                            </a:lnTo>
                            <a:lnTo>
                              <a:pt x="431" y="41"/>
                            </a:lnTo>
                            <a:lnTo>
                              <a:pt x="230" y="0"/>
                            </a:lnTo>
                            <a:lnTo>
                              <a:pt x="55" y="3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21" name="Freeform 758">
                        <a:extLst>
                          <a:ext uri="{FF2B5EF4-FFF2-40B4-BE49-F238E27FC236}">
                            <a16:creationId xmlns:a16="http://schemas.microsoft.com/office/drawing/2014/main" id="{A4C01710-DB44-41A8-9FC7-6734170CA76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44" y="1692"/>
                        <a:ext cx="147" cy="160"/>
                      </a:xfrm>
                      <a:custGeom>
                        <a:avLst/>
                        <a:gdLst>
                          <a:gd name="T0" fmla="*/ 0 w 296"/>
                          <a:gd name="T1" fmla="*/ 0 h 320"/>
                          <a:gd name="T2" fmla="*/ 0 w 296"/>
                          <a:gd name="T3" fmla="*/ 1 h 320"/>
                          <a:gd name="T4" fmla="*/ 0 w 296"/>
                          <a:gd name="T5" fmla="*/ 1 h 320"/>
                          <a:gd name="T6" fmla="*/ 0 w 296"/>
                          <a:gd name="T7" fmla="*/ 1 h 320"/>
                          <a:gd name="T8" fmla="*/ 0 w 296"/>
                          <a:gd name="T9" fmla="*/ 0 h 32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96"/>
                          <a:gd name="T16" fmla="*/ 0 h 320"/>
                          <a:gd name="T17" fmla="*/ 296 w 296"/>
                          <a:gd name="T18" fmla="*/ 320 h 32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96" h="320">
                            <a:moveTo>
                              <a:pt x="233" y="0"/>
                            </a:moveTo>
                            <a:lnTo>
                              <a:pt x="0" y="201"/>
                            </a:lnTo>
                            <a:lnTo>
                              <a:pt x="17" y="320"/>
                            </a:lnTo>
                            <a:lnTo>
                              <a:pt x="296" y="59"/>
                            </a:lnTo>
                            <a:lnTo>
                              <a:pt x="233" y="0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22" name="Freeform 759">
                        <a:extLst>
                          <a:ext uri="{FF2B5EF4-FFF2-40B4-BE49-F238E27FC236}">
                            <a16:creationId xmlns:a16="http://schemas.microsoft.com/office/drawing/2014/main" id="{95EFACE0-7D62-469C-B90F-CFA736D538E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71" y="1804"/>
                        <a:ext cx="77" cy="57"/>
                      </a:xfrm>
                      <a:custGeom>
                        <a:avLst/>
                        <a:gdLst>
                          <a:gd name="T0" fmla="*/ 0 w 154"/>
                          <a:gd name="T1" fmla="*/ 0 h 115"/>
                          <a:gd name="T2" fmla="*/ 1 w 154"/>
                          <a:gd name="T3" fmla="*/ 0 h 115"/>
                          <a:gd name="T4" fmla="*/ 1 w 154"/>
                          <a:gd name="T5" fmla="*/ 0 h 115"/>
                          <a:gd name="T6" fmla="*/ 1 w 154"/>
                          <a:gd name="T7" fmla="*/ 0 h 115"/>
                          <a:gd name="T8" fmla="*/ 0 w 154"/>
                          <a:gd name="T9" fmla="*/ 0 h 11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54"/>
                          <a:gd name="T16" fmla="*/ 0 h 115"/>
                          <a:gd name="T17" fmla="*/ 154 w 154"/>
                          <a:gd name="T18" fmla="*/ 115 h 11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54" h="115">
                            <a:moveTo>
                              <a:pt x="0" y="61"/>
                            </a:moveTo>
                            <a:lnTo>
                              <a:pt x="65" y="0"/>
                            </a:lnTo>
                            <a:lnTo>
                              <a:pt x="154" y="95"/>
                            </a:lnTo>
                            <a:lnTo>
                              <a:pt x="51" y="115"/>
                            </a:lnTo>
                            <a:lnTo>
                              <a:pt x="0" y="61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23" name="Freeform 760">
                        <a:extLst>
                          <a:ext uri="{FF2B5EF4-FFF2-40B4-BE49-F238E27FC236}">
                            <a16:creationId xmlns:a16="http://schemas.microsoft.com/office/drawing/2014/main" id="{1B1E1AE5-2283-4C82-A3B4-905B42A004C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36" y="1654"/>
                        <a:ext cx="143" cy="181"/>
                      </a:xfrm>
                      <a:custGeom>
                        <a:avLst/>
                        <a:gdLst>
                          <a:gd name="T0" fmla="*/ 0 w 286"/>
                          <a:gd name="T1" fmla="*/ 1 h 361"/>
                          <a:gd name="T2" fmla="*/ 1 w 286"/>
                          <a:gd name="T3" fmla="*/ 1 h 361"/>
                          <a:gd name="T4" fmla="*/ 1 w 286"/>
                          <a:gd name="T5" fmla="*/ 1 h 361"/>
                          <a:gd name="T6" fmla="*/ 1 w 286"/>
                          <a:gd name="T7" fmla="*/ 1 h 361"/>
                          <a:gd name="T8" fmla="*/ 1 w 286"/>
                          <a:gd name="T9" fmla="*/ 1 h 361"/>
                          <a:gd name="T10" fmla="*/ 1 w 286"/>
                          <a:gd name="T11" fmla="*/ 0 h 361"/>
                          <a:gd name="T12" fmla="*/ 0 w 286"/>
                          <a:gd name="T13" fmla="*/ 1 h 361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286"/>
                          <a:gd name="T22" fmla="*/ 0 h 361"/>
                          <a:gd name="T23" fmla="*/ 286 w 286"/>
                          <a:gd name="T24" fmla="*/ 361 h 361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286" h="361">
                            <a:moveTo>
                              <a:pt x="0" y="32"/>
                            </a:moveTo>
                            <a:lnTo>
                              <a:pt x="146" y="154"/>
                            </a:lnTo>
                            <a:lnTo>
                              <a:pt x="236" y="361"/>
                            </a:lnTo>
                            <a:lnTo>
                              <a:pt x="286" y="355"/>
                            </a:lnTo>
                            <a:lnTo>
                              <a:pt x="196" y="122"/>
                            </a:lnTo>
                            <a:lnTo>
                              <a:pt x="57" y="0"/>
                            </a:lnTo>
                            <a:lnTo>
                              <a:pt x="0" y="32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24" name="Freeform 761">
                        <a:extLst>
                          <a:ext uri="{FF2B5EF4-FFF2-40B4-BE49-F238E27FC236}">
                            <a16:creationId xmlns:a16="http://schemas.microsoft.com/office/drawing/2014/main" id="{3D3E34CB-65F0-4337-97B6-47F13DE2386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81" y="1628"/>
                        <a:ext cx="111" cy="140"/>
                      </a:xfrm>
                      <a:custGeom>
                        <a:avLst/>
                        <a:gdLst>
                          <a:gd name="T0" fmla="*/ 0 w 222"/>
                          <a:gd name="T1" fmla="*/ 1 h 280"/>
                          <a:gd name="T2" fmla="*/ 1 w 222"/>
                          <a:gd name="T3" fmla="*/ 0 h 280"/>
                          <a:gd name="T4" fmla="*/ 1 w 222"/>
                          <a:gd name="T5" fmla="*/ 1 h 280"/>
                          <a:gd name="T6" fmla="*/ 1 w 222"/>
                          <a:gd name="T7" fmla="*/ 1 h 280"/>
                          <a:gd name="T8" fmla="*/ 1 w 222"/>
                          <a:gd name="T9" fmla="*/ 1 h 280"/>
                          <a:gd name="T10" fmla="*/ 1 w 222"/>
                          <a:gd name="T11" fmla="*/ 1 h 280"/>
                          <a:gd name="T12" fmla="*/ 0 w 222"/>
                          <a:gd name="T13" fmla="*/ 1 h 280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222"/>
                          <a:gd name="T22" fmla="*/ 0 h 280"/>
                          <a:gd name="T23" fmla="*/ 222 w 222"/>
                          <a:gd name="T24" fmla="*/ 280 h 280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222" h="280">
                            <a:moveTo>
                              <a:pt x="0" y="39"/>
                            </a:moveTo>
                            <a:lnTo>
                              <a:pt x="29" y="0"/>
                            </a:lnTo>
                            <a:lnTo>
                              <a:pt x="203" y="141"/>
                            </a:lnTo>
                            <a:lnTo>
                              <a:pt x="222" y="270"/>
                            </a:lnTo>
                            <a:lnTo>
                              <a:pt x="179" y="280"/>
                            </a:lnTo>
                            <a:lnTo>
                              <a:pt x="160" y="165"/>
                            </a:lnTo>
                            <a:lnTo>
                              <a:pt x="0" y="39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25" name="Freeform 762">
                        <a:extLst>
                          <a:ext uri="{FF2B5EF4-FFF2-40B4-BE49-F238E27FC236}">
                            <a16:creationId xmlns:a16="http://schemas.microsoft.com/office/drawing/2014/main" id="{F26734FA-53FD-4CE6-9D01-078DD8931BE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55" y="1672"/>
                        <a:ext cx="83" cy="106"/>
                      </a:xfrm>
                      <a:custGeom>
                        <a:avLst/>
                        <a:gdLst>
                          <a:gd name="T0" fmla="*/ 1 w 166"/>
                          <a:gd name="T1" fmla="*/ 0 h 213"/>
                          <a:gd name="T2" fmla="*/ 1 w 166"/>
                          <a:gd name="T3" fmla="*/ 0 h 213"/>
                          <a:gd name="T4" fmla="*/ 1 w 166"/>
                          <a:gd name="T5" fmla="*/ 0 h 213"/>
                          <a:gd name="T6" fmla="*/ 1 w 166"/>
                          <a:gd name="T7" fmla="*/ 0 h 213"/>
                          <a:gd name="T8" fmla="*/ 1 w 166"/>
                          <a:gd name="T9" fmla="*/ 0 h 213"/>
                          <a:gd name="T10" fmla="*/ 0 w 166"/>
                          <a:gd name="T11" fmla="*/ 0 h 213"/>
                          <a:gd name="T12" fmla="*/ 1 w 166"/>
                          <a:gd name="T13" fmla="*/ 0 h 213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166"/>
                          <a:gd name="T22" fmla="*/ 0 h 213"/>
                          <a:gd name="T23" fmla="*/ 166 w 166"/>
                          <a:gd name="T24" fmla="*/ 213 h 213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166" h="213">
                            <a:moveTo>
                              <a:pt x="25" y="0"/>
                            </a:moveTo>
                            <a:lnTo>
                              <a:pt x="149" y="100"/>
                            </a:lnTo>
                            <a:lnTo>
                              <a:pt x="166" y="202"/>
                            </a:lnTo>
                            <a:lnTo>
                              <a:pt x="116" y="213"/>
                            </a:lnTo>
                            <a:lnTo>
                              <a:pt x="97" y="110"/>
                            </a:lnTo>
                            <a:lnTo>
                              <a:pt x="0" y="36"/>
                            </a:lnTo>
                            <a:lnTo>
                              <a:pt x="25" y="0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26" name="Freeform 763">
                        <a:extLst>
                          <a:ext uri="{FF2B5EF4-FFF2-40B4-BE49-F238E27FC236}">
                            <a16:creationId xmlns:a16="http://schemas.microsoft.com/office/drawing/2014/main" id="{EEA287E8-10C2-4FE0-996C-A691D82CDB9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26" y="1714"/>
                        <a:ext cx="133" cy="110"/>
                      </a:xfrm>
                      <a:custGeom>
                        <a:avLst/>
                        <a:gdLst>
                          <a:gd name="T0" fmla="*/ 0 w 267"/>
                          <a:gd name="T1" fmla="*/ 1 h 220"/>
                          <a:gd name="T2" fmla="*/ 0 w 267"/>
                          <a:gd name="T3" fmla="*/ 1 h 220"/>
                          <a:gd name="T4" fmla="*/ 0 w 267"/>
                          <a:gd name="T5" fmla="*/ 1 h 220"/>
                          <a:gd name="T6" fmla="*/ 0 w 267"/>
                          <a:gd name="T7" fmla="*/ 0 h 220"/>
                          <a:gd name="T8" fmla="*/ 0 w 267"/>
                          <a:gd name="T9" fmla="*/ 1 h 220"/>
                          <a:gd name="T10" fmla="*/ 0 w 267"/>
                          <a:gd name="T11" fmla="*/ 1 h 220"/>
                          <a:gd name="T12" fmla="*/ 0 w 267"/>
                          <a:gd name="T13" fmla="*/ 1 h 220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267"/>
                          <a:gd name="T22" fmla="*/ 0 h 220"/>
                          <a:gd name="T23" fmla="*/ 267 w 267"/>
                          <a:gd name="T24" fmla="*/ 220 h 220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267" h="220">
                            <a:moveTo>
                              <a:pt x="0" y="220"/>
                            </a:moveTo>
                            <a:lnTo>
                              <a:pt x="15" y="99"/>
                            </a:lnTo>
                            <a:lnTo>
                              <a:pt x="70" y="30"/>
                            </a:lnTo>
                            <a:lnTo>
                              <a:pt x="267" y="0"/>
                            </a:lnTo>
                            <a:lnTo>
                              <a:pt x="245" y="135"/>
                            </a:lnTo>
                            <a:lnTo>
                              <a:pt x="246" y="180"/>
                            </a:lnTo>
                            <a:lnTo>
                              <a:pt x="0" y="22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27" name="Freeform 764">
                        <a:extLst>
                          <a:ext uri="{FF2B5EF4-FFF2-40B4-BE49-F238E27FC236}">
                            <a16:creationId xmlns:a16="http://schemas.microsoft.com/office/drawing/2014/main" id="{F6877474-C260-4D68-AA68-F80D28DE0A8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13" y="1682"/>
                        <a:ext cx="185" cy="137"/>
                      </a:xfrm>
                      <a:custGeom>
                        <a:avLst/>
                        <a:gdLst>
                          <a:gd name="T0" fmla="*/ 1 w 370"/>
                          <a:gd name="T1" fmla="*/ 0 h 275"/>
                          <a:gd name="T2" fmla="*/ 0 w 370"/>
                          <a:gd name="T3" fmla="*/ 0 h 275"/>
                          <a:gd name="T4" fmla="*/ 1 w 370"/>
                          <a:gd name="T5" fmla="*/ 0 h 275"/>
                          <a:gd name="T6" fmla="*/ 1 w 370"/>
                          <a:gd name="T7" fmla="*/ 0 h 275"/>
                          <a:gd name="T8" fmla="*/ 1 w 370"/>
                          <a:gd name="T9" fmla="*/ 0 h 275"/>
                          <a:gd name="T10" fmla="*/ 1 w 370"/>
                          <a:gd name="T11" fmla="*/ 0 h 275"/>
                          <a:gd name="T12" fmla="*/ 1 w 370"/>
                          <a:gd name="T13" fmla="*/ 0 h 275"/>
                          <a:gd name="T14" fmla="*/ 1 w 370"/>
                          <a:gd name="T15" fmla="*/ 0 h 275"/>
                          <a:gd name="T16" fmla="*/ 1 w 370"/>
                          <a:gd name="T17" fmla="*/ 0 h 275"/>
                          <a:gd name="T18" fmla="*/ 1 w 370"/>
                          <a:gd name="T19" fmla="*/ 0 h 275"/>
                          <a:gd name="T20" fmla="*/ 1 w 370"/>
                          <a:gd name="T21" fmla="*/ 0 h 275"/>
                          <a:gd name="T22" fmla="*/ 1 w 370"/>
                          <a:gd name="T23" fmla="*/ 0 h 275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w 370"/>
                          <a:gd name="T37" fmla="*/ 0 h 275"/>
                          <a:gd name="T38" fmla="*/ 370 w 370"/>
                          <a:gd name="T39" fmla="*/ 275 h 275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T36" t="T37" r="T38" b="T39"/>
                        <a:pathLst>
                          <a:path w="370" h="275">
                            <a:moveTo>
                              <a:pt x="21" y="275"/>
                            </a:moveTo>
                            <a:lnTo>
                              <a:pt x="0" y="137"/>
                            </a:lnTo>
                            <a:lnTo>
                              <a:pt x="63" y="51"/>
                            </a:lnTo>
                            <a:lnTo>
                              <a:pt x="370" y="0"/>
                            </a:lnTo>
                            <a:lnTo>
                              <a:pt x="328" y="122"/>
                            </a:lnTo>
                            <a:lnTo>
                              <a:pt x="316" y="233"/>
                            </a:lnTo>
                            <a:lnTo>
                              <a:pt x="269" y="240"/>
                            </a:lnTo>
                            <a:lnTo>
                              <a:pt x="270" y="195"/>
                            </a:lnTo>
                            <a:lnTo>
                              <a:pt x="289" y="61"/>
                            </a:lnTo>
                            <a:lnTo>
                              <a:pt x="94" y="93"/>
                            </a:lnTo>
                            <a:lnTo>
                              <a:pt x="34" y="162"/>
                            </a:lnTo>
                            <a:lnTo>
                              <a:pt x="21" y="275"/>
                            </a:lnTo>
                            <a:close/>
                          </a:path>
                        </a:pathLst>
                      </a:custGeom>
                      <a:solidFill>
                        <a:srgbClr val="FAFD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28" name="Freeform 765">
                        <a:extLst>
                          <a:ext uri="{FF2B5EF4-FFF2-40B4-BE49-F238E27FC236}">
                            <a16:creationId xmlns:a16="http://schemas.microsoft.com/office/drawing/2014/main" id="{9B090FB2-F632-45B1-BB5B-4C427393EDA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06" y="1635"/>
                        <a:ext cx="251" cy="190"/>
                      </a:xfrm>
                      <a:custGeom>
                        <a:avLst/>
                        <a:gdLst>
                          <a:gd name="T0" fmla="*/ 1 w 502"/>
                          <a:gd name="T1" fmla="*/ 1 h 379"/>
                          <a:gd name="T2" fmla="*/ 1 w 502"/>
                          <a:gd name="T3" fmla="*/ 1 h 379"/>
                          <a:gd name="T4" fmla="*/ 1 w 502"/>
                          <a:gd name="T5" fmla="*/ 0 h 379"/>
                          <a:gd name="T6" fmla="*/ 1 w 502"/>
                          <a:gd name="T7" fmla="*/ 1 h 379"/>
                          <a:gd name="T8" fmla="*/ 0 w 502"/>
                          <a:gd name="T9" fmla="*/ 1 h 379"/>
                          <a:gd name="T10" fmla="*/ 1 w 502"/>
                          <a:gd name="T11" fmla="*/ 1 h 379"/>
                          <a:gd name="T12" fmla="*/ 1 w 502"/>
                          <a:gd name="T13" fmla="*/ 1 h 379"/>
                          <a:gd name="T14" fmla="*/ 1 w 502"/>
                          <a:gd name="T15" fmla="*/ 1 h 379"/>
                          <a:gd name="T16" fmla="*/ 1 w 502"/>
                          <a:gd name="T17" fmla="*/ 1 h 379"/>
                          <a:gd name="T18" fmla="*/ 1 w 502"/>
                          <a:gd name="T19" fmla="*/ 1 h 379"/>
                          <a:gd name="T20" fmla="*/ 1 w 502"/>
                          <a:gd name="T21" fmla="*/ 1 h 379"/>
                          <a:gd name="T22" fmla="*/ 1 w 502"/>
                          <a:gd name="T23" fmla="*/ 1 h 379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w 502"/>
                          <a:gd name="T37" fmla="*/ 0 h 379"/>
                          <a:gd name="T38" fmla="*/ 502 w 502"/>
                          <a:gd name="T39" fmla="*/ 379 h 379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T36" t="T37" r="T38" b="T39"/>
                        <a:pathLst>
                          <a:path w="502" h="379">
                            <a:moveTo>
                              <a:pt x="400" y="315"/>
                            </a:moveTo>
                            <a:lnTo>
                              <a:pt x="429" y="132"/>
                            </a:lnTo>
                            <a:lnTo>
                              <a:pt x="502" y="0"/>
                            </a:lnTo>
                            <a:lnTo>
                              <a:pt x="114" y="63"/>
                            </a:lnTo>
                            <a:lnTo>
                              <a:pt x="0" y="177"/>
                            </a:lnTo>
                            <a:lnTo>
                              <a:pt x="31" y="379"/>
                            </a:lnTo>
                            <a:lnTo>
                              <a:pt x="8" y="225"/>
                            </a:lnTo>
                            <a:lnTo>
                              <a:pt x="80" y="143"/>
                            </a:lnTo>
                            <a:lnTo>
                              <a:pt x="384" y="95"/>
                            </a:lnTo>
                            <a:lnTo>
                              <a:pt x="343" y="221"/>
                            </a:lnTo>
                            <a:lnTo>
                              <a:pt x="331" y="327"/>
                            </a:lnTo>
                            <a:lnTo>
                              <a:pt x="400" y="315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29" name="Freeform 766">
                        <a:extLst>
                          <a:ext uri="{FF2B5EF4-FFF2-40B4-BE49-F238E27FC236}">
                            <a16:creationId xmlns:a16="http://schemas.microsoft.com/office/drawing/2014/main" id="{EE141C56-6F0D-42F2-B5B9-E8BC9107C9C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02" y="1604"/>
                        <a:ext cx="303" cy="190"/>
                      </a:xfrm>
                      <a:custGeom>
                        <a:avLst/>
                        <a:gdLst>
                          <a:gd name="T0" fmla="*/ 1 w 605"/>
                          <a:gd name="T1" fmla="*/ 1 h 380"/>
                          <a:gd name="T2" fmla="*/ 0 w 605"/>
                          <a:gd name="T3" fmla="*/ 1 h 380"/>
                          <a:gd name="T4" fmla="*/ 1 w 605"/>
                          <a:gd name="T5" fmla="*/ 1 h 380"/>
                          <a:gd name="T6" fmla="*/ 1 w 605"/>
                          <a:gd name="T7" fmla="*/ 0 h 380"/>
                          <a:gd name="T8" fmla="*/ 1 w 605"/>
                          <a:gd name="T9" fmla="*/ 1 h 380"/>
                          <a:gd name="T10" fmla="*/ 1 w 605"/>
                          <a:gd name="T11" fmla="*/ 1 h 380"/>
                          <a:gd name="T12" fmla="*/ 1 w 605"/>
                          <a:gd name="T13" fmla="*/ 1 h 380"/>
                          <a:gd name="T14" fmla="*/ 1 w 605"/>
                          <a:gd name="T15" fmla="*/ 1 h 380"/>
                          <a:gd name="T16" fmla="*/ 1 w 605"/>
                          <a:gd name="T17" fmla="*/ 1 h 380"/>
                          <a:gd name="T18" fmla="*/ 1 w 605"/>
                          <a:gd name="T19" fmla="*/ 1 h 380"/>
                          <a:gd name="T20" fmla="*/ 1 w 605"/>
                          <a:gd name="T21" fmla="*/ 1 h 380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w 605"/>
                          <a:gd name="T34" fmla="*/ 0 h 380"/>
                          <a:gd name="T35" fmla="*/ 605 w 605"/>
                          <a:gd name="T36" fmla="*/ 380 h 380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T33" t="T34" r="T35" b="T36"/>
                        <a:pathLst>
                          <a:path w="605" h="380">
                            <a:moveTo>
                              <a:pt x="6" y="241"/>
                            </a:moveTo>
                            <a:lnTo>
                              <a:pt x="0" y="204"/>
                            </a:lnTo>
                            <a:lnTo>
                              <a:pt x="124" y="74"/>
                            </a:lnTo>
                            <a:lnTo>
                              <a:pt x="605" y="0"/>
                            </a:lnTo>
                            <a:lnTo>
                              <a:pt x="493" y="189"/>
                            </a:lnTo>
                            <a:lnTo>
                              <a:pt x="466" y="373"/>
                            </a:lnTo>
                            <a:lnTo>
                              <a:pt x="408" y="380"/>
                            </a:lnTo>
                            <a:lnTo>
                              <a:pt x="434" y="198"/>
                            </a:lnTo>
                            <a:lnTo>
                              <a:pt x="511" y="62"/>
                            </a:lnTo>
                            <a:lnTo>
                              <a:pt x="121" y="125"/>
                            </a:lnTo>
                            <a:lnTo>
                              <a:pt x="6" y="241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0" name="Freeform 767">
                        <a:extLst>
                          <a:ext uri="{FF2B5EF4-FFF2-40B4-BE49-F238E27FC236}">
                            <a16:creationId xmlns:a16="http://schemas.microsoft.com/office/drawing/2014/main" id="{FC1DFAEC-DBE1-46AB-8026-246FD6B9346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73" y="1558"/>
                        <a:ext cx="78" cy="73"/>
                      </a:xfrm>
                      <a:custGeom>
                        <a:avLst/>
                        <a:gdLst>
                          <a:gd name="T0" fmla="*/ 0 w 155"/>
                          <a:gd name="T1" fmla="*/ 1 h 145"/>
                          <a:gd name="T2" fmla="*/ 1 w 155"/>
                          <a:gd name="T3" fmla="*/ 1 h 145"/>
                          <a:gd name="T4" fmla="*/ 1 w 155"/>
                          <a:gd name="T5" fmla="*/ 1 h 145"/>
                          <a:gd name="T6" fmla="*/ 1 w 155"/>
                          <a:gd name="T7" fmla="*/ 1 h 145"/>
                          <a:gd name="T8" fmla="*/ 1 w 155"/>
                          <a:gd name="T9" fmla="*/ 1 h 145"/>
                          <a:gd name="T10" fmla="*/ 1 w 155"/>
                          <a:gd name="T11" fmla="*/ 0 h 145"/>
                          <a:gd name="T12" fmla="*/ 0 w 155"/>
                          <a:gd name="T13" fmla="*/ 1 h 145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155"/>
                          <a:gd name="T22" fmla="*/ 0 h 145"/>
                          <a:gd name="T23" fmla="*/ 155 w 155"/>
                          <a:gd name="T24" fmla="*/ 145 h 145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155" h="145">
                            <a:moveTo>
                              <a:pt x="0" y="12"/>
                            </a:moveTo>
                            <a:lnTo>
                              <a:pt x="12" y="85"/>
                            </a:lnTo>
                            <a:lnTo>
                              <a:pt x="144" y="65"/>
                            </a:lnTo>
                            <a:lnTo>
                              <a:pt x="155" y="134"/>
                            </a:lnTo>
                            <a:lnTo>
                              <a:pt x="90" y="145"/>
                            </a:lnTo>
                            <a:lnTo>
                              <a:pt x="69" y="0"/>
                            </a:lnTo>
                            <a:lnTo>
                              <a:pt x="0" y="12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1" name="Freeform 768">
                        <a:extLst>
                          <a:ext uri="{FF2B5EF4-FFF2-40B4-BE49-F238E27FC236}">
                            <a16:creationId xmlns:a16="http://schemas.microsoft.com/office/drawing/2014/main" id="{6C4F5F87-7442-4EAA-A650-49795923D01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08" y="1554"/>
                        <a:ext cx="78" cy="70"/>
                      </a:xfrm>
                      <a:custGeom>
                        <a:avLst/>
                        <a:gdLst>
                          <a:gd name="T0" fmla="*/ 0 w 155"/>
                          <a:gd name="T1" fmla="*/ 0 h 142"/>
                          <a:gd name="T2" fmla="*/ 1 w 155"/>
                          <a:gd name="T3" fmla="*/ 0 h 142"/>
                          <a:gd name="T4" fmla="*/ 1 w 155"/>
                          <a:gd name="T5" fmla="*/ 0 h 142"/>
                          <a:gd name="T6" fmla="*/ 1 w 155"/>
                          <a:gd name="T7" fmla="*/ 0 h 142"/>
                          <a:gd name="T8" fmla="*/ 1 w 155"/>
                          <a:gd name="T9" fmla="*/ 0 h 142"/>
                          <a:gd name="T10" fmla="*/ 1 w 155"/>
                          <a:gd name="T11" fmla="*/ 0 h 142"/>
                          <a:gd name="T12" fmla="*/ 0 w 155"/>
                          <a:gd name="T13" fmla="*/ 0 h 142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155"/>
                          <a:gd name="T22" fmla="*/ 0 h 142"/>
                          <a:gd name="T23" fmla="*/ 155 w 155"/>
                          <a:gd name="T24" fmla="*/ 142 h 142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155" h="142">
                            <a:moveTo>
                              <a:pt x="0" y="11"/>
                            </a:moveTo>
                            <a:lnTo>
                              <a:pt x="11" y="83"/>
                            </a:lnTo>
                            <a:lnTo>
                              <a:pt x="147" y="63"/>
                            </a:lnTo>
                            <a:lnTo>
                              <a:pt x="155" y="133"/>
                            </a:lnTo>
                            <a:lnTo>
                              <a:pt x="92" y="142"/>
                            </a:lnTo>
                            <a:lnTo>
                              <a:pt x="70" y="0"/>
                            </a:lnTo>
                            <a:lnTo>
                              <a:pt x="0" y="11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2" name="Freeform 769">
                        <a:extLst>
                          <a:ext uri="{FF2B5EF4-FFF2-40B4-BE49-F238E27FC236}">
                            <a16:creationId xmlns:a16="http://schemas.microsoft.com/office/drawing/2014/main" id="{A8ED1A0A-2C14-4DCA-99AF-FF175ADE358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42" y="1547"/>
                        <a:ext cx="77" cy="73"/>
                      </a:xfrm>
                      <a:custGeom>
                        <a:avLst/>
                        <a:gdLst>
                          <a:gd name="T0" fmla="*/ 0 w 153"/>
                          <a:gd name="T1" fmla="*/ 1 h 145"/>
                          <a:gd name="T2" fmla="*/ 1 w 153"/>
                          <a:gd name="T3" fmla="*/ 1 h 145"/>
                          <a:gd name="T4" fmla="*/ 1 w 153"/>
                          <a:gd name="T5" fmla="*/ 1 h 145"/>
                          <a:gd name="T6" fmla="*/ 1 w 153"/>
                          <a:gd name="T7" fmla="*/ 1 h 145"/>
                          <a:gd name="T8" fmla="*/ 1 w 153"/>
                          <a:gd name="T9" fmla="*/ 1 h 145"/>
                          <a:gd name="T10" fmla="*/ 1 w 153"/>
                          <a:gd name="T11" fmla="*/ 0 h 145"/>
                          <a:gd name="T12" fmla="*/ 0 w 153"/>
                          <a:gd name="T13" fmla="*/ 1 h 145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153"/>
                          <a:gd name="T22" fmla="*/ 0 h 145"/>
                          <a:gd name="T23" fmla="*/ 153 w 153"/>
                          <a:gd name="T24" fmla="*/ 145 h 145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153" h="145">
                            <a:moveTo>
                              <a:pt x="0" y="11"/>
                            </a:moveTo>
                            <a:lnTo>
                              <a:pt x="11" y="85"/>
                            </a:lnTo>
                            <a:lnTo>
                              <a:pt x="145" y="63"/>
                            </a:lnTo>
                            <a:lnTo>
                              <a:pt x="153" y="134"/>
                            </a:lnTo>
                            <a:lnTo>
                              <a:pt x="89" y="145"/>
                            </a:lnTo>
                            <a:lnTo>
                              <a:pt x="67" y="0"/>
                            </a:lnTo>
                            <a:lnTo>
                              <a:pt x="0" y="11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3" name="Freeform 770">
                        <a:extLst>
                          <a:ext uri="{FF2B5EF4-FFF2-40B4-BE49-F238E27FC236}">
                            <a16:creationId xmlns:a16="http://schemas.microsoft.com/office/drawing/2014/main" id="{077B569C-95FA-47C5-A1DF-E1D9BE3AB5F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78" y="1540"/>
                        <a:ext cx="77" cy="73"/>
                      </a:xfrm>
                      <a:custGeom>
                        <a:avLst/>
                        <a:gdLst>
                          <a:gd name="T0" fmla="*/ 0 w 154"/>
                          <a:gd name="T1" fmla="*/ 0 h 147"/>
                          <a:gd name="T2" fmla="*/ 1 w 154"/>
                          <a:gd name="T3" fmla="*/ 0 h 147"/>
                          <a:gd name="T4" fmla="*/ 1 w 154"/>
                          <a:gd name="T5" fmla="*/ 0 h 147"/>
                          <a:gd name="T6" fmla="*/ 1 w 154"/>
                          <a:gd name="T7" fmla="*/ 0 h 147"/>
                          <a:gd name="T8" fmla="*/ 1 w 154"/>
                          <a:gd name="T9" fmla="*/ 0 h 147"/>
                          <a:gd name="T10" fmla="*/ 1 w 154"/>
                          <a:gd name="T11" fmla="*/ 0 h 147"/>
                          <a:gd name="T12" fmla="*/ 0 w 154"/>
                          <a:gd name="T13" fmla="*/ 0 h 147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154"/>
                          <a:gd name="T22" fmla="*/ 0 h 147"/>
                          <a:gd name="T23" fmla="*/ 154 w 154"/>
                          <a:gd name="T24" fmla="*/ 147 h 147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154" h="147">
                            <a:moveTo>
                              <a:pt x="0" y="14"/>
                            </a:moveTo>
                            <a:lnTo>
                              <a:pt x="11" y="87"/>
                            </a:lnTo>
                            <a:lnTo>
                              <a:pt x="144" y="66"/>
                            </a:lnTo>
                            <a:lnTo>
                              <a:pt x="154" y="136"/>
                            </a:lnTo>
                            <a:lnTo>
                              <a:pt x="89" y="147"/>
                            </a:lnTo>
                            <a:lnTo>
                              <a:pt x="67" y="0"/>
                            </a:lnTo>
                            <a:lnTo>
                              <a:pt x="0" y="14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4" name="Freeform 771">
                        <a:extLst>
                          <a:ext uri="{FF2B5EF4-FFF2-40B4-BE49-F238E27FC236}">
                            <a16:creationId xmlns:a16="http://schemas.microsoft.com/office/drawing/2014/main" id="{07A4C931-2797-4A6C-984A-C3EC47BCAA7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14" y="1536"/>
                        <a:ext cx="77" cy="72"/>
                      </a:xfrm>
                      <a:custGeom>
                        <a:avLst/>
                        <a:gdLst>
                          <a:gd name="T0" fmla="*/ 0 w 156"/>
                          <a:gd name="T1" fmla="*/ 1 h 144"/>
                          <a:gd name="T2" fmla="*/ 0 w 156"/>
                          <a:gd name="T3" fmla="*/ 1 h 144"/>
                          <a:gd name="T4" fmla="*/ 0 w 156"/>
                          <a:gd name="T5" fmla="*/ 1 h 144"/>
                          <a:gd name="T6" fmla="*/ 0 w 156"/>
                          <a:gd name="T7" fmla="*/ 1 h 144"/>
                          <a:gd name="T8" fmla="*/ 0 w 156"/>
                          <a:gd name="T9" fmla="*/ 1 h 144"/>
                          <a:gd name="T10" fmla="*/ 0 w 156"/>
                          <a:gd name="T11" fmla="*/ 0 h 144"/>
                          <a:gd name="T12" fmla="*/ 0 w 156"/>
                          <a:gd name="T13" fmla="*/ 1 h 14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156"/>
                          <a:gd name="T22" fmla="*/ 0 h 144"/>
                          <a:gd name="T23" fmla="*/ 156 w 156"/>
                          <a:gd name="T24" fmla="*/ 144 h 144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156" h="144">
                            <a:moveTo>
                              <a:pt x="0" y="10"/>
                            </a:moveTo>
                            <a:lnTo>
                              <a:pt x="14" y="84"/>
                            </a:lnTo>
                            <a:lnTo>
                              <a:pt x="145" y="65"/>
                            </a:lnTo>
                            <a:lnTo>
                              <a:pt x="156" y="133"/>
                            </a:lnTo>
                            <a:lnTo>
                              <a:pt x="92" y="144"/>
                            </a:lnTo>
                            <a:lnTo>
                              <a:pt x="70" y="0"/>
                            </a:lnTo>
                            <a:lnTo>
                              <a:pt x="0" y="10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5" name="Freeform 772">
                        <a:extLst>
                          <a:ext uri="{FF2B5EF4-FFF2-40B4-BE49-F238E27FC236}">
                            <a16:creationId xmlns:a16="http://schemas.microsoft.com/office/drawing/2014/main" id="{5B8A8DAF-FBC3-43F2-8695-6F9C13561F6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47" y="1531"/>
                        <a:ext cx="77" cy="72"/>
                      </a:xfrm>
                      <a:custGeom>
                        <a:avLst/>
                        <a:gdLst>
                          <a:gd name="T0" fmla="*/ 0 w 156"/>
                          <a:gd name="T1" fmla="*/ 1 h 144"/>
                          <a:gd name="T2" fmla="*/ 0 w 156"/>
                          <a:gd name="T3" fmla="*/ 1 h 144"/>
                          <a:gd name="T4" fmla="*/ 0 w 156"/>
                          <a:gd name="T5" fmla="*/ 1 h 144"/>
                          <a:gd name="T6" fmla="*/ 0 w 156"/>
                          <a:gd name="T7" fmla="*/ 1 h 144"/>
                          <a:gd name="T8" fmla="*/ 0 w 156"/>
                          <a:gd name="T9" fmla="*/ 1 h 144"/>
                          <a:gd name="T10" fmla="*/ 0 w 156"/>
                          <a:gd name="T11" fmla="*/ 0 h 144"/>
                          <a:gd name="T12" fmla="*/ 0 w 156"/>
                          <a:gd name="T13" fmla="*/ 1 h 14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156"/>
                          <a:gd name="T22" fmla="*/ 0 h 144"/>
                          <a:gd name="T23" fmla="*/ 156 w 156"/>
                          <a:gd name="T24" fmla="*/ 144 h 144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156" h="144">
                            <a:moveTo>
                              <a:pt x="0" y="10"/>
                            </a:moveTo>
                            <a:lnTo>
                              <a:pt x="11" y="84"/>
                            </a:lnTo>
                            <a:lnTo>
                              <a:pt x="145" y="64"/>
                            </a:lnTo>
                            <a:lnTo>
                              <a:pt x="156" y="134"/>
                            </a:lnTo>
                            <a:lnTo>
                              <a:pt x="92" y="144"/>
                            </a:lnTo>
                            <a:lnTo>
                              <a:pt x="70" y="0"/>
                            </a:lnTo>
                            <a:lnTo>
                              <a:pt x="0" y="1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6" name="Freeform 773">
                        <a:extLst>
                          <a:ext uri="{FF2B5EF4-FFF2-40B4-BE49-F238E27FC236}">
                            <a16:creationId xmlns:a16="http://schemas.microsoft.com/office/drawing/2014/main" id="{EB74875E-60CD-4C53-B558-F7D280E845A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9" y="1525"/>
                        <a:ext cx="78" cy="73"/>
                      </a:xfrm>
                      <a:custGeom>
                        <a:avLst/>
                        <a:gdLst>
                          <a:gd name="T0" fmla="*/ 0 w 155"/>
                          <a:gd name="T1" fmla="*/ 1 h 145"/>
                          <a:gd name="T2" fmla="*/ 1 w 155"/>
                          <a:gd name="T3" fmla="*/ 1 h 145"/>
                          <a:gd name="T4" fmla="*/ 1 w 155"/>
                          <a:gd name="T5" fmla="*/ 1 h 145"/>
                          <a:gd name="T6" fmla="*/ 1 w 155"/>
                          <a:gd name="T7" fmla="*/ 1 h 145"/>
                          <a:gd name="T8" fmla="*/ 1 w 155"/>
                          <a:gd name="T9" fmla="*/ 1 h 145"/>
                          <a:gd name="T10" fmla="*/ 1 w 155"/>
                          <a:gd name="T11" fmla="*/ 0 h 145"/>
                          <a:gd name="T12" fmla="*/ 0 w 155"/>
                          <a:gd name="T13" fmla="*/ 1 h 145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155"/>
                          <a:gd name="T22" fmla="*/ 0 h 145"/>
                          <a:gd name="T23" fmla="*/ 155 w 155"/>
                          <a:gd name="T24" fmla="*/ 145 h 145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155" h="145">
                            <a:moveTo>
                              <a:pt x="0" y="12"/>
                            </a:moveTo>
                            <a:lnTo>
                              <a:pt x="11" y="85"/>
                            </a:lnTo>
                            <a:lnTo>
                              <a:pt x="144" y="65"/>
                            </a:lnTo>
                            <a:lnTo>
                              <a:pt x="155" y="134"/>
                            </a:lnTo>
                            <a:lnTo>
                              <a:pt x="89" y="145"/>
                            </a:lnTo>
                            <a:lnTo>
                              <a:pt x="70" y="0"/>
                            </a:lnTo>
                            <a:lnTo>
                              <a:pt x="0" y="12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7" name="Freeform 774">
                        <a:extLst>
                          <a:ext uri="{FF2B5EF4-FFF2-40B4-BE49-F238E27FC236}">
                            <a16:creationId xmlns:a16="http://schemas.microsoft.com/office/drawing/2014/main" id="{16C9FB78-F007-4633-AF22-25C2A8943D1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88" y="1615"/>
                        <a:ext cx="135" cy="215"/>
                      </a:xfrm>
                      <a:custGeom>
                        <a:avLst/>
                        <a:gdLst>
                          <a:gd name="T0" fmla="*/ 0 w 271"/>
                          <a:gd name="T1" fmla="*/ 1 h 430"/>
                          <a:gd name="T2" fmla="*/ 0 w 271"/>
                          <a:gd name="T3" fmla="*/ 1 h 430"/>
                          <a:gd name="T4" fmla="*/ 0 w 271"/>
                          <a:gd name="T5" fmla="*/ 1 h 430"/>
                          <a:gd name="T6" fmla="*/ 0 w 271"/>
                          <a:gd name="T7" fmla="*/ 1 h 430"/>
                          <a:gd name="T8" fmla="*/ 0 w 271"/>
                          <a:gd name="T9" fmla="*/ 1 h 430"/>
                          <a:gd name="T10" fmla="*/ 0 w 271"/>
                          <a:gd name="T11" fmla="*/ 0 h 430"/>
                          <a:gd name="T12" fmla="*/ 0 w 271"/>
                          <a:gd name="T13" fmla="*/ 1 h 430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271"/>
                          <a:gd name="T22" fmla="*/ 0 h 430"/>
                          <a:gd name="T23" fmla="*/ 271 w 271"/>
                          <a:gd name="T24" fmla="*/ 430 h 430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271" h="430">
                            <a:moveTo>
                              <a:pt x="0" y="42"/>
                            </a:moveTo>
                            <a:lnTo>
                              <a:pt x="140" y="167"/>
                            </a:lnTo>
                            <a:lnTo>
                              <a:pt x="224" y="430"/>
                            </a:lnTo>
                            <a:lnTo>
                              <a:pt x="271" y="417"/>
                            </a:lnTo>
                            <a:lnTo>
                              <a:pt x="216" y="149"/>
                            </a:lnTo>
                            <a:lnTo>
                              <a:pt x="77" y="0"/>
                            </a:lnTo>
                            <a:lnTo>
                              <a:pt x="0" y="42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8" name="Freeform 775">
                        <a:extLst>
                          <a:ext uri="{FF2B5EF4-FFF2-40B4-BE49-F238E27FC236}">
                            <a16:creationId xmlns:a16="http://schemas.microsoft.com/office/drawing/2014/main" id="{74547727-9428-496E-9695-F85BA6DB417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8" y="1316"/>
                        <a:ext cx="283" cy="34"/>
                      </a:xfrm>
                      <a:custGeom>
                        <a:avLst/>
                        <a:gdLst>
                          <a:gd name="T0" fmla="*/ 0 w 566"/>
                          <a:gd name="T1" fmla="*/ 0 h 69"/>
                          <a:gd name="T2" fmla="*/ 1 w 566"/>
                          <a:gd name="T3" fmla="*/ 0 h 69"/>
                          <a:gd name="T4" fmla="*/ 1 w 566"/>
                          <a:gd name="T5" fmla="*/ 0 h 69"/>
                          <a:gd name="T6" fmla="*/ 1 w 566"/>
                          <a:gd name="T7" fmla="*/ 0 h 69"/>
                          <a:gd name="T8" fmla="*/ 1 w 566"/>
                          <a:gd name="T9" fmla="*/ 0 h 69"/>
                          <a:gd name="T10" fmla="*/ 1 w 566"/>
                          <a:gd name="T11" fmla="*/ 0 h 69"/>
                          <a:gd name="T12" fmla="*/ 1 w 566"/>
                          <a:gd name="T13" fmla="*/ 0 h 69"/>
                          <a:gd name="T14" fmla="*/ 1 w 566"/>
                          <a:gd name="T15" fmla="*/ 0 h 69"/>
                          <a:gd name="T16" fmla="*/ 0 w 566"/>
                          <a:gd name="T17" fmla="*/ 0 h 69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566"/>
                          <a:gd name="T28" fmla="*/ 0 h 69"/>
                          <a:gd name="T29" fmla="*/ 566 w 566"/>
                          <a:gd name="T30" fmla="*/ 69 h 69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566" h="69">
                            <a:moveTo>
                              <a:pt x="0" y="36"/>
                            </a:moveTo>
                            <a:lnTo>
                              <a:pt x="250" y="0"/>
                            </a:lnTo>
                            <a:lnTo>
                              <a:pt x="430" y="40"/>
                            </a:lnTo>
                            <a:lnTo>
                              <a:pt x="559" y="20"/>
                            </a:lnTo>
                            <a:lnTo>
                              <a:pt x="566" y="49"/>
                            </a:lnTo>
                            <a:lnTo>
                              <a:pt x="436" y="69"/>
                            </a:lnTo>
                            <a:lnTo>
                              <a:pt x="248" y="27"/>
                            </a:lnTo>
                            <a:lnTo>
                              <a:pt x="28" y="61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9" name="Freeform 776">
                        <a:extLst>
                          <a:ext uri="{FF2B5EF4-FFF2-40B4-BE49-F238E27FC236}">
                            <a16:creationId xmlns:a16="http://schemas.microsoft.com/office/drawing/2014/main" id="{D1035AED-2A3A-43BD-8798-69F9C137357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64" y="1359"/>
                        <a:ext cx="98" cy="182"/>
                      </a:xfrm>
                      <a:custGeom>
                        <a:avLst/>
                        <a:gdLst>
                          <a:gd name="T0" fmla="*/ 0 w 197"/>
                          <a:gd name="T1" fmla="*/ 0 h 363"/>
                          <a:gd name="T2" fmla="*/ 0 w 197"/>
                          <a:gd name="T3" fmla="*/ 1 h 363"/>
                          <a:gd name="T4" fmla="*/ 0 w 197"/>
                          <a:gd name="T5" fmla="*/ 1 h 363"/>
                          <a:gd name="T6" fmla="*/ 0 w 197"/>
                          <a:gd name="T7" fmla="*/ 1 h 363"/>
                          <a:gd name="T8" fmla="*/ 0 w 197"/>
                          <a:gd name="T9" fmla="*/ 1 h 363"/>
                          <a:gd name="T10" fmla="*/ 0 w 197"/>
                          <a:gd name="T11" fmla="*/ 1 h 363"/>
                          <a:gd name="T12" fmla="*/ 0 w 197"/>
                          <a:gd name="T13" fmla="*/ 1 h 363"/>
                          <a:gd name="T14" fmla="*/ 0 w 197"/>
                          <a:gd name="T15" fmla="*/ 1 h 363"/>
                          <a:gd name="T16" fmla="*/ 0 w 197"/>
                          <a:gd name="T17" fmla="*/ 0 h 363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197"/>
                          <a:gd name="T28" fmla="*/ 0 h 363"/>
                          <a:gd name="T29" fmla="*/ 197 w 197"/>
                          <a:gd name="T30" fmla="*/ 363 h 363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197" h="363">
                            <a:moveTo>
                              <a:pt x="37" y="0"/>
                            </a:moveTo>
                            <a:lnTo>
                              <a:pt x="58" y="118"/>
                            </a:lnTo>
                            <a:lnTo>
                              <a:pt x="180" y="229"/>
                            </a:lnTo>
                            <a:lnTo>
                              <a:pt x="197" y="350"/>
                            </a:lnTo>
                            <a:lnTo>
                              <a:pt x="164" y="363"/>
                            </a:lnTo>
                            <a:lnTo>
                              <a:pt x="147" y="239"/>
                            </a:lnTo>
                            <a:lnTo>
                              <a:pt x="22" y="124"/>
                            </a:lnTo>
                            <a:lnTo>
                              <a:pt x="0" y="8"/>
                            </a:lnTo>
                            <a:lnTo>
                              <a:pt x="37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0" name="Freeform 777">
                        <a:extLst>
                          <a:ext uri="{FF2B5EF4-FFF2-40B4-BE49-F238E27FC236}">
                            <a16:creationId xmlns:a16="http://schemas.microsoft.com/office/drawing/2014/main" id="{A795FFE9-179C-4583-A0E0-C153B8C8F48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24" y="1365"/>
                        <a:ext cx="97" cy="182"/>
                      </a:xfrm>
                      <a:custGeom>
                        <a:avLst/>
                        <a:gdLst>
                          <a:gd name="T0" fmla="*/ 1 w 194"/>
                          <a:gd name="T1" fmla="*/ 0 h 364"/>
                          <a:gd name="T2" fmla="*/ 1 w 194"/>
                          <a:gd name="T3" fmla="*/ 1 h 364"/>
                          <a:gd name="T4" fmla="*/ 1 w 194"/>
                          <a:gd name="T5" fmla="*/ 1 h 364"/>
                          <a:gd name="T6" fmla="*/ 1 w 194"/>
                          <a:gd name="T7" fmla="*/ 1 h 364"/>
                          <a:gd name="T8" fmla="*/ 1 w 194"/>
                          <a:gd name="T9" fmla="*/ 1 h 364"/>
                          <a:gd name="T10" fmla="*/ 1 w 194"/>
                          <a:gd name="T11" fmla="*/ 1 h 364"/>
                          <a:gd name="T12" fmla="*/ 1 w 194"/>
                          <a:gd name="T13" fmla="*/ 1 h 364"/>
                          <a:gd name="T14" fmla="*/ 0 w 194"/>
                          <a:gd name="T15" fmla="*/ 1 h 364"/>
                          <a:gd name="T16" fmla="*/ 1 w 194"/>
                          <a:gd name="T17" fmla="*/ 0 h 364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194"/>
                          <a:gd name="T28" fmla="*/ 0 h 364"/>
                          <a:gd name="T29" fmla="*/ 194 w 194"/>
                          <a:gd name="T30" fmla="*/ 364 h 364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194" h="364">
                            <a:moveTo>
                              <a:pt x="41" y="0"/>
                            </a:moveTo>
                            <a:lnTo>
                              <a:pt x="59" y="124"/>
                            </a:lnTo>
                            <a:lnTo>
                              <a:pt x="177" y="237"/>
                            </a:lnTo>
                            <a:lnTo>
                              <a:pt x="194" y="352"/>
                            </a:lnTo>
                            <a:lnTo>
                              <a:pt x="149" y="364"/>
                            </a:lnTo>
                            <a:lnTo>
                              <a:pt x="136" y="244"/>
                            </a:lnTo>
                            <a:lnTo>
                              <a:pt x="19" y="131"/>
                            </a:lnTo>
                            <a:lnTo>
                              <a:pt x="0" y="2"/>
                            </a:lnTo>
                            <a:lnTo>
                              <a:pt x="4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1" name="Freeform 778">
                        <a:extLst>
                          <a:ext uri="{FF2B5EF4-FFF2-40B4-BE49-F238E27FC236}">
                            <a16:creationId xmlns:a16="http://schemas.microsoft.com/office/drawing/2014/main" id="{754520FD-0B26-4220-B4DE-73BBFF1D13B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79" y="1361"/>
                        <a:ext cx="99" cy="190"/>
                      </a:xfrm>
                      <a:custGeom>
                        <a:avLst/>
                        <a:gdLst>
                          <a:gd name="T0" fmla="*/ 1 w 196"/>
                          <a:gd name="T1" fmla="*/ 1 h 380"/>
                          <a:gd name="T2" fmla="*/ 1 w 196"/>
                          <a:gd name="T3" fmla="*/ 1 h 380"/>
                          <a:gd name="T4" fmla="*/ 1 w 196"/>
                          <a:gd name="T5" fmla="*/ 1 h 380"/>
                          <a:gd name="T6" fmla="*/ 1 w 196"/>
                          <a:gd name="T7" fmla="*/ 1 h 380"/>
                          <a:gd name="T8" fmla="*/ 1 w 196"/>
                          <a:gd name="T9" fmla="*/ 1 h 380"/>
                          <a:gd name="T10" fmla="*/ 1 w 196"/>
                          <a:gd name="T11" fmla="*/ 1 h 380"/>
                          <a:gd name="T12" fmla="*/ 1 w 196"/>
                          <a:gd name="T13" fmla="*/ 1 h 380"/>
                          <a:gd name="T14" fmla="*/ 0 w 196"/>
                          <a:gd name="T15" fmla="*/ 0 h 380"/>
                          <a:gd name="T16" fmla="*/ 1 w 196"/>
                          <a:gd name="T17" fmla="*/ 1 h 380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196"/>
                          <a:gd name="T28" fmla="*/ 0 h 380"/>
                          <a:gd name="T29" fmla="*/ 196 w 196"/>
                          <a:gd name="T30" fmla="*/ 380 h 380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196" h="380">
                            <a:moveTo>
                              <a:pt x="44" y="13"/>
                            </a:moveTo>
                            <a:lnTo>
                              <a:pt x="60" y="142"/>
                            </a:lnTo>
                            <a:lnTo>
                              <a:pt x="179" y="264"/>
                            </a:lnTo>
                            <a:lnTo>
                              <a:pt x="196" y="378"/>
                            </a:lnTo>
                            <a:lnTo>
                              <a:pt x="160" y="380"/>
                            </a:lnTo>
                            <a:lnTo>
                              <a:pt x="145" y="274"/>
                            </a:lnTo>
                            <a:lnTo>
                              <a:pt x="21" y="148"/>
                            </a:lnTo>
                            <a:lnTo>
                              <a:pt x="0" y="0"/>
                            </a:lnTo>
                            <a:lnTo>
                              <a:pt x="44" y="13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2" name="Freeform 779">
                        <a:extLst>
                          <a:ext uri="{FF2B5EF4-FFF2-40B4-BE49-F238E27FC236}">
                            <a16:creationId xmlns:a16="http://schemas.microsoft.com/office/drawing/2014/main" id="{DBEBC27C-F804-42AE-A6C0-A21E81A435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49" y="1468"/>
                        <a:ext cx="77" cy="67"/>
                      </a:xfrm>
                      <a:custGeom>
                        <a:avLst/>
                        <a:gdLst>
                          <a:gd name="T0" fmla="*/ 0 w 156"/>
                          <a:gd name="T1" fmla="*/ 0 h 136"/>
                          <a:gd name="T2" fmla="*/ 0 w 156"/>
                          <a:gd name="T3" fmla="*/ 0 h 136"/>
                          <a:gd name="T4" fmla="*/ 0 w 156"/>
                          <a:gd name="T5" fmla="*/ 0 h 136"/>
                          <a:gd name="T6" fmla="*/ 0 w 156"/>
                          <a:gd name="T7" fmla="*/ 0 h 136"/>
                          <a:gd name="T8" fmla="*/ 0 w 156"/>
                          <a:gd name="T9" fmla="*/ 0 h 136"/>
                          <a:gd name="T10" fmla="*/ 0 w 156"/>
                          <a:gd name="T11" fmla="*/ 0 h 136"/>
                          <a:gd name="T12" fmla="*/ 0 w 156"/>
                          <a:gd name="T13" fmla="*/ 0 h 136"/>
                          <a:gd name="T14" fmla="*/ 0 w 156"/>
                          <a:gd name="T15" fmla="*/ 0 h 136"/>
                          <a:gd name="T16" fmla="*/ 0 w 156"/>
                          <a:gd name="T17" fmla="*/ 0 h 1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156"/>
                          <a:gd name="T28" fmla="*/ 0 h 136"/>
                          <a:gd name="T29" fmla="*/ 156 w 156"/>
                          <a:gd name="T30" fmla="*/ 136 h 136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156" h="136">
                            <a:moveTo>
                              <a:pt x="0" y="44"/>
                            </a:moveTo>
                            <a:lnTo>
                              <a:pt x="113" y="92"/>
                            </a:lnTo>
                            <a:lnTo>
                              <a:pt x="143" y="64"/>
                            </a:lnTo>
                            <a:lnTo>
                              <a:pt x="156" y="0"/>
                            </a:lnTo>
                            <a:lnTo>
                              <a:pt x="120" y="51"/>
                            </a:lnTo>
                            <a:lnTo>
                              <a:pt x="63" y="130"/>
                            </a:lnTo>
                            <a:lnTo>
                              <a:pt x="24" y="136"/>
                            </a:lnTo>
                            <a:lnTo>
                              <a:pt x="53" y="92"/>
                            </a:lnTo>
                            <a:lnTo>
                              <a:pt x="0" y="44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3" name="Freeform 780">
                        <a:extLst>
                          <a:ext uri="{FF2B5EF4-FFF2-40B4-BE49-F238E27FC236}">
                            <a16:creationId xmlns:a16="http://schemas.microsoft.com/office/drawing/2014/main" id="{66A39103-07CE-4499-8D70-09672B1D2B7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37" y="1353"/>
                        <a:ext cx="102" cy="209"/>
                      </a:xfrm>
                      <a:custGeom>
                        <a:avLst/>
                        <a:gdLst>
                          <a:gd name="T0" fmla="*/ 1 w 204"/>
                          <a:gd name="T1" fmla="*/ 1 h 418"/>
                          <a:gd name="T2" fmla="*/ 1 w 204"/>
                          <a:gd name="T3" fmla="*/ 1 h 418"/>
                          <a:gd name="T4" fmla="*/ 1 w 204"/>
                          <a:gd name="T5" fmla="*/ 1 h 418"/>
                          <a:gd name="T6" fmla="*/ 1 w 204"/>
                          <a:gd name="T7" fmla="*/ 1 h 418"/>
                          <a:gd name="T8" fmla="*/ 1 w 204"/>
                          <a:gd name="T9" fmla="*/ 1 h 418"/>
                          <a:gd name="T10" fmla="*/ 1 w 204"/>
                          <a:gd name="T11" fmla="*/ 1 h 418"/>
                          <a:gd name="T12" fmla="*/ 1 w 204"/>
                          <a:gd name="T13" fmla="*/ 1 h 418"/>
                          <a:gd name="T14" fmla="*/ 0 w 204"/>
                          <a:gd name="T15" fmla="*/ 0 h 418"/>
                          <a:gd name="T16" fmla="*/ 1 w 204"/>
                          <a:gd name="T17" fmla="*/ 1 h 418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204"/>
                          <a:gd name="T28" fmla="*/ 0 h 418"/>
                          <a:gd name="T29" fmla="*/ 204 w 204"/>
                          <a:gd name="T30" fmla="*/ 418 h 418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204" h="418">
                            <a:moveTo>
                              <a:pt x="39" y="10"/>
                            </a:moveTo>
                            <a:lnTo>
                              <a:pt x="63" y="174"/>
                            </a:lnTo>
                            <a:lnTo>
                              <a:pt x="187" y="295"/>
                            </a:lnTo>
                            <a:lnTo>
                              <a:pt x="204" y="408"/>
                            </a:lnTo>
                            <a:lnTo>
                              <a:pt x="170" y="418"/>
                            </a:lnTo>
                            <a:lnTo>
                              <a:pt x="153" y="308"/>
                            </a:lnTo>
                            <a:lnTo>
                              <a:pt x="30" y="186"/>
                            </a:lnTo>
                            <a:lnTo>
                              <a:pt x="0" y="0"/>
                            </a:lnTo>
                            <a:lnTo>
                              <a:pt x="39" y="1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4" name="Freeform 781">
                        <a:extLst>
                          <a:ext uri="{FF2B5EF4-FFF2-40B4-BE49-F238E27FC236}">
                            <a16:creationId xmlns:a16="http://schemas.microsoft.com/office/drawing/2014/main" id="{37FD0414-031D-4235-9860-50BB10B7A8B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47" y="1401"/>
                        <a:ext cx="51" cy="34"/>
                      </a:xfrm>
                      <a:custGeom>
                        <a:avLst/>
                        <a:gdLst>
                          <a:gd name="T0" fmla="*/ 0 w 100"/>
                          <a:gd name="T1" fmla="*/ 0 h 67"/>
                          <a:gd name="T2" fmla="*/ 1 w 100"/>
                          <a:gd name="T3" fmla="*/ 1 h 67"/>
                          <a:gd name="T4" fmla="*/ 0 w 100"/>
                          <a:gd name="T5" fmla="*/ 1 h 67"/>
                          <a:gd name="T6" fmla="*/ 1 w 100"/>
                          <a:gd name="T7" fmla="*/ 1 h 67"/>
                          <a:gd name="T8" fmla="*/ 0 w 100"/>
                          <a:gd name="T9" fmla="*/ 0 h 6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00"/>
                          <a:gd name="T16" fmla="*/ 0 h 67"/>
                          <a:gd name="T17" fmla="*/ 100 w 100"/>
                          <a:gd name="T18" fmla="*/ 67 h 67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00" h="67">
                            <a:moveTo>
                              <a:pt x="0" y="0"/>
                            </a:moveTo>
                            <a:lnTo>
                              <a:pt x="100" y="52"/>
                            </a:lnTo>
                            <a:lnTo>
                              <a:pt x="0" y="67"/>
                            </a:lnTo>
                            <a:lnTo>
                              <a:pt x="31" y="4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80" name="Group 782">
                    <a:extLst>
                      <a:ext uri="{FF2B5EF4-FFF2-40B4-BE49-F238E27FC236}">
                        <a16:creationId xmlns:a16="http://schemas.microsoft.com/office/drawing/2014/main" id="{C87EF3F5-4B6D-4058-931C-94EEF8E0255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51" y="1756"/>
                    <a:ext cx="718" cy="633"/>
                    <a:chOff x="2851" y="1756"/>
                    <a:chExt cx="718" cy="633"/>
                  </a:xfrm>
                </p:grpSpPr>
                <p:grpSp>
                  <p:nvGrpSpPr>
                    <p:cNvPr id="381" name="Group 783">
                      <a:extLst>
                        <a:ext uri="{FF2B5EF4-FFF2-40B4-BE49-F238E27FC236}">
                          <a16:creationId xmlns:a16="http://schemas.microsoft.com/office/drawing/2014/main" id="{2D8A4858-6F1A-49DD-AFFD-6F93245CFA6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51" y="1756"/>
                      <a:ext cx="710" cy="633"/>
                      <a:chOff x="2851" y="1756"/>
                      <a:chExt cx="710" cy="633"/>
                    </a:xfrm>
                  </p:grpSpPr>
                  <p:sp>
                    <p:nvSpPr>
                      <p:cNvPr id="383" name="Freeform 784">
                        <a:extLst>
                          <a:ext uri="{FF2B5EF4-FFF2-40B4-BE49-F238E27FC236}">
                            <a16:creationId xmlns:a16="http://schemas.microsoft.com/office/drawing/2014/main" id="{D51437E2-CD88-4ED7-9FB8-07BD0150B52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51" y="1756"/>
                        <a:ext cx="710" cy="329"/>
                      </a:xfrm>
                      <a:custGeom>
                        <a:avLst/>
                        <a:gdLst>
                          <a:gd name="T0" fmla="*/ 1 w 1420"/>
                          <a:gd name="T1" fmla="*/ 1 h 658"/>
                          <a:gd name="T2" fmla="*/ 1 w 1420"/>
                          <a:gd name="T3" fmla="*/ 1 h 658"/>
                          <a:gd name="T4" fmla="*/ 1 w 1420"/>
                          <a:gd name="T5" fmla="*/ 0 h 658"/>
                          <a:gd name="T6" fmla="*/ 1 w 1420"/>
                          <a:gd name="T7" fmla="*/ 1 h 658"/>
                          <a:gd name="T8" fmla="*/ 1 w 1420"/>
                          <a:gd name="T9" fmla="*/ 1 h 658"/>
                          <a:gd name="T10" fmla="*/ 1 w 1420"/>
                          <a:gd name="T11" fmla="*/ 1 h 658"/>
                          <a:gd name="T12" fmla="*/ 1 w 1420"/>
                          <a:gd name="T13" fmla="*/ 1 h 658"/>
                          <a:gd name="T14" fmla="*/ 0 w 1420"/>
                          <a:gd name="T15" fmla="*/ 1 h 658"/>
                          <a:gd name="T16" fmla="*/ 1 w 1420"/>
                          <a:gd name="T17" fmla="*/ 1 h 658"/>
                          <a:gd name="T18" fmla="*/ 1 w 1420"/>
                          <a:gd name="T19" fmla="*/ 1 h 658"/>
                          <a:gd name="T20" fmla="*/ 1 w 1420"/>
                          <a:gd name="T21" fmla="*/ 1 h 658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w 1420"/>
                          <a:gd name="T34" fmla="*/ 0 h 658"/>
                          <a:gd name="T35" fmla="*/ 1420 w 1420"/>
                          <a:gd name="T36" fmla="*/ 658 h 658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T33" t="T34" r="T35" b="T36"/>
                        <a:pathLst>
                          <a:path w="1420" h="658">
                            <a:moveTo>
                              <a:pt x="971" y="549"/>
                            </a:moveTo>
                            <a:lnTo>
                              <a:pt x="1420" y="276"/>
                            </a:lnTo>
                            <a:lnTo>
                              <a:pt x="1376" y="0"/>
                            </a:lnTo>
                            <a:lnTo>
                              <a:pt x="1104" y="44"/>
                            </a:lnTo>
                            <a:lnTo>
                              <a:pt x="1177" y="183"/>
                            </a:lnTo>
                            <a:lnTo>
                              <a:pt x="1105" y="254"/>
                            </a:lnTo>
                            <a:lnTo>
                              <a:pt x="1051" y="51"/>
                            </a:lnTo>
                            <a:lnTo>
                              <a:pt x="0" y="222"/>
                            </a:lnTo>
                            <a:lnTo>
                              <a:pt x="33" y="421"/>
                            </a:lnTo>
                            <a:lnTo>
                              <a:pt x="342" y="658"/>
                            </a:lnTo>
                            <a:lnTo>
                              <a:pt x="971" y="549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4" name="Freeform 785">
                        <a:extLst>
                          <a:ext uri="{FF2B5EF4-FFF2-40B4-BE49-F238E27FC236}">
                            <a16:creationId xmlns:a16="http://schemas.microsoft.com/office/drawing/2014/main" id="{673B96C3-BB41-448D-B800-E8FEF6CA106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70" y="1971"/>
                        <a:ext cx="101" cy="398"/>
                      </a:xfrm>
                      <a:custGeom>
                        <a:avLst/>
                        <a:gdLst>
                          <a:gd name="T0" fmla="*/ 1 w 200"/>
                          <a:gd name="T1" fmla="*/ 1 h 795"/>
                          <a:gd name="T2" fmla="*/ 0 w 200"/>
                          <a:gd name="T3" fmla="*/ 0 h 795"/>
                          <a:gd name="T4" fmla="*/ 1 w 200"/>
                          <a:gd name="T5" fmla="*/ 1 h 795"/>
                          <a:gd name="T6" fmla="*/ 1 w 200"/>
                          <a:gd name="T7" fmla="*/ 1 h 795"/>
                          <a:gd name="T8" fmla="*/ 1 w 200"/>
                          <a:gd name="T9" fmla="*/ 1 h 79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00"/>
                          <a:gd name="T16" fmla="*/ 0 h 795"/>
                          <a:gd name="T17" fmla="*/ 200 w 200"/>
                          <a:gd name="T18" fmla="*/ 795 h 79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00" h="795">
                            <a:moveTo>
                              <a:pt x="128" y="795"/>
                            </a:moveTo>
                            <a:lnTo>
                              <a:pt x="0" y="0"/>
                            </a:lnTo>
                            <a:lnTo>
                              <a:pt x="100" y="77"/>
                            </a:lnTo>
                            <a:lnTo>
                              <a:pt x="200" y="736"/>
                            </a:lnTo>
                            <a:lnTo>
                              <a:pt x="128" y="795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5" name="Freeform 786">
                        <a:extLst>
                          <a:ext uri="{FF2B5EF4-FFF2-40B4-BE49-F238E27FC236}">
                            <a16:creationId xmlns:a16="http://schemas.microsoft.com/office/drawing/2014/main" id="{91E01779-9874-408B-9325-88611AC7670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7" y="2234"/>
                        <a:ext cx="38" cy="69"/>
                      </a:xfrm>
                      <a:custGeom>
                        <a:avLst/>
                        <a:gdLst>
                          <a:gd name="T0" fmla="*/ 1 w 76"/>
                          <a:gd name="T1" fmla="*/ 1 h 138"/>
                          <a:gd name="T2" fmla="*/ 1 w 76"/>
                          <a:gd name="T3" fmla="*/ 1 h 138"/>
                          <a:gd name="T4" fmla="*/ 0 w 76"/>
                          <a:gd name="T5" fmla="*/ 1 h 138"/>
                          <a:gd name="T6" fmla="*/ 1 w 76"/>
                          <a:gd name="T7" fmla="*/ 0 h 138"/>
                          <a:gd name="T8" fmla="*/ 1 w 76"/>
                          <a:gd name="T9" fmla="*/ 1 h 13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76"/>
                          <a:gd name="T16" fmla="*/ 0 h 138"/>
                          <a:gd name="T17" fmla="*/ 76 w 76"/>
                          <a:gd name="T18" fmla="*/ 138 h 138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76" h="138">
                            <a:moveTo>
                              <a:pt x="76" y="128"/>
                            </a:moveTo>
                            <a:lnTo>
                              <a:pt x="20" y="138"/>
                            </a:lnTo>
                            <a:lnTo>
                              <a:pt x="0" y="9"/>
                            </a:lnTo>
                            <a:lnTo>
                              <a:pt x="58" y="0"/>
                            </a:lnTo>
                            <a:lnTo>
                              <a:pt x="76" y="128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6" name="Freeform 787">
                        <a:extLst>
                          <a:ext uri="{FF2B5EF4-FFF2-40B4-BE49-F238E27FC236}">
                            <a16:creationId xmlns:a16="http://schemas.microsoft.com/office/drawing/2014/main" id="{38950E29-578F-4C5D-8E98-C255542FE55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82" y="2177"/>
                        <a:ext cx="87" cy="180"/>
                      </a:xfrm>
                      <a:custGeom>
                        <a:avLst/>
                        <a:gdLst>
                          <a:gd name="T0" fmla="*/ 0 w 175"/>
                          <a:gd name="T1" fmla="*/ 1 h 360"/>
                          <a:gd name="T2" fmla="*/ 0 w 175"/>
                          <a:gd name="T3" fmla="*/ 1 h 360"/>
                          <a:gd name="T4" fmla="*/ 0 w 175"/>
                          <a:gd name="T5" fmla="*/ 1 h 360"/>
                          <a:gd name="T6" fmla="*/ 0 w 175"/>
                          <a:gd name="T7" fmla="*/ 1 h 360"/>
                          <a:gd name="T8" fmla="*/ 0 w 175"/>
                          <a:gd name="T9" fmla="*/ 0 h 360"/>
                          <a:gd name="T10" fmla="*/ 0 w 175"/>
                          <a:gd name="T11" fmla="*/ 1 h 360"/>
                          <a:gd name="T12" fmla="*/ 0 w 175"/>
                          <a:gd name="T13" fmla="*/ 1 h 360"/>
                          <a:gd name="T14" fmla="*/ 0 w 175"/>
                          <a:gd name="T15" fmla="*/ 1 h 360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75"/>
                          <a:gd name="T25" fmla="*/ 0 h 360"/>
                          <a:gd name="T26" fmla="*/ 175 w 175"/>
                          <a:gd name="T27" fmla="*/ 360 h 360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75" h="360">
                            <a:moveTo>
                              <a:pt x="33" y="257"/>
                            </a:moveTo>
                            <a:lnTo>
                              <a:pt x="48" y="360"/>
                            </a:lnTo>
                            <a:lnTo>
                              <a:pt x="175" y="198"/>
                            </a:lnTo>
                            <a:lnTo>
                              <a:pt x="162" y="114"/>
                            </a:lnTo>
                            <a:lnTo>
                              <a:pt x="0" y="0"/>
                            </a:lnTo>
                            <a:lnTo>
                              <a:pt x="16" y="114"/>
                            </a:lnTo>
                            <a:lnTo>
                              <a:pt x="113" y="165"/>
                            </a:lnTo>
                            <a:lnTo>
                              <a:pt x="33" y="257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7" name="Freeform 788">
                        <a:extLst>
                          <a:ext uri="{FF2B5EF4-FFF2-40B4-BE49-F238E27FC236}">
                            <a16:creationId xmlns:a16="http://schemas.microsoft.com/office/drawing/2014/main" id="{2DD94845-1E43-4A94-B098-619A1D478A1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49" y="2258"/>
                        <a:ext cx="396" cy="131"/>
                      </a:xfrm>
                      <a:custGeom>
                        <a:avLst/>
                        <a:gdLst>
                          <a:gd name="T0" fmla="*/ 1 w 791"/>
                          <a:gd name="T1" fmla="*/ 1 h 262"/>
                          <a:gd name="T2" fmla="*/ 0 w 791"/>
                          <a:gd name="T3" fmla="*/ 1 h 262"/>
                          <a:gd name="T4" fmla="*/ 1 w 791"/>
                          <a:gd name="T5" fmla="*/ 1 h 262"/>
                          <a:gd name="T6" fmla="*/ 1 w 791"/>
                          <a:gd name="T7" fmla="*/ 1 h 262"/>
                          <a:gd name="T8" fmla="*/ 1 w 791"/>
                          <a:gd name="T9" fmla="*/ 0 h 262"/>
                          <a:gd name="T10" fmla="*/ 1 w 791"/>
                          <a:gd name="T11" fmla="*/ 1 h 262"/>
                          <a:gd name="T12" fmla="*/ 1 w 791"/>
                          <a:gd name="T13" fmla="*/ 1 h 262"/>
                          <a:gd name="T14" fmla="*/ 1 w 791"/>
                          <a:gd name="T15" fmla="*/ 1 h 262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791"/>
                          <a:gd name="T25" fmla="*/ 0 h 262"/>
                          <a:gd name="T26" fmla="*/ 791 w 791"/>
                          <a:gd name="T27" fmla="*/ 262 h 262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791" h="262">
                            <a:moveTo>
                              <a:pt x="791" y="158"/>
                            </a:moveTo>
                            <a:lnTo>
                              <a:pt x="0" y="262"/>
                            </a:lnTo>
                            <a:lnTo>
                              <a:pt x="127" y="81"/>
                            </a:lnTo>
                            <a:lnTo>
                              <a:pt x="118" y="23"/>
                            </a:lnTo>
                            <a:lnTo>
                              <a:pt x="257" y="0"/>
                            </a:lnTo>
                            <a:lnTo>
                              <a:pt x="456" y="40"/>
                            </a:lnTo>
                            <a:lnTo>
                              <a:pt x="634" y="13"/>
                            </a:lnTo>
                            <a:lnTo>
                              <a:pt x="791" y="158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8" name="Freeform 789">
                        <a:extLst>
                          <a:ext uri="{FF2B5EF4-FFF2-40B4-BE49-F238E27FC236}">
                            <a16:creationId xmlns:a16="http://schemas.microsoft.com/office/drawing/2014/main" id="{752ED112-BC33-4B80-9F2A-CC22B35E512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6" y="2002"/>
                        <a:ext cx="395" cy="276"/>
                      </a:xfrm>
                      <a:custGeom>
                        <a:avLst/>
                        <a:gdLst>
                          <a:gd name="T0" fmla="*/ 1 w 789"/>
                          <a:gd name="T1" fmla="*/ 1 h 552"/>
                          <a:gd name="T2" fmla="*/ 1 w 789"/>
                          <a:gd name="T3" fmla="*/ 1 h 552"/>
                          <a:gd name="T4" fmla="*/ 1 w 789"/>
                          <a:gd name="T5" fmla="*/ 1 h 552"/>
                          <a:gd name="T6" fmla="*/ 1 w 789"/>
                          <a:gd name="T7" fmla="*/ 1 h 552"/>
                          <a:gd name="T8" fmla="*/ 1 w 789"/>
                          <a:gd name="T9" fmla="*/ 1 h 552"/>
                          <a:gd name="T10" fmla="*/ 1 w 789"/>
                          <a:gd name="T11" fmla="*/ 1 h 552"/>
                          <a:gd name="T12" fmla="*/ 1 w 789"/>
                          <a:gd name="T13" fmla="*/ 1 h 552"/>
                          <a:gd name="T14" fmla="*/ 1 w 789"/>
                          <a:gd name="T15" fmla="*/ 1 h 552"/>
                          <a:gd name="T16" fmla="*/ 1 w 789"/>
                          <a:gd name="T17" fmla="*/ 1 h 552"/>
                          <a:gd name="T18" fmla="*/ 1 w 789"/>
                          <a:gd name="T19" fmla="*/ 1 h 552"/>
                          <a:gd name="T20" fmla="*/ 1 w 789"/>
                          <a:gd name="T21" fmla="*/ 1 h 552"/>
                          <a:gd name="T22" fmla="*/ 1 w 789"/>
                          <a:gd name="T23" fmla="*/ 1 h 552"/>
                          <a:gd name="T24" fmla="*/ 1 w 789"/>
                          <a:gd name="T25" fmla="*/ 1 h 552"/>
                          <a:gd name="T26" fmla="*/ 1 w 789"/>
                          <a:gd name="T27" fmla="*/ 1 h 552"/>
                          <a:gd name="T28" fmla="*/ 1 w 789"/>
                          <a:gd name="T29" fmla="*/ 0 h 552"/>
                          <a:gd name="T30" fmla="*/ 1 w 789"/>
                          <a:gd name="T31" fmla="*/ 1 h 552"/>
                          <a:gd name="T32" fmla="*/ 1 w 789"/>
                          <a:gd name="T33" fmla="*/ 1 h 552"/>
                          <a:gd name="T34" fmla="*/ 1 w 789"/>
                          <a:gd name="T35" fmla="*/ 1 h 552"/>
                          <a:gd name="T36" fmla="*/ 1 w 789"/>
                          <a:gd name="T37" fmla="*/ 1 h 552"/>
                          <a:gd name="T38" fmla="*/ 0 w 789"/>
                          <a:gd name="T39" fmla="*/ 1 h 552"/>
                          <a:gd name="T40" fmla="*/ 1 w 789"/>
                          <a:gd name="T41" fmla="*/ 1 h 552"/>
                          <a:gd name="T42" fmla="*/ 1 w 789"/>
                          <a:gd name="T43" fmla="*/ 1 h 552"/>
                          <a:gd name="T44" fmla="*/ 1 w 789"/>
                          <a:gd name="T45" fmla="*/ 1 h 552"/>
                          <a:gd name="T46" fmla="*/ 1 w 789"/>
                          <a:gd name="T47" fmla="*/ 1 h 552"/>
                          <a:gd name="T48" fmla="*/ 1 w 789"/>
                          <a:gd name="T49" fmla="*/ 1 h 552"/>
                          <a:gd name="T50" fmla="*/ 1 w 789"/>
                          <a:gd name="T51" fmla="*/ 1 h 552"/>
                          <a:gd name="T52" fmla="*/ 1 w 789"/>
                          <a:gd name="T53" fmla="*/ 1 h 552"/>
                          <a:gd name="T54" fmla="*/ 1 w 789"/>
                          <a:gd name="T55" fmla="*/ 1 h 552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w 789"/>
                          <a:gd name="T85" fmla="*/ 0 h 552"/>
                          <a:gd name="T86" fmla="*/ 789 w 789"/>
                          <a:gd name="T87" fmla="*/ 552 h 552"/>
                        </a:gdLst>
                        <a:ahLst/>
                        <a:cxnLst>
                          <a:cxn ang="T56">
                            <a:pos x="T0" y="T1"/>
                          </a:cxn>
                          <a:cxn ang="T57">
                            <a:pos x="T2" y="T3"/>
                          </a:cxn>
                          <a:cxn ang="T58">
                            <a:pos x="T4" y="T5"/>
                          </a:cxn>
                          <a:cxn ang="T59">
                            <a:pos x="T6" y="T7"/>
                          </a:cxn>
                          <a:cxn ang="T60">
                            <a:pos x="T8" y="T9"/>
                          </a:cxn>
                          <a:cxn ang="T61">
                            <a:pos x="T10" y="T11"/>
                          </a:cxn>
                          <a:cxn ang="T62">
                            <a:pos x="T12" y="T13"/>
                          </a:cxn>
                          <a:cxn ang="T63">
                            <a:pos x="T14" y="T15"/>
                          </a:cxn>
                          <a:cxn ang="T64">
                            <a:pos x="T16" y="T17"/>
                          </a:cxn>
                          <a:cxn ang="T65">
                            <a:pos x="T18" y="T19"/>
                          </a:cxn>
                          <a:cxn ang="T66">
                            <a:pos x="T20" y="T21"/>
                          </a:cxn>
                          <a:cxn ang="T67">
                            <a:pos x="T22" y="T23"/>
                          </a:cxn>
                          <a:cxn ang="T68">
                            <a:pos x="T24" y="T25"/>
                          </a:cxn>
                          <a:cxn ang="T69">
                            <a:pos x="T26" y="T27"/>
                          </a:cxn>
                          <a:cxn ang="T70">
                            <a:pos x="T28" y="T29"/>
                          </a:cxn>
                          <a:cxn ang="T71">
                            <a:pos x="T30" y="T31"/>
                          </a:cxn>
                          <a:cxn ang="T72">
                            <a:pos x="T32" y="T33"/>
                          </a:cxn>
                          <a:cxn ang="T73">
                            <a:pos x="T34" y="T35"/>
                          </a:cxn>
                          <a:cxn ang="T74">
                            <a:pos x="T36" y="T37"/>
                          </a:cxn>
                          <a:cxn ang="T75">
                            <a:pos x="T38" y="T39"/>
                          </a:cxn>
                          <a:cxn ang="T76">
                            <a:pos x="T40" y="T41"/>
                          </a:cxn>
                          <a:cxn ang="T77">
                            <a:pos x="T42" y="T43"/>
                          </a:cxn>
                          <a:cxn ang="T78">
                            <a:pos x="T44" y="T45"/>
                          </a:cxn>
                          <a:cxn ang="T79">
                            <a:pos x="T46" y="T47"/>
                          </a:cxn>
                          <a:cxn ang="T80">
                            <a:pos x="T48" y="T49"/>
                          </a:cxn>
                          <a:cxn ang="T81">
                            <a:pos x="T50" y="T51"/>
                          </a:cxn>
                          <a:cxn ang="T82">
                            <a:pos x="T52" y="T53"/>
                          </a:cxn>
                          <a:cxn ang="T83">
                            <a:pos x="T54" y="T55"/>
                          </a:cxn>
                        </a:cxnLst>
                        <a:rect l="T84" t="T85" r="T86" b="T87"/>
                        <a:pathLst>
                          <a:path w="789" h="552">
                            <a:moveTo>
                              <a:pt x="734" y="523"/>
                            </a:moveTo>
                            <a:lnTo>
                              <a:pt x="706" y="380"/>
                            </a:lnTo>
                            <a:lnTo>
                              <a:pt x="756" y="311"/>
                            </a:lnTo>
                            <a:lnTo>
                              <a:pt x="750" y="276"/>
                            </a:lnTo>
                            <a:lnTo>
                              <a:pt x="716" y="282"/>
                            </a:lnTo>
                            <a:lnTo>
                              <a:pt x="689" y="262"/>
                            </a:lnTo>
                            <a:lnTo>
                              <a:pt x="660" y="237"/>
                            </a:lnTo>
                            <a:lnTo>
                              <a:pt x="675" y="222"/>
                            </a:lnTo>
                            <a:lnTo>
                              <a:pt x="659" y="141"/>
                            </a:lnTo>
                            <a:lnTo>
                              <a:pt x="675" y="93"/>
                            </a:lnTo>
                            <a:lnTo>
                              <a:pt x="722" y="85"/>
                            </a:lnTo>
                            <a:lnTo>
                              <a:pt x="726" y="120"/>
                            </a:lnTo>
                            <a:lnTo>
                              <a:pt x="761" y="117"/>
                            </a:lnTo>
                            <a:lnTo>
                              <a:pt x="789" y="61"/>
                            </a:lnTo>
                            <a:lnTo>
                              <a:pt x="709" y="0"/>
                            </a:lnTo>
                            <a:lnTo>
                              <a:pt x="600" y="19"/>
                            </a:lnTo>
                            <a:lnTo>
                              <a:pt x="550" y="63"/>
                            </a:lnTo>
                            <a:lnTo>
                              <a:pt x="445" y="80"/>
                            </a:lnTo>
                            <a:lnTo>
                              <a:pt x="447" y="105"/>
                            </a:lnTo>
                            <a:lnTo>
                              <a:pt x="0" y="176"/>
                            </a:lnTo>
                            <a:lnTo>
                              <a:pt x="5" y="212"/>
                            </a:lnTo>
                            <a:lnTo>
                              <a:pt x="53" y="204"/>
                            </a:lnTo>
                            <a:lnTo>
                              <a:pt x="70" y="321"/>
                            </a:lnTo>
                            <a:lnTo>
                              <a:pt x="186" y="427"/>
                            </a:lnTo>
                            <a:lnTo>
                              <a:pt x="220" y="532"/>
                            </a:lnTo>
                            <a:lnTo>
                              <a:pt x="358" y="512"/>
                            </a:lnTo>
                            <a:lnTo>
                              <a:pt x="560" y="552"/>
                            </a:lnTo>
                            <a:lnTo>
                              <a:pt x="734" y="523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9" name="Freeform 790">
                        <a:extLst>
                          <a:ext uri="{FF2B5EF4-FFF2-40B4-BE49-F238E27FC236}">
                            <a16:creationId xmlns:a16="http://schemas.microsoft.com/office/drawing/2014/main" id="{704DF866-C6D7-4D52-BAE2-B2FBAA9240A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00" y="1773"/>
                        <a:ext cx="148" cy="161"/>
                      </a:xfrm>
                      <a:custGeom>
                        <a:avLst/>
                        <a:gdLst>
                          <a:gd name="T0" fmla="*/ 1 w 296"/>
                          <a:gd name="T1" fmla="*/ 1 h 320"/>
                          <a:gd name="T2" fmla="*/ 1 w 296"/>
                          <a:gd name="T3" fmla="*/ 1 h 320"/>
                          <a:gd name="T4" fmla="*/ 1 w 296"/>
                          <a:gd name="T5" fmla="*/ 0 h 320"/>
                          <a:gd name="T6" fmla="*/ 0 w 296"/>
                          <a:gd name="T7" fmla="*/ 1 h 320"/>
                          <a:gd name="T8" fmla="*/ 1 w 296"/>
                          <a:gd name="T9" fmla="*/ 1 h 32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96"/>
                          <a:gd name="T16" fmla="*/ 0 h 320"/>
                          <a:gd name="T17" fmla="*/ 296 w 296"/>
                          <a:gd name="T18" fmla="*/ 320 h 32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96" h="320">
                            <a:moveTo>
                              <a:pt x="63" y="320"/>
                            </a:moveTo>
                            <a:lnTo>
                              <a:pt x="296" y="120"/>
                            </a:lnTo>
                            <a:lnTo>
                              <a:pt x="279" y="0"/>
                            </a:lnTo>
                            <a:lnTo>
                              <a:pt x="0" y="261"/>
                            </a:lnTo>
                            <a:lnTo>
                              <a:pt x="63" y="320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0" name="Freeform 791">
                        <a:extLst>
                          <a:ext uri="{FF2B5EF4-FFF2-40B4-BE49-F238E27FC236}">
                            <a16:creationId xmlns:a16="http://schemas.microsoft.com/office/drawing/2014/main" id="{21DA5604-E334-468D-98C2-081009263B2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44" y="1764"/>
                        <a:ext cx="76" cy="57"/>
                      </a:xfrm>
                      <a:custGeom>
                        <a:avLst/>
                        <a:gdLst>
                          <a:gd name="T0" fmla="*/ 1 w 151"/>
                          <a:gd name="T1" fmla="*/ 0 h 115"/>
                          <a:gd name="T2" fmla="*/ 1 w 151"/>
                          <a:gd name="T3" fmla="*/ 0 h 115"/>
                          <a:gd name="T4" fmla="*/ 0 w 151"/>
                          <a:gd name="T5" fmla="*/ 0 h 115"/>
                          <a:gd name="T6" fmla="*/ 1 w 151"/>
                          <a:gd name="T7" fmla="*/ 0 h 115"/>
                          <a:gd name="T8" fmla="*/ 1 w 151"/>
                          <a:gd name="T9" fmla="*/ 0 h 11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51"/>
                          <a:gd name="T16" fmla="*/ 0 h 115"/>
                          <a:gd name="T17" fmla="*/ 151 w 151"/>
                          <a:gd name="T18" fmla="*/ 115 h 11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51" h="115">
                            <a:moveTo>
                              <a:pt x="151" y="54"/>
                            </a:moveTo>
                            <a:lnTo>
                              <a:pt x="88" y="115"/>
                            </a:lnTo>
                            <a:lnTo>
                              <a:pt x="0" y="20"/>
                            </a:lnTo>
                            <a:lnTo>
                              <a:pt x="101" y="0"/>
                            </a:lnTo>
                            <a:lnTo>
                              <a:pt x="151" y="54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1" name="Freeform 792">
                        <a:extLst>
                          <a:ext uri="{FF2B5EF4-FFF2-40B4-BE49-F238E27FC236}">
                            <a16:creationId xmlns:a16="http://schemas.microsoft.com/office/drawing/2014/main" id="{4945708D-2A40-44D6-AB4A-DD31F7CAE2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14" y="1790"/>
                        <a:ext cx="142" cy="181"/>
                      </a:xfrm>
                      <a:custGeom>
                        <a:avLst/>
                        <a:gdLst>
                          <a:gd name="T0" fmla="*/ 0 w 285"/>
                          <a:gd name="T1" fmla="*/ 1 h 362"/>
                          <a:gd name="T2" fmla="*/ 0 w 285"/>
                          <a:gd name="T3" fmla="*/ 1 h 362"/>
                          <a:gd name="T4" fmla="*/ 0 w 285"/>
                          <a:gd name="T5" fmla="*/ 0 h 362"/>
                          <a:gd name="T6" fmla="*/ 0 w 285"/>
                          <a:gd name="T7" fmla="*/ 1 h 362"/>
                          <a:gd name="T8" fmla="*/ 0 w 285"/>
                          <a:gd name="T9" fmla="*/ 1 h 362"/>
                          <a:gd name="T10" fmla="*/ 0 w 285"/>
                          <a:gd name="T11" fmla="*/ 1 h 362"/>
                          <a:gd name="T12" fmla="*/ 0 w 285"/>
                          <a:gd name="T13" fmla="*/ 1 h 362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285"/>
                          <a:gd name="T22" fmla="*/ 0 h 362"/>
                          <a:gd name="T23" fmla="*/ 285 w 285"/>
                          <a:gd name="T24" fmla="*/ 362 h 362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285" h="362">
                            <a:moveTo>
                              <a:pt x="285" y="330"/>
                            </a:moveTo>
                            <a:lnTo>
                              <a:pt x="140" y="208"/>
                            </a:lnTo>
                            <a:lnTo>
                              <a:pt x="51" y="0"/>
                            </a:lnTo>
                            <a:lnTo>
                              <a:pt x="0" y="6"/>
                            </a:lnTo>
                            <a:lnTo>
                              <a:pt x="91" y="239"/>
                            </a:lnTo>
                            <a:lnTo>
                              <a:pt x="229" y="362"/>
                            </a:lnTo>
                            <a:lnTo>
                              <a:pt x="285" y="330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2" name="Freeform 793">
                        <a:extLst>
                          <a:ext uri="{FF2B5EF4-FFF2-40B4-BE49-F238E27FC236}">
                            <a16:creationId xmlns:a16="http://schemas.microsoft.com/office/drawing/2014/main" id="{91FD8084-FAA1-4394-902F-8E3BF84FD17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00" y="1857"/>
                        <a:ext cx="111" cy="140"/>
                      </a:xfrm>
                      <a:custGeom>
                        <a:avLst/>
                        <a:gdLst>
                          <a:gd name="T0" fmla="*/ 0 w 223"/>
                          <a:gd name="T1" fmla="*/ 1 h 280"/>
                          <a:gd name="T2" fmla="*/ 0 w 223"/>
                          <a:gd name="T3" fmla="*/ 1 h 280"/>
                          <a:gd name="T4" fmla="*/ 0 w 223"/>
                          <a:gd name="T5" fmla="*/ 1 h 280"/>
                          <a:gd name="T6" fmla="*/ 0 w 223"/>
                          <a:gd name="T7" fmla="*/ 1 h 280"/>
                          <a:gd name="T8" fmla="*/ 0 w 223"/>
                          <a:gd name="T9" fmla="*/ 0 h 280"/>
                          <a:gd name="T10" fmla="*/ 0 w 223"/>
                          <a:gd name="T11" fmla="*/ 1 h 280"/>
                          <a:gd name="T12" fmla="*/ 0 w 223"/>
                          <a:gd name="T13" fmla="*/ 1 h 280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223"/>
                          <a:gd name="T22" fmla="*/ 0 h 280"/>
                          <a:gd name="T23" fmla="*/ 223 w 223"/>
                          <a:gd name="T24" fmla="*/ 280 h 280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223" h="280">
                            <a:moveTo>
                              <a:pt x="223" y="241"/>
                            </a:moveTo>
                            <a:lnTo>
                              <a:pt x="193" y="280"/>
                            </a:lnTo>
                            <a:lnTo>
                              <a:pt x="20" y="140"/>
                            </a:lnTo>
                            <a:lnTo>
                              <a:pt x="0" y="10"/>
                            </a:lnTo>
                            <a:lnTo>
                              <a:pt x="43" y="0"/>
                            </a:lnTo>
                            <a:lnTo>
                              <a:pt x="63" y="115"/>
                            </a:lnTo>
                            <a:lnTo>
                              <a:pt x="223" y="241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3" name="Freeform 794">
                        <a:extLst>
                          <a:ext uri="{FF2B5EF4-FFF2-40B4-BE49-F238E27FC236}">
                            <a16:creationId xmlns:a16="http://schemas.microsoft.com/office/drawing/2014/main" id="{5A4AE2A5-2550-435C-85D5-24DF08A53CE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3" y="1847"/>
                        <a:ext cx="84" cy="106"/>
                      </a:xfrm>
                      <a:custGeom>
                        <a:avLst/>
                        <a:gdLst>
                          <a:gd name="T0" fmla="*/ 1 w 166"/>
                          <a:gd name="T1" fmla="*/ 1 h 212"/>
                          <a:gd name="T2" fmla="*/ 1 w 166"/>
                          <a:gd name="T3" fmla="*/ 1 h 212"/>
                          <a:gd name="T4" fmla="*/ 0 w 166"/>
                          <a:gd name="T5" fmla="*/ 1 h 212"/>
                          <a:gd name="T6" fmla="*/ 1 w 166"/>
                          <a:gd name="T7" fmla="*/ 0 h 212"/>
                          <a:gd name="T8" fmla="*/ 1 w 166"/>
                          <a:gd name="T9" fmla="*/ 1 h 212"/>
                          <a:gd name="T10" fmla="*/ 1 w 166"/>
                          <a:gd name="T11" fmla="*/ 1 h 212"/>
                          <a:gd name="T12" fmla="*/ 1 w 166"/>
                          <a:gd name="T13" fmla="*/ 1 h 212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166"/>
                          <a:gd name="T22" fmla="*/ 0 h 212"/>
                          <a:gd name="T23" fmla="*/ 166 w 166"/>
                          <a:gd name="T24" fmla="*/ 212 h 212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166" h="212">
                            <a:moveTo>
                              <a:pt x="142" y="212"/>
                            </a:moveTo>
                            <a:lnTo>
                              <a:pt x="17" y="112"/>
                            </a:lnTo>
                            <a:lnTo>
                              <a:pt x="0" y="11"/>
                            </a:lnTo>
                            <a:lnTo>
                              <a:pt x="50" y="0"/>
                            </a:lnTo>
                            <a:lnTo>
                              <a:pt x="70" y="102"/>
                            </a:lnTo>
                            <a:lnTo>
                              <a:pt x="166" y="177"/>
                            </a:lnTo>
                            <a:lnTo>
                              <a:pt x="142" y="212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4" name="Freeform 795">
                        <a:extLst>
                          <a:ext uri="{FF2B5EF4-FFF2-40B4-BE49-F238E27FC236}">
                            <a16:creationId xmlns:a16="http://schemas.microsoft.com/office/drawing/2014/main" id="{DFA1E3FC-0361-455D-87DC-964F34B03D3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33" y="1802"/>
                        <a:ext cx="133" cy="110"/>
                      </a:xfrm>
                      <a:custGeom>
                        <a:avLst/>
                        <a:gdLst>
                          <a:gd name="T0" fmla="*/ 1 w 265"/>
                          <a:gd name="T1" fmla="*/ 0 h 220"/>
                          <a:gd name="T2" fmla="*/ 1 w 265"/>
                          <a:gd name="T3" fmla="*/ 1 h 220"/>
                          <a:gd name="T4" fmla="*/ 1 w 265"/>
                          <a:gd name="T5" fmla="*/ 1 h 220"/>
                          <a:gd name="T6" fmla="*/ 0 w 265"/>
                          <a:gd name="T7" fmla="*/ 1 h 220"/>
                          <a:gd name="T8" fmla="*/ 1 w 265"/>
                          <a:gd name="T9" fmla="*/ 1 h 220"/>
                          <a:gd name="T10" fmla="*/ 1 w 265"/>
                          <a:gd name="T11" fmla="*/ 1 h 220"/>
                          <a:gd name="T12" fmla="*/ 1 w 265"/>
                          <a:gd name="T13" fmla="*/ 0 h 220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265"/>
                          <a:gd name="T22" fmla="*/ 0 h 220"/>
                          <a:gd name="T23" fmla="*/ 265 w 265"/>
                          <a:gd name="T24" fmla="*/ 220 h 220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265" h="220">
                            <a:moveTo>
                              <a:pt x="265" y="0"/>
                            </a:moveTo>
                            <a:lnTo>
                              <a:pt x="250" y="121"/>
                            </a:lnTo>
                            <a:lnTo>
                              <a:pt x="195" y="191"/>
                            </a:lnTo>
                            <a:lnTo>
                              <a:pt x="0" y="220"/>
                            </a:lnTo>
                            <a:lnTo>
                              <a:pt x="22" y="86"/>
                            </a:lnTo>
                            <a:lnTo>
                              <a:pt x="21" y="40"/>
                            </a:lnTo>
                            <a:lnTo>
                              <a:pt x="265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5" name="Freeform 796">
                        <a:extLst>
                          <a:ext uri="{FF2B5EF4-FFF2-40B4-BE49-F238E27FC236}">
                            <a16:creationId xmlns:a16="http://schemas.microsoft.com/office/drawing/2014/main" id="{2B9053CB-B7DF-4680-A646-313CA87ED63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93" y="1806"/>
                        <a:ext cx="186" cy="137"/>
                      </a:xfrm>
                      <a:custGeom>
                        <a:avLst/>
                        <a:gdLst>
                          <a:gd name="T0" fmla="*/ 0 w 373"/>
                          <a:gd name="T1" fmla="*/ 0 h 275"/>
                          <a:gd name="T2" fmla="*/ 0 w 373"/>
                          <a:gd name="T3" fmla="*/ 0 h 275"/>
                          <a:gd name="T4" fmla="*/ 0 w 373"/>
                          <a:gd name="T5" fmla="*/ 0 h 275"/>
                          <a:gd name="T6" fmla="*/ 0 w 373"/>
                          <a:gd name="T7" fmla="*/ 0 h 275"/>
                          <a:gd name="T8" fmla="*/ 0 w 373"/>
                          <a:gd name="T9" fmla="*/ 0 h 275"/>
                          <a:gd name="T10" fmla="*/ 0 w 373"/>
                          <a:gd name="T11" fmla="*/ 0 h 275"/>
                          <a:gd name="T12" fmla="*/ 0 w 373"/>
                          <a:gd name="T13" fmla="*/ 0 h 275"/>
                          <a:gd name="T14" fmla="*/ 0 w 373"/>
                          <a:gd name="T15" fmla="*/ 0 h 275"/>
                          <a:gd name="T16" fmla="*/ 0 w 373"/>
                          <a:gd name="T17" fmla="*/ 0 h 275"/>
                          <a:gd name="T18" fmla="*/ 0 w 373"/>
                          <a:gd name="T19" fmla="*/ 0 h 275"/>
                          <a:gd name="T20" fmla="*/ 0 w 373"/>
                          <a:gd name="T21" fmla="*/ 0 h 275"/>
                          <a:gd name="T22" fmla="*/ 0 w 373"/>
                          <a:gd name="T23" fmla="*/ 0 h 275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w 373"/>
                          <a:gd name="T37" fmla="*/ 0 h 275"/>
                          <a:gd name="T38" fmla="*/ 373 w 373"/>
                          <a:gd name="T39" fmla="*/ 275 h 275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T36" t="T37" r="T38" b="T39"/>
                        <a:pathLst>
                          <a:path w="373" h="275">
                            <a:moveTo>
                              <a:pt x="352" y="0"/>
                            </a:moveTo>
                            <a:lnTo>
                              <a:pt x="373" y="138"/>
                            </a:lnTo>
                            <a:lnTo>
                              <a:pt x="308" y="223"/>
                            </a:lnTo>
                            <a:lnTo>
                              <a:pt x="0" y="275"/>
                            </a:lnTo>
                            <a:lnTo>
                              <a:pt x="42" y="152"/>
                            </a:lnTo>
                            <a:lnTo>
                              <a:pt x="54" y="41"/>
                            </a:lnTo>
                            <a:lnTo>
                              <a:pt x="102" y="34"/>
                            </a:lnTo>
                            <a:lnTo>
                              <a:pt x="101" y="79"/>
                            </a:lnTo>
                            <a:lnTo>
                              <a:pt x="81" y="213"/>
                            </a:lnTo>
                            <a:lnTo>
                              <a:pt x="279" y="182"/>
                            </a:lnTo>
                            <a:lnTo>
                              <a:pt x="339" y="112"/>
                            </a:lnTo>
                            <a:lnTo>
                              <a:pt x="352" y="0"/>
                            </a:lnTo>
                            <a:close/>
                          </a:path>
                        </a:pathLst>
                      </a:custGeom>
                      <a:solidFill>
                        <a:srgbClr val="FAFD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6" name="Freeform 797">
                        <a:extLst>
                          <a:ext uri="{FF2B5EF4-FFF2-40B4-BE49-F238E27FC236}">
                            <a16:creationId xmlns:a16="http://schemas.microsoft.com/office/drawing/2014/main" id="{3D9BAC48-B78A-4A07-BDA2-09EBB275D32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35" y="1800"/>
                        <a:ext cx="250" cy="190"/>
                      </a:xfrm>
                      <a:custGeom>
                        <a:avLst/>
                        <a:gdLst>
                          <a:gd name="T0" fmla="*/ 0 w 501"/>
                          <a:gd name="T1" fmla="*/ 1 h 378"/>
                          <a:gd name="T2" fmla="*/ 0 w 501"/>
                          <a:gd name="T3" fmla="*/ 1 h 378"/>
                          <a:gd name="T4" fmla="*/ 0 w 501"/>
                          <a:gd name="T5" fmla="*/ 1 h 378"/>
                          <a:gd name="T6" fmla="*/ 0 w 501"/>
                          <a:gd name="T7" fmla="*/ 1 h 378"/>
                          <a:gd name="T8" fmla="*/ 0 w 501"/>
                          <a:gd name="T9" fmla="*/ 1 h 378"/>
                          <a:gd name="T10" fmla="*/ 0 w 501"/>
                          <a:gd name="T11" fmla="*/ 0 h 378"/>
                          <a:gd name="T12" fmla="*/ 0 w 501"/>
                          <a:gd name="T13" fmla="*/ 1 h 378"/>
                          <a:gd name="T14" fmla="*/ 0 w 501"/>
                          <a:gd name="T15" fmla="*/ 1 h 378"/>
                          <a:gd name="T16" fmla="*/ 0 w 501"/>
                          <a:gd name="T17" fmla="*/ 1 h 378"/>
                          <a:gd name="T18" fmla="*/ 0 w 501"/>
                          <a:gd name="T19" fmla="*/ 1 h 378"/>
                          <a:gd name="T20" fmla="*/ 0 w 501"/>
                          <a:gd name="T21" fmla="*/ 1 h 378"/>
                          <a:gd name="T22" fmla="*/ 0 w 501"/>
                          <a:gd name="T23" fmla="*/ 1 h 378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w 501"/>
                          <a:gd name="T37" fmla="*/ 0 h 378"/>
                          <a:gd name="T38" fmla="*/ 501 w 501"/>
                          <a:gd name="T39" fmla="*/ 378 h 378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T36" t="T37" r="T38" b="T39"/>
                        <a:pathLst>
                          <a:path w="501" h="378">
                            <a:moveTo>
                              <a:pt x="103" y="63"/>
                            </a:moveTo>
                            <a:lnTo>
                              <a:pt x="74" y="246"/>
                            </a:lnTo>
                            <a:lnTo>
                              <a:pt x="0" y="378"/>
                            </a:lnTo>
                            <a:lnTo>
                              <a:pt x="389" y="315"/>
                            </a:lnTo>
                            <a:lnTo>
                              <a:pt x="501" y="201"/>
                            </a:lnTo>
                            <a:lnTo>
                              <a:pt x="471" y="0"/>
                            </a:lnTo>
                            <a:lnTo>
                              <a:pt x="494" y="154"/>
                            </a:lnTo>
                            <a:lnTo>
                              <a:pt x="422" y="235"/>
                            </a:lnTo>
                            <a:lnTo>
                              <a:pt x="118" y="284"/>
                            </a:lnTo>
                            <a:lnTo>
                              <a:pt x="159" y="157"/>
                            </a:lnTo>
                            <a:lnTo>
                              <a:pt x="170" y="51"/>
                            </a:lnTo>
                            <a:lnTo>
                              <a:pt x="103" y="63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7" name="Freeform 798">
                        <a:extLst>
                          <a:ext uri="{FF2B5EF4-FFF2-40B4-BE49-F238E27FC236}">
                            <a16:creationId xmlns:a16="http://schemas.microsoft.com/office/drawing/2014/main" id="{A235B649-95A9-4E90-9DB5-5312D8539AE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86" y="1831"/>
                        <a:ext cx="303" cy="190"/>
                      </a:xfrm>
                      <a:custGeom>
                        <a:avLst/>
                        <a:gdLst>
                          <a:gd name="T0" fmla="*/ 1 w 606"/>
                          <a:gd name="T1" fmla="*/ 1 h 380"/>
                          <a:gd name="T2" fmla="*/ 1 w 606"/>
                          <a:gd name="T3" fmla="*/ 1 h 380"/>
                          <a:gd name="T4" fmla="*/ 1 w 606"/>
                          <a:gd name="T5" fmla="*/ 1 h 380"/>
                          <a:gd name="T6" fmla="*/ 0 w 606"/>
                          <a:gd name="T7" fmla="*/ 1 h 380"/>
                          <a:gd name="T8" fmla="*/ 1 w 606"/>
                          <a:gd name="T9" fmla="*/ 1 h 380"/>
                          <a:gd name="T10" fmla="*/ 1 w 606"/>
                          <a:gd name="T11" fmla="*/ 1 h 380"/>
                          <a:gd name="T12" fmla="*/ 1 w 606"/>
                          <a:gd name="T13" fmla="*/ 0 h 380"/>
                          <a:gd name="T14" fmla="*/ 1 w 606"/>
                          <a:gd name="T15" fmla="*/ 1 h 380"/>
                          <a:gd name="T16" fmla="*/ 1 w 606"/>
                          <a:gd name="T17" fmla="*/ 1 h 380"/>
                          <a:gd name="T18" fmla="*/ 1 w 606"/>
                          <a:gd name="T19" fmla="*/ 1 h 380"/>
                          <a:gd name="T20" fmla="*/ 1 w 606"/>
                          <a:gd name="T21" fmla="*/ 1 h 380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w 606"/>
                          <a:gd name="T34" fmla="*/ 0 h 380"/>
                          <a:gd name="T35" fmla="*/ 606 w 606"/>
                          <a:gd name="T36" fmla="*/ 380 h 380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T33" t="T34" r="T35" b="T36"/>
                        <a:pathLst>
                          <a:path w="606" h="380">
                            <a:moveTo>
                              <a:pt x="600" y="138"/>
                            </a:moveTo>
                            <a:lnTo>
                              <a:pt x="606" y="176"/>
                            </a:lnTo>
                            <a:lnTo>
                              <a:pt x="481" y="305"/>
                            </a:lnTo>
                            <a:lnTo>
                              <a:pt x="0" y="380"/>
                            </a:lnTo>
                            <a:lnTo>
                              <a:pt x="112" y="190"/>
                            </a:lnTo>
                            <a:lnTo>
                              <a:pt x="139" y="6"/>
                            </a:lnTo>
                            <a:lnTo>
                              <a:pt x="198" y="0"/>
                            </a:lnTo>
                            <a:lnTo>
                              <a:pt x="171" y="182"/>
                            </a:lnTo>
                            <a:lnTo>
                              <a:pt x="94" y="317"/>
                            </a:lnTo>
                            <a:lnTo>
                              <a:pt x="485" y="254"/>
                            </a:lnTo>
                            <a:lnTo>
                              <a:pt x="600" y="138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8" name="Freeform 799">
                        <a:extLst>
                          <a:ext uri="{FF2B5EF4-FFF2-40B4-BE49-F238E27FC236}">
                            <a16:creationId xmlns:a16="http://schemas.microsoft.com/office/drawing/2014/main" id="{FCACD067-6F49-41C2-A0F2-994D7C0A2A5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40" y="1995"/>
                        <a:ext cx="78" cy="72"/>
                      </a:xfrm>
                      <a:custGeom>
                        <a:avLst/>
                        <a:gdLst>
                          <a:gd name="T0" fmla="*/ 1 w 155"/>
                          <a:gd name="T1" fmla="*/ 0 h 145"/>
                          <a:gd name="T2" fmla="*/ 1 w 155"/>
                          <a:gd name="T3" fmla="*/ 0 h 145"/>
                          <a:gd name="T4" fmla="*/ 1 w 155"/>
                          <a:gd name="T5" fmla="*/ 0 h 145"/>
                          <a:gd name="T6" fmla="*/ 0 w 155"/>
                          <a:gd name="T7" fmla="*/ 0 h 145"/>
                          <a:gd name="T8" fmla="*/ 1 w 155"/>
                          <a:gd name="T9" fmla="*/ 0 h 145"/>
                          <a:gd name="T10" fmla="*/ 1 w 155"/>
                          <a:gd name="T11" fmla="*/ 0 h 145"/>
                          <a:gd name="T12" fmla="*/ 1 w 155"/>
                          <a:gd name="T13" fmla="*/ 0 h 145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155"/>
                          <a:gd name="T22" fmla="*/ 0 h 145"/>
                          <a:gd name="T23" fmla="*/ 155 w 155"/>
                          <a:gd name="T24" fmla="*/ 145 h 145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155" h="145">
                            <a:moveTo>
                              <a:pt x="155" y="133"/>
                            </a:moveTo>
                            <a:lnTo>
                              <a:pt x="143" y="60"/>
                            </a:lnTo>
                            <a:lnTo>
                              <a:pt x="11" y="81"/>
                            </a:lnTo>
                            <a:lnTo>
                              <a:pt x="0" y="11"/>
                            </a:lnTo>
                            <a:lnTo>
                              <a:pt x="64" y="0"/>
                            </a:lnTo>
                            <a:lnTo>
                              <a:pt x="85" y="145"/>
                            </a:lnTo>
                            <a:lnTo>
                              <a:pt x="155" y="133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9" name="Freeform 800">
                        <a:extLst>
                          <a:ext uri="{FF2B5EF4-FFF2-40B4-BE49-F238E27FC236}">
                            <a16:creationId xmlns:a16="http://schemas.microsoft.com/office/drawing/2014/main" id="{68B5F68B-FAA8-4346-9BE2-FDAB751A54C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06" y="2001"/>
                        <a:ext cx="77" cy="71"/>
                      </a:xfrm>
                      <a:custGeom>
                        <a:avLst/>
                        <a:gdLst>
                          <a:gd name="T0" fmla="*/ 0 w 155"/>
                          <a:gd name="T1" fmla="*/ 1 h 142"/>
                          <a:gd name="T2" fmla="*/ 0 w 155"/>
                          <a:gd name="T3" fmla="*/ 1 h 142"/>
                          <a:gd name="T4" fmla="*/ 0 w 155"/>
                          <a:gd name="T5" fmla="*/ 1 h 142"/>
                          <a:gd name="T6" fmla="*/ 0 w 155"/>
                          <a:gd name="T7" fmla="*/ 1 h 142"/>
                          <a:gd name="T8" fmla="*/ 0 w 155"/>
                          <a:gd name="T9" fmla="*/ 0 h 142"/>
                          <a:gd name="T10" fmla="*/ 0 w 155"/>
                          <a:gd name="T11" fmla="*/ 1 h 142"/>
                          <a:gd name="T12" fmla="*/ 0 w 155"/>
                          <a:gd name="T13" fmla="*/ 1 h 142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155"/>
                          <a:gd name="T22" fmla="*/ 0 h 142"/>
                          <a:gd name="T23" fmla="*/ 155 w 155"/>
                          <a:gd name="T24" fmla="*/ 142 h 142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155" h="142">
                            <a:moveTo>
                              <a:pt x="155" y="131"/>
                            </a:moveTo>
                            <a:lnTo>
                              <a:pt x="144" y="59"/>
                            </a:lnTo>
                            <a:lnTo>
                              <a:pt x="9" y="80"/>
                            </a:lnTo>
                            <a:lnTo>
                              <a:pt x="0" y="9"/>
                            </a:lnTo>
                            <a:lnTo>
                              <a:pt x="64" y="0"/>
                            </a:lnTo>
                            <a:lnTo>
                              <a:pt x="86" y="142"/>
                            </a:lnTo>
                            <a:lnTo>
                              <a:pt x="155" y="131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00" name="Freeform 801">
                        <a:extLst>
                          <a:ext uri="{FF2B5EF4-FFF2-40B4-BE49-F238E27FC236}">
                            <a16:creationId xmlns:a16="http://schemas.microsoft.com/office/drawing/2014/main" id="{CC055D2E-F4B1-4CBE-90D9-CD8722FF45E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2" y="2006"/>
                        <a:ext cx="77" cy="72"/>
                      </a:xfrm>
                      <a:custGeom>
                        <a:avLst/>
                        <a:gdLst>
                          <a:gd name="T0" fmla="*/ 0 w 155"/>
                          <a:gd name="T1" fmla="*/ 0 h 145"/>
                          <a:gd name="T2" fmla="*/ 0 w 155"/>
                          <a:gd name="T3" fmla="*/ 0 h 145"/>
                          <a:gd name="T4" fmla="*/ 0 w 155"/>
                          <a:gd name="T5" fmla="*/ 0 h 145"/>
                          <a:gd name="T6" fmla="*/ 0 w 155"/>
                          <a:gd name="T7" fmla="*/ 0 h 145"/>
                          <a:gd name="T8" fmla="*/ 0 w 155"/>
                          <a:gd name="T9" fmla="*/ 0 h 145"/>
                          <a:gd name="T10" fmla="*/ 0 w 155"/>
                          <a:gd name="T11" fmla="*/ 0 h 145"/>
                          <a:gd name="T12" fmla="*/ 0 w 155"/>
                          <a:gd name="T13" fmla="*/ 0 h 145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155"/>
                          <a:gd name="T22" fmla="*/ 0 h 145"/>
                          <a:gd name="T23" fmla="*/ 155 w 155"/>
                          <a:gd name="T24" fmla="*/ 145 h 145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155" h="145">
                            <a:moveTo>
                              <a:pt x="155" y="134"/>
                            </a:moveTo>
                            <a:lnTo>
                              <a:pt x="144" y="60"/>
                            </a:lnTo>
                            <a:lnTo>
                              <a:pt x="8" y="82"/>
                            </a:lnTo>
                            <a:lnTo>
                              <a:pt x="0" y="11"/>
                            </a:lnTo>
                            <a:lnTo>
                              <a:pt x="65" y="0"/>
                            </a:lnTo>
                            <a:lnTo>
                              <a:pt x="87" y="145"/>
                            </a:lnTo>
                            <a:lnTo>
                              <a:pt x="155" y="134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01" name="Freeform 802">
                        <a:extLst>
                          <a:ext uri="{FF2B5EF4-FFF2-40B4-BE49-F238E27FC236}">
                            <a16:creationId xmlns:a16="http://schemas.microsoft.com/office/drawing/2014/main" id="{3D70267E-1B58-49AA-B681-0DBC3801FCF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36" y="2012"/>
                        <a:ext cx="78" cy="73"/>
                      </a:xfrm>
                      <a:custGeom>
                        <a:avLst/>
                        <a:gdLst>
                          <a:gd name="T0" fmla="*/ 1 w 156"/>
                          <a:gd name="T1" fmla="*/ 0 h 147"/>
                          <a:gd name="T2" fmla="*/ 1 w 156"/>
                          <a:gd name="T3" fmla="*/ 0 h 147"/>
                          <a:gd name="T4" fmla="*/ 1 w 156"/>
                          <a:gd name="T5" fmla="*/ 0 h 147"/>
                          <a:gd name="T6" fmla="*/ 0 w 156"/>
                          <a:gd name="T7" fmla="*/ 0 h 147"/>
                          <a:gd name="T8" fmla="*/ 1 w 156"/>
                          <a:gd name="T9" fmla="*/ 0 h 147"/>
                          <a:gd name="T10" fmla="*/ 1 w 156"/>
                          <a:gd name="T11" fmla="*/ 0 h 147"/>
                          <a:gd name="T12" fmla="*/ 1 w 156"/>
                          <a:gd name="T13" fmla="*/ 0 h 147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156"/>
                          <a:gd name="T22" fmla="*/ 0 h 147"/>
                          <a:gd name="T23" fmla="*/ 156 w 156"/>
                          <a:gd name="T24" fmla="*/ 147 h 147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156" h="147">
                            <a:moveTo>
                              <a:pt x="156" y="133"/>
                            </a:moveTo>
                            <a:lnTo>
                              <a:pt x="145" y="60"/>
                            </a:lnTo>
                            <a:lnTo>
                              <a:pt x="10" y="81"/>
                            </a:lnTo>
                            <a:lnTo>
                              <a:pt x="0" y="11"/>
                            </a:lnTo>
                            <a:lnTo>
                              <a:pt x="65" y="0"/>
                            </a:lnTo>
                            <a:lnTo>
                              <a:pt x="88" y="147"/>
                            </a:lnTo>
                            <a:lnTo>
                              <a:pt x="156" y="133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02" name="Freeform 803">
                        <a:extLst>
                          <a:ext uri="{FF2B5EF4-FFF2-40B4-BE49-F238E27FC236}">
                            <a16:creationId xmlns:a16="http://schemas.microsoft.com/office/drawing/2014/main" id="{9E21EC3B-A359-408D-A457-396A76DCF94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00" y="2017"/>
                        <a:ext cx="79" cy="72"/>
                      </a:xfrm>
                      <a:custGeom>
                        <a:avLst/>
                        <a:gdLst>
                          <a:gd name="T0" fmla="*/ 1 w 156"/>
                          <a:gd name="T1" fmla="*/ 1 h 144"/>
                          <a:gd name="T2" fmla="*/ 1 w 156"/>
                          <a:gd name="T3" fmla="*/ 1 h 144"/>
                          <a:gd name="T4" fmla="*/ 1 w 156"/>
                          <a:gd name="T5" fmla="*/ 1 h 144"/>
                          <a:gd name="T6" fmla="*/ 0 w 156"/>
                          <a:gd name="T7" fmla="*/ 1 h 144"/>
                          <a:gd name="T8" fmla="*/ 1 w 156"/>
                          <a:gd name="T9" fmla="*/ 0 h 144"/>
                          <a:gd name="T10" fmla="*/ 1 w 156"/>
                          <a:gd name="T11" fmla="*/ 1 h 144"/>
                          <a:gd name="T12" fmla="*/ 1 w 156"/>
                          <a:gd name="T13" fmla="*/ 1 h 14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156"/>
                          <a:gd name="T22" fmla="*/ 0 h 144"/>
                          <a:gd name="T23" fmla="*/ 156 w 156"/>
                          <a:gd name="T24" fmla="*/ 144 h 144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156" h="144">
                            <a:moveTo>
                              <a:pt x="156" y="135"/>
                            </a:moveTo>
                            <a:lnTo>
                              <a:pt x="143" y="60"/>
                            </a:lnTo>
                            <a:lnTo>
                              <a:pt x="11" y="80"/>
                            </a:lnTo>
                            <a:lnTo>
                              <a:pt x="0" y="11"/>
                            </a:lnTo>
                            <a:lnTo>
                              <a:pt x="63" y="0"/>
                            </a:lnTo>
                            <a:lnTo>
                              <a:pt x="85" y="144"/>
                            </a:lnTo>
                            <a:lnTo>
                              <a:pt x="156" y="135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03" name="Freeform 804">
                        <a:extLst>
                          <a:ext uri="{FF2B5EF4-FFF2-40B4-BE49-F238E27FC236}">
                            <a16:creationId xmlns:a16="http://schemas.microsoft.com/office/drawing/2014/main" id="{69374CBA-AB78-421E-858A-8B0903DA863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68" y="2022"/>
                        <a:ext cx="78" cy="72"/>
                      </a:xfrm>
                      <a:custGeom>
                        <a:avLst/>
                        <a:gdLst>
                          <a:gd name="T0" fmla="*/ 1 w 156"/>
                          <a:gd name="T1" fmla="*/ 1 h 144"/>
                          <a:gd name="T2" fmla="*/ 1 w 156"/>
                          <a:gd name="T3" fmla="*/ 1 h 144"/>
                          <a:gd name="T4" fmla="*/ 1 w 156"/>
                          <a:gd name="T5" fmla="*/ 1 h 144"/>
                          <a:gd name="T6" fmla="*/ 0 w 156"/>
                          <a:gd name="T7" fmla="*/ 1 h 144"/>
                          <a:gd name="T8" fmla="*/ 1 w 156"/>
                          <a:gd name="T9" fmla="*/ 0 h 144"/>
                          <a:gd name="T10" fmla="*/ 1 w 156"/>
                          <a:gd name="T11" fmla="*/ 1 h 144"/>
                          <a:gd name="T12" fmla="*/ 1 w 156"/>
                          <a:gd name="T13" fmla="*/ 1 h 14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156"/>
                          <a:gd name="T22" fmla="*/ 0 h 144"/>
                          <a:gd name="T23" fmla="*/ 156 w 156"/>
                          <a:gd name="T24" fmla="*/ 144 h 144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156" h="144">
                            <a:moveTo>
                              <a:pt x="156" y="134"/>
                            </a:moveTo>
                            <a:lnTo>
                              <a:pt x="145" y="60"/>
                            </a:lnTo>
                            <a:lnTo>
                              <a:pt x="11" y="81"/>
                            </a:lnTo>
                            <a:lnTo>
                              <a:pt x="0" y="10"/>
                            </a:lnTo>
                            <a:lnTo>
                              <a:pt x="64" y="0"/>
                            </a:lnTo>
                            <a:lnTo>
                              <a:pt x="85" y="144"/>
                            </a:lnTo>
                            <a:lnTo>
                              <a:pt x="156" y="134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04" name="Freeform 805">
                        <a:extLst>
                          <a:ext uri="{FF2B5EF4-FFF2-40B4-BE49-F238E27FC236}">
                            <a16:creationId xmlns:a16="http://schemas.microsoft.com/office/drawing/2014/main" id="{D7C6D43F-28F3-4E51-BB92-A5CB4B060EE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35" y="2028"/>
                        <a:ext cx="78" cy="72"/>
                      </a:xfrm>
                      <a:custGeom>
                        <a:avLst/>
                        <a:gdLst>
                          <a:gd name="T0" fmla="*/ 0 w 157"/>
                          <a:gd name="T1" fmla="*/ 0 h 145"/>
                          <a:gd name="T2" fmla="*/ 0 w 157"/>
                          <a:gd name="T3" fmla="*/ 0 h 145"/>
                          <a:gd name="T4" fmla="*/ 0 w 157"/>
                          <a:gd name="T5" fmla="*/ 0 h 145"/>
                          <a:gd name="T6" fmla="*/ 0 w 157"/>
                          <a:gd name="T7" fmla="*/ 0 h 145"/>
                          <a:gd name="T8" fmla="*/ 0 w 157"/>
                          <a:gd name="T9" fmla="*/ 0 h 145"/>
                          <a:gd name="T10" fmla="*/ 0 w 157"/>
                          <a:gd name="T11" fmla="*/ 0 h 145"/>
                          <a:gd name="T12" fmla="*/ 0 w 157"/>
                          <a:gd name="T13" fmla="*/ 0 h 145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157"/>
                          <a:gd name="T22" fmla="*/ 0 h 145"/>
                          <a:gd name="T23" fmla="*/ 157 w 157"/>
                          <a:gd name="T24" fmla="*/ 145 h 145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157" h="145">
                            <a:moveTo>
                              <a:pt x="157" y="133"/>
                            </a:moveTo>
                            <a:lnTo>
                              <a:pt x="146" y="60"/>
                            </a:lnTo>
                            <a:lnTo>
                              <a:pt x="11" y="81"/>
                            </a:lnTo>
                            <a:lnTo>
                              <a:pt x="0" y="11"/>
                            </a:lnTo>
                            <a:lnTo>
                              <a:pt x="66" y="0"/>
                            </a:lnTo>
                            <a:lnTo>
                              <a:pt x="86" y="145"/>
                            </a:lnTo>
                            <a:lnTo>
                              <a:pt x="157" y="133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05" name="Freeform 806">
                        <a:extLst>
                          <a:ext uri="{FF2B5EF4-FFF2-40B4-BE49-F238E27FC236}">
                            <a16:creationId xmlns:a16="http://schemas.microsoft.com/office/drawing/2014/main" id="{1DE22E3F-C3CE-40B6-8E7F-B87F2A6682B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68" y="1795"/>
                        <a:ext cx="136" cy="215"/>
                      </a:xfrm>
                      <a:custGeom>
                        <a:avLst/>
                        <a:gdLst>
                          <a:gd name="T0" fmla="*/ 1 w 271"/>
                          <a:gd name="T1" fmla="*/ 1 h 430"/>
                          <a:gd name="T2" fmla="*/ 1 w 271"/>
                          <a:gd name="T3" fmla="*/ 1 h 430"/>
                          <a:gd name="T4" fmla="*/ 1 w 271"/>
                          <a:gd name="T5" fmla="*/ 0 h 430"/>
                          <a:gd name="T6" fmla="*/ 0 w 271"/>
                          <a:gd name="T7" fmla="*/ 1 h 430"/>
                          <a:gd name="T8" fmla="*/ 1 w 271"/>
                          <a:gd name="T9" fmla="*/ 1 h 430"/>
                          <a:gd name="T10" fmla="*/ 1 w 271"/>
                          <a:gd name="T11" fmla="*/ 1 h 430"/>
                          <a:gd name="T12" fmla="*/ 1 w 271"/>
                          <a:gd name="T13" fmla="*/ 1 h 430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271"/>
                          <a:gd name="T22" fmla="*/ 0 h 430"/>
                          <a:gd name="T23" fmla="*/ 271 w 271"/>
                          <a:gd name="T24" fmla="*/ 430 h 430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271" h="430">
                            <a:moveTo>
                              <a:pt x="271" y="387"/>
                            </a:moveTo>
                            <a:lnTo>
                              <a:pt x="132" y="262"/>
                            </a:lnTo>
                            <a:lnTo>
                              <a:pt x="48" y="0"/>
                            </a:lnTo>
                            <a:lnTo>
                              <a:pt x="0" y="12"/>
                            </a:lnTo>
                            <a:lnTo>
                              <a:pt x="55" y="281"/>
                            </a:lnTo>
                            <a:lnTo>
                              <a:pt x="194" y="430"/>
                            </a:lnTo>
                            <a:lnTo>
                              <a:pt x="271" y="387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06" name="Freeform 807">
                        <a:extLst>
                          <a:ext uri="{FF2B5EF4-FFF2-40B4-BE49-F238E27FC236}">
                            <a16:creationId xmlns:a16="http://schemas.microsoft.com/office/drawing/2014/main" id="{3D7E3139-545F-4411-813F-F7C4124FAE4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12" y="2275"/>
                        <a:ext cx="282" cy="34"/>
                      </a:xfrm>
                      <a:custGeom>
                        <a:avLst/>
                        <a:gdLst>
                          <a:gd name="T0" fmla="*/ 1 w 564"/>
                          <a:gd name="T1" fmla="*/ 1 h 68"/>
                          <a:gd name="T2" fmla="*/ 1 w 564"/>
                          <a:gd name="T3" fmla="*/ 1 h 68"/>
                          <a:gd name="T4" fmla="*/ 1 w 564"/>
                          <a:gd name="T5" fmla="*/ 1 h 68"/>
                          <a:gd name="T6" fmla="*/ 1 w 564"/>
                          <a:gd name="T7" fmla="*/ 1 h 68"/>
                          <a:gd name="T8" fmla="*/ 0 w 564"/>
                          <a:gd name="T9" fmla="*/ 1 h 68"/>
                          <a:gd name="T10" fmla="*/ 1 w 564"/>
                          <a:gd name="T11" fmla="*/ 0 h 68"/>
                          <a:gd name="T12" fmla="*/ 1 w 564"/>
                          <a:gd name="T13" fmla="*/ 1 h 68"/>
                          <a:gd name="T14" fmla="*/ 1 w 564"/>
                          <a:gd name="T15" fmla="*/ 1 h 68"/>
                          <a:gd name="T16" fmla="*/ 1 w 564"/>
                          <a:gd name="T17" fmla="*/ 1 h 68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564"/>
                          <a:gd name="T28" fmla="*/ 0 h 68"/>
                          <a:gd name="T29" fmla="*/ 564 w 564"/>
                          <a:gd name="T30" fmla="*/ 68 h 68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564" h="68">
                            <a:moveTo>
                              <a:pt x="564" y="33"/>
                            </a:moveTo>
                            <a:lnTo>
                              <a:pt x="315" y="68"/>
                            </a:lnTo>
                            <a:lnTo>
                              <a:pt x="136" y="28"/>
                            </a:lnTo>
                            <a:lnTo>
                              <a:pt x="6" y="49"/>
                            </a:lnTo>
                            <a:lnTo>
                              <a:pt x="0" y="19"/>
                            </a:lnTo>
                            <a:lnTo>
                              <a:pt x="130" y="0"/>
                            </a:lnTo>
                            <a:lnTo>
                              <a:pt x="318" y="41"/>
                            </a:lnTo>
                            <a:lnTo>
                              <a:pt x="536" y="7"/>
                            </a:lnTo>
                            <a:lnTo>
                              <a:pt x="564" y="33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07" name="Freeform 808">
                        <a:extLst>
                          <a:ext uri="{FF2B5EF4-FFF2-40B4-BE49-F238E27FC236}">
                            <a16:creationId xmlns:a16="http://schemas.microsoft.com/office/drawing/2014/main" id="{AC3375EA-F42B-452A-A837-06CC524F215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35" y="2089"/>
                        <a:ext cx="98" cy="182"/>
                      </a:xfrm>
                      <a:custGeom>
                        <a:avLst/>
                        <a:gdLst>
                          <a:gd name="T0" fmla="*/ 0 w 197"/>
                          <a:gd name="T1" fmla="*/ 1 h 363"/>
                          <a:gd name="T2" fmla="*/ 0 w 197"/>
                          <a:gd name="T3" fmla="*/ 1 h 363"/>
                          <a:gd name="T4" fmla="*/ 0 w 197"/>
                          <a:gd name="T5" fmla="*/ 1 h 363"/>
                          <a:gd name="T6" fmla="*/ 0 w 197"/>
                          <a:gd name="T7" fmla="*/ 1 h 363"/>
                          <a:gd name="T8" fmla="*/ 0 w 197"/>
                          <a:gd name="T9" fmla="*/ 0 h 363"/>
                          <a:gd name="T10" fmla="*/ 0 w 197"/>
                          <a:gd name="T11" fmla="*/ 1 h 363"/>
                          <a:gd name="T12" fmla="*/ 0 w 197"/>
                          <a:gd name="T13" fmla="*/ 1 h 363"/>
                          <a:gd name="T14" fmla="*/ 0 w 197"/>
                          <a:gd name="T15" fmla="*/ 1 h 363"/>
                          <a:gd name="T16" fmla="*/ 0 w 197"/>
                          <a:gd name="T17" fmla="*/ 1 h 363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197"/>
                          <a:gd name="T28" fmla="*/ 0 h 363"/>
                          <a:gd name="T29" fmla="*/ 197 w 197"/>
                          <a:gd name="T30" fmla="*/ 363 h 363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197" h="363">
                            <a:moveTo>
                              <a:pt x="160" y="363"/>
                            </a:moveTo>
                            <a:lnTo>
                              <a:pt x="140" y="245"/>
                            </a:lnTo>
                            <a:lnTo>
                              <a:pt x="17" y="134"/>
                            </a:lnTo>
                            <a:lnTo>
                              <a:pt x="0" y="13"/>
                            </a:lnTo>
                            <a:lnTo>
                              <a:pt x="33" y="0"/>
                            </a:lnTo>
                            <a:lnTo>
                              <a:pt x="50" y="124"/>
                            </a:lnTo>
                            <a:lnTo>
                              <a:pt x="175" y="239"/>
                            </a:lnTo>
                            <a:lnTo>
                              <a:pt x="197" y="355"/>
                            </a:lnTo>
                            <a:lnTo>
                              <a:pt x="160" y="363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08" name="Freeform 809">
                        <a:extLst>
                          <a:ext uri="{FF2B5EF4-FFF2-40B4-BE49-F238E27FC236}">
                            <a16:creationId xmlns:a16="http://schemas.microsoft.com/office/drawing/2014/main" id="{92A0BFE1-5F28-4624-8D32-32105943C3F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5" y="2083"/>
                        <a:ext cx="97" cy="182"/>
                      </a:xfrm>
                      <a:custGeom>
                        <a:avLst/>
                        <a:gdLst>
                          <a:gd name="T0" fmla="*/ 1 w 194"/>
                          <a:gd name="T1" fmla="*/ 1 h 364"/>
                          <a:gd name="T2" fmla="*/ 1 w 194"/>
                          <a:gd name="T3" fmla="*/ 1 h 364"/>
                          <a:gd name="T4" fmla="*/ 1 w 194"/>
                          <a:gd name="T5" fmla="*/ 1 h 364"/>
                          <a:gd name="T6" fmla="*/ 0 w 194"/>
                          <a:gd name="T7" fmla="*/ 1 h 364"/>
                          <a:gd name="T8" fmla="*/ 1 w 194"/>
                          <a:gd name="T9" fmla="*/ 0 h 364"/>
                          <a:gd name="T10" fmla="*/ 1 w 194"/>
                          <a:gd name="T11" fmla="*/ 1 h 364"/>
                          <a:gd name="T12" fmla="*/ 1 w 194"/>
                          <a:gd name="T13" fmla="*/ 1 h 364"/>
                          <a:gd name="T14" fmla="*/ 1 w 194"/>
                          <a:gd name="T15" fmla="*/ 1 h 364"/>
                          <a:gd name="T16" fmla="*/ 1 w 194"/>
                          <a:gd name="T17" fmla="*/ 1 h 364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194"/>
                          <a:gd name="T28" fmla="*/ 0 h 364"/>
                          <a:gd name="T29" fmla="*/ 194 w 194"/>
                          <a:gd name="T30" fmla="*/ 364 h 364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194" h="364">
                            <a:moveTo>
                              <a:pt x="153" y="364"/>
                            </a:moveTo>
                            <a:lnTo>
                              <a:pt x="136" y="240"/>
                            </a:lnTo>
                            <a:lnTo>
                              <a:pt x="17" y="127"/>
                            </a:lnTo>
                            <a:lnTo>
                              <a:pt x="0" y="12"/>
                            </a:lnTo>
                            <a:lnTo>
                              <a:pt x="45" y="0"/>
                            </a:lnTo>
                            <a:lnTo>
                              <a:pt x="59" y="120"/>
                            </a:lnTo>
                            <a:lnTo>
                              <a:pt x="175" y="234"/>
                            </a:lnTo>
                            <a:lnTo>
                              <a:pt x="194" y="362"/>
                            </a:lnTo>
                            <a:lnTo>
                              <a:pt x="153" y="364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09" name="Freeform 810">
                        <a:extLst>
                          <a:ext uri="{FF2B5EF4-FFF2-40B4-BE49-F238E27FC236}">
                            <a16:creationId xmlns:a16="http://schemas.microsoft.com/office/drawing/2014/main" id="{FB45FC31-7EC2-4AC5-9B1F-175F74043D0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18" y="2079"/>
                        <a:ext cx="100" cy="190"/>
                      </a:xfrm>
                      <a:custGeom>
                        <a:avLst/>
                        <a:gdLst>
                          <a:gd name="T0" fmla="*/ 1 w 199"/>
                          <a:gd name="T1" fmla="*/ 1 h 380"/>
                          <a:gd name="T2" fmla="*/ 1 w 199"/>
                          <a:gd name="T3" fmla="*/ 1 h 380"/>
                          <a:gd name="T4" fmla="*/ 1 w 199"/>
                          <a:gd name="T5" fmla="*/ 1 h 380"/>
                          <a:gd name="T6" fmla="*/ 0 w 199"/>
                          <a:gd name="T7" fmla="*/ 1 h 380"/>
                          <a:gd name="T8" fmla="*/ 1 w 199"/>
                          <a:gd name="T9" fmla="*/ 0 h 380"/>
                          <a:gd name="T10" fmla="*/ 1 w 199"/>
                          <a:gd name="T11" fmla="*/ 1 h 380"/>
                          <a:gd name="T12" fmla="*/ 1 w 199"/>
                          <a:gd name="T13" fmla="*/ 1 h 380"/>
                          <a:gd name="T14" fmla="*/ 1 w 199"/>
                          <a:gd name="T15" fmla="*/ 1 h 380"/>
                          <a:gd name="T16" fmla="*/ 1 w 199"/>
                          <a:gd name="T17" fmla="*/ 1 h 380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199"/>
                          <a:gd name="T28" fmla="*/ 0 h 380"/>
                          <a:gd name="T29" fmla="*/ 199 w 199"/>
                          <a:gd name="T30" fmla="*/ 380 h 380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199" h="380">
                            <a:moveTo>
                              <a:pt x="154" y="367"/>
                            </a:moveTo>
                            <a:lnTo>
                              <a:pt x="138" y="238"/>
                            </a:lnTo>
                            <a:lnTo>
                              <a:pt x="17" y="116"/>
                            </a:lnTo>
                            <a:lnTo>
                              <a:pt x="0" y="2"/>
                            </a:lnTo>
                            <a:lnTo>
                              <a:pt x="38" y="0"/>
                            </a:lnTo>
                            <a:lnTo>
                              <a:pt x="52" y="106"/>
                            </a:lnTo>
                            <a:lnTo>
                              <a:pt x="178" y="232"/>
                            </a:lnTo>
                            <a:lnTo>
                              <a:pt x="199" y="380"/>
                            </a:lnTo>
                            <a:lnTo>
                              <a:pt x="154" y="367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0" name="Freeform 811">
                        <a:extLst>
                          <a:ext uri="{FF2B5EF4-FFF2-40B4-BE49-F238E27FC236}">
                            <a16:creationId xmlns:a16="http://schemas.microsoft.com/office/drawing/2014/main" id="{F448611B-30F9-4083-A717-5440A400E68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64" y="2093"/>
                        <a:ext cx="79" cy="68"/>
                      </a:xfrm>
                      <a:custGeom>
                        <a:avLst/>
                        <a:gdLst>
                          <a:gd name="T0" fmla="*/ 1 w 157"/>
                          <a:gd name="T1" fmla="*/ 1 h 135"/>
                          <a:gd name="T2" fmla="*/ 1 w 157"/>
                          <a:gd name="T3" fmla="*/ 1 h 135"/>
                          <a:gd name="T4" fmla="*/ 1 w 157"/>
                          <a:gd name="T5" fmla="*/ 1 h 135"/>
                          <a:gd name="T6" fmla="*/ 0 w 157"/>
                          <a:gd name="T7" fmla="*/ 1 h 135"/>
                          <a:gd name="T8" fmla="*/ 1 w 157"/>
                          <a:gd name="T9" fmla="*/ 1 h 135"/>
                          <a:gd name="T10" fmla="*/ 1 w 157"/>
                          <a:gd name="T11" fmla="*/ 1 h 135"/>
                          <a:gd name="T12" fmla="*/ 1 w 157"/>
                          <a:gd name="T13" fmla="*/ 0 h 135"/>
                          <a:gd name="T14" fmla="*/ 1 w 157"/>
                          <a:gd name="T15" fmla="*/ 1 h 135"/>
                          <a:gd name="T16" fmla="*/ 1 w 157"/>
                          <a:gd name="T17" fmla="*/ 1 h 135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157"/>
                          <a:gd name="T28" fmla="*/ 0 h 135"/>
                          <a:gd name="T29" fmla="*/ 157 w 157"/>
                          <a:gd name="T30" fmla="*/ 135 h 135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157" h="135">
                            <a:moveTo>
                              <a:pt x="157" y="91"/>
                            </a:moveTo>
                            <a:lnTo>
                              <a:pt x="42" y="44"/>
                            </a:lnTo>
                            <a:lnTo>
                              <a:pt x="12" y="72"/>
                            </a:lnTo>
                            <a:lnTo>
                              <a:pt x="0" y="135"/>
                            </a:lnTo>
                            <a:lnTo>
                              <a:pt x="35" y="84"/>
                            </a:lnTo>
                            <a:lnTo>
                              <a:pt x="94" y="6"/>
                            </a:lnTo>
                            <a:lnTo>
                              <a:pt x="133" y="0"/>
                            </a:lnTo>
                            <a:lnTo>
                              <a:pt x="103" y="44"/>
                            </a:lnTo>
                            <a:lnTo>
                              <a:pt x="157" y="91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1" name="Freeform 812">
                        <a:extLst>
                          <a:ext uri="{FF2B5EF4-FFF2-40B4-BE49-F238E27FC236}">
                            <a16:creationId xmlns:a16="http://schemas.microsoft.com/office/drawing/2014/main" id="{3CC35D50-2FA5-4A0C-803A-C7F584A2B67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57" y="2068"/>
                        <a:ext cx="102" cy="209"/>
                      </a:xfrm>
                      <a:custGeom>
                        <a:avLst/>
                        <a:gdLst>
                          <a:gd name="T0" fmla="*/ 1 w 204"/>
                          <a:gd name="T1" fmla="*/ 1 h 418"/>
                          <a:gd name="T2" fmla="*/ 1 w 204"/>
                          <a:gd name="T3" fmla="*/ 1 h 418"/>
                          <a:gd name="T4" fmla="*/ 1 w 204"/>
                          <a:gd name="T5" fmla="*/ 1 h 418"/>
                          <a:gd name="T6" fmla="*/ 0 w 204"/>
                          <a:gd name="T7" fmla="*/ 1 h 418"/>
                          <a:gd name="T8" fmla="*/ 1 w 204"/>
                          <a:gd name="T9" fmla="*/ 0 h 418"/>
                          <a:gd name="T10" fmla="*/ 1 w 204"/>
                          <a:gd name="T11" fmla="*/ 1 h 418"/>
                          <a:gd name="T12" fmla="*/ 1 w 204"/>
                          <a:gd name="T13" fmla="*/ 1 h 418"/>
                          <a:gd name="T14" fmla="*/ 1 w 204"/>
                          <a:gd name="T15" fmla="*/ 1 h 418"/>
                          <a:gd name="T16" fmla="*/ 1 w 204"/>
                          <a:gd name="T17" fmla="*/ 1 h 418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204"/>
                          <a:gd name="T28" fmla="*/ 0 h 418"/>
                          <a:gd name="T29" fmla="*/ 204 w 204"/>
                          <a:gd name="T30" fmla="*/ 418 h 418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204" h="418">
                            <a:moveTo>
                              <a:pt x="165" y="408"/>
                            </a:moveTo>
                            <a:lnTo>
                              <a:pt x="142" y="244"/>
                            </a:lnTo>
                            <a:lnTo>
                              <a:pt x="17" y="123"/>
                            </a:lnTo>
                            <a:lnTo>
                              <a:pt x="0" y="10"/>
                            </a:lnTo>
                            <a:lnTo>
                              <a:pt x="34" y="0"/>
                            </a:lnTo>
                            <a:lnTo>
                              <a:pt x="51" y="110"/>
                            </a:lnTo>
                            <a:lnTo>
                              <a:pt x="174" y="232"/>
                            </a:lnTo>
                            <a:lnTo>
                              <a:pt x="204" y="418"/>
                            </a:lnTo>
                            <a:lnTo>
                              <a:pt x="165" y="408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2" name="Freeform 813">
                        <a:extLst>
                          <a:ext uri="{FF2B5EF4-FFF2-40B4-BE49-F238E27FC236}">
                            <a16:creationId xmlns:a16="http://schemas.microsoft.com/office/drawing/2014/main" id="{C756A038-4873-4A42-BF0A-B8C7E024C7E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94" y="2191"/>
                        <a:ext cx="51" cy="33"/>
                      </a:xfrm>
                      <a:custGeom>
                        <a:avLst/>
                        <a:gdLst>
                          <a:gd name="T0" fmla="*/ 1 w 102"/>
                          <a:gd name="T1" fmla="*/ 0 h 67"/>
                          <a:gd name="T2" fmla="*/ 0 w 102"/>
                          <a:gd name="T3" fmla="*/ 0 h 67"/>
                          <a:gd name="T4" fmla="*/ 1 w 102"/>
                          <a:gd name="T5" fmla="*/ 0 h 67"/>
                          <a:gd name="T6" fmla="*/ 1 w 102"/>
                          <a:gd name="T7" fmla="*/ 0 h 67"/>
                          <a:gd name="T8" fmla="*/ 1 w 102"/>
                          <a:gd name="T9" fmla="*/ 0 h 6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02"/>
                          <a:gd name="T16" fmla="*/ 0 h 67"/>
                          <a:gd name="T17" fmla="*/ 102 w 102"/>
                          <a:gd name="T18" fmla="*/ 67 h 67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02" h="67">
                            <a:moveTo>
                              <a:pt x="102" y="67"/>
                            </a:moveTo>
                            <a:lnTo>
                              <a:pt x="0" y="15"/>
                            </a:lnTo>
                            <a:lnTo>
                              <a:pt x="102" y="0"/>
                            </a:lnTo>
                            <a:lnTo>
                              <a:pt x="70" y="25"/>
                            </a:lnTo>
                            <a:lnTo>
                              <a:pt x="102" y="67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82" name="Freeform 814">
                      <a:extLst>
                        <a:ext uri="{FF2B5EF4-FFF2-40B4-BE49-F238E27FC236}">
                          <a16:creationId xmlns:a16="http://schemas.microsoft.com/office/drawing/2014/main" id="{144A41D0-74C3-4233-B4CD-DC1261A2DB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24" y="2041"/>
                      <a:ext cx="145" cy="257"/>
                    </a:xfrm>
                    <a:custGeom>
                      <a:avLst/>
                      <a:gdLst>
                        <a:gd name="T0" fmla="*/ 1 w 289"/>
                        <a:gd name="T1" fmla="*/ 0 h 514"/>
                        <a:gd name="T2" fmla="*/ 0 w 289"/>
                        <a:gd name="T3" fmla="*/ 1 h 514"/>
                        <a:gd name="T4" fmla="*/ 1 w 289"/>
                        <a:gd name="T5" fmla="*/ 1 h 514"/>
                        <a:gd name="T6" fmla="*/ 1 w 289"/>
                        <a:gd name="T7" fmla="*/ 1 h 514"/>
                        <a:gd name="T8" fmla="*/ 1 w 289"/>
                        <a:gd name="T9" fmla="*/ 0 h 51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89"/>
                        <a:gd name="T16" fmla="*/ 0 h 514"/>
                        <a:gd name="T17" fmla="*/ 289 w 289"/>
                        <a:gd name="T18" fmla="*/ 514 h 51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89" h="514">
                          <a:moveTo>
                            <a:pt x="102" y="0"/>
                          </a:moveTo>
                          <a:lnTo>
                            <a:pt x="0" y="272"/>
                          </a:lnTo>
                          <a:lnTo>
                            <a:pt x="186" y="514"/>
                          </a:lnTo>
                          <a:lnTo>
                            <a:pt x="289" y="237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359" name="Group 815">
              <a:extLst>
                <a:ext uri="{FF2B5EF4-FFF2-40B4-BE49-F238E27FC236}">
                  <a16:creationId xmlns:a16="http://schemas.microsoft.com/office/drawing/2014/main" id="{29D70EC2-4460-4A3E-A83D-F739E8B0049A}"/>
                </a:ext>
              </a:extLst>
            </p:cNvPr>
            <p:cNvGrpSpPr>
              <a:grpSpLocks/>
            </p:cNvGrpSpPr>
            <p:nvPr/>
          </p:nvGrpSpPr>
          <p:grpSpPr bwMode="auto">
            <a:xfrm rot="2023748">
              <a:off x="4570" y="960"/>
              <a:ext cx="983" cy="1571"/>
              <a:chOff x="4080" y="1200"/>
              <a:chExt cx="983" cy="1571"/>
            </a:xfrm>
          </p:grpSpPr>
          <p:sp>
            <p:nvSpPr>
              <p:cNvPr id="360" name="Freeform 816">
                <a:extLst>
                  <a:ext uri="{FF2B5EF4-FFF2-40B4-BE49-F238E27FC236}">
                    <a16:creationId xmlns:a16="http://schemas.microsoft.com/office/drawing/2014/main" id="{E79B11CB-0DBC-4FC6-B60A-6EFA71F01D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1200"/>
                <a:ext cx="983" cy="1571"/>
              </a:xfrm>
              <a:custGeom>
                <a:avLst/>
                <a:gdLst>
                  <a:gd name="T0" fmla="*/ 0 w 1968"/>
                  <a:gd name="T1" fmla="*/ 1 h 3140"/>
                  <a:gd name="T2" fmla="*/ 0 w 1968"/>
                  <a:gd name="T3" fmla="*/ 1 h 3140"/>
                  <a:gd name="T4" fmla="*/ 0 w 1968"/>
                  <a:gd name="T5" fmla="*/ 1 h 3140"/>
                  <a:gd name="T6" fmla="*/ 0 w 1968"/>
                  <a:gd name="T7" fmla="*/ 1 h 3140"/>
                  <a:gd name="T8" fmla="*/ 0 w 1968"/>
                  <a:gd name="T9" fmla="*/ 0 h 3140"/>
                  <a:gd name="T10" fmla="*/ 0 w 1968"/>
                  <a:gd name="T11" fmla="*/ 0 h 3140"/>
                  <a:gd name="T12" fmla="*/ 0 w 1968"/>
                  <a:gd name="T13" fmla="*/ 1 h 3140"/>
                  <a:gd name="T14" fmla="*/ 0 w 1968"/>
                  <a:gd name="T15" fmla="*/ 1 h 3140"/>
                  <a:gd name="T16" fmla="*/ 0 w 1968"/>
                  <a:gd name="T17" fmla="*/ 1 h 3140"/>
                  <a:gd name="T18" fmla="*/ 0 w 1968"/>
                  <a:gd name="T19" fmla="*/ 1 h 3140"/>
                  <a:gd name="T20" fmla="*/ 0 w 1968"/>
                  <a:gd name="T21" fmla="*/ 1 h 3140"/>
                  <a:gd name="T22" fmla="*/ 0 w 1968"/>
                  <a:gd name="T23" fmla="*/ 1 h 3140"/>
                  <a:gd name="T24" fmla="*/ 0 w 1968"/>
                  <a:gd name="T25" fmla="*/ 1 h 3140"/>
                  <a:gd name="T26" fmla="*/ 0 w 1968"/>
                  <a:gd name="T27" fmla="*/ 1 h 3140"/>
                  <a:gd name="T28" fmla="*/ 0 w 1968"/>
                  <a:gd name="T29" fmla="*/ 1 h 3140"/>
                  <a:gd name="T30" fmla="*/ 0 w 1968"/>
                  <a:gd name="T31" fmla="*/ 1 h 3140"/>
                  <a:gd name="T32" fmla="*/ 0 w 1968"/>
                  <a:gd name="T33" fmla="*/ 1 h 3140"/>
                  <a:gd name="T34" fmla="*/ 0 w 1968"/>
                  <a:gd name="T35" fmla="*/ 1 h 3140"/>
                  <a:gd name="T36" fmla="*/ 0 w 1968"/>
                  <a:gd name="T37" fmla="*/ 1 h 3140"/>
                  <a:gd name="T38" fmla="*/ 0 w 1968"/>
                  <a:gd name="T39" fmla="*/ 1 h 3140"/>
                  <a:gd name="T40" fmla="*/ 0 w 1968"/>
                  <a:gd name="T41" fmla="*/ 1 h 314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68"/>
                  <a:gd name="T64" fmla="*/ 0 h 3140"/>
                  <a:gd name="T65" fmla="*/ 1968 w 1968"/>
                  <a:gd name="T66" fmla="*/ 3140 h 314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68" h="3140">
                    <a:moveTo>
                      <a:pt x="0" y="150"/>
                    </a:moveTo>
                    <a:lnTo>
                      <a:pt x="8" y="86"/>
                    </a:lnTo>
                    <a:lnTo>
                      <a:pt x="28" y="38"/>
                    </a:lnTo>
                    <a:lnTo>
                      <a:pt x="69" y="11"/>
                    </a:lnTo>
                    <a:lnTo>
                      <a:pt x="128" y="0"/>
                    </a:lnTo>
                    <a:lnTo>
                      <a:pt x="1816" y="0"/>
                    </a:lnTo>
                    <a:lnTo>
                      <a:pt x="1876" y="5"/>
                    </a:lnTo>
                    <a:lnTo>
                      <a:pt x="1926" y="33"/>
                    </a:lnTo>
                    <a:lnTo>
                      <a:pt x="1957" y="86"/>
                    </a:lnTo>
                    <a:lnTo>
                      <a:pt x="1968" y="161"/>
                    </a:lnTo>
                    <a:lnTo>
                      <a:pt x="1968" y="2965"/>
                    </a:lnTo>
                    <a:lnTo>
                      <a:pt x="1966" y="3040"/>
                    </a:lnTo>
                    <a:lnTo>
                      <a:pt x="1952" y="3084"/>
                    </a:lnTo>
                    <a:lnTo>
                      <a:pt x="1921" y="3117"/>
                    </a:lnTo>
                    <a:lnTo>
                      <a:pt x="1886" y="3139"/>
                    </a:lnTo>
                    <a:lnTo>
                      <a:pt x="110" y="3140"/>
                    </a:lnTo>
                    <a:lnTo>
                      <a:pt x="62" y="3128"/>
                    </a:lnTo>
                    <a:lnTo>
                      <a:pt x="28" y="3101"/>
                    </a:lnTo>
                    <a:lnTo>
                      <a:pt x="8" y="3068"/>
                    </a:lnTo>
                    <a:lnTo>
                      <a:pt x="0" y="3009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61" name="Group 817">
                <a:extLst>
                  <a:ext uri="{FF2B5EF4-FFF2-40B4-BE49-F238E27FC236}">
                    <a16:creationId xmlns:a16="http://schemas.microsoft.com/office/drawing/2014/main" id="{AE8FE48A-690A-409F-8896-120E64BB3E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6" y="1249"/>
                <a:ext cx="891" cy="1443"/>
                <a:chOff x="2973" y="1096"/>
                <a:chExt cx="891" cy="1443"/>
              </a:xfrm>
            </p:grpSpPr>
            <p:sp>
              <p:nvSpPr>
                <p:cNvPr id="362" name="Freeform 818">
                  <a:extLst>
                    <a:ext uri="{FF2B5EF4-FFF2-40B4-BE49-F238E27FC236}">
                      <a16:creationId xmlns:a16="http://schemas.microsoft.com/office/drawing/2014/main" id="{DBB4D2CD-71E4-433D-A041-5197600374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0" y="1654"/>
                  <a:ext cx="213" cy="360"/>
                </a:xfrm>
                <a:custGeom>
                  <a:avLst/>
                  <a:gdLst>
                    <a:gd name="T0" fmla="*/ 1 w 425"/>
                    <a:gd name="T1" fmla="*/ 0 h 720"/>
                    <a:gd name="T2" fmla="*/ 0 w 425"/>
                    <a:gd name="T3" fmla="*/ 1 h 720"/>
                    <a:gd name="T4" fmla="*/ 1 w 425"/>
                    <a:gd name="T5" fmla="*/ 1 h 720"/>
                    <a:gd name="T6" fmla="*/ 1 w 425"/>
                    <a:gd name="T7" fmla="*/ 1 h 720"/>
                    <a:gd name="T8" fmla="*/ 1 w 425"/>
                    <a:gd name="T9" fmla="*/ 0 h 7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5"/>
                    <a:gd name="T16" fmla="*/ 0 h 720"/>
                    <a:gd name="T17" fmla="*/ 425 w 425"/>
                    <a:gd name="T18" fmla="*/ 720 h 7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5" h="720">
                      <a:moveTo>
                        <a:pt x="215" y="0"/>
                      </a:moveTo>
                      <a:lnTo>
                        <a:pt x="0" y="360"/>
                      </a:lnTo>
                      <a:lnTo>
                        <a:pt x="220" y="720"/>
                      </a:lnTo>
                      <a:lnTo>
                        <a:pt x="425" y="360"/>
                      </a:lnTo>
                      <a:lnTo>
                        <a:pt x="215" y="0"/>
                      </a:lnTo>
                      <a:close/>
                    </a:path>
                  </a:pathLst>
                </a:custGeom>
                <a:solidFill>
                  <a:srgbClr val="E0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819">
                  <a:extLst>
                    <a:ext uri="{FF2B5EF4-FFF2-40B4-BE49-F238E27FC236}">
                      <a16:creationId xmlns:a16="http://schemas.microsoft.com/office/drawing/2014/main" id="{8341F1B3-7CD6-4434-A2EF-0F3F768F65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3" y="1265"/>
                  <a:ext cx="95" cy="158"/>
                </a:xfrm>
                <a:custGeom>
                  <a:avLst/>
                  <a:gdLst>
                    <a:gd name="T0" fmla="*/ 1 w 189"/>
                    <a:gd name="T1" fmla="*/ 0 h 316"/>
                    <a:gd name="T2" fmla="*/ 0 w 189"/>
                    <a:gd name="T3" fmla="*/ 1 h 316"/>
                    <a:gd name="T4" fmla="*/ 1 w 189"/>
                    <a:gd name="T5" fmla="*/ 1 h 316"/>
                    <a:gd name="T6" fmla="*/ 1 w 189"/>
                    <a:gd name="T7" fmla="*/ 1 h 316"/>
                    <a:gd name="T8" fmla="*/ 1 w 189"/>
                    <a:gd name="T9" fmla="*/ 0 h 3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9"/>
                    <a:gd name="T16" fmla="*/ 0 h 316"/>
                    <a:gd name="T17" fmla="*/ 189 w 189"/>
                    <a:gd name="T18" fmla="*/ 316 h 3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9" h="316">
                      <a:moveTo>
                        <a:pt x="100" y="0"/>
                      </a:moveTo>
                      <a:lnTo>
                        <a:pt x="0" y="157"/>
                      </a:lnTo>
                      <a:lnTo>
                        <a:pt x="105" y="316"/>
                      </a:lnTo>
                      <a:lnTo>
                        <a:pt x="189" y="152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820">
                  <a:extLst>
                    <a:ext uri="{FF2B5EF4-FFF2-40B4-BE49-F238E27FC236}">
                      <a16:creationId xmlns:a16="http://schemas.microsoft.com/office/drawing/2014/main" id="{501AB52A-2C83-4974-80D9-B5FFB3414A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72" y="2208"/>
                  <a:ext cx="90" cy="164"/>
                </a:xfrm>
                <a:custGeom>
                  <a:avLst/>
                  <a:gdLst>
                    <a:gd name="T0" fmla="*/ 1 w 179"/>
                    <a:gd name="T1" fmla="*/ 0 h 327"/>
                    <a:gd name="T2" fmla="*/ 0 w 179"/>
                    <a:gd name="T3" fmla="*/ 1 h 327"/>
                    <a:gd name="T4" fmla="*/ 1 w 179"/>
                    <a:gd name="T5" fmla="*/ 1 h 327"/>
                    <a:gd name="T6" fmla="*/ 1 w 179"/>
                    <a:gd name="T7" fmla="*/ 1 h 327"/>
                    <a:gd name="T8" fmla="*/ 1 w 179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9"/>
                    <a:gd name="T16" fmla="*/ 0 h 327"/>
                    <a:gd name="T17" fmla="*/ 179 w 179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9" h="327">
                      <a:moveTo>
                        <a:pt x="89" y="0"/>
                      </a:moveTo>
                      <a:lnTo>
                        <a:pt x="0" y="169"/>
                      </a:lnTo>
                      <a:lnTo>
                        <a:pt x="95" y="327"/>
                      </a:lnTo>
                      <a:lnTo>
                        <a:pt x="179" y="169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65" name="Group 821">
                  <a:extLst>
                    <a:ext uri="{FF2B5EF4-FFF2-40B4-BE49-F238E27FC236}">
                      <a16:creationId xmlns:a16="http://schemas.microsoft.com/office/drawing/2014/main" id="{3C9A7864-4D8F-49B3-BD69-DB0D04E53E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80" y="1096"/>
                  <a:ext cx="85" cy="146"/>
                  <a:chOff x="2980" y="1096"/>
                  <a:chExt cx="85" cy="146"/>
                </a:xfrm>
              </p:grpSpPr>
              <p:sp>
                <p:nvSpPr>
                  <p:cNvPr id="369" name="Freeform 822">
                    <a:extLst>
                      <a:ext uri="{FF2B5EF4-FFF2-40B4-BE49-F238E27FC236}">
                        <a16:creationId xmlns:a16="http://schemas.microsoft.com/office/drawing/2014/main" id="{06AFB70D-9A00-4F0F-B0EE-DB536E09DF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0" y="1096"/>
                    <a:ext cx="85" cy="146"/>
                  </a:xfrm>
                  <a:custGeom>
                    <a:avLst/>
                    <a:gdLst>
                      <a:gd name="T0" fmla="*/ 1 w 170"/>
                      <a:gd name="T1" fmla="*/ 0 h 293"/>
                      <a:gd name="T2" fmla="*/ 0 w 170"/>
                      <a:gd name="T3" fmla="*/ 0 h 293"/>
                      <a:gd name="T4" fmla="*/ 1 w 170"/>
                      <a:gd name="T5" fmla="*/ 0 h 293"/>
                      <a:gd name="T6" fmla="*/ 1 w 170"/>
                      <a:gd name="T7" fmla="*/ 0 h 293"/>
                      <a:gd name="T8" fmla="*/ 1 w 170"/>
                      <a:gd name="T9" fmla="*/ 0 h 293"/>
                      <a:gd name="T10" fmla="*/ 1 w 170"/>
                      <a:gd name="T11" fmla="*/ 0 h 293"/>
                      <a:gd name="T12" fmla="*/ 1 w 170"/>
                      <a:gd name="T13" fmla="*/ 0 h 293"/>
                      <a:gd name="T14" fmla="*/ 1 w 170"/>
                      <a:gd name="T15" fmla="*/ 0 h 293"/>
                      <a:gd name="T16" fmla="*/ 1 w 170"/>
                      <a:gd name="T17" fmla="*/ 0 h 29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70"/>
                      <a:gd name="T28" fmla="*/ 0 h 293"/>
                      <a:gd name="T29" fmla="*/ 170 w 170"/>
                      <a:gd name="T30" fmla="*/ 293 h 293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70" h="293">
                        <a:moveTo>
                          <a:pt x="52" y="290"/>
                        </a:moveTo>
                        <a:lnTo>
                          <a:pt x="0" y="290"/>
                        </a:lnTo>
                        <a:lnTo>
                          <a:pt x="41" y="0"/>
                        </a:lnTo>
                        <a:lnTo>
                          <a:pt x="127" y="0"/>
                        </a:lnTo>
                        <a:lnTo>
                          <a:pt x="170" y="293"/>
                        </a:lnTo>
                        <a:lnTo>
                          <a:pt x="112" y="293"/>
                        </a:lnTo>
                        <a:lnTo>
                          <a:pt x="102" y="240"/>
                        </a:lnTo>
                        <a:lnTo>
                          <a:pt x="65" y="240"/>
                        </a:lnTo>
                        <a:lnTo>
                          <a:pt x="52" y="29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" name="Freeform 823">
                    <a:extLst>
                      <a:ext uri="{FF2B5EF4-FFF2-40B4-BE49-F238E27FC236}">
                        <a16:creationId xmlns:a16="http://schemas.microsoft.com/office/drawing/2014/main" id="{82DABBAA-E183-4648-A2D0-FEC940E3AD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3" y="1131"/>
                    <a:ext cx="17" cy="59"/>
                  </a:xfrm>
                  <a:custGeom>
                    <a:avLst/>
                    <a:gdLst>
                      <a:gd name="T0" fmla="*/ 0 w 36"/>
                      <a:gd name="T1" fmla="*/ 1 h 118"/>
                      <a:gd name="T2" fmla="*/ 0 w 36"/>
                      <a:gd name="T3" fmla="*/ 1 h 118"/>
                      <a:gd name="T4" fmla="*/ 0 w 36"/>
                      <a:gd name="T5" fmla="*/ 0 h 118"/>
                      <a:gd name="T6" fmla="*/ 0 w 36"/>
                      <a:gd name="T7" fmla="*/ 1 h 11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6"/>
                      <a:gd name="T13" fmla="*/ 0 h 118"/>
                      <a:gd name="T14" fmla="*/ 36 w 36"/>
                      <a:gd name="T15" fmla="*/ 118 h 11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6" h="118">
                        <a:moveTo>
                          <a:pt x="36" y="118"/>
                        </a:moveTo>
                        <a:lnTo>
                          <a:pt x="0" y="115"/>
                        </a:lnTo>
                        <a:lnTo>
                          <a:pt x="19" y="0"/>
                        </a:lnTo>
                        <a:lnTo>
                          <a:pt x="36" y="11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6" name="Group 824">
                  <a:extLst>
                    <a:ext uri="{FF2B5EF4-FFF2-40B4-BE49-F238E27FC236}">
                      <a16:creationId xmlns:a16="http://schemas.microsoft.com/office/drawing/2014/main" id="{6A83A857-D247-4391-8D68-A52EC2C770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79" y="2393"/>
                  <a:ext cx="85" cy="146"/>
                  <a:chOff x="3779" y="2393"/>
                  <a:chExt cx="85" cy="146"/>
                </a:xfrm>
              </p:grpSpPr>
              <p:sp>
                <p:nvSpPr>
                  <p:cNvPr id="367" name="Freeform 825">
                    <a:extLst>
                      <a:ext uri="{FF2B5EF4-FFF2-40B4-BE49-F238E27FC236}">
                        <a16:creationId xmlns:a16="http://schemas.microsoft.com/office/drawing/2014/main" id="{6A45A2AD-55EC-4AA8-8EAC-65255009D2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79" y="2393"/>
                    <a:ext cx="85" cy="146"/>
                  </a:xfrm>
                  <a:custGeom>
                    <a:avLst/>
                    <a:gdLst>
                      <a:gd name="T0" fmla="*/ 1 w 170"/>
                      <a:gd name="T1" fmla="*/ 1 h 292"/>
                      <a:gd name="T2" fmla="*/ 0 w 170"/>
                      <a:gd name="T3" fmla="*/ 1 h 292"/>
                      <a:gd name="T4" fmla="*/ 1 w 170"/>
                      <a:gd name="T5" fmla="*/ 1 h 292"/>
                      <a:gd name="T6" fmla="*/ 1 w 170"/>
                      <a:gd name="T7" fmla="*/ 1 h 292"/>
                      <a:gd name="T8" fmla="*/ 1 w 170"/>
                      <a:gd name="T9" fmla="*/ 0 h 292"/>
                      <a:gd name="T10" fmla="*/ 1 w 170"/>
                      <a:gd name="T11" fmla="*/ 0 h 292"/>
                      <a:gd name="T12" fmla="*/ 1 w 170"/>
                      <a:gd name="T13" fmla="*/ 1 h 292"/>
                      <a:gd name="T14" fmla="*/ 1 w 170"/>
                      <a:gd name="T15" fmla="*/ 1 h 292"/>
                      <a:gd name="T16" fmla="*/ 1 w 170"/>
                      <a:gd name="T17" fmla="*/ 1 h 29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70"/>
                      <a:gd name="T28" fmla="*/ 0 h 292"/>
                      <a:gd name="T29" fmla="*/ 170 w 170"/>
                      <a:gd name="T30" fmla="*/ 292 h 29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70" h="292">
                        <a:moveTo>
                          <a:pt x="51" y="3"/>
                        </a:moveTo>
                        <a:lnTo>
                          <a:pt x="0" y="3"/>
                        </a:lnTo>
                        <a:lnTo>
                          <a:pt x="39" y="292"/>
                        </a:lnTo>
                        <a:lnTo>
                          <a:pt x="126" y="292"/>
                        </a:lnTo>
                        <a:lnTo>
                          <a:pt x="170" y="0"/>
                        </a:lnTo>
                        <a:lnTo>
                          <a:pt x="111" y="0"/>
                        </a:lnTo>
                        <a:lnTo>
                          <a:pt x="101" y="52"/>
                        </a:lnTo>
                        <a:lnTo>
                          <a:pt x="65" y="52"/>
                        </a:lnTo>
                        <a:lnTo>
                          <a:pt x="51" y="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" name="Freeform 826">
                    <a:extLst>
                      <a:ext uri="{FF2B5EF4-FFF2-40B4-BE49-F238E27FC236}">
                        <a16:creationId xmlns:a16="http://schemas.microsoft.com/office/drawing/2014/main" id="{15E89FF4-567D-4F65-8838-11280DD7D9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12" y="2445"/>
                    <a:ext cx="18" cy="59"/>
                  </a:xfrm>
                  <a:custGeom>
                    <a:avLst/>
                    <a:gdLst>
                      <a:gd name="T0" fmla="*/ 1 w 35"/>
                      <a:gd name="T1" fmla="*/ 0 h 119"/>
                      <a:gd name="T2" fmla="*/ 0 w 35"/>
                      <a:gd name="T3" fmla="*/ 0 h 119"/>
                      <a:gd name="T4" fmla="*/ 1 w 35"/>
                      <a:gd name="T5" fmla="*/ 0 h 119"/>
                      <a:gd name="T6" fmla="*/ 1 w 35"/>
                      <a:gd name="T7" fmla="*/ 0 h 11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5"/>
                      <a:gd name="T13" fmla="*/ 0 h 119"/>
                      <a:gd name="T14" fmla="*/ 35 w 35"/>
                      <a:gd name="T15" fmla="*/ 119 h 11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5" h="119">
                        <a:moveTo>
                          <a:pt x="35" y="0"/>
                        </a:moveTo>
                        <a:lnTo>
                          <a:pt x="0" y="4"/>
                        </a:lnTo>
                        <a:lnTo>
                          <a:pt x="18" y="119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445" name="AutoShape 1484">
            <a:extLst>
              <a:ext uri="{FF2B5EF4-FFF2-40B4-BE49-F238E27FC236}">
                <a16:creationId xmlns:a16="http://schemas.microsoft.com/office/drawing/2014/main" id="{E18E1AE4-832E-4650-9F30-198539062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379" y="3169396"/>
            <a:ext cx="1600200" cy="2514600"/>
          </a:xfrm>
          <a:prstGeom prst="roundRect">
            <a:avLst>
              <a:gd name="adj" fmla="val 1041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446" name="Group 1485">
            <a:extLst>
              <a:ext uri="{FF2B5EF4-FFF2-40B4-BE49-F238E27FC236}">
                <a16:creationId xmlns:a16="http://schemas.microsoft.com/office/drawing/2014/main" id="{5ACE77B8-839A-4CC6-B877-0758F4B7C6AC}"/>
              </a:ext>
            </a:extLst>
          </p:cNvPr>
          <p:cNvGrpSpPr>
            <a:grpSpLocks/>
          </p:cNvGrpSpPr>
          <p:nvPr/>
        </p:nvGrpSpPr>
        <p:grpSpPr bwMode="auto">
          <a:xfrm rot="2511348">
            <a:off x="687704" y="3001121"/>
            <a:ext cx="2735263" cy="2789238"/>
            <a:chOff x="1652" y="1171"/>
            <a:chExt cx="1675" cy="1709"/>
          </a:xfrm>
        </p:grpSpPr>
        <p:sp>
          <p:nvSpPr>
            <p:cNvPr id="447" name="Freeform 1486">
              <a:extLst>
                <a:ext uri="{FF2B5EF4-FFF2-40B4-BE49-F238E27FC236}">
                  <a16:creationId xmlns:a16="http://schemas.microsoft.com/office/drawing/2014/main" id="{9F38C8A8-B69C-4513-AE44-6B209FF62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1171"/>
              <a:ext cx="1675" cy="1709"/>
            </a:xfrm>
            <a:custGeom>
              <a:avLst/>
              <a:gdLst>
                <a:gd name="T0" fmla="*/ 1 w 3350"/>
                <a:gd name="T1" fmla="*/ 1 h 3418"/>
                <a:gd name="T2" fmla="*/ 1 w 3350"/>
                <a:gd name="T3" fmla="*/ 1 h 3418"/>
                <a:gd name="T4" fmla="*/ 1 w 3350"/>
                <a:gd name="T5" fmla="*/ 1 h 3418"/>
                <a:gd name="T6" fmla="*/ 1 w 3350"/>
                <a:gd name="T7" fmla="*/ 1 h 3418"/>
                <a:gd name="T8" fmla="*/ 1 w 3350"/>
                <a:gd name="T9" fmla="*/ 1 h 3418"/>
                <a:gd name="T10" fmla="*/ 1 w 3350"/>
                <a:gd name="T11" fmla="*/ 1 h 3418"/>
                <a:gd name="T12" fmla="*/ 1 w 3350"/>
                <a:gd name="T13" fmla="*/ 1 h 3418"/>
                <a:gd name="T14" fmla="*/ 1 w 3350"/>
                <a:gd name="T15" fmla="*/ 1 h 3418"/>
                <a:gd name="T16" fmla="*/ 1 w 3350"/>
                <a:gd name="T17" fmla="*/ 1 h 3418"/>
                <a:gd name="T18" fmla="*/ 1 w 3350"/>
                <a:gd name="T19" fmla="*/ 1 h 3418"/>
                <a:gd name="T20" fmla="*/ 1 w 3350"/>
                <a:gd name="T21" fmla="*/ 1 h 3418"/>
                <a:gd name="T22" fmla="*/ 0 w 3350"/>
                <a:gd name="T23" fmla="*/ 1 h 3418"/>
                <a:gd name="T24" fmla="*/ 1 w 3350"/>
                <a:gd name="T25" fmla="*/ 1 h 3418"/>
                <a:gd name="T26" fmla="*/ 1 w 3350"/>
                <a:gd name="T27" fmla="*/ 1 h 3418"/>
                <a:gd name="T28" fmla="*/ 1 w 3350"/>
                <a:gd name="T29" fmla="*/ 1 h 3418"/>
                <a:gd name="T30" fmla="*/ 1 w 3350"/>
                <a:gd name="T31" fmla="*/ 1 h 3418"/>
                <a:gd name="T32" fmla="*/ 1 w 3350"/>
                <a:gd name="T33" fmla="*/ 0 h 3418"/>
                <a:gd name="T34" fmla="*/ 1 w 3350"/>
                <a:gd name="T35" fmla="*/ 1 h 3418"/>
                <a:gd name="T36" fmla="*/ 1 w 3350"/>
                <a:gd name="T37" fmla="*/ 1 h 3418"/>
                <a:gd name="T38" fmla="*/ 1 w 3350"/>
                <a:gd name="T39" fmla="*/ 1 h 3418"/>
                <a:gd name="T40" fmla="*/ 1 w 3350"/>
                <a:gd name="T41" fmla="*/ 1 h 341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350"/>
                <a:gd name="T64" fmla="*/ 0 h 3418"/>
                <a:gd name="T65" fmla="*/ 3350 w 3350"/>
                <a:gd name="T66" fmla="*/ 3418 h 341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350" h="3418">
                  <a:moveTo>
                    <a:pt x="3333" y="2154"/>
                  </a:moveTo>
                  <a:lnTo>
                    <a:pt x="3350" y="2243"/>
                  </a:lnTo>
                  <a:lnTo>
                    <a:pt x="3314" y="2309"/>
                  </a:lnTo>
                  <a:lnTo>
                    <a:pt x="3266" y="2371"/>
                  </a:lnTo>
                  <a:lnTo>
                    <a:pt x="2085" y="3374"/>
                  </a:lnTo>
                  <a:lnTo>
                    <a:pt x="2030" y="3413"/>
                  </a:lnTo>
                  <a:lnTo>
                    <a:pt x="1980" y="3418"/>
                  </a:lnTo>
                  <a:lnTo>
                    <a:pt x="1940" y="3413"/>
                  </a:lnTo>
                  <a:lnTo>
                    <a:pt x="1895" y="3385"/>
                  </a:lnTo>
                  <a:lnTo>
                    <a:pt x="45" y="1350"/>
                  </a:lnTo>
                  <a:lnTo>
                    <a:pt x="5" y="1290"/>
                  </a:lnTo>
                  <a:lnTo>
                    <a:pt x="0" y="1235"/>
                  </a:lnTo>
                  <a:lnTo>
                    <a:pt x="10" y="1186"/>
                  </a:lnTo>
                  <a:lnTo>
                    <a:pt x="34" y="1138"/>
                  </a:lnTo>
                  <a:lnTo>
                    <a:pt x="1159" y="74"/>
                  </a:lnTo>
                  <a:lnTo>
                    <a:pt x="1220" y="33"/>
                  </a:lnTo>
                  <a:lnTo>
                    <a:pt x="1299" y="0"/>
                  </a:lnTo>
                  <a:lnTo>
                    <a:pt x="1361" y="11"/>
                  </a:lnTo>
                  <a:lnTo>
                    <a:pt x="1423" y="44"/>
                  </a:lnTo>
                  <a:lnTo>
                    <a:pt x="3299" y="2111"/>
                  </a:lnTo>
                  <a:lnTo>
                    <a:pt x="3333" y="2154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8" name="Group 1487">
              <a:extLst>
                <a:ext uri="{FF2B5EF4-FFF2-40B4-BE49-F238E27FC236}">
                  <a16:creationId xmlns:a16="http://schemas.microsoft.com/office/drawing/2014/main" id="{893853E5-67F1-43BD-9BC1-F50A4B26B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9" y="1417"/>
              <a:ext cx="1581" cy="1226"/>
              <a:chOff x="1689" y="1417"/>
              <a:chExt cx="1581" cy="1226"/>
            </a:xfrm>
          </p:grpSpPr>
          <p:sp>
            <p:nvSpPr>
              <p:cNvPr id="449" name="Freeform 1488">
                <a:extLst>
                  <a:ext uri="{FF2B5EF4-FFF2-40B4-BE49-F238E27FC236}">
                    <a16:creationId xmlns:a16="http://schemas.microsoft.com/office/drawing/2014/main" id="{DFD3B788-5617-4336-B706-B51B0A473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" y="1868"/>
                <a:ext cx="105" cy="109"/>
              </a:xfrm>
              <a:custGeom>
                <a:avLst/>
                <a:gdLst>
                  <a:gd name="T0" fmla="*/ 0 w 210"/>
                  <a:gd name="T1" fmla="*/ 0 h 219"/>
                  <a:gd name="T2" fmla="*/ 1 w 210"/>
                  <a:gd name="T3" fmla="*/ 0 h 219"/>
                  <a:gd name="T4" fmla="*/ 1 w 210"/>
                  <a:gd name="T5" fmla="*/ 0 h 219"/>
                  <a:gd name="T6" fmla="*/ 1 w 210"/>
                  <a:gd name="T7" fmla="*/ 0 h 219"/>
                  <a:gd name="T8" fmla="*/ 0 w 210"/>
                  <a:gd name="T9" fmla="*/ 0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0"/>
                  <a:gd name="T16" fmla="*/ 0 h 219"/>
                  <a:gd name="T17" fmla="*/ 210 w 210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0" h="219">
                    <a:moveTo>
                      <a:pt x="0" y="0"/>
                    </a:moveTo>
                    <a:lnTo>
                      <a:pt x="34" y="180"/>
                    </a:lnTo>
                    <a:lnTo>
                      <a:pt x="210" y="219"/>
                    </a:lnTo>
                    <a:lnTo>
                      <a:pt x="17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" name="Freeform 1489">
                <a:extLst>
                  <a:ext uri="{FF2B5EF4-FFF2-40B4-BE49-F238E27FC236}">
                    <a16:creationId xmlns:a16="http://schemas.microsoft.com/office/drawing/2014/main" id="{4A8FD181-7DDE-436C-AA59-2B20CB64D4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1652"/>
                <a:ext cx="207" cy="235"/>
              </a:xfrm>
              <a:custGeom>
                <a:avLst/>
                <a:gdLst>
                  <a:gd name="T0" fmla="*/ 0 w 414"/>
                  <a:gd name="T1" fmla="*/ 0 h 470"/>
                  <a:gd name="T2" fmla="*/ 1 w 414"/>
                  <a:gd name="T3" fmla="*/ 1 h 470"/>
                  <a:gd name="T4" fmla="*/ 1 w 414"/>
                  <a:gd name="T5" fmla="*/ 1 h 470"/>
                  <a:gd name="T6" fmla="*/ 1 w 414"/>
                  <a:gd name="T7" fmla="*/ 1 h 470"/>
                  <a:gd name="T8" fmla="*/ 0 w 414"/>
                  <a:gd name="T9" fmla="*/ 0 h 4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4"/>
                  <a:gd name="T16" fmla="*/ 0 h 470"/>
                  <a:gd name="T17" fmla="*/ 414 w 414"/>
                  <a:gd name="T18" fmla="*/ 470 h 4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4" h="470">
                    <a:moveTo>
                      <a:pt x="0" y="0"/>
                    </a:moveTo>
                    <a:lnTo>
                      <a:pt x="75" y="388"/>
                    </a:lnTo>
                    <a:lnTo>
                      <a:pt x="414" y="470"/>
                    </a:lnTo>
                    <a:lnTo>
                      <a:pt x="3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" name="Freeform 1490">
                <a:extLst>
                  <a:ext uri="{FF2B5EF4-FFF2-40B4-BE49-F238E27FC236}">
                    <a16:creationId xmlns:a16="http://schemas.microsoft.com/office/drawing/2014/main" id="{6F2FDDBD-4C7B-474C-888C-CDDE230C6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6" y="1915"/>
                <a:ext cx="204" cy="229"/>
              </a:xfrm>
              <a:custGeom>
                <a:avLst/>
                <a:gdLst>
                  <a:gd name="T0" fmla="*/ 0 w 409"/>
                  <a:gd name="T1" fmla="*/ 0 h 458"/>
                  <a:gd name="T2" fmla="*/ 0 w 409"/>
                  <a:gd name="T3" fmla="*/ 1 h 458"/>
                  <a:gd name="T4" fmla="*/ 0 w 409"/>
                  <a:gd name="T5" fmla="*/ 1 h 458"/>
                  <a:gd name="T6" fmla="*/ 0 w 409"/>
                  <a:gd name="T7" fmla="*/ 1 h 458"/>
                  <a:gd name="T8" fmla="*/ 0 w 409"/>
                  <a:gd name="T9" fmla="*/ 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9"/>
                  <a:gd name="T16" fmla="*/ 0 h 458"/>
                  <a:gd name="T17" fmla="*/ 409 w 409"/>
                  <a:gd name="T18" fmla="*/ 458 h 4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9" h="458">
                    <a:moveTo>
                      <a:pt x="0" y="0"/>
                    </a:moveTo>
                    <a:lnTo>
                      <a:pt x="64" y="372"/>
                    </a:lnTo>
                    <a:lnTo>
                      <a:pt x="409" y="458"/>
                    </a:lnTo>
                    <a:lnTo>
                      <a:pt x="334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52" name="Group 1491">
                <a:extLst>
                  <a:ext uri="{FF2B5EF4-FFF2-40B4-BE49-F238E27FC236}">
                    <a16:creationId xmlns:a16="http://schemas.microsoft.com/office/drawing/2014/main" id="{5AEDBAA6-4938-443B-99EA-D866EE739F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9" y="1716"/>
                <a:ext cx="177" cy="178"/>
                <a:chOff x="1689" y="1716"/>
                <a:chExt cx="177" cy="178"/>
              </a:xfrm>
            </p:grpSpPr>
            <p:sp>
              <p:nvSpPr>
                <p:cNvPr id="467" name="Freeform 1492">
                  <a:extLst>
                    <a:ext uri="{FF2B5EF4-FFF2-40B4-BE49-F238E27FC236}">
                      <a16:creationId xmlns:a16="http://schemas.microsoft.com/office/drawing/2014/main" id="{57653A66-8AEB-4AF9-B7BC-D6931D2915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9" y="1767"/>
                  <a:ext cx="114" cy="127"/>
                </a:xfrm>
                <a:custGeom>
                  <a:avLst/>
                  <a:gdLst>
                    <a:gd name="T0" fmla="*/ 0 w 228"/>
                    <a:gd name="T1" fmla="*/ 1 h 254"/>
                    <a:gd name="T2" fmla="*/ 1 w 228"/>
                    <a:gd name="T3" fmla="*/ 0 h 254"/>
                    <a:gd name="T4" fmla="*/ 1 w 228"/>
                    <a:gd name="T5" fmla="*/ 1 h 254"/>
                    <a:gd name="T6" fmla="*/ 1 w 228"/>
                    <a:gd name="T7" fmla="*/ 1 h 254"/>
                    <a:gd name="T8" fmla="*/ 1 w 228"/>
                    <a:gd name="T9" fmla="*/ 1 h 254"/>
                    <a:gd name="T10" fmla="*/ 1 w 228"/>
                    <a:gd name="T11" fmla="*/ 1 h 254"/>
                    <a:gd name="T12" fmla="*/ 0 w 228"/>
                    <a:gd name="T13" fmla="*/ 1 h 25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8"/>
                    <a:gd name="T22" fmla="*/ 0 h 254"/>
                    <a:gd name="T23" fmla="*/ 228 w 228"/>
                    <a:gd name="T24" fmla="*/ 254 h 25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8" h="254">
                      <a:moveTo>
                        <a:pt x="0" y="46"/>
                      </a:moveTo>
                      <a:lnTo>
                        <a:pt x="42" y="0"/>
                      </a:lnTo>
                      <a:lnTo>
                        <a:pt x="228" y="210"/>
                      </a:lnTo>
                      <a:lnTo>
                        <a:pt x="183" y="254"/>
                      </a:lnTo>
                      <a:lnTo>
                        <a:pt x="40" y="86"/>
                      </a:lnTo>
                      <a:lnTo>
                        <a:pt x="19" y="103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68" name="Group 1493">
                  <a:extLst>
                    <a:ext uri="{FF2B5EF4-FFF2-40B4-BE49-F238E27FC236}">
                      <a16:creationId xmlns:a16="http://schemas.microsoft.com/office/drawing/2014/main" id="{FDFECEF2-74BC-4FC1-8DDF-7A0C22F1A9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41" y="1716"/>
                  <a:ext cx="125" cy="124"/>
                  <a:chOff x="1741" y="1716"/>
                  <a:chExt cx="125" cy="124"/>
                </a:xfrm>
              </p:grpSpPr>
              <p:sp>
                <p:nvSpPr>
                  <p:cNvPr id="469" name="Freeform 1494">
                    <a:extLst>
                      <a:ext uri="{FF2B5EF4-FFF2-40B4-BE49-F238E27FC236}">
                        <a16:creationId xmlns:a16="http://schemas.microsoft.com/office/drawing/2014/main" id="{DDA86099-7DF1-4F02-907D-7C96F0B436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1" y="1716"/>
                    <a:ext cx="125" cy="124"/>
                  </a:xfrm>
                  <a:custGeom>
                    <a:avLst/>
                    <a:gdLst>
                      <a:gd name="T0" fmla="*/ 0 w 252"/>
                      <a:gd name="T1" fmla="*/ 0 h 248"/>
                      <a:gd name="T2" fmla="*/ 0 w 252"/>
                      <a:gd name="T3" fmla="*/ 1 h 248"/>
                      <a:gd name="T4" fmla="*/ 0 w 252"/>
                      <a:gd name="T5" fmla="*/ 1 h 248"/>
                      <a:gd name="T6" fmla="*/ 0 w 252"/>
                      <a:gd name="T7" fmla="*/ 1 h 248"/>
                      <a:gd name="T8" fmla="*/ 0 w 252"/>
                      <a:gd name="T9" fmla="*/ 1 h 248"/>
                      <a:gd name="T10" fmla="*/ 0 w 252"/>
                      <a:gd name="T11" fmla="*/ 1 h 248"/>
                      <a:gd name="T12" fmla="*/ 0 w 252"/>
                      <a:gd name="T13" fmla="*/ 1 h 248"/>
                      <a:gd name="T14" fmla="*/ 0 w 252"/>
                      <a:gd name="T15" fmla="*/ 1 h 248"/>
                      <a:gd name="T16" fmla="*/ 0 w 252"/>
                      <a:gd name="T17" fmla="*/ 0 h 24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52"/>
                      <a:gd name="T28" fmla="*/ 0 h 248"/>
                      <a:gd name="T29" fmla="*/ 252 w 252"/>
                      <a:gd name="T30" fmla="*/ 248 h 24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52" h="248">
                        <a:moveTo>
                          <a:pt x="44" y="0"/>
                        </a:moveTo>
                        <a:lnTo>
                          <a:pt x="0" y="43"/>
                        </a:lnTo>
                        <a:lnTo>
                          <a:pt x="0" y="95"/>
                        </a:lnTo>
                        <a:lnTo>
                          <a:pt x="132" y="242"/>
                        </a:lnTo>
                        <a:lnTo>
                          <a:pt x="195" y="248"/>
                        </a:lnTo>
                        <a:lnTo>
                          <a:pt x="252" y="198"/>
                        </a:lnTo>
                        <a:lnTo>
                          <a:pt x="234" y="147"/>
                        </a:lnTo>
                        <a:lnTo>
                          <a:pt x="101" y="3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0" name="Freeform 1495">
                    <a:extLst>
                      <a:ext uri="{FF2B5EF4-FFF2-40B4-BE49-F238E27FC236}">
                        <a16:creationId xmlns:a16="http://schemas.microsoft.com/office/drawing/2014/main" id="{17C5A573-DAE8-4E48-8D05-4EF9C5243B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63" y="1739"/>
                    <a:ext cx="72" cy="78"/>
                  </a:xfrm>
                  <a:custGeom>
                    <a:avLst/>
                    <a:gdLst>
                      <a:gd name="T0" fmla="*/ 1 w 142"/>
                      <a:gd name="T1" fmla="*/ 0 h 155"/>
                      <a:gd name="T2" fmla="*/ 0 w 142"/>
                      <a:gd name="T3" fmla="*/ 1 h 155"/>
                      <a:gd name="T4" fmla="*/ 1 w 142"/>
                      <a:gd name="T5" fmla="*/ 1 h 155"/>
                      <a:gd name="T6" fmla="*/ 1 w 142"/>
                      <a:gd name="T7" fmla="*/ 1 h 155"/>
                      <a:gd name="T8" fmla="*/ 1 w 142"/>
                      <a:gd name="T9" fmla="*/ 0 h 1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2"/>
                      <a:gd name="T16" fmla="*/ 0 h 155"/>
                      <a:gd name="T17" fmla="*/ 142 w 142"/>
                      <a:gd name="T18" fmla="*/ 155 h 1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2" h="155">
                        <a:moveTo>
                          <a:pt x="29" y="0"/>
                        </a:moveTo>
                        <a:lnTo>
                          <a:pt x="0" y="30"/>
                        </a:lnTo>
                        <a:lnTo>
                          <a:pt x="112" y="155"/>
                        </a:lnTo>
                        <a:lnTo>
                          <a:pt x="142" y="127"/>
                        </a:lnTo>
                        <a:lnTo>
                          <a:pt x="2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53" name="Freeform 1496">
                <a:extLst>
                  <a:ext uri="{FF2B5EF4-FFF2-40B4-BE49-F238E27FC236}">
                    <a16:creationId xmlns:a16="http://schemas.microsoft.com/office/drawing/2014/main" id="{DE5AF32A-5C33-489E-A784-36CB61C1B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3" y="2164"/>
                <a:ext cx="205" cy="229"/>
              </a:xfrm>
              <a:custGeom>
                <a:avLst/>
                <a:gdLst>
                  <a:gd name="T0" fmla="*/ 0 w 409"/>
                  <a:gd name="T1" fmla="*/ 0 h 458"/>
                  <a:gd name="T2" fmla="*/ 1 w 409"/>
                  <a:gd name="T3" fmla="*/ 1 h 458"/>
                  <a:gd name="T4" fmla="*/ 1 w 409"/>
                  <a:gd name="T5" fmla="*/ 1 h 458"/>
                  <a:gd name="T6" fmla="*/ 1 w 409"/>
                  <a:gd name="T7" fmla="*/ 1 h 458"/>
                  <a:gd name="T8" fmla="*/ 0 w 409"/>
                  <a:gd name="T9" fmla="*/ 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9"/>
                  <a:gd name="T16" fmla="*/ 0 h 458"/>
                  <a:gd name="T17" fmla="*/ 409 w 409"/>
                  <a:gd name="T18" fmla="*/ 458 h 4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9" h="458">
                    <a:moveTo>
                      <a:pt x="0" y="0"/>
                    </a:moveTo>
                    <a:lnTo>
                      <a:pt x="65" y="371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4" name="Freeform 1497">
                <a:extLst>
                  <a:ext uri="{FF2B5EF4-FFF2-40B4-BE49-F238E27FC236}">
                    <a16:creationId xmlns:a16="http://schemas.microsoft.com/office/drawing/2014/main" id="{BEA3ABA1-1E4E-4D92-8418-7E0C8B871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0" y="2414"/>
                <a:ext cx="205" cy="229"/>
              </a:xfrm>
              <a:custGeom>
                <a:avLst/>
                <a:gdLst>
                  <a:gd name="T0" fmla="*/ 0 w 409"/>
                  <a:gd name="T1" fmla="*/ 0 h 458"/>
                  <a:gd name="T2" fmla="*/ 1 w 409"/>
                  <a:gd name="T3" fmla="*/ 1 h 458"/>
                  <a:gd name="T4" fmla="*/ 1 w 409"/>
                  <a:gd name="T5" fmla="*/ 1 h 458"/>
                  <a:gd name="T6" fmla="*/ 1 w 409"/>
                  <a:gd name="T7" fmla="*/ 1 h 458"/>
                  <a:gd name="T8" fmla="*/ 0 w 409"/>
                  <a:gd name="T9" fmla="*/ 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9"/>
                  <a:gd name="T16" fmla="*/ 0 h 458"/>
                  <a:gd name="T17" fmla="*/ 409 w 409"/>
                  <a:gd name="T18" fmla="*/ 458 h 4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9" h="458">
                    <a:moveTo>
                      <a:pt x="0" y="0"/>
                    </a:moveTo>
                    <a:lnTo>
                      <a:pt x="65" y="371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5" name="Freeform 1498">
                <a:extLst>
                  <a:ext uri="{FF2B5EF4-FFF2-40B4-BE49-F238E27FC236}">
                    <a16:creationId xmlns:a16="http://schemas.microsoft.com/office/drawing/2014/main" id="{F27CB04E-7513-4F08-B678-7920FF86F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4" y="1417"/>
                <a:ext cx="207" cy="236"/>
              </a:xfrm>
              <a:custGeom>
                <a:avLst/>
                <a:gdLst>
                  <a:gd name="T0" fmla="*/ 0 w 414"/>
                  <a:gd name="T1" fmla="*/ 0 h 470"/>
                  <a:gd name="T2" fmla="*/ 1 w 414"/>
                  <a:gd name="T3" fmla="*/ 1 h 470"/>
                  <a:gd name="T4" fmla="*/ 1 w 414"/>
                  <a:gd name="T5" fmla="*/ 1 h 470"/>
                  <a:gd name="T6" fmla="*/ 1 w 414"/>
                  <a:gd name="T7" fmla="*/ 1 h 470"/>
                  <a:gd name="T8" fmla="*/ 0 w 414"/>
                  <a:gd name="T9" fmla="*/ 0 h 4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4"/>
                  <a:gd name="T16" fmla="*/ 0 h 470"/>
                  <a:gd name="T17" fmla="*/ 414 w 414"/>
                  <a:gd name="T18" fmla="*/ 470 h 4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4" h="470">
                    <a:moveTo>
                      <a:pt x="0" y="0"/>
                    </a:moveTo>
                    <a:lnTo>
                      <a:pt x="74" y="388"/>
                    </a:lnTo>
                    <a:lnTo>
                      <a:pt x="414" y="470"/>
                    </a:lnTo>
                    <a:lnTo>
                      <a:pt x="3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6" name="Freeform 1499">
                <a:extLst>
                  <a:ext uri="{FF2B5EF4-FFF2-40B4-BE49-F238E27FC236}">
                    <a16:creationId xmlns:a16="http://schemas.microsoft.com/office/drawing/2014/main" id="{876CAB1D-035C-415F-B0F5-F42F47AF6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1" y="1681"/>
                <a:ext cx="205" cy="229"/>
              </a:xfrm>
              <a:custGeom>
                <a:avLst/>
                <a:gdLst>
                  <a:gd name="T0" fmla="*/ 0 w 409"/>
                  <a:gd name="T1" fmla="*/ 0 h 458"/>
                  <a:gd name="T2" fmla="*/ 1 w 409"/>
                  <a:gd name="T3" fmla="*/ 1 h 458"/>
                  <a:gd name="T4" fmla="*/ 1 w 409"/>
                  <a:gd name="T5" fmla="*/ 1 h 458"/>
                  <a:gd name="T6" fmla="*/ 1 w 409"/>
                  <a:gd name="T7" fmla="*/ 1 h 458"/>
                  <a:gd name="T8" fmla="*/ 0 w 409"/>
                  <a:gd name="T9" fmla="*/ 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9"/>
                  <a:gd name="T16" fmla="*/ 0 h 458"/>
                  <a:gd name="T17" fmla="*/ 409 w 409"/>
                  <a:gd name="T18" fmla="*/ 458 h 4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9" h="458">
                    <a:moveTo>
                      <a:pt x="0" y="0"/>
                    </a:moveTo>
                    <a:lnTo>
                      <a:pt x="65" y="372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7" name="Freeform 1500">
                <a:extLst>
                  <a:ext uri="{FF2B5EF4-FFF2-40B4-BE49-F238E27FC236}">
                    <a16:creationId xmlns:a16="http://schemas.microsoft.com/office/drawing/2014/main" id="{1AC8BC53-4A78-4201-AD0C-40C2E62B6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1930"/>
                <a:ext cx="205" cy="229"/>
              </a:xfrm>
              <a:custGeom>
                <a:avLst/>
                <a:gdLst>
                  <a:gd name="T0" fmla="*/ 0 w 409"/>
                  <a:gd name="T1" fmla="*/ 0 h 458"/>
                  <a:gd name="T2" fmla="*/ 1 w 409"/>
                  <a:gd name="T3" fmla="*/ 1 h 458"/>
                  <a:gd name="T4" fmla="*/ 1 w 409"/>
                  <a:gd name="T5" fmla="*/ 1 h 458"/>
                  <a:gd name="T6" fmla="*/ 1 w 409"/>
                  <a:gd name="T7" fmla="*/ 1 h 458"/>
                  <a:gd name="T8" fmla="*/ 0 w 409"/>
                  <a:gd name="T9" fmla="*/ 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9"/>
                  <a:gd name="T16" fmla="*/ 0 h 458"/>
                  <a:gd name="T17" fmla="*/ 409 w 409"/>
                  <a:gd name="T18" fmla="*/ 458 h 4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9" h="458">
                    <a:moveTo>
                      <a:pt x="0" y="0"/>
                    </a:moveTo>
                    <a:lnTo>
                      <a:pt x="64" y="371"/>
                    </a:lnTo>
                    <a:lnTo>
                      <a:pt x="409" y="458"/>
                    </a:lnTo>
                    <a:lnTo>
                      <a:pt x="334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8" name="Freeform 1501">
                <a:extLst>
                  <a:ext uri="{FF2B5EF4-FFF2-40B4-BE49-F238E27FC236}">
                    <a16:creationId xmlns:a16="http://schemas.microsoft.com/office/drawing/2014/main" id="{A0CA8298-DC24-4944-A389-233BF9E1F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5" y="2179"/>
                <a:ext cx="205" cy="229"/>
              </a:xfrm>
              <a:custGeom>
                <a:avLst/>
                <a:gdLst>
                  <a:gd name="T0" fmla="*/ 0 w 409"/>
                  <a:gd name="T1" fmla="*/ 0 h 458"/>
                  <a:gd name="T2" fmla="*/ 1 w 409"/>
                  <a:gd name="T3" fmla="*/ 1 h 458"/>
                  <a:gd name="T4" fmla="*/ 1 w 409"/>
                  <a:gd name="T5" fmla="*/ 1 h 458"/>
                  <a:gd name="T6" fmla="*/ 1 w 409"/>
                  <a:gd name="T7" fmla="*/ 1 h 458"/>
                  <a:gd name="T8" fmla="*/ 0 w 409"/>
                  <a:gd name="T9" fmla="*/ 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9"/>
                  <a:gd name="T16" fmla="*/ 0 h 458"/>
                  <a:gd name="T17" fmla="*/ 409 w 409"/>
                  <a:gd name="T18" fmla="*/ 458 h 4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9" h="458">
                    <a:moveTo>
                      <a:pt x="0" y="0"/>
                    </a:moveTo>
                    <a:lnTo>
                      <a:pt x="65" y="371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9" name="Freeform 1502">
                <a:extLst>
                  <a:ext uri="{FF2B5EF4-FFF2-40B4-BE49-F238E27FC236}">
                    <a16:creationId xmlns:a16="http://schemas.microsoft.com/office/drawing/2014/main" id="{9B25EE79-2C6D-4881-BAAC-85059011A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7" y="1666"/>
                <a:ext cx="204" cy="229"/>
              </a:xfrm>
              <a:custGeom>
                <a:avLst/>
                <a:gdLst>
                  <a:gd name="T0" fmla="*/ 0 w 409"/>
                  <a:gd name="T1" fmla="*/ 0 h 458"/>
                  <a:gd name="T2" fmla="*/ 0 w 409"/>
                  <a:gd name="T3" fmla="*/ 1 h 458"/>
                  <a:gd name="T4" fmla="*/ 0 w 409"/>
                  <a:gd name="T5" fmla="*/ 1 h 458"/>
                  <a:gd name="T6" fmla="*/ 0 w 409"/>
                  <a:gd name="T7" fmla="*/ 1 h 458"/>
                  <a:gd name="T8" fmla="*/ 0 w 409"/>
                  <a:gd name="T9" fmla="*/ 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9"/>
                  <a:gd name="T16" fmla="*/ 0 h 458"/>
                  <a:gd name="T17" fmla="*/ 409 w 409"/>
                  <a:gd name="T18" fmla="*/ 458 h 4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9" h="458">
                    <a:moveTo>
                      <a:pt x="0" y="0"/>
                    </a:moveTo>
                    <a:lnTo>
                      <a:pt x="65" y="371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" name="Freeform 1503">
                <a:extLst>
                  <a:ext uri="{FF2B5EF4-FFF2-40B4-BE49-F238E27FC236}">
                    <a16:creationId xmlns:a16="http://schemas.microsoft.com/office/drawing/2014/main" id="{AD36D070-C453-45E8-BF96-578544580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" y="2161"/>
                <a:ext cx="204" cy="229"/>
              </a:xfrm>
              <a:custGeom>
                <a:avLst/>
                <a:gdLst>
                  <a:gd name="T0" fmla="*/ 0 w 409"/>
                  <a:gd name="T1" fmla="*/ 0 h 458"/>
                  <a:gd name="T2" fmla="*/ 0 w 409"/>
                  <a:gd name="T3" fmla="*/ 1 h 458"/>
                  <a:gd name="T4" fmla="*/ 0 w 409"/>
                  <a:gd name="T5" fmla="*/ 1 h 458"/>
                  <a:gd name="T6" fmla="*/ 0 w 409"/>
                  <a:gd name="T7" fmla="*/ 1 h 458"/>
                  <a:gd name="T8" fmla="*/ 0 w 409"/>
                  <a:gd name="T9" fmla="*/ 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9"/>
                  <a:gd name="T16" fmla="*/ 0 h 458"/>
                  <a:gd name="T17" fmla="*/ 409 w 409"/>
                  <a:gd name="T18" fmla="*/ 458 h 4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9" h="458">
                    <a:moveTo>
                      <a:pt x="0" y="0"/>
                    </a:moveTo>
                    <a:lnTo>
                      <a:pt x="65" y="372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" name="Freeform 1504">
                <a:extLst>
                  <a:ext uri="{FF2B5EF4-FFF2-40B4-BE49-F238E27FC236}">
                    <a16:creationId xmlns:a16="http://schemas.microsoft.com/office/drawing/2014/main" id="{E84A91D7-50BF-4AE7-A6C1-90B7662AB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4" y="2095"/>
                <a:ext cx="105" cy="109"/>
              </a:xfrm>
              <a:custGeom>
                <a:avLst/>
                <a:gdLst>
                  <a:gd name="T0" fmla="*/ 0 w 210"/>
                  <a:gd name="T1" fmla="*/ 0 h 219"/>
                  <a:gd name="T2" fmla="*/ 1 w 210"/>
                  <a:gd name="T3" fmla="*/ 0 h 219"/>
                  <a:gd name="T4" fmla="*/ 1 w 210"/>
                  <a:gd name="T5" fmla="*/ 0 h 219"/>
                  <a:gd name="T6" fmla="*/ 1 w 210"/>
                  <a:gd name="T7" fmla="*/ 0 h 219"/>
                  <a:gd name="T8" fmla="*/ 0 w 210"/>
                  <a:gd name="T9" fmla="*/ 0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0"/>
                  <a:gd name="T16" fmla="*/ 0 h 219"/>
                  <a:gd name="T17" fmla="*/ 210 w 210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0" h="219">
                    <a:moveTo>
                      <a:pt x="0" y="0"/>
                    </a:moveTo>
                    <a:lnTo>
                      <a:pt x="34" y="180"/>
                    </a:lnTo>
                    <a:lnTo>
                      <a:pt x="210" y="219"/>
                    </a:lnTo>
                    <a:lnTo>
                      <a:pt x="17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62" name="Group 1505">
                <a:extLst>
                  <a:ext uri="{FF2B5EF4-FFF2-40B4-BE49-F238E27FC236}">
                    <a16:creationId xmlns:a16="http://schemas.microsoft.com/office/drawing/2014/main" id="{AF118B7F-DF3C-45DA-9154-83E17F33C3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3" y="2185"/>
                <a:ext cx="177" cy="177"/>
                <a:chOff x="3093" y="2185"/>
                <a:chExt cx="177" cy="177"/>
              </a:xfrm>
            </p:grpSpPr>
            <p:grpSp>
              <p:nvGrpSpPr>
                <p:cNvPr id="463" name="Group 1506">
                  <a:extLst>
                    <a:ext uri="{FF2B5EF4-FFF2-40B4-BE49-F238E27FC236}">
                      <a16:creationId xmlns:a16="http://schemas.microsoft.com/office/drawing/2014/main" id="{BC5A1A3F-DF54-4846-9C96-6155406FC6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93" y="2238"/>
                  <a:ext cx="125" cy="124"/>
                  <a:chOff x="3093" y="2238"/>
                  <a:chExt cx="125" cy="124"/>
                </a:xfrm>
              </p:grpSpPr>
              <p:sp>
                <p:nvSpPr>
                  <p:cNvPr id="465" name="Freeform 1507">
                    <a:extLst>
                      <a:ext uri="{FF2B5EF4-FFF2-40B4-BE49-F238E27FC236}">
                        <a16:creationId xmlns:a16="http://schemas.microsoft.com/office/drawing/2014/main" id="{F2028F4B-6641-4A5E-A20F-099B519585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3" y="2238"/>
                    <a:ext cx="125" cy="124"/>
                  </a:xfrm>
                  <a:custGeom>
                    <a:avLst/>
                    <a:gdLst>
                      <a:gd name="T0" fmla="*/ 0 w 252"/>
                      <a:gd name="T1" fmla="*/ 0 h 247"/>
                      <a:gd name="T2" fmla="*/ 0 w 252"/>
                      <a:gd name="T3" fmla="*/ 1 h 247"/>
                      <a:gd name="T4" fmla="*/ 0 w 252"/>
                      <a:gd name="T5" fmla="*/ 1 h 247"/>
                      <a:gd name="T6" fmla="*/ 0 w 252"/>
                      <a:gd name="T7" fmla="*/ 1 h 247"/>
                      <a:gd name="T8" fmla="*/ 0 w 252"/>
                      <a:gd name="T9" fmla="*/ 1 h 247"/>
                      <a:gd name="T10" fmla="*/ 0 w 252"/>
                      <a:gd name="T11" fmla="*/ 1 h 247"/>
                      <a:gd name="T12" fmla="*/ 0 w 252"/>
                      <a:gd name="T13" fmla="*/ 1 h 247"/>
                      <a:gd name="T14" fmla="*/ 0 w 252"/>
                      <a:gd name="T15" fmla="*/ 1 h 247"/>
                      <a:gd name="T16" fmla="*/ 0 w 252"/>
                      <a:gd name="T17" fmla="*/ 0 h 24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52"/>
                      <a:gd name="T28" fmla="*/ 0 h 247"/>
                      <a:gd name="T29" fmla="*/ 252 w 252"/>
                      <a:gd name="T30" fmla="*/ 247 h 24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52" h="247">
                        <a:moveTo>
                          <a:pt x="44" y="0"/>
                        </a:moveTo>
                        <a:lnTo>
                          <a:pt x="0" y="42"/>
                        </a:lnTo>
                        <a:lnTo>
                          <a:pt x="0" y="95"/>
                        </a:lnTo>
                        <a:lnTo>
                          <a:pt x="132" y="241"/>
                        </a:lnTo>
                        <a:lnTo>
                          <a:pt x="195" y="247"/>
                        </a:lnTo>
                        <a:lnTo>
                          <a:pt x="252" y="197"/>
                        </a:lnTo>
                        <a:lnTo>
                          <a:pt x="234" y="146"/>
                        </a:lnTo>
                        <a:lnTo>
                          <a:pt x="101" y="2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6" name="Freeform 1508">
                    <a:extLst>
                      <a:ext uri="{FF2B5EF4-FFF2-40B4-BE49-F238E27FC236}">
                        <a16:creationId xmlns:a16="http://schemas.microsoft.com/office/drawing/2014/main" id="{4F44147A-2D1A-485B-AEC3-115A237F70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5" y="2261"/>
                    <a:ext cx="72" cy="78"/>
                  </a:xfrm>
                  <a:custGeom>
                    <a:avLst/>
                    <a:gdLst>
                      <a:gd name="T0" fmla="*/ 1 w 142"/>
                      <a:gd name="T1" fmla="*/ 0 h 155"/>
                      <a:gd name="T2" fmla="*/ 0 w 142"/>
                      <a:gd name="T3" fmla="*/ 1 h 155"/>
                      <a:gd name="T4" fmla="*/ 1 w 142"/>
                      <a:gd name="T5" fmla="*/ 1 h 155"/>
                      <a:gd name="T6" fmla="*/ 1 w 142"/>
                      <a:gd name="T7" fmla="*/ 1 h 155"/>
                      <a:gd name="T8" fmla="*/ 1 w 142"/>
                      <a:gd name="T9" fmla="*/ 0 h 1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2"/>
                      <a:gd name="T16" fmla="*/ 0 h 155"/>
                      <a:gd name="T17" fmla="*/ 142 w 142"/>
                      <a:gd name="T18" fmla="*/ 155 h 1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2" h="155">
                        <a:moveTo>
                          <a:pt x="29" y="0"/>
                        </a:moveTo>
                        <a:lnTo>
                          <a:pt x="0" y="30"/>
                        </a:lnTo>
                        <a:lnTo>
                          <a:pt x="112" y="155"/>
                        </a:lnTo>
                        <a:lnTo>
                          <a:pt x="142" y="127"/>
                        </a:lnTo>
                        <a:lnTo>
                          <a:pt x="2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4" name="Freeform 1509">
                  <a:extLst>
                    <a:ext uri="{FF2B5EF4-FFF2-40B4-BE49-F238E27FC236}">
                      <a16:creationId xmlns:a16="http://schemas.microsoft.com/office/drawing/2014/main" id="{42095877-C888-4769-96D8-480EAADBD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9" y="2185"/>
                  <a:ext cx="121" cy="128"/>
                </a:xfrm>
                <a:custGeom>
                  <a:avLst/>
                  <a:gdLst>
                    <a:gd name="T0" fmla="*/ 0 w 242"/>
                    <a:gd name="T1" fmla="*/ 0 h 257"/>
                    <a:gd name="T2" fmla="*/ 1 w 242"/>
                    <a:gd name="T3" fmla="*/ 0 h 257"/>
                    <a:gd name="T4" fmla="*/ 1 w 242"/>
                    <a:gd name="T5" fmla="*/ 0 h 257"/>
                    <a:gd name="T6" fmla="*/ 1 w 242"/>
                    <a:gd name="T7" fmla="*/ 0 h 257"/>
                    <a:gd name="T8" fmla="*/ 1 w 242"/>
                    <a:gd name="T9" fmla="*/ 0 h 257"/>
                    <a:gd name="T10" fmla="*/ 1 w 242"/>
                    <a:gd name="T11" fmla="*/ 0 h 257"/>
                    <a:gd name="T12" fmla="*/ 1 w 242"/>
                    <a:gd name="T13" fmla="*/ 0 h 257"/>
                    <a:gd name="T14" fmla="*/ 0 w 242"/>
                    <a:gd name="T15" fmla="*/ 0 h 25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42"/>
                    <a:gd name="T25" fmla="*/ 0 h 257"/>
                    <a:gd name="T26" fmla="*/ 242 w 242"/>
                    <a:gd name="T27" fmla="*/ 257 h 25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42" h="257">
                      <a:moveTo>
                        <a:pt x="0" y="42"/>
                      </a:moveTo>
                      <a:lnTo>
                        <a:pt x="45" y="0"/>
                      </a:lnTo>
                      <a:lnTo>
                        <a:pt x="201" y="169"/>
                      </a:lnTo>
                      <a:lnTo>
                        <a:pt x="217" y="148"/>
                      </a:lnTo>
                      <a:lnTo>
                        <a:pt x="241" y="168"/>
                      </a:lnTo>
                      <a:lnTo>
                        <a:pt x="242" y="219"/>
                      </a:lnTo>
                      <a:lnTo>
                        <a:pt x="201" y="257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71" name="Group 1483">
            <a:extLst>
              <a:ext uri="{FF2B5EF4-FFF2-40B4-BE49-F238E27FC236}">
                <a16:creationId xmlns:a16="http://schemas.microsoft.com/office/drawing/2014/main" id="{2B4E0FF1-C423-4A93-A24E-5D0FFACEC811}"/>
              </a:ext>
            </a:extLst>
          </p:cNvPr>
          <p:cNvGrpSpPr>
            <a:grpSpLocks/>
          </p:cNvGrpSpPr>
          <p:nvPr/>
        </p:nvGrpSpPr>
        <p:grpSpPr bwMode="auto">
          <a:xfrm rot="570521">
            <a:off x="1338579" y="3321796"/>
            <a:ext cx="2476500" cy="2951163"/>
            <a:chOff x="3696" y="2160"/>
            <a:chExt cx="1560" cy="1859"/>
          </a:xfrm>
        </p:grpSpPr>
        <p:grpSp>
          <p:nvGrpSpPr>
            <p:cNvPr id="472" name="Group 1106">
              <a:extLst>
                <a:ext uri="{FF2B5EF4-FFF2-40B4-BE49-F238E27FC236}">
                  <a16:creationId xmlns:a16="http://schemas.microsoft.com/office/drawing/2014/main" id="{E9754416-A430-4FDD-91B6-839B5404C3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160"/>
              <a:ext cx="1316" cy="1571"/>
              <a:chOff x="1968" y="864"/>
              <a:chExt cx="1316" cy="1571"/>
            </a:xfrm>
          </p:grpSpPr>
          <p:sp>
            <p:nvSpPr>
              <p:cNvPr id="656" name="Freeform 1107">
                <a:extLst>
                  <a:ext uri="{FF2B5EF4-FFF2-40B4-BE49-F238E27FC236}">
                    <a16:creationId xmlns:a16="http://schemas.microsoft.com/office/drawing/2014/main" id="{39BF4BF8-8BB2-465A-8AF7-A2E6FD899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5" y="864"/>
                <a:ext cx="983" cy="1571"/>
              </a:xfrm>
              <a:custGeom>
                <a:avLst/>
                <a:gdLst>
                  <a:gd name="T0" fmla="*/ 0 w 1968"/>
                  <a:gd name="T1" fmla="*/ 1 h 3140"/>
                  <a:gd name="T2" fmla="*/ 0 w 1968"/>
                  <a:gd name="T3" fmla="*/ 1 h 3140"/>
                  <a:gd name="T4" fmla="*/ 0 w 1968"/>
                  <a:gd name="T5" fmla="*/ 1 h 3140"/>
                  <a:gd name="T6" fmla="*/ 0 w 1968"/>
                  <a:gd name="T7" fmla="*/ 1 h 3140"/>
                  <a:gd name="T8" fmla="*/ 0 w 1968"/>
                  <a:gd name="T9" fmla="*/ 0 h 3140"/>
                  <a:gd name="T10" fmla="*/ 0 w 1968"/>
                  <a:gd name="T11" fmla="*/ 0 h 3140"/>
                  <a:gd name="T12" fmla="*/ 0 w 1968"/>
                  <a:gd name="T13" fmla="*/ 1 h 3140"/>
                  <a:gd name="T14" fmla="*/ 0 w 1968"/>
                  <a:gd name="T15" fmla="*/ 1 h 3140"/>
                  <a:gd name="T16" fmla="*/ 0 w 1968"/>
                  <a:gd name="T17" fmla="*/ 1 h 3140"/>
                  <a:gd name="T18" fmla="*/ 0 w 1968"/>
                  <a:gd name="T19" fmla="*/ 1 h 3140"/>
                  <a:gd name="T20" fmla="*/ 0 w 1968"/>
                  <a:gd name="T21" fmla="*/ 1 h 3140"/>
                  <a:gd name="T22" fmla="*/ 0 w 1968"/>
                  <a:gd name="T23" fmla="*/ 1 h 3140"/>
                  <a:gd name="T24" fmla="*/ 0 w 1968"/>
                  <a:gd name="T25" fmla="*/ 1 h 3140"/>
                  <a:gd name="T26" fmla="*/ 0 w 1968"/>
                  <a:gd name="T27" fmla="*/ 1 h 3140"/>
                  <a:gd name="T28" fmla="*/ 0 w 1968"/>
                  <a:gd name="T29" fmla="*/ 1 h 3140"/>
                  <a:gd name="T30" fmla="*/ 0 w 1968"/>
                  <a:gd name="T31" fmla="*/ 1 h 3140"/>
                  <a:gd name="T32" fmla="*/ 0 w 1968"/>
                  <a:gd name="T33" fmla="*/ 1 h 3140"/>
                  <a:gd name="T34" fmla="*/ 0 w 1968"/>
                  <a:gd name="T35" fmla="*/ 1 h 3140"/>
                  <a:gd name="T36" fmla="*/ 0 w 1968"/>
                  <a:gd name="T37" fmla="*/ 1 h 3140"/>
                  <a:gd name="T38" fmla="*/ 0 w 1968"/>
                  <a:gd name="T39" fmla="*/ 1 h 3140"/>
                  <a:gd name="T40" fmla="*/ 0 w 1968"/>
                  <a:gd name="T41" fmla="*/ 1 h 314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68"/>
                  <a:gd name="T64" fmla="*/ 0 h 3140"/>
                  <a:gd name="T65" fmla="*/ 1968 w 1968"/>
                  <a:gd name="T66" fmla="*/ 3140 h 314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68" h="3140">
                    <a:moveTo>
                      <a:pt x="0" y="150"/>
                    </a:moveTo>
                    <a:lnTo>
                      <a:pt x="8" y="86"/>
                    </a:lnTo>
                    <a:lnTo>
                      <a:pt x="28" y="38"/>
                    </a:lnTo>
                    <a:lnTo>
                      <a:pt x="69" y="11"/>
                    </a:lnTo>
                    <a:lnTo>
                      <a:pt x="128" y="0"/>
                    </a:lnTo>
                    <a:lnTo>
                      <a:pt x="1816" y="0"/>
                    </a:lnTo>
                    <a:lnTo>
                      <a:pt x="1876" y="5"/>
                    </a:lnTo>
                    <a:lnTo>
                      <a:pt x="1926" y="33"/>
                    </a:lnTo>
                    <a:lnTo>
                      <a:pt x="1957" y="86"/>
                    </a:lnTo>
                    <a:lnTo>
                      <a:pt x="1968" y="161"/>
                    </a:lnTo>
                    <a:lnTo>
                      <a:pt x="1968" y="2965"/>
                    </a:lnTo>
                    <a:lnTo>
                      <a:pt x="1966" y="3040"/>
                    </a:lnTo>
                    <a:lnTo>
                      <a:pt x="1952" y="3084"/>
                    </a:lnTo>
                    <a:lnTo>
                      <a:pt x="1921" y="3117"/>
                    </a:lnTo>
                    <a:lnTo>
                      <a:pt x="1886" y="3139"/>
                    </a:lnTo>
                    <a:lnTo>
                      <a:pt x="110" y="3140"/>
                    </a:lnTo>
                    <a:lnTo>
                      <a:pt x="62" y="3128"/>
                    </a:lnTo>
                    <a:lnTo>
                      <a:pt x="28" y="3101"/>
                    </a:lnTo>
                    <a:lnTo>
                      <a:pt x="8" y="3068"/>
                    </a:lnTo>
                    <a:lnTo>
                      <a:pt x="0" y="3009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57" name="Group 1108">
                <a:extLst>
                  <a:ext uri="{FF2B5EF4-FFF2-40B4-BE49-F238E27FC236}">
                    <a16:creationId xmlns:a16="http://schemas.microsoft.com/office/drawing/2014/main" id="{7BDB5A2D-52D4-4B9A-9AB1-EB4B847874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560000">
                <a:off x="1968" y="1056"/>
                <a:ext cx="1316" cy="1155"/>
                <a:chOff x="2025" y="1323"/>
                <a:chExt cx="1316" cy="1155"/>
              </a:xfrm>
            </p:grpSpPr>
            <p:sp>
              <p:nvSpPr>
                <p:cNvPr id="658" name="Freeform 1109">
                  <a:extLst>
                    <a:ext uri="{FF2B5EF4-FFF2-40B4-BE49-F238E27FC236}">
                      <a16:creationId xmlns:a16="http://schemas.microsoft.com/office/drawing/2014/main" id="{60EE48B2-CF00-4A8F-BF5D-3EEC0D53D6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4" y="1585"/>
                  <a:ext cx="80" cy="137"/>
                </a:xfrm>
                <a:custGeom>
                  <a:avLst/>
                  <a:gdLst>
                    <a:gd name="T0" fmla="*/ 1 w 160"/>
                    <a:gd name="T1" fmla="*/ 0 h 274"/>
                    <a:gd name="T2" fmla="*/ 0 w 160"/>
                    <a:gd name="T3" fmla="*/ 1 h 274"/>
                    <a:gd name="T4" fmla="*/ 1 w 160"/>
                    <a:gd name="T5" fmla="*/ 1 h 274"/>
                    <a:gd name="T6" fmla="*/ 1 w 160"/>
                    <a:gd name="T7" fmla="*/ 1 h 274"/>
                    <a:gd name="T8" fmla="*/ 1 w 160"/>
                    <a:gd name="T9" fmla="*/ 0 h 2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0"/>
                    <a:gd name="T16" fmla="*/ 0 h 274"/>
                    <a:gd name="T17" fmla="*/ 160 w 160"/>
                    <a:gd name="T18" fmla="*/ 274 h 2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0" h="274">
                      <a:moveTo>
                        <a:pt x="21" y="0"/>
                      </a:moveTo>
                      <a:lnTo>
                        <a:pt x="0" y="174"/>
                      </a:lnTo>
                      <a:lnTo>
                        <a:pt x="159" y="274"/>
                      </a:lnTo>
                      <a:lnTo>
                        <a:pt x="160" y="87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9" name="Freeform 1110">
                  <a:extLst>
                    <a:ext uri="{FF2B5EF4-FFF2-40B4-BE49-F238E27FC236}">
                      <a16:creationId xmlns:a16="http://schemas.microsoft.com/office/drawing/2014/main" id="{CE82B0C9-B49E-4148-AEE5-842A9C51C1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5" y="1421"/>
                  <a:ext cx="82" cy="154"/>
                </a:xfrm>
                <a:custGeom>
                  <a:avLst/>
                  <a:gdLst>
                    <a:gd name="T0" fmla="*/ 0 w 165"/>
                    <a:gd name="T1" fmla="*/ 1 h 308"/>
                    <a:gd name="T2" fmla="*/ 0 w 165"/>
                    <a:gd name="T3" fmla="*/ 0 h 308"/>
                    <a:gd name="T4" fmla="*/ 0 w 165"/>
                    <a:gd name="T5" fmla="*/ 1 h 308"/>
                    <a:gd name="T6" fmla="*/ 0 w 165"/>
                    <a:gd name="T7" fmla="*/ 1 h 308"/>
                    <a:gd name="T8" fmla="*/ 0 w 165"/>
                    <a:gd name="T9" fmla="*/ 1 h 308"/>
                    <a:gd name="T10" fmla="*/ 0 w 165"/>
                    <a:gd name="T11" fmla="*/ 1 h 308"/>
                    <a:gd name="T12" fmla="*/ 0 w 165"/>
                    <a:gd name="T13" fmla="*/ 1 h 308"/>
                    <a:gd name="T14" fmla="*/ 0 w 165"/>
                    <a:gd name="T15" fmla="*/ 1 h 308"/>
                    <a:gd name="T16" fmla="*/ 0 w 165"/>
                    <a:gd name="T17" fmla="*/ 1 h 308"/>
                    <a:gd name="T18" fmla="*/ 0 w 165"/>
                    <a:gd name="T19" fmla="*/ 1 h 308"/>
                    <a:gd name="T20" fmla="*/ 0 w 165"/>
                    <a:gd name="T21" fmla="*/ 1 h 3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65"/>
                    <a:gd name="T34" fmla="*/ 0 h 308"/>
                    <a:gd name="T35" fmla="*/ 165 w 165"/>
                    <a:gd name="T36" fmla="*/ 308 h 30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65" h="308">
                      <a:moveTo>
                        <a:pt x="11" y="25"/>
                      </a:moveTo>
                      <a:lnTo>
                        <a:pt x="66" y="0"/>
                      </a:lnTo>
                      <a:lnTo>
                        <a:pt x="165" y="220"/>
                      </a:lnTo>
                      <a:lnTo>
                        <a:pt x="142" y="277"/>
                      </a:lnTo>
                      <a:lnTo>
                        <a:pt x="87" y="308"/>
                      </a:lnTo>
                      <a:lnTo>
                        <a:pt x="27" y="286"/>
                      </a:lnTo>
                      <a:lnTo>
                        <a:pt x="0" y="216"/>
                      </a:lnTo>
                      <a:lnTo>
                        <a:pt x="45" y="193"/>
                      </a:lnTo>
                      <a:lnTo>
                        <a:pt x="75" y="244"/>
                      </a:lnTo>
                      <a:lnTo>
                        <a:pt x="107" y="227"/>
                      </a:lnTo>
                      <a:lnTo>
                        <a:pt x="11" y="2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60" name="Group 1111">
                  <a:extLst>
                    <a:ext uri="{FF2B5EF4-FFF2-40B4-BE49-F238E27FC236}">
                      <a16:creationId xmlns:a16="http://schemas.microsoft.com/office/drawing/2014/main" id="{D84A75DA-3246-46E4-9A82-1A7A7BDD88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00" y="1377"/>
                  <a:ext cx="651" cy="656"/>
                  <a:chOff x="2300" y="1377"/>
                  <a:chExt cx="651" cy="656"/>
                </a:xfrm>
              </p:grpSpPr>
              <p:sp>
                <p:nvSpPr>
                  <p:cNvPr id="714" name="Freeform 1112">
                    <a:extLst>
                      <a:ext uri="{FF2B5EF4-FFF2-40B4-BE49-F238E27FC236}">
                        <a16:creationId xmlns:a16="http://schemas.microsoft.com/office/drawing/2014/main" id="{02978426-0451-44C1-9A3B-5F76C1578C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59" y="1377"/>
                    <a:ext cx="280" cy="184"/>
                  </a:xfrm>
                  <a:custGeom>
                    <a:avLst/>
                    <a:gdLst>
                      <a:gd name="T0" fmla="*/ 0 w 561"/>
                      <a:gd name="T1" fmla="*/ 0 h 369"/>
                      <a:gd name="T2" fmla="*/ 0 w 561"/>
                      <a:gd name="T3" fmla="*/ 0 h 369"/>
                      <a:gd name="T4" fmla="*/ 0 w 561"/>
                      <a:gd name="T5" fmla="*/ 0 h 369"/>
                      <a:gd name="T6" fmla="*/ 0 w 561"/>
                      <a:gd name="T7" fmla="*/ 0 h 369"/>
                      <a:gd name="T8" fmla="*/ 0 w 561"/>
                      <a:gd name="T9" fmla="*/ 0 h 369"/>
                      <a:gd name="T10" fmla="*/ 0 w 561"/>
                      <a:gd name="T11" fmla="*/ 0 h 369"/>
                      <a:gd name="T12" fmla="*/ 0 w 561"/>
                      <a:gd name="T13" fmla="*/ 0 h 36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1"/>
                      <a:gd name="T22" fmla="*/ 0 h 369"/>
                      <a:gd name="T23" fmla="*/ 561 w 561"/>
                      <a:gd name="T24" fmla="*/ 369 h 36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1" h="369">
                        <a:moveTo>
                          <a:pt x="561" y="0"/>
                        </a:moveTo>
                        <a:lnTo>
                          <a:pt x="0" y="283"/>
                        </a:lnTo>
                        <a:lnTo>
                          <a:pt x="149" y="321"/>
                        </a:lnTo>
                        <a:lnTo>
                          <a:pt x="171" y="369"/>
                        </a:lnTo>
                        <a:lnTo>
                          <a:pt x="519" y="200"/>
                        </a:lnTo>
                        <a:lnTo>
                          <a:pt x="497" y="153"/>
                        </a:lnTo>
                        <a:lnTo>
                          <a:pt x="561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5" name="Freeform 1113">
                    <a:extLst>
                      <a:ext uri="{FF2B5EF4-FFF2-40B4-BE49-F238E27FC236}">
                        <a16:creationId xmlns:a16="http://schemas.microsoft.com/office/drawing/2014/main" id="{8A106C33-28C0-4255-9835-3C58F9FC17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5" y="1504"/>
                    <a:ext cx="173" cy="194"/>
                  </a:xfrm>
                  <a:custGeom>
                    <a:avLst/>
                    <a:gdLst>
                      <a:gd name="T0" fmla="*/ 1 w 346"/>
                      <a:gd name="T1" fmla="*/ 0 h 388"/>
                      <a:gd name="T2" fmla="*/ 0 w 346"/>
                      <a:gd name="T3" fmla="*/ 1 h 388"/>
                      <a:gd name="T4" fmla="*/ 1 w 346"/>
                      <a:gd name="T5" fmla="*/ 1 h 388"/>
                      <a:gd name="T6" fmla="*/ 1 w 346"/>
                      <a:gd name="T7" fmla="*/ 1 h 388"/>
                      <a:gd name="T8" fmla="*/ 1 w 346"/>
                      <a:gd name="T9" fmla="*/ 1 h 388"/>
                      <a:gd name="T10" fmla="*/ 1 w 346"/>
                      <a:gd name="T11" fmla="*/ 1 h 388"/>
                      <a:gd name="T12" fmla="*/ 1 w 346"/>
                      <a:gd name="T13" fmla="*/ 1 h 388"/>
                      <a:gd name="T14" fmla="*/ 1 w 346"/>
                      <a:gd name="T15" fmla="*/ 0 h 38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46"/>
                      <a:gd name="T25" fmla="*/ 0 h 388"/>
                      <a:gd name="T26" fmla="*/ 346 w 346"/>
                      <a:gd name="T27" fmla="*/ 388 h 38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46" h="388">
                        <a:moveTo>
                          <a:pt x="204" y="0"/>
                        </a:moveTo>
                        <a:lnTo>
                          <a:pt x="0" y="103"/>
                        </a:lnTo>
                        <a:lnTo>
                          <a:pt x="116" y="344"/>
                        </a:lnTo>
                        <a:lnTo>
                          <a:pt x="145" y="355"/>
                        </a:lnTo>
                        <a:lnTo>
                          <a:pt x="206" y="388"/>
                        </a:lnTo>
                        <a:lnTo>
                          <a:pt x="312" y="337"/>
                        </a:lnTo>
                        <a:lnTo>
                          <a:pt x="346" y="290"/>
                        </a:lnTo>
                        <a:lnTo>
                          <a:pt x="20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6" name="Freeform 1114">
                    <a:extLst>
                      <a:ext uri="{FF2B5EF4-FFF2-40B4-BE49-F238E27FC236}">
                        <a16:creationId xmlns:a16="http://schemas.microsoft.com/office/drawing/2014/main" id="{DB09B5CA-FDAD-4022-8B98-00D9B152C7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37" y="1562"/>
                    <a:ext cx="80" cy="181"/>
                  </a:xfrm>
                  <a:custGeom>
                    <a:avLst/>
                    <a:gdLst>
                      <a:gd name="T0" fmla="*/ 1 w 159"/>
                      <a:gd name="T1" fmla="*/ 0 h 362"/>
                      <a:gd name="T2" fmla="*/ 1 w 159"/>
                      <a:gd name="T3" fmla="*/ 1 h 362"/>
                      <a:gd name="T4" fmla="*/ 1 w 159"/>
                      <a:gd name="T5" fmla="*/ 1 h 362"/>
                      <a:gd name="T6" fmla="*/ 1 w 159"/>
                      <a:gd name="T7" fmla="*/ 1 h 362"/>
                      <a:gd name="T8" fmla="*/ 1 w 159"/>
                      <a:gd name="T9" fmla="*/ 1 h 362"/>
                      <a:gd name="T10" fmla="*/ 1 w 159"/>
                      <a:gd name="T11" fmla="*/ 1 h 362"/>
                      <a:gd name="T12" fmla="*/ 1 w 159"/>
                      <a:gd name="T13" fmla="*/ 1 h 362"/>
                      <a:gd name="T14" fmla="*/ 0 w 159"/>
                      <a:gd name="T15" fmla="*/ 1 h 362"/>
                      <a:gd name="T16" fmla="*/ 1 w 159"/>
                      <a:gd name="T17" fmla="*/ 0 h 36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59"/>
                      <a:gd name="T28" fmla="*/ 0 h 362"/>
                      <a:gd name="T29" fmla="*/ 159 w 159"/>
                      <a:gd name="T30" fmla="*/ 362 h 36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59" h="362">
                        <a:moveTo>
                          <a:pt x="22" y="0"/>
                        </a:moveTo>
                        <a:lnTo>
                          <a:pt x="124" y="221"/>
                        </a:lnTo>
                        <a:lnTo>
                          <a:pt x="159" y="239"/>
                        </a:lnTo>
                        <a:lnTo>
                          <a:pt x="131" y="322"/>
                        </a:lnTo>
                        <a:lnTo>
                          <a:pt x="54" y="362"/>
                        </a:lnTo>
                        <a:lnTo>
                          <a:pt x="10" y="269"/>
                        </a:lnTo>
                        <a:lnTo>
                          <a:pt x="63" y="241"/>
                        </a:lnTo>
                        <a:lnTo>
                          <a:pt x="0" y="113"/>
                        </a:lnTo>
                        <a:lnTo>
                          <a:pt x="22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" name="Freeform 1115">
                    <a:extLst>
                      <a:ext uri="{FF2B5EF4-FFF2-40B4-BE49-F238E27FC236}">
                        <a16:creationId xmlns:a16="http://schemas.microsoft.com/office/drawing/2014/main" id="{C0AC9375-627A-4CC2-915A-173480A125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03" y="1649"/>
                    <a:ext cx="150" cy="81"/>
                  </a:xfrm>
                  <a:custGeom>
                    <a:avLst/>
                    <a:gdLst>
                      <a:gd name="T0" fmla="*/ 1 w 300"/>
                      <a:gd name="T1" fmla="*/ 0 h 162"/>
                      <a:gd name="T2" fmla="*/ 1 w 300"/>
                      <a:gd name="T3" fmla="*/ 1 h 162"/>
                      <a:gd name="T4" fmla="*/ 1 w 300"/>
                      <a:gd name="T5" fmla="*/ 1 h 162"/>
                      <a:gd name="T6" fmla="*/ 1 w 300"/>
                      <a:gd name="T7" fmla="*/ 1 h 162"/>
                      <a:gd name="T8" fmla="*/ 1 w 300"/>
                      <a:gd name="T9" fmla="*/ 1 h 162"/>
                      <a:gd name="T10" fmla="*/ 0 w 300"/>
                      <a:gd name="T11" fmla="*/ 1 h 162"/>
                      <a:gd name="T12" fmla="*/ 1 w 300"/>
                      <a:gd name="T13" fmla="*/ 1 h 162"/>
                      <a:gd name="T14" fmla="*/ 1 w 300"/>
                      <a:gd name="T15" fmla="*/ 1 h 162"/>
                      <a:gd name="T16" fmla="*/ 1 w 300"/>
                      <a:gd name="T17" fmla="*/ 1 h 162"/>
                      <a:gd name="T18" fmla="*/ 1 w 300"/>
                      <a:gd name="T19" fmla="*/ 0 h 16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00"/>
                      <a:gd name="T31" fmla="*/ 0 h 162"/>
                      <a:gd name="T32" fmla="*/ 300 w 300"/>
                      <a:gd name="T33" fmla="*/ 162 h 16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00" h="162">
                        <a:moveTo>
                          <a:pt x="235" y="0"/>
                        </a:moveTo>
                        <a:lnTo>
                          <a:pt x="193" y="51"/>
                        </a:lnTo>
                        <a:lnTo>
                          <a:pt x="92" y="100"/>
                        </a:lnTo>
                        <a:lnTo>
                          <a:pt x="29" y="67"/>
                        </a:lnTo>
                        <a:lnTo>
                          <a:pt x="23" y="94"/>
                        </a:lnTo>
                        <a:lnTo>
                          <a:pt x="0" y="145"/>
                        </a:lnTo>
                        <a:lnTo>
                          <a:pt x="97" y="162"/>
                        </a:lnTo>
                        <a:lnTo>
                          <a:pt x="255" y="89"/>
                        </a:lnTo>
                        <a:lnTo>
                          <a:pt x="300" y="11"/>
                        </a:lnTo>
                        <a:lnTo>
                          <a:pt x="235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" name="Freeform 1116">
                    <a:extLst>
                      <a:ext uri="{FF2B5EF4-FFF2-40B4-BE49-F238E27FC236}">
                        <a16:creationId xmlns:a16="http://schemas.microsoft.com/office/drawing/2014/main" id="{7FAB67FB-CB16-43CB-BDD6-0D5B2AACCA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8" y="1380"/>
                    <a:ext cx="185" cy="268"/>
                  </a:xfrm>
                  <a:custGeom>
                    <a:avLst/>
                    <a:gdLst>
                      <a:gd name="T0" fmla="*/ 1 w 370"/>
                      <a:gd name="T1" fmla="*/ 1 h 536"/>
                      <a:gd name="T2" fmla="*/ 1 w 370"/>
                      <a:gd name="T3" fmla="*/ 1 h 536"/>
                      <a:gd name="T4" fmla="*/ 1 w 370"/>
                      <a:gd name="T5" fmla="*/ 1 h 536"/>
                      <a:gd name="T6" fmla="*/ 0 w 370"/>
                      <a:gd name="T7" fmla="*/ 1 h 536"/>
                      <a:gd name="T8" fmla="*/ 1 w 370"/>
                      <a:gd name="T9" fmla="*/ 1 h 536"/>
                      <a:gd name="T10" fmla="*/ 1 w 370"/>
                      <a:gd name="T11" fmla="*/ 1 h 536"/>
                      <a:gd name="T12" fmla="*/ 1 w 370"/>
                      <a:gd name="T13" fmla="*/ 1 h 536"/>
                      <a:gd name="T14" fmla="*/ 1 w 370"/>
                      <a:gd name="T15" fmla="*/ 0 h 536"/>
                      <a:gd name="T16" fmla="*/ 1 w 370"/>
                      <a:gd name="T17" fmla="*/ 1 h 536"/>
                      <a:gd name="T18" fmla="*/ 1 w 370"/>
                      <a:gd name="T19" fmla="*/ 1 h 536"/>
                      <a:gd name="T20" fmla="*/ 1 w 370"/>
                      <a:gd name="T21" fmla="*/ 1 h 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370"/>
                      <a:gd name="T34" fmla="*/ 0 h 536"/>
                      <a:gd name="T35" fmla="*/ 370 w 370"/>
                      <a:gd name="T36" fmla="*/ 536 h 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370" h="536">
                        <a:moveTo>
                          <a:pt x="263" y="458"/>
                        </a:moveTo>
                        <a:lnTo>
                          <a:pt x="202" y="326"/>
                        </a:lnTo>
                        <a:lnTo>
                          <a:pt x="59" y="312"/>
                        </a:lnTo>
                        <a:lnTo>
                          <a:pt x="0" y="224"/>
                        </a:lnTo>
                        <a:lnTo>
                          <a:pt x="124" y="236"/>
                        </a:lnTo>
                        <a:lnTo>
                          <a:pt x="152" y="225"/>
                        </a:lnTo>
                        <a:lnTo>
                          <a:pt x="89" y="94"/>
                        </a:lnTo>
                        <a:lnTo>
                          <a:pt x="127" y="0"/>
                        </a:lnTo>
                        <a:lnTo>
                          <a:pt x="370" y="503"/>
                        </a:lnTo>
                        <a:lnTo>
                          <a:pt x="302" y="536"/>
                        </a:lnTo>
                        <a:lnTo>
                          <a:pt x="263" y="458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9" name="Freeform 1117">
                    <a:extLst>
                      <a:ext uri="{FF2B5EF4-FFF2-40B4-BE49-F238E27FC236}">
                        <a16:creationId xmlns:a16="http://schemas.microsoft.com/office/drawing/2014/main" id="{7E61A3A8-C6FB-46D1-95FA-DB05EEDCF5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2" y="1634"/>
                    <a:ext cx="46" cy="38"/>
                  </a:xfrm>
                  <a:custGeom>
                    <a:avLst/>
                    <a:gdLst>
                      <a:gd name="T0" fmla="*/ 1 w 92"/>
                      <a:gd name="T1" fmla="*/ 0 h 77"/>
                      <a:gd name="T2" fmla="*/ 0 w 92"/>
                      <a:gd name="T3" fmla="*/ 0 h 77"/>
                      <a:gd name="T4" fmla="*/ 1 w 92"/>
                      <a:gd name="T5" fmla="*/ 0 h 77"/>
                      <a:gd name="T6" fmla="*/ 1 w 92"/>
                      <a:gd name="T7" fmla="*/ 0 h 77"/>
                      <a:gd name="T8" fmla="*/ 1 w 92"/>
                      <a:gd name="T9" fmla="*/ 0 h 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2"/>
                      <a:gd name="T16" fmla="*/ 0 h 77"/>
                      <a:gd name="T17" fmla="*/ 92 w 92"/>
                      <a:gd name="T18" fmla="*/ 77 h 7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2" h="77">
                        <a:moveTo>
                          <a:pt x="70" y="0"/>
                        </a:moveTo>
                        <a:lnTo>
                          <a:pt x="0" y="33"/>
                        </a:lnTo>
                        <a:lnTo>
                          <a:pt x="23" y="77"/>
                        </a:lnTo>
                        <a:lnTo>
                          <a:pt x="92" y="45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0" name="Freeform 1118">
                    <a:extLst>
                      <a:ext uri="{FF2B5EF4-FFF2-40B4-BE49-F238E27FC236}">
                        <a16:creationId xmlns:a16="http://schemas.microsoft.com/office/drawing/2014/main" id="{CDB10930-B2E3-4C3A-98FC-759004549D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4" y="1654"/>
                    <a:ext cx="51" cy="43"/>
                  </a:xfrm>
                  <a:custGeom>
                    <a:avLst/>
                    <a:gdLst>
                      <a:gd name="T0" fmla="*/ 1 w 101"/>
                      <a:gd name="T1" fmla="*/ 0 h 84"/>
                      <a:gd name="T2" fmla="*/ 0 w 101"/>
                      <a:gd name="T3" fmla="*/ 1 h 84"/>
                      <a:gd name="T4" fmla="*/ 1 w 101"/>
                      <a:gd name="T5" fmla="*/ 1 h 84"/>
                      <a:gd name="T6" fmla="*/ 1 w 101"/>
                      <a:gd name="T7" fmla="*/ 1 h 84"/>
                      <a:gd name="T8" fmla="*/ 1 w 101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1"/>
                      <a:gd name="T16" fmla="*/ 0 h 84"/>
                      <a:gd name="T17" fmla="*/ 101 w 101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1" h="84">
                        <a:moveTo>
                          <a:pt x="75" y="0"/>
                        </a:moveTo>
                        <a:lnTo>
                          <a:pt x="0" y="39"/>
                        </a:lnTo>
                        <a:lnTo>
                          <a:pt x="22" y="84"/>
                        </a:lnTo>
                        <a:lnTo>
                          <a:pt x="101" y="50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" name="Freeform 1119">
                    <a:extLst>
                      <a:ext uri="{FF2B5EF4-FFF2-40B4-BE49-F238E27FC236}">
                        <a16:creationId xmlns:a16="http://schemas.microsoft.com/office/drawing/2014/main" id="{85984DFC-0C93-4590-A564-1ED02B96AE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1681"/>
                    <a:ext cx="47" cy="41"/>
                  </a:xfrm>
                  <a:custGeom>
                    <a:avLst/>
                    <a:gdLst>
                      <a:gd name="T0" fmla="*/ 1 w 93"/>
                      <a:gd name="T1" fmla="*/ 0 h 81"/>
                      <a:gd name="T2" fmla="*/ 0 w 93"/>
                      <a:gd name="T3" fmla="*/ 1 h 81"/>
                      <a:gd name="T4" fmla="*/ 1 w 93"/>
                      <a:gd name="T5" fmla="*/ 1 h 81"/>
                      <a:gd name="T6" fmla="*/ 1 w 93"/>
                      <a:gd name="T7" fmla="*/ 1 h 81"/>
                      <a:gd name="T8" fmla="*/ 1 w 93"/>
                      <a:gd name="T9" fmla="*/ 0 h 8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81"/>
                      <a:gd name="T17" fmla="*/ 93 w 93"/>
                      <a:gd name="T18" fmla="*/ 81 h 8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81">
                        <a:moveTo>
                          <a:pt x="67" y="0"/>
                        </a:moveTo>
                        <a:lnTo>
                          <a:pt x="0" y="33"/>
                        </a:lnTo>
                        <a:lnTo>
                          <a:pt x="23" y="81"/>
                        </a:lnTo>
                        <a:lnTo>
                          <a:pt x="93" y="48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2" name="Freeform 1120">
                    <a:extLst>
                      <a:ext uri="{FF2B5EF4-FFF2-40B4-BE49-F238E27FC236}">
                        <a16:creationId xmlns:a16="http://schemas.microsoft.com/office/drawing/2014/main" id="{E476AAF5-9ECC-4EE0-AC07-52F27B003F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7" y="1613"/>
                    <a:ext cx="222" cy="316"/>
                  </a:xfrm>
                  <a:custGeom>
                    <a:avLst/>
                    <a:gdLst>
                      <a:gd name="T0" fmla="*/ 0 w 445"/>
                      <a:gd name="T1" fmla="*/ 1 h 632"/>
                      <a:gd name="T2" fmla="*/ 0 w 445"/>
                      <a:gd name="T3" fmla="*/ 0 h 632"/>
                      <a:gd name="T4" fmla="*/ 0 w 445"/>
                      <a:gd name="T5" fmla="*/ 1 h 632"/>
                      <a:gd name="T6" fmla="*/ 0 w 445"/>
                      <a:gd name="T7" fmla="*/ 1 h 632"/>
                      <a:gd name="T8" fmla="*/ 0 w 445"/>
                      <a:gd name="T9" fmla="*/ 1 h 63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45"/>
                      <a:gd name="T16" fmla="*/ 0 h 632"/>
                      <a:gd name="T17" fmla="*/ 445 w 445"/>
                      <a:gd name="T18" fmla="*/ 632 h 63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45" h="632">
                        <a:moveTo>
                          <a:pt x="445" y="61"/>
                        </a:moveTo>
                        <a:lnTo>
                          <a:pt x="241" y="0"/>
                        </a:lnTo>
                        <a:lnTo>
                          <a:pt x="0" y="632"/>
                        </a:lnTo>
                        <a:lnTo>
                          <a:pt x="243" y="513"/>
                        </a:lnTo>
                        <a:lnTo>
                          <a:pt x="445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3" name="Freeform 1121">
                    <a:extLst>
                      <a:ext uri="{FF2B5EF4-FFF2-40B4-BE49-F238E27FC236}">
                        <a16:creationId xmlns:a16="http://schemas.microsoft.com/office/drawing/2014/main" id="{D2995129-18C5-44FD-9EAD-C64C4A812B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7" y="1616"/>
                    <a:ext cx="114" cy="304"/>
                  </a:xfrm>
                  <a:custGeom>
                    <a:avLst/>
                    <a:gdLst>
                      <a:gd name="T0" fmla="*/ 1 w 228"/>
                      <a:gd name="T1" fmla="*/ 0 h 608"/>
                      <a:gd name="T2" fmla="*/ 0 w 228"/>
                      <a:gd name="T3" fmla="*/ 1 h 608"/>
                      <a:gd name="T4" fmla="*/ 1 w 228"/>
                      <a:gd name="T5" fmla="*/ 1 h 608"/>
                      <a:gd name="T6" fmla="*/ 1 w 228"/>
                      <a:gd name="T7" fmla="*/ 1 h 608"/>
                      <a:gd name="T8" fmla="*/ 1 w 228"/>
                      <a:gd name="T9" fmla="*/ 0 h 6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8"/>
                      <a:gd name="T16" fmla="*/ 0 h 608"/>
                      <a:gd name="T17" fmla="*/ 228 w 228"/>
                      <a:gd name="T18" fmla="*/ 608 h 60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8" h="608">
                        <a:moveTo>
                          <a:pt x="202" y="0"/>
                        </a:moveTo>
                        <a:lnTo>
                          <a:pt x="0" y="608"/>
                        </a:lnTo>
                        <a:lnTo>
                          <a:pt x="32" y="590"/>
                        </a:lnTo>
                        <a:lnTo>
                          <a:pt x="228" y="10"/>
                        </a:lnTo>
                        <a:lnTo>
                          <a:pt x="202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4" name="Freeform 1122">
                    <a:extLst>
                      <a:ext uri="{FF2B5EF4-FFF2-40B4-BE49-F238E27FC236}">
                        <a16:creationId xmlns:a16="http://schemas.microsoft.com/office/drawing/2014/main" id="{67A863B3-8901-4569-95EF-7811BFEF58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71" y="1621"/>
                    <a:ext cx="108" cy="281"/>
                  </a:xfrm>
                  <a:custGeom>
                    <a:avLst/>
                    <a:gdLst>
                      <a:gd name="T0" fmla="*/ 0 w 217"/>
                      <a:gd name="T1" fmla="*/ 0 h 563"/>
                      <a:gd name="T2" fmla="*/ 0 w 217"/>
                      <a:gd name="T3" fmla="*/ 0 h 563"/>
                      <a:gd name="T4" fmla="*/ 0 w 217"/>
                      <a:gd name="T5" fmla="*/ 0 h 563"/>
                      <a:gd name="T6" fmla="*/ 0 w 217"/>
                      <a:gd name="T7" fmla="*/ 0 h 563"/>
                      <a:gd name="T8" fmla="*/ 0 w 217"/>
                      <a:gd name="T9" fmla="*/ 0 h 5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7"/>
                      <a:gd name="T16" fmla="*/ 0 h 563"/>
                      <a:gd name="T17" fmla="*/ 217 w 217"/>
                      <a:gd name="T18" fmla="*/ 563 h 5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7" h="563">
                        <a:moveTo>
                          <a:pt x="190" y="0"/>
                        </a:moveTo>
                        <a:lnTo>
                          <a:pt x="0" y="563"/>
                        </a:lnTo>
                        <a:lnTo>
                          <a:pt x="41" y="544"/>
                        </a:lnTo>
                        <a:lnTo>
                          <a:pt x="217" y="13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5" name="Freeform 1123">
                    <a:extLst>
                      <a:ext uri="{FF2B5EF4-FFF2-40B4-BE49-F238E27FC236}">
                        <a16:creationId xmlns:a16="http://schemas.microsoft.com/office/drawing/2014/main" id="{D8D1AC75-F051-4ABE-A195-54F2F5B276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6" y="1613"/>
                    <a:ext cx="271" cy="352"/>
                  </a:xfrm>
                  <a:custGeom>
                    <a:avLst/>
                    <a:gdLst>
                      <a:gd name="T0" fmla="*/ 1 w 542"/>
                      <a:gd name="T1" fmla="*/ 0 h 702"/>
                      <a:gd name="T2" fmla="*/ 1 w 542"/>
                      <a:gd name="T3" fmla="*/ 1 h 702"/>
                      <a:gd name="T4" fmla="*/ 1 w 542"/>
                      <a:gd name="T5" fmla="*/ 1 h 702"/>
                      <a:gd name="T6" fmla="*/ 1 w 542"/>
                      <a:gd name="T7" fmla="*/ 1 h 702"/>
                      <a:gd name="T8" fmla="*/ 1 w 542"/>
                      <a:gd name="T9" fmla="*/ 1 h 702"/>
                      <a:gd name="T10" fmla="*/ 1 w 542"/>
                      <a:gd name="T11" fmla="*/ 1 h 702"/>
                      <a:gd name="T12" fmla="*/ 1 w 542"/>
                      <a:gd name="T13" fmla="*/ 1 h 702"/>
                      <a:gd name="T14" fmla="*/ 1 w 542"/>
                      <a:gd name="T15" fmla="*/ 1 h 702"/>
                      <a:gd name="T16" fmla="*/ 1 w 542"/>
                      <a:gd name="T17" fmla="*/ 1 h 702"/>
                      <a:gd name="T18" fmla="*/ 0 w 542"/>
                      <a:gd name="T19" fmla="*/ 1 h 702"/>
                      <a:gd name="T20" fmla="*/ 1 w 542"/>
                      <a:gd name="T21" fmla="*/ 1 h 702"/>
                      <a:gd name="T22" fmla="*/ 1 w 542"/>
                      <a:gd name="T23" fmla="*/ 1 h 702"/>
                      <a:gd name="T24" fmla="*/ 1 w 542"/>
                      <a:gd name="T25" fmla="*/ 0 h 70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42"/>
                      <a:gd name="T40" fmla="*/ 0 h 702"/>
                      <a:gd name="T41" fmla="*/ 542 w 542"/>
                      <a:gd name="T42" fmla="*/ 702 h 702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42" h="702">
                        <a:moveTo>
                          <a:pt x="542" y="0"/>
                        </a:moveTo>
                        <a:lnTo>
                          <a:pt x="524" y="33"/>
                        </a:lnTo>
                        <a:lnTo>
                          <a:pt x="386" y="95"/>
                        </a:lnTo>
                        <a:lnTo>
                          <a:pt x="377" y="81"/>
                        </a:lnTo>
                        <a:lnTo>
                          <a:pt x="334" y="160"/>
                        </a:lnTo>
                        <a:lnTo>
                          <a:pt x="172" y="238"/>
                        </a:lnTo>
                        <a:lnTo>
                          <a:pt x="68" y="222"/>
                        </a:lnTo>
                        <a:lnTo>
                          <a:pt x="11" y="250"/>
                        </a:lnTo>
                        <a:lnTo>
                          <a:pt x="87" y="407"/>
                        </a:lnTo>
                        <a:lnTo>
                          <a:pt x="0" y="609"/>
                        </a:lnTo>
                        <a:lnTo>
                          <a:pt x="156" y="702"/>
                        </a:lnTo>
                        <a:lnTo>
                          <a:pt x="319" y="622"/>
                        </a:lnTo>
                        <a:lnTo>
                          <a:pt x="54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6" name="Freeform 1124">
                    <a:extLst>
                      <a:ext uri="{FF2B5EF4-FFF2-40B4-BE49-F238E27FC236}">
                        <a16:creationId xmlns:a16="http://schemas.microsoft.com/office/drawing/2014/main" id="{CC2DA005-8E29-47DA-8B88-6B5D2772CD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5" y="1635"/>
                    <a:ext cx="236" cy="135"/>
                  </a:xfrm>
                  <a:custGeom>
                    <a:avLst/>
                    <a:gdLst>
                      <a:gd name="T0" fmla="*/ 0 w 473"/>
                      <a:gd name="T1" fmla="*/ 1 h 270"/>
                      <a:gd name="T2" fmla="*/ 0 w 473"/>
                      <a:gd name="T3" fmla="*/ 1 h 270"/>
                      <a:gd name="T4" fmla="*/ 0 w 473"/>
                      <a:gd name="T5" fmla="*/ 1 h 270"/>
                      <a:gd name="T6" fmla="*/ 0 w 473"/>
                      <a:gd name="T7" fmla="*/ 1 h 270"/>
                      <a:gd name="T8" fmla="*/ 0 w 473"/>
                      <a:gd name="T9" fmla="*/ 1 h 270"/>
                      <a:gd name="T10" fmla="*/ 0 w 473"/>
                      <a:gd name="T11" fmla="*/ 1 h 270"/>
                      <a:gd name="T12" fmla="*/ 0 w 473"/>
                      <a:gd name="T13" fmla="*/ 1 h 270"/>
                      <a:gd name="T14" fmla="*/ 0 w 473"/>
                      <a:gd name="T15" fmla="*/ 1 h 270"/>
                      <a:gd name="T16" fmla="*/ 0 w 473"/>
                      <a:gd name="T17" fmla="*/ 1 h 270"/>
                      <a:gd name="T18" fmla="*/ 0 w 473"/>
                      <a:gd name="T19" fmla="*/ 0 h 270"/>
                      <a:gd name="T20" fmla="*/ 0 w 473"/>
                      <a:gd name="T21" fmla="*/ 1 h 27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73"/>
                      <a:gd name="T34" fmla="*/ 0 h 270"/>
                      <a:gd name="T35" fmla="*/ 473 w 473"/>
                      <a:gd name="T36" fmla="*/ 270 h 270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73" h="270">
                        <a:moveTo>
                          <a:pt x="397" y="35"/>
                        </a:moveTo>
                        <a:lnTo>
                          <a:pt x="336" y="148"/>
                        </a:lnTo>
                        <a:lnTo>
                          <a:pt x="167" y="229"/>
                        </a:lnTo>
                        <a:lnTo>
                          <a:pt x="66" y="212"/>
                        </a:lnTo>
                        <a:lnTo>
                          <a:pt x="46" y="179"/>
                        </a:lnTo>
                        <a:lnTo>
                          <a:pt x="0" y="202"/>
                        </a:lnTo>
                        <a:lnTo>
                          <a:pt x="26" y="253"/>
                        </a:lnTo>
                        <a:lnTo>
                          <a:pt x="187" y="270"/>
                        </a:lnTo>
                        <a:lnTo>
                          <a:pt x="355" y="188"/>
                        </a:lnTo>
                        <a:lnTo>
                          <a:pt x="473" y="0"/>
                        </a:lnTo>
                        <a:lnTo>
                          <a:pt x="397" y="3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" name="Freeform 1125">
                    <a:extLst>
                      <a:ext uri="{FF2B5EF4-FFF2-40B4-BE49-F238E27FC236}">
                        <a16:creationId xmlns:a16="http://schemas.microsoft.com/office/drawing/2014/main" id="{3584B723-AA5C-4D99-90BE-7DA310DA06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4" y="1718"/>
                    <a:ext cx="198" cy="219"/>
                  </a:xfrm>
                  <a:custGeom>
                    <a:avLst/>
                    <a:gdLst>
                      <a:gd name="T0" fmla="*/ 0 w 397"/>
                      <a:gd name="T1" fmla="*/ 0 h 437"/>
                      <a:gd name="T2" fmla="*/ 0 w 397"/>
                      <a:gd name="T3" fmla="*/ 1 h 437"/>
                      <a:gd name="T4" fmla="*/ 0 w 397"/>
                      <a:gd name="T5" fmla="*/ 1 h 437"/>
                      <a:gd name="T6" fmla="*/ 0 w 397"/>
                      <a:gd name="T7" fmla="*/ 1 h 437"/>
                      <a:gd name="T8" fmla="*/ 0 w 397"/>
                      <a:gd name="T9" fmla="*/ 1 h 437"/>
                      <a:gd name="T10" fmla="*/ 0 w 397"/>
                      <a:gd name="T11" fmla="*/ 1 h 437"/>
                      <a:gd name="T12" fmla="*/ 0 w 397"/>
                      <a:gd name="T13" fmla="*/ 0 h 4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97"/>
                      <a:gd name="T22" fmla="*/ 0 h 437"/>
                      <a:gd name="T23" fmla="*/ 397 w 397"/>
                      <a:gd name="T24" fmla="*/ 437 h 43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97" h="437">
                        <a:moveTo>
                          <a:pt x="397" y="0"/>
                        </a:moveTo>
                        <a:lnTo>
                          <a:pt x="155" y="121"/>
                        </a:lnTo>
                        <a:lnTo>
                          <a:pt x="0" y="106"/>
                        </a:lnTo>
                        <a:lnTo>
                          <a:pt x="85" y="185"/>
                        </a:lnTo>
                        <a:lnTo>
                          <a:pt x="205" y="437"/>
                        </a:lnTo>
                        <a:lnTo>
                          <a:pt x="246" y="416"/>
                        </a:lnTo>
                        <a:lnTo>
                          <a:pt x="397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" name="Freeform 1126">
                    <a:extLst>
                      <a:ext uri="{FF2B5EF4-FFF2-40B4-BE49-F238E27FC236}">
                        <a16:creationId xmlns:a16="http://schemas.microsoft.com/office/drawing/2014/main" id="{DA55DE6A-3848-4787-AA03-66947A5DB0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92" y="1740"/>
                    <a:ext cx="148" cy="237"/>
                  </a:xfrm>
                  <a:custGeom>
                    <a:avLst/>
                    <a:gdLst>
                      <a:gd name="T0" fmla="*/ 1 w 295"/>
                      <a:gd name="T1" fmla="*/ 0 h 475"/>
                      <a:gd name="T2" fmla="*/ 1 w 295"/>
                      <a:gd name="T3" fmla="*/ 0 h 475"/>
                      <a:gd name="T4" fmla="*/ 1 w 295"/>
                      <a:gd name="T5" fmla="*/ 0 h 475"/>
                      <a:gd name="T6" fmla="*/ 1 w 295"/>
                      <a:gd name="T7" fmla="*/ 0 h 475"/>
                      <a:gd name="T8" fmla="*/ 1 w 295"/>
                      <a:gd name="T9" fmla="*/ 0 h 475"/>
                      <a:gd name="T10" fmla="*/ 1 w 295"/>
                      <a:gd name="T11" fmla="*/ 0 h 475"/>
                      <a:gd name="T12" fmla="*/ 1 w 295"/>
                      <a:gd name="T13" fmla="*/ 0 h 475"/>
                      <a:gd name="T14" fmla="*/ 0 w 295"/>
                      <a:gd name="T15" fmla="*/ 0 h 475"/>
                      <a:gd name="T16" fmla="*/ 1 w 295"/>
                      <a:gd name="T17" fmla="*/ 0 h 475"/>
                      <a:gd name="T18" fmla="*/ 1 w 295"/>
                      <a:gd name="T19" fmla="*/ 0 h 475"/>
                      <a:gd name="T20" fmla="*/ 1 w 295"/>
                      <a:gd name="T21" fmla="*/ 0 h 475"/>
                      <a:gd name="T22" fmla="*/ 1 w 295"/>
                      <a:gd name="T23" fmla="*/ 0 h 47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95"/>
                      <a:gd name="T37" fmla="*/ 0 h 475"/>
                      <a:gd name="T38" fmla="*/ 295 w 295"/>
                      <a:gd name="T39" fmla="*/ 475 h 47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95" h="475">
                        <a:moveTo>
                          <a:pt x="153" y="0"/>
                        </a:moveTo>
                        <a:lnTo>
                          <a:pt x="233" y="162"/>
                        </a:lnTo>
                        <a:lnTo>
                          <a:pt x="145" y="356"/>
                        </a:lnTo>
                        <a:lnTo>
                          <a:pt x="295" y="451"/>
                        </a:lnTo>
                        <a:lnTo>
                          <a:pt x="245" y="475"/>
                        </a:lnTo>
                        <a:lnTo>
                          <a:pt x="130" y="387"/>
                        </a:lnTo>
                        <a:lnTo>
                          <a:pt x="53" y="426"/>
                        </a:lnTo>
                        <a:lnTo>
                          <a:pt x="0" y="311"/>
                        </a:lnTo>
                        <a:lnTo>
                          <a:pt x="65" y="178"/>
                        </a:lnTo>
                        <a:lnTo>
                          <a:pt x="35" y="118"/>
                        </a:lnTo>
                        <a:lnTo>
                          <a:pt x="83" y="96"/>
                        </a:lnTo>
                        <a:lnTo>
                          <a:pt x="153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9" name="Freeform 1127">
                    <a:extLst>
                      <a:ext uri="{FF2B5EF4-FFF2-40B4-BE49-F238E27FC236}">
                        <a16:creationId xmlns:a16="http://schemas.microsoft.com/office/drawing/2014/main" id="{A197CD65-4CB5-455E-BD2F-104FD1ED91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94" y="1753"/>
                    <a:ext cx="96" cy="175"/>
                  </a:xfrm>
                  <a:custGeom>
                    <a:avLst/>
                    <a:gdLst>
                      <a:gd name="T0" fmla="*/ 1 w 192"/>
                      <a:gd name="T1" fmla="*/ 0 h 349"/>
                      <a:gd name="T2" fmla="*/ 1 w 192"/>
                      <a:gd name="T3" fmla="*/ 1 h 349"/>
                      <a:gd name="T4" fmla="*/ 1 w 192"/>
                      <a:gd name="T5" fmla="*/ 1 h 349"/>
                      <a:gd name="T6" fmla="*/ 1 w 192"/>
                      <a:gd name="T7" fmla="*/ 1 h 349"/>
                      <a:gd name="T8" fmla="*/ 0 w 192"/>
                      <a:gd name="T9" fmla="*/ 1 h 349"/>
                      <a:gd name="T10" fmla="*/ 1 w 192"/>
                      <a:gd name="T11" fmla="*/ 1 h 349"/>
                      <a:gd name="T12" fmla="*/ 1 w 192"/>
                      <a:gd name="T13" fmla="*/ 1 h 349"/>
                      <a:gd name="T14" fmla="*/ 1 w 192"/>
                      <a:gd name="T15" fmla="*/ 1 h 349"/>
                      <a:gd name="T16" fmla="*/ 1 w 192"/>
                      <a:gd name="T17" fmla="*/ 0 h 34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92"/>
                      <a:gd name="T28" fmla="*/ 0 h 349"/>
                      <a:gd name="T29" fmla="*/ 192 w 192"/>
                      <a:gd name="T30" fmla="*/ 349 h 34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92" h="349">
                        <a:moveTo>
                          <a:pt x="128" y="0"/>
                        </a:moveTo>
                        <a:lnTo>
                          <a:pt x="192" y="130"/>
                        </a:lnTo>
                        <a:lnTo>
                          <a:pt x="106" y="311"/>
                        </a:lnTo>
                        <a:lnTo>
                          <a:pt x="32" y="349"/>
                        </a:lnTo>
                        <a:lnTo>
                          <a:pt x="0" y="288"/>
                        </a:lnTo>
                        <a:lnTo>
                          <a:pt x="64" y="259"/>
                        </a:lnTo>
                        <a:lnTo>
                          <a:pt x="113" y="140"/>
                        </a:lnTo>
                        <a:lnTo>
                          <a:pt x="80" y="69"/>
                        </a:lnTo>
                        <a:lnTo>
                          <a:pt x="12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" name="Freeform 1128">
                    <a:extLst>
                      <a:ext uri="{FF2B5EF4-FFF2-40B4-BE49-F238E27FC236}">
                        <a16:creationId xmlns:a16="http://schemas.microsoft.com/office/drawing/2014/main" id="{C8C7776E-3840-44BB-85B0-CA5E2FE92F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6" y="1800"/>
                    <a:ext cx="46" cy="91"/>
                  </a:xfrm>
                  <a:custGeom>
                    <a:avLst/>
                    <a:gdLst>
                      <a:gd name="T0" fmla="*/ 1 w 92"/>
                      <a:gd name="T1" fmla="*/ 0 h 180"/>
                      <a:gd name="T2" fmla="*/ 0 w 92"/>
                      <a:gd name="T3" fmla="*/ 1 h 180"/>
                      <a:gd name="T4" fmla="*/ 1 w 92"/>
                      <a:gd name="T5" fmla="*/ 1 h 180"/>
                      <a:gd name="T6" fmla="*/ 1 w 92"/>
                      <a:gd name="T7" fmla="*/ 1 h 180"/>
                      <a:gd name="T8" fmla="*/ 1 w 92"/>
                      <a:gd name="T9" fmla="*/ 0 h 18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2"/>
                      <a:gd name="T16" fmla="*/ 0 h 180"/>
                      <a:gd name="T17" fmla="*/ 92 w 92"/>
                      <a:gd name="T18" fmla="*/ 180 h 18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2" h="180">
                        <a:moveTo>
                          <a:pt x="64" y="0"/>
                        </a:moveTo>
                        <a:lnTo>
                          <a:pt x="0" y="121"/>
                        </a:lnTo>
                        <a:lnTo>
                          <a:pt x="30" y="180"/>
                        </a:lnTo>
                        <a:lnTo>
                          <a:pt x="92" y="60"/>
                        </a:lnTo>
                        <a:lnTo>
                          <a:pt x="64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" name="Freeform 1129">
                    <a:extLst>
                      <a:ext uri="{FF2B5EF4-FFF2-40B4-BE49-F238E27FC236}">
                        <a16:creationId xmlns:a16="http://schemas.microsoft.com/office/drawing/2014/main" id="{59749C97-EB06-4A07-A276-9925E1F6E8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8" y="1706"/>
                    <a:ext cx="63" cy="77"/>
                  </a:xfrm>
                  <a:custGeom>
                    <a:avLst/>
                    <a:gdLst>
                      <a:gd name="T0" fmla="*/ 0 w 127"/>
                      <a:gd name="T1" fmla="*/ 1 h 154"/>
                      <a:gd name="T2" fmla="*/ 0 w 127"/>
                      <a:gd name="T3" fmla="*/ 1 h 154"/>
                      <a:gd name="T4" fmla="*/ 0 w 127"/>
                      <a:gd name="T5" fmla="*/ 0 h 154"/>
                      <a:gd name="T6" fmla="*/ 0 w 127"/>
                      <a:gd name="T7" fmla="*/ 1 h 154"/>
                      <a:gd name="T8" fmla="*/ 0 w 127"/>
                      <a:gd name="T9" fmla="*/ 1 h 1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54"/>
                      <a:gd name="T17" fmla="*/ 127 w 127"/>
                      <a:gd name="T18" fmla="*/ 154 h 1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54">
                        <a:moveTo>
                          <a:pt x="54" y="154"/>
                        </a:moveTo>
                        <a:lnTo>
                          <a:pt x="127" y="118"/>
                        </a:lnTo>
                        <a:lnTo>
                          <a:pt x="71" y="0"/>
                        </a:lnTo>
                        <a:lnTo>
                          <a:pt x="0" y="37"/>
                        </a:lnTo>
                        <a:lnTo>
                          <a:pt x="54" y="154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2" name="Freeform 1130">
                    <a:extLst>
                      <a:ext uri="{FF2B5EF4-FFF2-40B4-BE49-F238E27FC236}">
                        <a16:creationId xmlns:a16="http://schemas.microsoft.com/office/drawing/2014/main" id="{156FEB74-556F-4D8D-A71B-9501C3BB89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6" y="1716"/>
                    <a:ext cx="45" cy="59"/>
                  </a:xfrm>
                  <a:custGeom>
                    <a:avLst/>
                    <a:gdLst>
                      <a:gd name="T0" fmla="*/ 0 w 90"/>
                      <a:gd name="T1" fmla="*/ 0 h 119"/>
                      <a:gd name="T2" fmla="*/ 1 w 90"/>
                      <a:gd name="T3" fmla="*/ 0 h 119"/>
                      <a:gd name="T4" fmla="*/ 1 w 90"/>
                      <a:gd name="T5" fmla="*/ 0 h 119"/>
                      <a:gd name="T6" fmla="*/ 1 w 90"/>
                      <a:gd name="T7" fmla="*/ 0 h 119"/>
                      <a:gd name="T8" fmla="*/ 0 w 90"/>
                      <a:gd name="T9" fmla="*/ 0 h 1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0"/>
                      <a:gd name="T16" fmla="*/ 0 h 119"/>
                      <a:gd name="T17" fmla="*/ 90 w 90"/>
                      <a:gd name="T18" fmla="*/ 119 h 1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0" h="119">
                        <a:moveTo>
                          <a:pt x="0" y="22"/>
                        </a:moveTo>
                        <a:lnTo>
                          <a:pt x="45" y="119"/>
                        </a:lnTo>
                        <a:lnTo>
                          <a:pt x="90" y="97"/>
                        </a:lnTo>
                        <a:lnTo>
                          <a:pt x="45" y="0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3" name="Freeform 1131">
                    <a:extLst>
                      <a:ext uri="{FF2B5EF4-FFF2-40B4-BE49-F238E27FC236}">
                        <a16:creationId xmlns:a16="http://schemas.microsoft.com/office/drawing/2014/main" id="{A6698E5E-154E-4B20-BF12-0EBDA53009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7" y="1693"/>
                    <a:ext cx="66" cy="110"/>
                  </a:xfrm>
                  <a:custGeom>
                    <a:avLst/>
                    <a:gdLst>
                      <a:gd name="T0" fmla="*/ 1 w 132"/>
                      <a:gd name="T1" fmla="*/ 0 h 221"/>
                      <a:gd name="T2" fmla="*/ 1 w 132"/>
                      <a:gd name="T3" fmla="*/ 0 h 221"/>
                      <a:gd name="T4" fmla="*/ 0 w 132"/>
                      <a:gd name="T5" fmla="*/ 0 h 221"/>
                      <a:gd name="T6" fmla="*/ 1 w 132"/>
                      <a:gd name="T7" fmla="*/ 0 h 221"/>
                      <a:gd name="T8" fmla="*/ 1 w 132"/>
                      <a:gd name="T9" fmla="*/ 0 h 221"/>
                      <a:gd name="T10" fmla="*/ 1 w 132"/>
                      <a:gd name="T11" fmla="*/ 0 h 22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32"/>
                      <a:gd name="T19" fmla="*/ 0 h 221"/>
                      <a:gd name="T20" fmla="*/ 132 w 132"/>
                      <a:gd name="T21" fmla="*/ 221 h 22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32" h="221">
                        <a:moveTo>
                          <a:pt x="49" y="0"/>
                        </a:moveTo>
                        <a:lnTo>
                          <a:pt x="8" y="12"/>
                        </a:lnTo>
                        <a:lnTo>
                          <a:pt x="0" y="116"/>
                        </a:lnTo>
                        <a:lnTo>
                          <a:pt x="51" y="221"/>
                        </a:lnTo>
                        <a:lnTo>
                          <a:pt x="132" y="181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4" name="Freeform 1132">
                    <a:extLst>
                      <a:ext uri="{FF2B5EF4-FFF2-40B4-BE49-F238E27FC236}">
                        <a16:creationId xmlns:a16="http://schemas.microsoft.com/office/drawing/2014/main" id="{B11D2443-C16B-4FD2-BA41-6C9EEBB4E8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7" y="1642"/>
                    <a:ext cx="85" cy="188"/>
                  </a:xfrm>
                  <a:custGeom>
                    <a:avLst/>
                    <a:gdLst>
                      <a:gd name="T0" fmla="*/ 1 w 169"/>
                      <a:gd name="T1" fmla="*/ 0 h 378"/>
                      <a:gd name="T2" fmla="*/ 1 w 169"/>
                      <a:gd name="T3" fmla="*/ 0 h 378"/>
                      <a:gd name="T4" fmla="*/ 0 w 169"/>
                      <a:gd name="T5" fmla="*/ 0 h 378"/>
                      <a:gd name="T6" fmla="*/ 1 w 169"/>
                      <a:gd name="T7" fmla="*/ 0 h 378"/>
                      <a:gd name="T8" fmla="*/ 1 w 169"/>
                      <a:gd name="T9" fmla="*/ 0 h 378"/>
                      <a:gd name="T10" fmla="*/ 1 w 169"/>
                      <a:gd name="T11" fmla="*/ 0 h 378"/>
                      <a:gd name="T12" fmla="*/ 1 w 169"/>
                      <a:gd name="T13" fmla="*/ 0 h 378"/>
                      <a:gd name="T14" fmla="*/ 1 w 169"/>
                      <a:gd name="T15" fmla="*/ 0 h 378"/>
                      <a:gd name="T16" fmla="*/ 1 w 169"/>
                      <a:gd name="T17" fmla="*/ 0 h 37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69"/>
                      <a:gd name="T28" fmla="*/ 0 h 378"/>
                      <a:gd name="T29" fmla="*/ 169 w 169"/>
                      <a:gd name="T30" fmla="*/ 378 h 37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69" h="378">
                        <a:moveTo>
                          <a:pt x="169" y="323"/>
                        </a:moveTo>
                        <a:lnTo>
                          <a:pt x="64" y="378"/>
                        </a:lnTo>
                        <a:lnTo>
                          <a:pt x="0" y="241"/>
                        </a:lnTo>
                        <a:lnTo>
                          <a:pt x="99" y="0"/>
                        </a:lnTo>
                        <a:lnTo>
                          <a:pt x="116" y="15"/>
                        </a:lnTo>
                        <a:lnTo>
                          <a:pt x="160" y="105"/>
                        </a:lnTo>
                        <a:lnTo>
                          <a:pt x="124" y="124"/>
                        </a:lnTo>
                        <a:lnTo>
                          <a:pt x="118" y="216"/>
                        </a:lnTo>
                        <a:lnTo>
                          <a:pt x="169" y="323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5" name="Freeform 1133">
                    <a:extLst>
                      <a:ext uri="{FF2B5EF4-FFF2-40B4-BE49-F238E27FC236}">
                        <a16:creationId xmlns:a16="http://schemas.microsoft.com/office/drawing/2014/main" id="{B4D178E6-F4D5-4400-B894-B4FDCC6402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0" y="1767"/>
                    <a:ext cx="77" cy="102"/>
                  </a:xfrm>
                  <a:custGeom>
                    <a:avLst/>
                    <a:gdLst>
                      <a:gd name="T0" fmla="*/ 1 w 154"/>
                      <a:gd name="T1" fmla="*/ 0 h 203"/>
                      <a:gd name="T2" fmla="*/ 0 w 154"/>
                      <a:gd name="T3" fmla="*/ 1 h 203"/>
                      <a:gd name="T4" fmla="*/ 1 w 154"/>
                      <a:gd name="T5" fmla="*/ 1 h 203"/>
                      <a:gd name="T6" fmla="*/ 1 w 154"/>
                      <a:gd name="T7" fmla="*/ 0 h 20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4"/>
                      <a:gd name="T13" fmla="*/ 0 h 203"/>
                      <a:gd name="T14" fmla="*/ 154 w 154"/>
                      <a:gd name="T15" fmla="*/ 203 h 20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4" h="203">
                        <a:moveTo>
                          <a:pt x="90" y="0"/>
                        </a:moveTo>
                        <a:lnTo>
                          <a:pt x="0" y="203"/>
                        </a:lnTo>
                        <a:lnTo>
                          <a:pt x="154" y="128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6" name="Freeform 1134">
                    <a:extLst>
                      <a:ext uri="{FF2B5EF4-FFF2-40B4-BE49-F238E27FC236}">
                        <a16:creationId xmlns:a16="http://schemas.microsoft.com/office/drawing/2014/main" id="{93D98EEE-9C1A-4737-92AD-932406F69C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8" y="1635"/>
                    <a:ext cx="112" cy="250"/>
                  </a:xfrm>
                  <a:custGeom>
                    <a:avLst/>
                    <a:gdLst>
                      <a:gd name="T0" fmla="*/ 1 w 223"/>
                      <a:gd name="T1" fmla="*/ 0 h 501"/>
                      <a:gd name="T2" fmla="*/ 1 w 223"/>
                      <a:gd name="T3" fmla="*/ 0 h 501"/>
                      <a:gd name="T4" fmla="*/ 0 w 223"/>
                      <a:gd name="T5" fmla="*/ 0 h 501"/>
                      <a:gd name="T6" fmla="*/ 1 w 223"/>
                      <a:gd name="T7" fmla="*/ 0 h 501"/>
                      <a:gd name="T8" fmla="*/ 1 w 223"/>
                      <a:gd name="T9" fmla="*/ 0 h 5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501"/>
                      <a:gd name="T17" fmla="*/ 223 w 223"/>
                      <a:gd name="T18" fmla="*/ 501 h 5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501">
                        <a:moveTo>
                          <a:pt x="223" y="16"/>
                        </a:moveTo>
                        <a:lnTo>
                          <a:pt x="173" y="0"/>
                        </a:lnTo>
                        <a:lnTo>
                          <a:pt x="0" y="501"/>
                        </a:lnTo>
                        <a:lnTo>
                          <a:pt x="35" y="481"/>
                        </a:lnTo>
                        <a:lnTo>
                          <a:pt x="223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" name="Freeform 1135">
                    <a:extLst>
                      <a:ext uri="{FF2B5EF4-FFF2-40B4-BE49-F238E27FC236}">
                        <a16:creationId xmlns:a16="http://schemas.microsoft.com/office/drawing/2014/main" id="{3126AC37-D613-479A-8C3E-ECD5B60720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8" y="1814"/>
                    <a:ext cx="53" cy="138"/>
                  </a:xfrm>
                  <a:custGeom>
                    <a:avLst/>
                    <a:gdLst>
                      <a:gd name="T0" fmla="*/ 1 w 106"/>
                      <a:gd name="T1" fmla="*/ 0 h 275"/>
                      <a:gd name="T2" fmla="*/ 1 w 106"/>
                      <a:gd name="T3" fmla="*/ 1 h 275"/>
                      <a:gd name="T4" fmla="*/ 0 w 106"/>
                      <a:gd name="T5" fmla="*/ 1 h 275"/>
                      <a:gd name="T6" fmla="*/ 1 w 106"/>
                      <a:gd name="T7" fmla="*/ 0 h 27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5"/>
                      <a:gd name="T14" fmla="*/ 106 w 106"/>
                      <a:gd name="T15" fmla="*/ 275 h 27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5">
                        <a:moveTo>
                          <a:pt x="86" y="0"/>
                        </a:moveTo>
                        <a:lnTo>
                          <a:pt x="106" y="275"/>
                        </a:lnTo>
                        <a:lnTo>
                          <a:pt x="0" y="206"/>
                        </a:lnTo>
                        <a:lnTo>
                          <a:pt x="8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8" name="Freeform 1136">
                    <a:extLst>
                      <a:ext uri="{FF2B5EF4-FFF2-40B4-BE49-F238E27FC236}">
                        <a16:creationId xmlns:a16="http://schemas.microsoft.com/office/drawing/2014/main" id="{873DADBA-E7A8-4985-98C1-CC19B29B10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1" y="1640"/>
                    <a:ext cx="49" cy="63"/>
                  </a:xfrm>
                  <a:custGeom>
                    <a:avLst/>
                    <a:gdLst>
                      <a:gd name="T0" fmla="*/ 1 w 98"/>
                      <a:gd name="T1" fmla="*/ 0 h 126"/>
                      <a:gd name="T2" fmla="*/ 0 w 98"/>
                      <a:gd name="T3" fmla="*/ 1 h 126"/>
                      <a:gd name="T4" fmla="*/ 1 w 98"/>
                      <a:gd name="T5" fmla="*/ 1 h 126"/>
                      <a:gd name="T6" fmla="*/ 1 w 98"/>
                      <a:gd name="T7" fmla="*/ 1 h 126"/>
                      <a:gd name="T8" fmla="*/ 1 w 98"/>
                      <a:gd name="T9" fmla="*/ 0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8"/>
                      <a:gd name="T16" fmla="*/ 0 h 126"/>
                      <a:gd name="T17" fmla="*/ 98 w 98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8" h="126">
                        <a:moveTo>
                          <a:pt x="50" y="0"/>
                        </a:moveTo>
                        <a:lnTo>
                          <a:pt x="0" y="27"/>
                        </a:lnTo>
                        <a:lnTo>
                          <a:pt x="48" y="126"/>
                        </a:lnTo>
                        <a:lnTo>
                          <a:pt x="98" y="99"/>
                        </a:lnTo>
                        <a:lnTo>
                          <a:pt x="5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" name="Freeform 1137">
                    <a:extLst>
                      <a:ext uri="{FF2B5EF4-FFF2-40B4-BE49-F238E27FC236}">
                        <a16:creationId xmlns:a16="http://schemas.microsoft.com/office/drawing/2014/main" id="{5932FB09-7741-4A77-B0B5-BF0EC58BD2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49" y="1471"/>
                    <a:ext cx="194" cy="191"/>
                  </a:xfrm>
                  <a:custGeom>
                    <a:avLst/>
                    <a:gdLst>
                      <a:gd name="T0" fmla="*/ 1 w 388"/>
                      <a:gd name="T1" fmla="*/ 0 h 384"/>
                      <a:gd name="T2" fmla="*/ 1 w 388"/>
                      <a:gd name="T3" fmla="*/ 0 h 384"/>
                      <a:gd name="T4" fmla="*/ 1 w 388"/>
                      <a:gd name="T5" fmla="*/ 0 h 384"/>
                      <a:gd name="T6" fmla="*/ 1 w 388"/>
                      <a:gd name="T7" fmla="*/ 0 h 384"/>
                      <a:gd name="T8" fmla="*/ 1 w 388"/>
                      <a:gd name="T9" fmla="*/ 0 h 384"/>
                      <a:gd name="T10" fmla="*/ 1 w 388"/>
                      <a:gd name="T11" fmla="*/ 0 h 384"/>
                      <a:gd name="T12" fmla="*/ 1 w 388"/>
                      <a:gd name="T13" fmla="*/ 0 h 384"/>
                      <a:gd name="T14" fmla="*/ 0 w 388"/>
                      <a:gd name="T15" fmla="*/ 0 h 384"/>
                      <a:gd name="T16" fmla="*/ 1 w 388"/>
                      <a:gd name="T17" fmla="*/ 0 h 38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88"/>
                      <a:gd name="T28" fmla="*/ 0 h 384"/>
                      <a:gd name="T29" fmla="*/ 388 w 388"/>
                      <a:gd name="T30" fmla="*/ 384 h 384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88" h="384">
                        <a:moveTo>
                          <a:pt x="136" y="0"/>
                        </a:moveTo>
                        <a:lnTo>
                          <a:pt x="245" y="226"/>
                        </a:lnTo>
                        <a:lnTo>
                          <a:pt x="291" y="235"/>
                        </a:lnTo>
                        <a:lnTo>
                          <a:pt x="346" y="210"/>
                        </a:lnTo>
                        <a:lnTo>
                          <a:pt x="388" y="299"/>
                        </a:lnTo>
                        <a:lnTo>
                          <a:pt x="214" y="384"/>
                        </a:lnTo>
                        <a:lnTo>
                          <a:pt x="143" y="358"/>
                        </a:lnTo>
                        <a:lnTo>
                          <a:pt x="0" y="66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0" name="Freeform 1138">
                    <a:extLst>
                      <a:ext uri="{FF2B5EF4-FFF2-40B4-BE49-F238E27FC236}">
                        <a16:creationId xmlns:a16="http://schemas.microsoft.com/office/drawing/2014/main" id="{23F565B5-9C16-4478-BB9C-C48A556022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00" y="1791"/>
                    <a:ext cx="146" cy="242"/>
                  </a:xfrm>
                  <a:custGeom>
                    <a:avLst/>
                    <a:gdLst>
                      <a:gd name="T0" fmla="*/ 1 w 292"/>
                      <a:gd name="T1" fmla="*/ 0 h 485"/>
                      <a:gd name="T2" fmla="*/ 1 w 292"/>
                      <a:gd name="T3" fmla="*/ 0 h 485"/>
                      <a:gd name="T4" fmla="*/ 1 w 292"/>
                      <a:gd name="T5" fmla="*/ 0 h 485"/>
                      <a:gd name="T6" fmla="*/ 0 w 292"/>
                      <a:gd name="T7" fmla="*/ 0 h 485"/>
                      <a:gd name="T8" fmla="*/ 1 w 292"/>
                      <a:gd name="T9" fmla="*/ 0 h 48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2"/>
                      <a:gd name="T16" fmla="*/ 0 h 485"/>
                      <a:gd name="T17" fmla="*/ 292 w 292"/>
                      <a:gd name="T18" fmla="*/ 485 h 48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2" h="485">
                        <a:moveTo>
                          <a:pt x="218" y="485"/>
                        </a:moveTo>
                        <a:lnTo>
                          <a:pt x="292" y="447"/>
                        </a:lnTo>
                        <a:lnTo>
                          <a:pt x="75" y="0"/>
                        </a:lnTo>
                        <a:lnTo>
                          <a:pt x="0" y="40"/>
                        </a:lnTo>
                        <a:lnTo>
                          <a:pt x="218" y="485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1" name="Freeform 1139">
                    <a:extLst>
                      <a:ext uri="{FF2B5EF4-FFF2-40B4-BE49-F238E27FC236}">
                        <a16:creationId xmlns:a16="http://schemas.microsoft.com/office/drawing/2014/main" id="{829EB831-7E75-4E6C-9597-C993D60EA6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18" y="1836"/>
                    <a:ext cx="114" cy="195"/>
                  </a:xfrm>
                  <a:custGeom>
                    <a:avLst/>
                    <a:gdLst>
                      <a:gd name="T0" fmla="*/ 0 w 227"/>
                      <a:gd name="T1" fmla="*/ 1 h 389"/>
                      <a:gd name="T2" fmla="*/ 1 w 227"/>
                      <a:gd name="T3" fmla="*/ 1 h 389"/>
                      <a:gd name="T4" fmla="*/ 1 w 227"/>
                      <a:gd name="T5" fmla="*/ 1 h 389"/>
                      <a:gd name="T6" fmla="*/ 1 w 227"/>
                      <a:gd name="T7" fmla="*/ 0 h 389"/>
                      <a:gd name="T8" fmla="*/ 0 w 227"/>
                      <a:gd name="T9" fmla="*/ 1 h 38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7"/>
                      <a:gd name="T16" fmla="*/ 0 h 389"/>
                      <a:gd name="T17" fmla="*/ 227 w 227"/>
                      <a:gd name="T18" fmla="*/ 389 h 38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7" h="389">
                        <a:moveTo>
                          <a:pt x="0" y="23"/>
                        </a:moveTo>
                        <a:lnTo>
                          <a:pt x="183" y="389"/>
                        </a:lnTo>
                        <a:lnTo>
                          <a:pt x="227" y="370"/>
                        </a:lnTo>
                        <a:lnTo>
                          <a:pt x="46" y="0"/>
                        </a:lnTo>
                        <a:lnTo>
                          <a:pt x="0" y="2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2" name="Freeform 1140">
                    <a:extLst>
                      <a:ext uri="{FF2B5EF4-FFF2-40B4-BE49-F238E27FC236}">
                        <a16:creationId xmlns:a16="http://schemas.microsoft.com/office/drawing/2014/main" id="{394723F3-A810-409F-AD88-1249A1053F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1937"/>
                    <a:ext cx="98" cy="75"/>
                  </a:xfrm>
                  <a:custGeom>
                    <a:avLst/>
                    <a:gdLst>
                      <a:gd name="T0" fmla="*/ 1 w 196"/>
                      <a:gd name="T1" fmla="*/ 0 h 152"/>
                      <a:gd name="T2" fmla="*/ 0 w 196"/>
                      <a:gd name="T3" fmla="*/ 0 h 152"/>
                      <a:gd name="T4" fmla="*/ 1 w 196"/>
                      <a:gd name="T5" fmla="*/ 0 h 152"/>
                      <a:gd name="T6" fmla="*/ 1 w 196"/>
                      <a:gd name="T7" fmla="*/ 0 h 152"/>
                      <a:gd name="T8" fmla="*/ 1 w 196"/>
                      <a:gd name="T9" fmla="*/ 0 h 1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152"/>
                      <a:gd name="T17" fmla="*/ 196 w 196"/>
                      <a:gd name="T18" fmla="*/ 152 h 15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152">
                        <a:moveTo>
                          <a:pt x="55" y="152"/>
                        </a:moveTo>
                        <a:lnTo>
                          <a:pt x="0" y="39"/>
                        </a:lnTo>
                        <a:lnTo>
                          <a:pt x="78" y="0"/>
                        </a:lnTo>
                        <a:lnTo>
                          <a:pt x="196" y="83"/>
                        </a:lnTo>
                        <a:lnTo>
                          <a:pt x="55" y="1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3" name="Freeform 1141">
                    <a:extLst>
                      <a:ext uri="{FF2B5EF4-FFF2-40B4-BE49-F238E27FC236}">
                        <a16:creationId xmlns:a16="http://schemas.microsoft.com/office/drawing/2014/main" id="{CAFF5E43-536B-484B-9D1F-F3728ADF75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28" y="1805"/>
                    <a:ext cx="63" cy="160"/>
                  </a:xfrm>
                  <a:custGeom>
                    <a:avLst/>
                    <a:gdLst>
                      <a:gd name="T0" fmla="*/ 0 w 124"/>
                      <a:gd name="T1" fmla="*/ 0 h 322"/>
                      <a:gd name="T2" fmla="*/ 1 w 124"/>
                      <a:gd name="T3" fmla="*/ 0 h 322"/>
                      <a:gd name="T4" fmla="*/ 1 w 124"/>
                      <a:gd name="T5" fmla="*/ 0 h 322"/>
                      <a:gd name="T6" fmla="*/ 0 w 124"/>
                      <a:gd name="T7" fmla="*/ 0 h 3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24"/>
                      <a:gd name="T13" fmla="*/ 0 h 322"/>
                      <a:gd name="T14" fmla="*/ 124 w 124"/>
                      <a:gd name="T15" fmla="*/ 322 h 32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24" h="322">
                        <a:moveTo>
                          <a:pt x="0" y="0"/>
                        </a:moveTo>
                        <a:lnTo>
                          <a:pt x="124" y="274"/>
                        </a:lnTo>
                        <a:lnTo>
                          <a:pt x="24" y="3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4" name="Freeform 1142">
                    <a:extLst>
                      <a:ext uri="{FF2B5EF4-FFF2-40B4-BE49-F238E27FC236}">
                        <a16:creationId xmlns:a16="http://schemas.microsoft.com/office/drawing/2014/main" id="{A9B5618E-FE3A-40E0-BF3B-48A8C6A187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47" y="1750"/>
                    <a:ext cx="125" cy="75"/>
                  </a:xfrm>
                  <a:custGeom>
                    <a:avLst/>
                    <a:gdLst>
                      <a:gd name="T0" fmla="*/ 0 w 249"/>
                      <a:gd name="T1" fmla="*/ 1 h 149"/>
                      <a:gd name="T2" fmla="*/ 1 w 249"/>
                      <a:gd name="T3" fmla="*/ 0 h 149"/>
                      <a:gd name="T4" fmla="*/ 1 w 249"/>
                      <a:gd name="T5" fmla="*/ 1 h 149"/>
                      <a:gd name="T6" fmla="*/ 1 w 249"/>
                      <a:gd name="T7" fmla="*/ 1 h 149"/>
                      <a:gd name="T8" fmla="*/ 0 w 249"/>
                      <a:gd name="T9" fmla="*/ 1 h 1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9"/>
                      <a:gd name="T16" fmla="*/ 0 h 149"/>
                      <a:gd name="T17" fmla="*/ 249 w 249"/>
                      <a:gd name="T18" fmla="*/ 149 h 14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9" h="149">
                        <a:moveTo>
                          <a:pt x="0" y="119"/>
                        </a:moveTo>
                        <a:lnTo>
                          <a:pt x="249" y="0"/>
                        </a:lnTo>
                        <a:lnTo>
                          <a:pt x="232" y="44"/>
                        </a:lnTo>
                        <a:lnTo>
                          <a:pt x="16" y="149"/>
                        </a:lnTo>
                        <a:lnTo>
                          <a:pt x="0" y="11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5" name="Freeform 1143">
                    <a:extLst>
                      <a:ext uri="{FF2B5EF4-FFF2-40B4-BE49-F238E27FC236}">
                        <a16:creationId xmlns:a16="http://schemas.microsoft.com/office/drawing/2014/main" id="{0B38B86C-2484-4C82-930F-55B646EF97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59" y="1792"/>
                    <a:ext cx="93" cy="58"/>
                  </a:xfrm>
                  <a:custGeom>
                    <a:avLst/>
                    <a:gdLst>
                      <a:gd name="T0" fmla="*/ 0 w 186"/>
                      <a:gd name="T1" fmla="*/ 0 h 117"/>
                      <a:gd name="T2" fmla="*/ 1 w 186"/>
                      <a:gd name="T3" fmla="*/ 0 h 117"/>
                      <a:gd name="T4" fmla="*/ 1 w 186"/>
                      <a:gd name="T5" fmla="*/ 0 h 117"/>
                      <a:gd name="T6" fmla="*/ 1 w 186"/>
                      <a:gd name="T7" fmla="*/ 0 h 117"/>
                      <a:gd name="T8" fmla="*/ 0 w 186"/>
                      <a:gd name="T9" fmla="*/ 0 h 1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6"/>
                      <a:gd name="T16" fmla="*/ 0 h 117"/>
                      <a:gd name="T17" fmla="*/ 186 w 186"/>
                      <a:gd name="T18" fmla="*/ 117 h 1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6" h="117">
                        <a:moveTo>
                          <a:pt x="0" y="90"/>
                        </a:moveTo>
                        <a:lnTo>
                          <a:pt x="13" y="117"/>
                        </a:lnTo>
                        <a:lnTo>
                          <a:pt x="170" y="42"/>
                        </a:lnTo>
                        <a:lnTo>
                          <a:pt x="186" y="0"/>
                        </a:lnTo>
                        <a:lnTo>
                          <a:pt x="0" y="9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6" name="Freeform 1144">
                    <a:extLst>
                      <a:ext uri="{FF2B5EF4-FFF2-40B4-BE49-F238E27FC236}">
                        <a16:creationId xmlns:a16="http://schemas.microsoft.com/office/drawing/2014/main" id="{5738B9EF-4F7C-4EB4-9478-65F577B373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2" y="1834"/>
                    <a:ext cx="66" cy="48"/>
                  </a:xfrm>
                  <a:custGeom>
                    <a:avLst/>
                    <a:gdLst>
                      <a:gd name="T0" fmla="*/ 0 w 130"/>
                      <a:gd name="T1" fmla="*/ 1 h 95"/>
                      <a:gd name="T2" fmla="*/ 1 w 130"/>
                      <a:gd name="T3" fmla="*/ 1 h 95"/>
                      <a:gd name="T4" fmla="*/ 1 w 130"/>
                      <a:gd name="T5" fmla="*/ 1 h 95"/>
                      <a:gd name="T6" fmla="*/ 1 w 130"/>
                      <a:gd name="T7" fmla="*/ 0 h 95"/>
                      <a:gd name="T8" fmla="*/ 0 w 130"/>
                      <a:gd name="T9" fmla="*/ 1 h 9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0"/>
                      <a:gd name="T16" fmla="*/ 0 h 95"/>
                      <a:gd name="T17" fmla="*/ 130 w 130"/>
                      <a:gd name="T18" fmla="*/ 95 h 9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0" h="95">
                        <a:moveTo>
                          <a:pt x="0" y="62"/>
                        </a:moveTo>
                        <a:lnTo>
                          <a:pt x="16" y="95"/>
                        </a:lnTo>
                        <a:lnTo>
                          <a:pt x="113" y="48"/>
                        </a:lnTo>
                        <a:lnTo>
                          <a:pt x="130" y="0"/>
                        </a:lnTo>
                        <a:lnTo>
                          <a:pt x="0" y="62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7" name="Freeform 1145">
                    <a:extLst>
                      <a:ext uri="{FF2B5EF4-FFF2-40B4-BE49-F238E27FC236}">
                        <a16:creationId xmlns:a16="http://schemas.microsoft.com/office/drawing/2014/main" id="{836E4F6B-F9C6-48CE-BCD0-2BDD7FAA47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88" y="1880"/>
                    <a:ext cx="33" cy="44"/>
                  </a:xfrm>
                  <a:custGeom>
                    <a:avLst/>
                    <a:gdLst>
                      <a:gd name="T0" fmla="*/ 0 w 68"/>
                      <a:gd name="T1" fmla="*/ 1 h 86"/>
                      <a:gd name="T2" fmla="*/ 0 w 68"/>
                      <a:gd name="T3" fmla="*/ 0 h 86"/>
                      <a:gd name="T4" fmla="*/ 0 w 68"/>
                      <a:gd name="T5" fmla="*/ 1 h 86"/>
                      <a:gd name="T6" fmla="*/ 0 w 68"/>
                      <a:gd name="T7" fmla="*/ 1 h 86"/>
                      <a:gd name="T8" fmla="*/ 0 w 68"/>
                      <a:gd name="T9" fmla="*/ 1 h 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8"/>
                      <a:gd name="T16" fmla="*/ 0 h 86"/>
                      <a:gd name="T17" fmla="*/ 68 w 68"/>
                      <a:gd name="T18" fmla="*/ 86 h 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8" h="86">
                        <a:moveTo>
                          <a:pt x="0" y="33"/>
                        </a:moveTo>
                        <a:lnTo>
                          <a:pt x="68" y="0"/>
                        </a:lnTo>
                        <a:lnTo>
                          <a:pt x="44" y="78"/>
                        </a:lnTo>
                        <a:lnTo>
                          <a:pt x="26" y="86"/>
                        </a:lnTo>
                        <a:lnTo>
                          <a:pt x="0" y="33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8" name="Freeform 1146">
                    <a:extLst>
                      <a:ext uri="{FF2B5EF4-FFF2-40B4-BE49-F238E27FC236}">
                        <a16:creationId xmlns:a16="http://schemas.microsoft.com/office/drawing/2014/main" id="{FF56BF7F-EC60-4769-884A-0523E0235B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00" y="1494"/>
                    <a:ext cx="77" cy="28"/>
                  </a:xfrm>
                  <a:custGeom>
                    <a:avLst/>
                    <a:gdLst>
                      <a:gd name="T0" fmla="*/ 0 w 154"/>
                      <a:gd name="T1" fmla="*/ 0 h 57"/>
                      <a:gd name="T2" fmla="*/ 1 w 154"/>
                      <a:gd name="T3" fmla="*/ 0 h 57"/>
                      <a:gd name="T4" fmla="*/ 1 w 154"/>
                      <a:gd name="T5" fmla="*/ 0 h 57"/>
                      <a:gd name="T6" fmla="*/ 1 w 154"/>
                      <a:gd name="T7" fmla="*/ 0 h 57"/>
                      <a:gd name="T8" fmla="*/ 0 w 154"/>
                      <a:gd name="T9" fmla="*/ 0 h 5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4"/>
                      <a:gd name="T16" fmla="*/ 0 h 57"/>
                      <a:gd name="T17" fmla="*/ 154 w 154"/>
                      <a:gd name="T18" fmla="*/ 57 h 5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4" h="57">
                        <a:moveTo>
                          <a:pt x="0" y="26"/>
                        </a:moveTo>
                        <a:lnTo>
                          <a:pt x="101" y="57"/>
                        </a:lnTo>
                        <a:lnTo>
                          <a:pt x="154" y="34"/>
                        </a:lnTo>
                        <a:lnTo>
                          <a:pt x="61" y="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9" name="Freeform 1147">
                    <a:extLst>
                      <a:ext uri="{FF2B5EF4-FFF2-40B4-BE49-F238E27FC236}">
                        <a16:creationId xmlns:a16="http://schemas.microsoft.com/office/drawing/2014/main" id="{67F830D5-8873-4453-963C-88D9F0BDE4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54" y="1468"/>
                    <a:ext cx="76" cy="29"/>
                  </a:xfrm>
                  <a:custGeom>
                    <a:avLst/>
                    <a:gdLst>
                      <a:gd name="T0" fmla="*/ 0 w 151"/>
                      <a:gd name="T1" fmla="*/ 1 h 58"/>
                      <a:gd name="T2" fmla="*/ 1 w 151"/>
                      <a:gd name="T3" fmla="*/ 1 h 58"/>
                      <a:gd name="T4" fmla="*/ 1 w 151"/>
                      <a:gd name="T5" fmla="*/ 1 h 58"/>
                      <a:gd name="T6" fmla="*/ 1 w 151"/>
                      <a:gd name="T7" fmla="*/ 0 h 58"/>
                      <a:gd name="T8" fmla="*/ 0 w 151"/>
                      <a:gd name="T9" fmla="*/ 1 h 5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1"/>
                      <a:gd name="T16" fmla="*/ 0 h 58"/>
                      <a:gd name="T17" fmla="*/ 151 w 151"/>
                      <a:gd name="T18" fmla="*/ 58 h 5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1" h="58">
                        <a:moveTo>
                          <a:pt x="0" y="27"/>
                        </a:moveTo>
                        <a:lnTo>
                          <a:pt x="100" y="58"/>
                        </a:lnTo>
                        <a:lnTo>
                          <a:pt x="151" y="34"/>
                        </a:lnTo>
                        <a:lnTo>
                          <a:pt x="60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0" name="Freeform 1148">
                    <a:extLst>
                      <a:ext uri="{FF2B5EF4-FFF2-40B4-BE49-F238E27FC236}">
                        <a16:creationId xmlns:a16="http://schemas.microsoft.com/office/drawing/2014/main" id="{9C15FC1A-105D-4881-9947-AD5093E5CE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10" y="1441"/>
                    <a:ext cx="74" cy="29"/>
                  </a:xfrm>
                  <a:custGeom>
                    <a:avLst/>
                    <a:gdLst>
                      <a:gd name="T0" fmla="*/ 0 w 149"/>
                      <a:gd name="T1" fmla="*/ 1 h 57"/>
                      <a:gd name="T2" fmla="*/ 0 w 149"/>
                      <a:gd name="T3" fmla="*/ 1 h 57"/>
                      <a:gd name="T4" fmla="*/ 0 w 149"/>
                      <a:gd name="T5" fmla="*/ 1 h 57"/>
                      <a:gd name="T6" fmla="*/ 0 w 149"/>
                      <a:gd name="T7" fmla="*/ 0 h 57"/>
                      <a:gd name="T8" fmla="*/ 0 w 149"/>
                      <a:gd name="T9" fmla="*/ 1 h 5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9"/>
                      <a:gd name="T16" fmla="*/ 0 h 57"/>
                      <a:gd name="T17" fmla="*/ 149 w 149"/>
                      <a:gd name="T18" fmla="*/ 57 h 5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9" h="57">
                        <a:moveTo>
                          <a:pt x="0" y="26"/>
                        </a:moveTo>
                        <a:lnTo>
                          <a:pt x="98" y="57"/>
                        </a:lnTo>
                        <a:lnTo>
                          <a:pt x="149" y="34"/>
                        </a:lnTo>
                        <a:lnTo>
                          <a:pt x="56" y="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1" name="Freeform 1149">
                    <a:extLst>
                      <a:ext uri="{FF2B5EF4-FFF2-40B4-BE49-F238E27FC236}">
                        <a16:creationId xmlns:a16="http://schemas.microsoft.com/office/drawing/2014/main" id="{8FB0C811-8B35-4C69-841F-016FE3A845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5" y="1410"/>
                    <a:ext cx="43" cy="25"/>
                  </a:xfrm>
                  <a:custGeom>
                    <a:avLst/>
                    <a:gdLst>
                      <a:gd name="T0" fmla="*/ 0 w 86"/>
                      <a:gd name="T1" fmla="*/ 1 h 50"/>
                      <a:gd name="T2" fmla="*/ 1 w 86"/>
                      <a:gd name="T3" fmla="*/ 1 h 50"/>
                      <a:gd name="T4" fmla="*/ 1 w 86"/>
                      <a:gd name="T5" fmla="*/ 1 h 50"/>
                      <a:gd name="T6" fmla="*/ 1 w 86"/>
                      <a:gd name="T7" fmla="*/ 0 h 50"/>
                      <a:gd name="T8" fmla="*/ 0 w 86"/>
                      <a:gd name="T9" fmla="*/ 1 h 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6"/>
                      <a:gd name="T16" fmla="*/ 0 h 50"/>
                      <a:gd name="T17" fmla="*/ 86 w 86"/>
                      <a:gd name="T18" fmla="*/ 50 h 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6" h="50">
                        <a:moveTo>
                          <a:pt x="0" y="23"/>
                        </a:moveTo>
                        <a:lnTo>
                          <a:pt x="75" y="50"/>
                        </a:lnTo>
                        <a:lnTo>
                          <a:pt x="86" y="14"/>
                        </a:lnTo>
                        <a:lnTo>
                          <a:pt x="53" y="0"/>
                        </a:lnTo>
                        <a:lnTo>
                          <a:pt x="0" y="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2" name="Freeform 1150">
                    <a:extLst>
                      <a:ext uri="{FF2B5EF4-FFF2-40B4-BE49-F238E27FC236}">
                        <a16:creationId xmlns:a16="http://schemas.microsoft.com/office/drawing/2014/main" id="{36BB45AA-FFB9-4FC0-8C4F-AB59AB220F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90" y="1479"/>
                    <a:ext cx="141" cy="140"/>
                  </a:xfrm>
                  <a:custGeom>
                    <a:avLst/>
                    <a:gdLst>
                      <a:gd name="T0" fmla="*/ 0 w 283"/>
                      <a:gd name="T1" fmla="*/ 0 h 281"/>
                      <a:gd name="T2" fmla="*/ 0 w 283"/>
                      <a:gd name="T3" fmla="*/ 0 h 281"/>
                      <a:gd name="T4" fmla="*/ 0 w 283"/>
                      <a:gd name="T5" fmla="*/ 0 h 281"/>
                      <a:gd name="T6" fmla="*/ 0 w 283"/>
                      <a:gd name="T7" fmla="*/ 0 h 281"/>
                      <a:gd name="T8" fmla="*/ 0 w 283"/>
                      <a:gd name="T9" fmla="*/ 0 h 281"/>
                      <a:gd name="T10" fmla="*/ 0 w 283"/>
                      <a:gd name="T11" fmla="*/ 0 h 281"/>
                      <a:gd name="T12" fmla="*/ 0 w 283"/>
                      <a:gd name="T13" fmla="*/ 0 h 281"/>
                      <a:gd name="T14" fmla="*/ 0 w 283"/>
                      <a:gd name="T15" fmla="*/ 0 h 281"/>
                      <a:gd name="T16" fmla="*/ 0 w 283"/>
                      <a:gd name="T17" fmla="*/ 0 h 28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83"/>
                      <a:gd name="T28" fmla="*/ 0 h 281"/>
                      <a:gd name="T29" fmla="*/ 283 w 283"/>
                      <a:gd name="T30" fmla="*/ 281 h 28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83" h="281">
                        <a:moveTo>
                          <a:pt x="26" y="0"/>
                        </a:moveTo>
                        <a:lnTo>
                          <a:pt x="143" y="243"/>
                        </a:lnTo>
                        <a:lnTo>
                          <a:pt x="176" y="254"/>
                        </a:lnTo>
                        <a:lnTo>
                          <a:pt x="269" y="214"/>
                        </a:lnTo>
                        <a:lnTo>
                          <a:pt x="283" y="230"/>
                        </a:lnTo>
                        <a:lnTo>
                          <a:pt x="170" y="281"/>
                        </a:lnTo>
                        <a:lnTo>
                          <a:pt x="133" y="280"/>
                        </a:lnTo>
                        <a:lnTo>
                          <a:pt x="0" y="11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3" name="Freeform 1151">
                    <a:extLst>
                      <a:ext uri="{FF2B5EF4-FFF2-40B4-BE49-F238E27FC236}">
                        <a16:creationId xmlns:a16="http://schemas.microsoft.com/office/drawing/2014/main" id="{94B9E0C1-CEE5-44E9-8ECB-16FB2AC9EE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61" y="1495"/>
                    <a:ext cx="182" cy="154"/>
                  </a:xfrm>
                  <a:custGeom>
                    <a:avLst/>
                    <a:gdLst>
                      <a:gd name="T0" fmla="*/ 1 w 364"/>
                      <a:gd name="T1" fmla="*/ 0 h 308"/>
                      <a:gd name="T2" fmla="*/ 1 w 364"/>
                      <a:gd name="T3" fmla="*/ 1 h 308"/>
                      <a:gd name="T4" fmla="*/ 1 w 364"/>
                      <a:gd name="T5" fmla="*/ 1 h 308"/>
                      <a:gd name="T6" fmla="*/ 1 w 364"/>
                      <a:gd name="T7" fmla="*/ 1 h 308"/>
                      <a:gd name="T8" fmla="*/ 1 w 364"/>
                      <a:gd name="T9" fmla="*/ 1 h 308"/>
                      <a:gd name="T10" fmla="*/ 1 w 364"/>
                      <a:gd name="T11" fmla="*/ 1 h 308"/>
                      <a:gd name="T12" fmla="*/ 1 w 364"/>
                      <a:gd name="T13" fmla="*/ 1 h 308"/>
                      <a:gd name="T14" fmla="*/ 0 w 364"/>
                      <a:gd name="T15" fmla="*/ 1 h 308"/>
                      <a:gd name="T16" fmla="*/ 1 w 364"/>
                      <a:gd name="T17" fmla="*/ 0 h 30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64"/>
                      <a:gd name="T28" fmla="*/ 0 h 308"/>
                      <a:gd name="T29" fmla="*/ 364 w 364"/>
                      <a:gd name="T30" fmla="*/ 308 h 30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64" h="308">
                        <a:moveTo>
                          <a:pt x="26" y="0"/>
                        </a:moveTo>
                        <a:lnTo>
                          <a:pt x="167" y="274"/>
                        </a:lnTo>
                        <a:lnTo>
                          <a:pt x="213" y="281"/>
                        </a:lnTo>
                        <a:lnTo>
                          <a:pt x="349" y="216"/>
                        </a:lnTo>
                        <a:lnTo>
                          <a:pt x="364" y="232"/>
                        </a:lnTo>
                        <a:lnTo>
                          <a:pt x="195" y="308"/>
                        </a:lnTo>
                        <a:lnTo>
                          <a:pt x="147" y="293"/>
                        </a:lnTo>
                        <a:lnTo>
                          <a:pt x="0" y="13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4" name="Line 1152">
                    <a:extLst>
                      <a:ext uri="{FF2B5EF4-FFF2-40B4-BE49-F238E27FC236}">
                        <a16:creationId xmlns:a16="http://schemas.microsoft.com/office/drawing/2014/main" id="{B1E9EA2A-8DF4-41E5-A418-2C374BFB27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62" y="1570"/>
                    <a:ext cx="49" cy="22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5" name="Line 1153">
                    <a:extLst>
                      <a:ext uri="{FF2B5EF4-FFF2-40B4-BE49-F238E27FC236}">
                        <a16:creationId xmlns:a16="http://schemas.microsoft.com/office/drawing/2014/main" id="{6CDA1A10-DA47-4779-8F3B-0DC7D10B6B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32" y="1560"/>
                    <a:ext cx="43" cy="20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6" name="Line 1154">
                    <a:extLst>
                      <a:ext uri="{FF2B5EF4-FFF2-40B4-BE49-F238E27FC236}">
                        <a16:creationId xmlns:a16="http://schemas.microsoft.com/office/drawing/2014/main" id="{AD7FD3F9-9BA7-4ABE-8167-AC161124B6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14" y="1589"/>
                    <a:ext cx="24" cy="47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7" name="Line 1155">
                    <a:extLst>
                      <a:ext uri="{FF2B5EF4-FFF2-40B4-BE49-F238E27FC236}">
                        <a16:creationId xmlns:a16="http://schemas.microsoft.com/office/drawing/2014/main" id="{C2FAA3D1-EE77-4050-9DD5-AE8D983FE9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23" y="1624"/>
                    <a:ext cx="30" cy="15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" name="Line 1156">
                    <a:extLst>
                      <a:ext uri="{FF2B5EF4-FFF2-40B4-BE49-F238E27FC236}">
                        <a16:creationId xmlns:a16="http://schemas.microsoft.com/office/drawing/2014/main" id="{867DD7B8-AF50-4B54-8AC8-632B3B5872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36" y="1646"/>
                    <a:ext cx="33" cy="18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9" name="Line 1157">
                    <a:extLst>
                      <a:ext uri="{FF2B5EF4-FFF2-40B4-BE49-F238E27FC236}">
                        <a16:creationId xmlns:a16="http://schemas.microsoft.com/office/drawing/2014/main" id="{E4D6C0B5-391D-4477-A5E8-FE5A99D6B1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75" y="1587"/>
                    <a:ext cx="39" cy="2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0" name="Line 1158">
                    <a:extLst>
                      <a:ext uri="{FF2B5EF4-FFF2-40B4-BE49-F238E27FC236}">
                        <a16:creationId xmlns:a16="http://schemas.microsoft.com/office/drawing/2014/main" id="{3D75F475-FEF0-47BC-9F82-3061E4C270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19" y="1542"/>
                    <a:ext cx="49" cy="22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61" name="Group 1159">
                  <a:extLst>
                    <a:ext uri="{FF2B5EF4-FFF2-40B4-BE49-F238E27FC236}">
                      <a16:creationId xmlns:a16="http://schemas.microsoft.com/office/drawing/2014/main" id="{8A7F800E-6736-4AB0-9DED-D694E491E0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0" y="1764"/>
                  <a:ext cx="651" cy="659"/>
                  <a:chOff x="2410" y="1764"/>
                  <a:chExt cx="651" cy="659"/>
                </a:xfrm>
              </p:grpSpPr>
              <p:sp>
                <p:nvSpPr>
                  <p:cNvPr id="667" name="Freeform 1160">
                    <a:extLst>
                      <a:ext uri="{FF2B5EF4-FFF2-40B4-BE49-F238E27FC236}">
                        <a16:creationId xmlns:a16="http://schemas.microsoft.com/office/drawing/2014/main" id="{94619B11-DD0E-4736-9917-6FE5C9F062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9" y="2236"/>
                    <a:ext cx="284" cy="187"/>
                  </a:xfrm>
                  <a:custGeom>
                    <a:avLst/>
                    <a:gdLst>
                      <a:gd name="T0" fmla="*/ 0 w 568"/>
                      <a:gd name="T1" fmla="*/ 1 h 372"/>
                      <a:gd name="T2" fmla="*/ 1 w 568"/>
                      <a:gd name="T3" fmla="*/ 1 h 372"/>
                      <a:gd name="T4" fmla="*/ 1 w 568"/>
                      <a:gd name="T5" fmla="*/ 1 h 372"/>
                      <a:gd name="T6" fmla="*/ 1 w 568"/>
                      <a:gd name="T7" fmla="*/ 0 h 372"/>
                      <a:gd name="T8" fmla="*/ 1 w 568"/>
                      <a:gd name="T9" fmla="*/ 1 h 372"/>
                      <a:gd name="T10" fmla="*/ 1 w 568"/>
                      <a:gd name="T11" fmla="*/ 1 h 372"/>
                      <a:gd name="T12" fmla="*/ 0 w 568"/>
                      <a:gd name="T13" fmla="*/ 1 h 37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8"/>
                      <a:gd name="T22" fmla="*/ 0 h 372"/>
                      <a:gd name="T23" fmla="*/ 568 w 568"/>
                      <a:gd name="T24" fmla="*/ 372 h 37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8" h="372">
                        <a:moveTo>
                          <a:pt x="0" y="372"/>
                        </a:moveTo>
                        <a:lnTo>
                          <a:pt x="568" y="85"/>
                        </a:lnTo>
                        <a:lnTo>
                          <a:pt x="397" y="47"/>
                        </a:lnTo>
                        <a:lnTo>
                          <a:pt x="375" y="0"/>
                        </a:lnTo>
                        <a:lnTo>
                          <a:pt x="27" y="168"/>
                        </a:lnTo>
                        <a:lnTo>
                          <a:pt x="49" y="216"/>
                        </a:lnTo>
                        <a:lnTo>
                          <a:pt x="0" y="372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8" name="Freeform 1161">
                    <a:extLst>
                      <a:ext uri="{FF2B5EF4-FFF2-40B4-BE49-F238E27FC236}">
                        <a16:creationId xmlns:a16="http://schemas.microsoft.com/office/drawing/2014/main" id="{EC3442A9-6671-47CB-B1B7-79092D6BBC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3" y="2100"/>
                    <a:ext cx="173" cy="193"/>
                  </a:xfrm>
                  <a:custGeom>
                    <a:avLst/>
                    <a:gdLst>
                      <a:gd name="T0" fmla="*/ 1 w 346"/>
                      <a:gd name="T1" fmla="*/ 0 h 387"/>
                      <a:gd name="T2" fmla="*/ 1 w 346"/>
                      <a:gd name="T3" fmla="*/ 0 h 387"/>
                      <a:gd name="T4" fmla="*/ 1 w 346"/>
                      <a:gd name="T5" fmla="*/ 0 h 387"/>
                      <a:gd name="T6" fmla="*/ 1 w 346"/>
                      <a:gd name="T7" fmla="*/ 0 h 387"/>
                      <a:gd name="T8" fmla="*/ 1 w 346"/>
                      <a:gd name="T9" fmla="*/ 0 h 387"/>
                      <a:gd name="T10" fmla="*/ 1 w 346"/>
                      <a:gd name="T11" fmla="*/ 0 h 387"/>
                      <a:gd name="T12" fmla="*/ 0 w 346"/>
                      <a:gd name="T13" fmla="*/ 0 h 387"/>
                      <a:gd name="T14" fmla="*/ 1 w 346"/>
                      <a:gd name="T15" fmla="*/ 0 h 38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46"/>
                      <a:gd name="T25" fmla="*/ 0 h 387"/>
                      <a:gd name="T26" fmla="*/ 346 w 346"/>
                      <a:gd name="T27" fmla="*/ 387 h 38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46" h="387">
                        <a:moveTo>
                          <a:pt x="142" y="387"/>
                        </a:moveTo>
                        <a:lnTo>
                          <a:pt x="346" y="285"/>
                        </a:lnTo>
                        <a:lnTo>
                          <a:pt x="230" y="44"/>
                        </a:lnTo>
                        <a:lnTo>
                          <a:pt x="201" y="33"/>
                        </a:lnTo>
                        <a:lnTo>
                          <a:pt x="140" y="0"/>
                        </a:lnTo>
                        <a:lnTo>
                          <a:pt x="34" y="50"/>
                        </a:lnTo>
                        <a:lnTo>
                          <a:pt x="0" y="98"/>
                        </a:lnTo>
                        <a:lnTo>
                          <a:pt x="142" y="3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9" name="Freeform 1162">
                    <a:extLst>
                      <a:ext uri="{FF2B5EF4-FFF2-40B4-BE49-F238E27FC236}">
                        <a16:creationId xmlns:a16="http://schemas.microsoft.com/office/drawing/2014/main" id="{EF5E5122-DE20-4D96-A850-CA0614331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4" y="2054"/>
                    <a:ext cx="80" cy="181"/>
                  </a:xfrm>
                  <a:custGeom>
                    <a:avLst/>
                    <a:gdLst>
                      <a:gd name="T0" fmla="*/ 1 w 159"/>
                      <a:gd name="T1" fmla="*/ 1 h 361"/>
                      <a:gd name="T2" fmla="*/ 1 w 159"/>
                      <a:gd name="T3" fmla="*/ 1 h 361"/>
                      <a:gd name="T4" fmla="*/ 0 w 159"/>
                      <a:gd name="T5" fmla="*/ 1 h 361"/>
                      <a:gd name="T6" fmla="*/ 1 w 159"/>
                      <a:gd name="T7" fmla="*/ 1 h 361"/>
                      <a:gd name="T8" fmla="*/ 1 w 159"/>
                      <a:gd name="T9" fmla="*/ 0 h 361"/>
                      <a:gd name="T10" fmla="*/ 1 w 159"/>
                      <a:gd name="T11" fmla="*/ 1 h 361"/>
                      <a:gd name="T12" fmla="*/ 1 w 159"/>
                      <a:gd name="T13" fmla="*/ 1 h 361"/>
                      <a:gd name="T14" fmla="*/ 1 w 159"/>
                      <a:gd name="T15" fmla="*/ 1 h 361"/>
                      <a:gd name="T16" fmla="*/ 1 w 159"/>
                      <a:gd name="T17" fmla="*/ 1 h 36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59"/>
                      <a:gd name="T28" fmla="*/ 0 h 361"/>
                      <a:gd name="T29" fmla="*/ 159 w 159"/>
                      <a:gd name="T30" fmla="*/ 361 h 36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59" h="361">
                        <a:moveTo>
                          <a:pt x="137" y="361"/>
                        </a:moveTo>
                        <a:lnTo>
                          <a:pt x="34" y="140"/>
                        </a:lnTo>
                        <a:lnTo>
                          <a:pt x="0" y="123"/>
                        </a:lnTo>
                        <a:lnTo>
                          <a:pt x="28" y="40"/>
                        </a:lnTo>
                        <a:lnTo>
                          <a:pt x="105" y="0"/>
                        </a:lnTo>
                        <a:lnTo>
                          <a:pt x="149" y="93"/>
                        </a:lnTo>
                        <a:lnTo>
                          <a:pt x="96" y="121"/>
                        </a:lnTo>
                        <a:lnTo>
                          <a:pt x="159" y="249"/>
                        </a:lnTo>
                        <a:lnTo>
                          <a:pt x="137" y="361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0" name="Freeform 1163">
                    <a:extLst>
                      <a:ext uri="{FF2B5EF4-FFF2-40B4-BE49-F238E27FC236}">
                        <a16:creationId xmlns:a16="http://schemas.microsoft.com/office/drawing/2014/main" id="{EC4AC4BF-4407-4D0B-ABD1-9481527B9E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8" y="2067"/>
                    <a:ext cx="150" cy="81"/>
                  </a:xfrm>
                  <a:custGeom>
                    <a:avLst/>
                    <a:gdLst>
                      <a:gd name="T0" fmla="*/ 1 w 300"/>
                      <a:gd name="T1" fmla="*/ 0 h 163"/>
                      <a:gd name="T2" fmla="*/ 1 w 300"/>
                      <a:gd name="T3" fmla="*/ 0 h 163"/>
                      <a:gd name="T4" fmla="*/ 1 w 300"/>
                      <a:gd name="T5" fmla="*/ 0 h 163"/>
                      <a:gd name="T6" fmla="*/ 1 w 300"/>
                      <a:gd name="T7" fmla="*/ 0 h 163"/>
                      <a:gd name="T8" fmla="*/ 1 w 300"/>
                      <a:gd name="T9" fmla="*/ 0 h 163"/>
                      <a:gd name="T10" fmla="*/ 1 w 300"/>
                      <a:gd name="T11" fmla="*/ 0 h 163"/>
                      <a:gd name="T12" fmla="*/ 1 w 300"/>
                      <a:gd name="T13" fmla="*/ 0 h 163"/>
                      <a:gd name="T14" fmla="*/ 1 w 300"/>
                      <a:gd name="T15" fmla="*/ 0 h 163"/>
                      <a:gd name="T16" fmla="*/ 0 w 300"/>
                      <a:gd name="T17" fmla="*/ 0 h 163"/>
                      <a:gd name="T18" fmla="*/ 1 w 300"/>
                      <a:gd name="T19" fmla="*/ 0 h 16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00"/>
                      <a:gd name="T31" fmla="*/ 0 h 163"/>
                      <a:gd name="T32" fmla="*/ 300 w 300"/>
                      <a:gd name="T33" fmla="*/ 163 h 16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00" h="163">
                        <a:moveTo>
                          <a:pt x="65" y="163"/>
                        </a:moveTo>
                        <a:lnTo>
                          <a:pt x="107" y="112"/>
                        </a:lnTo>
                        <a:lnTo>
                          <a:pt x="208" y="63"/>
                        </a:lnTo>
                        <a:lnTo>
                          <a:pt x="271" y="96"/>
                        </a:lnTo>
                        <a:lnTo>
                          <a:pt x="277" y="69"/>
                        </a:lnTo>
                        <a:lnTo>
                          <a:pt x="300" y="18"/>
                        </a:lnTo>
                        <a:lnTo>
                          <a:pt x="203" y="0"/>
                        </a:lnTo>
                        <a:lnTo>
                          <a:pt x="45" y="74"/>
                        </a:lnTo>
                        <a:lnTo>
                          <a:pt x="0" y="152"/>
                        </a:lnTo>
                        <a:lnTo>
                          <a:pt x="65" y="16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1" name="Freeform 1164">
                    <a:extLst>
                      <a:ext uri="{FF2B5EF4-FFF2-40B4-BE49-F238E27FC236}">
                        <a16:creationId xmlns:a16="http://schemas.microsoft.com/office/drawing/2014/main" id="{BB7234BC-0E03-4FCD-B545-00281FDECE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8" y="2150"/>
                    <a:ext cx="185" cy="268"/>
                  </a:xfrm>
                  <a:custGeom>
                    <a:avLst/>
                    <a:gdLst>
                      <a:gd name="T0" fmla="*/ 1 w 370"/>
                      <a:gd name="T1" fmla="*/ 0 h 537"/>
                      <a:gd name="T2" fmla="*/ 1 w 370"/>
                      <a:gd name="T3" fmla="*/ 0 h 537"/>
                      <a:gd name="T4" fmla="*/ 1 w 370"/>
                      <a:gd name="T5" fmla="*/ 0 h 537"/>
                      <a:gd name="T6" fmla="*/ 1 w 370"/>
                      <a:gd name="T7" fmla="*/ 0 h 537"/>
                      <a:gd name="T8" fmla="*/ 1 w 370"/>
                      <a:gd name="T9" fmla="*/ 0 h 537"/>
                      <a:gd name="T10" fmla="*/ 1 w 370"/>
                      <a:gd name="T11" fmla="*/ 0 h 537"/>
                      <a:gd name="T12" fmla="*/ 1 w 370"/>
                      <a:gd name="T13" fmla="*/ 0 h 537"/>
                      <a:gd name="T14" fmla="*/ 1 w 370"/>
                      <a:gd name="T15" fmla="*/ 0 h 537"/>
                      <a:gd name="T16" fmla="*/ 0 w 370"/>
                      <a:gd name="T17" fmla="*/ 0 h 537"/>
                      <a:gd name="T18" fmla="*/ 1 w 370"/>
                      <a:gd name="T19" fmla="*/ 0 h 537"/>
                      <a:gd name="T20" fmla="*/ 1 w 370"/>
                      <a:gd name="T21" fmla="*/ 0 h 53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370"/>
                      <a:gd name="T34" fmla="*/ 0 h 537"/>
                      <a:gd name="T35" fmla="*/ 370 w 370"/>
                      <a:gd name="T36" fmla="*/ 537 h 53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370" h="537">
                        <a:moveTo>
                          <a:pt x="107" y="79"/>
                        </a:moveTo>
                        <a:lnTo>
                          <a:pt x="168" y="210"/>
                        </a:lnTo>
                        <a:lnTo>
                          <a:pt x="311" y="225"/>
                        </a:lnTo>
                        <a:lnTo>
                          <a:pt x="370" y="313"/>
                        </a:lnTo>
                        <a:lnTo>
                          <a:pt x="246" y="301"/>
                        </a:lnTo>
                        <a:lnTo>
                          <a:pt x="218" y="312"/>
                        </a:lnTo>
                        <a:lnTo>
                          <a:pt x="281" y="443"/>
                        </a:lnTo>
                        <a:lnTo>
                          <a:pt x="243" y="537"/>
                        </a:lnTo>
                        <a:lnTo>
                          <a:pt x="0" y="33"/>
                        </a:lnTo>
                        <a:lnTo>
                          <a:pt x="68" y="0"/>
                        </a:lnTo>
                        <a:lnTo>
                          <a:pt x="107" y="7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2" name="Freeform 1165">
                    <a:extLst>
                      <a:ext uri="{FF2B5EF4-FFF2-40B4-BE49-F238E27FC236}">
                        <a16:creationId xmlns:a16="http://schemas.microsoft.com/office/drawing/2014/main" id="{E9672523-9E1E-474C-9922-5895224CE2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3" y="2125"/>
                    <a:ext cx="46" cy="39"/>
                  </a:xfrm>
                  <a:custGeom>
                    <a:avLst/>
                    <a:gdLst>
                      <a:gd name="T0" fmla="*/ 1 w 92"/>
                      <a:gd name="T1" fmla="*/ 1 h 76"/>
                      <a:gd name="T2" fmla="*/ 1 w 92"/>
                      <a:gd name="T3" fmla="*/ 1 h 76"/>
                      <a:gd name="T4" fmla="*/ 1 w 92"/>
                      <a:gd name="T5" fmla="*/ 0 h 76"/>
                      <a:gd name="T6" fmla="*/ 0 w 92"/>
                      <a:gd name="T7" fmla="*/ 1 h 76"/>
                      <a:gd name="T8" fmla="*/ 1 w 92"/>
                      <a:gd name="T9" fmla="*/ 1 h 7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2"/>
                      <a:gd name="T16" fmla="*/ 0 h 76"/>
                      <a:gd name="T17" fmla="*/ 92 w 92"/>
                      <a:gd name="T18" fmla="*/ 76 h 7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2" h="76">
                        <a:moveTo>
                          <a:pt x="22" y="76"/>
                        </a:moveTo>
                        <a:lnTo>
                          <a:pt x="92" y="44"/>
                        </a:lnTo>
                        <a:lnTo>
                          <a:pt x="69" y="0"/>
                        </a:lnTo>
                        <a:lnTo>
                          <a:pt x="0" y="31"/>
                        </a:lnTo>
                        <a:lnTo>
                          <a:pt x="22" y="7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3" name="Freeform 1166">
                    <a:extLst>
                      <a:ext uri="{FF2B5EF4-FFF2-40B4-BE49-F238E27FC236}">
                        <a16:creationId xmlns:a16="http://schemas.microsoft.com/office/drawing/2014/main" id="{A89C5117-884F-40AC-AD5A-0002786265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6" y="2101"/>
                    <a:ext cx="51" cy="42"/>
                  </a:xfrm>
                  <a:custGeom>
                    <a:avLst/>
                    <a:gdLst>
                      <a:gd name="T0" fmla="*/ 1 w 101"/>
                      <a:gd name="T1" fmla="*/ 1 h 84"/>
                      <a:gd name="T2" fmla="*/ 1 w 101"/>
                      <a:gd name="T3" fmla="*/ 1 h 84"/>
                      <a:gd name="T4" fmla="*/ 1 w 101"/>
                      <a:gd name="T5" fmla="*/ 0 h 84"/>
                      <a:gd name="T6" fmla="*/ 0 w 101"/>
                      <a:gd name="T7" fmla="*/ 1 h 84"/>
                      <a:gd name="T8" fmla="*/ 1 w 101"/>
                      <a:gd name="T9" fmla="*/ 1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1"/>
                      <a:gd name="T16" fmla="*/ 0 h 84"/>
                      <a:gd name="T17" fmla="*/ 101 w 101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1" h="84">
                        <a:moveTo>
                          <a:pt x="26" y="84"/>
                        </a:moveTo>
                        <a:lnTo>
                          <a:pt x="101" y="45"/>
                        </a:lnTo>
                        <a:lnTo>
                          <a:pt x="79" y="0"/>
                        </a:lnTo>
                        <a:lnTo>
                          <a:pt x="0" y="34"/>
                        </a:lnTo>
                        <a:lnTo>
                          <a:pt x="26" y="8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4" name="Freeform 1167">
                    <a:extLst>
                      <a:ext uri="{FF2B5EF4-FFF2-40B4-BE49-F238E27FC236}">
                        <a16:creationId xmlns:a16="http://schemas.microsoft.com/office/drawing/2014/main" id="{1D29FE95-726B-4DF8-93BC-D3CD690570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37" y="2075"/>
                    <a:ext cx="47" cy="41"/>
                  </a:xfrm>
                  <a:custGeom>
                    <a:avLst/>
                    <a:gdLst>
                      <a:gd name="T0" fmla="*/ 1 w 93"/>
                      <a:gd name="T1" fmla="*/ 1 h 82"/>
                      <a:gd name="T2" fmla="*/ 1 w 93"/>
                      <a:gd name="T3" fmla="*/ 1 h 82"/>
                      <a:gd name="T4" fmla="*/ 1 w 93"/>
                      <a:gd name="T5" fmla="*/ 0 h 82"/>
                      <a:gd name="T6" fmla="*/ 0 w 93"/>
                      <a:gd name="T7" fmla="*/ 1 h 82"/>
                      <a:gd name="T8" fmla="*/ 1 w 93"/>
                      <a:gd name="T9" fmla="*/ 1 h 8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82"/>
                      <a:gd name="T17" fmla="*/ 93 w 93"/>
                      <a:gd name="T18" fmla="*/ 82 h 8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82">
                        <a:moveTo>
                          <a:pt x="26" y="82"/>
                        </a:moveTo>
                        <a:lnTo>
                          <a:pt x="93" y="49"/>
                        </a:lnTo>
                        <a:lnTo>
                          <a:pt x="70" y="0"/>
                        </a:lnTo>
                        <a:lnTo>
                          <a:pt x="0" y="33"/>
                        </a:lnTo>
                        <a:lnTo>
                          <a:pt x="26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5" name="Freeform 1168">
                    <a:extLst>
                      <a:ext uri="{FF2B5EF4-FFF2-40B4-BE49-F238E27FC236}">
                        <a16:creationId xmlns:a16="http://schemas.microsoft.com/office/drawing/2014/main" id="{370A711F-3183-4843-81C1-3DAC484CDF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22" y="1868"/>
                    <a:ext cx="222" cy="317"/>
                  </a:xfrm>
                  <a:custGeom>
                    <a:avLst/>
                    <a:gdLst>
                      <a:gd name="T0" fmla="*/ 0 w 445"/>
                      <a:gd name="T1" fmla="*/ 1 h 633"/>
                      <a:gd name="T2" fmla="*/ 0 w 445"/>
                      <a:gd name="T3" fmla="*/ 1 h 633"/>
                      <a:gd name="T4" fmla="*/ 0 w 445"/>
                      <a:gd name="T5" fmla="*/ 0 h 633"/>
                      <a:gd name="T6" fmla="*/ 0 w 445"/>
                      <a:gd name="T7" fmla="*/ 1 h 633"/>
                      <a:gd name="T8" fmla="*/ 0 w 445"/>
                      <a:gd name="T9" fmla="*/ 1 h 6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45"/>
                      <a:gd name="T16" fmla="*/ 0 h 633"/>
                      <a:gd name="T17" fmla="*/ 445 w 445"/>
                      <a:gd name="T18" fmla="*/ 633 h 6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45" h="633">
                        <a:moveTo>
                          <a:pt x="0" y="572"/>
                        </a:moveTo>
                        <a:lnTo>
                          <a:pt x="204" y="633"/>
                        </a:lnTo>
                        <a:lnTo>
                          <a:pt x="445" y="0"/>
                        </a:lnTo>
                        <a:lnTo>
                          <a:pt x="202" y="120"/>
                        </a:lnTo>
                        <a:lnTo>
                          <a:pt x="0" y="57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6" name="Freeform 1169">
                    <a:extLst>
                      <a:ext uri="{FF2B5EF4-FFF2-40B4-BE49-F238E27FC236}">
                        <a16:creationId xmlns:a16="http://schemas.microsoft.com/office/drawing/2014/main" id="{7D7E70D8-E3B7-4FA6-9CAC-DCDF08C0AC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0" y="1877"/>
                    <a:ext cx="114" cy="304"/>
                  </a:xfrm>
                  <a:custGeom>
                    <a:avLst/>
                    <a:gdLst>
                      <a:gd name="T0" fmla="*/ 1 w 228"/>
                      <a:gd name="T1" fmla="*/ 1 h 608"/>
                      <a:gd name="T2" fmla="*/ 1 w 228"/>
                      <a:gd name="T3" fmla="*/ 0 h 608"/>
                      <a:gd name="T4" fmla="*/ 1 w 228"/>
                      <a:gd name="T5" fmla="*/ 1 h 608"/>
                      <a:gd name="T6" fmla="*/ 0 w 228"/>
                      <a:gd name="T7" fmla="*/ 1 h 608"/>
                      <a:gd name="T8" fmla="*/ 1 w 228"/>
                      <a:gd name="T9" fmla="*/ 1 h 6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8"/>
                      <a:gd name="T16" fmla="*/ 0 h 608"/>
                      <a:gd name="T17" fmla="*/ 228 w 228"/>
                      <a:gd name="T18" fmla="*/ 608 h 60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8" h="608">
                        <a:moveTo>
                          <a:pt x="26" y="608"/>
                        </a:moveTo>
                        <a:lnTo>
                          <a:pt x="228" y="0"/>
                        </a:lnTo>
                        <a:lnTo>
                          <a:pt x="196" y="18"/>
                        </a:lnTo>
                        <a:lnTo>
                          <a:pt x="0" y="598"/>
                        </a:lnTo>
                        <a:lnTo>
                          <a:pt x="26" y="60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7" name="Freeform 1170">
                    <a:extLst>
                      <a:ext uri="{FF2B5EF4-FFF2-40B4-BE49-F238E27FC236}">
                        <a16:creationId xmlns:a16="http://schemas.microsoft.com/office/drawing/2014/main" id="{2C03A4B6-C10C-4484-B5A3-325953822A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82" y="1895"/>
                    <a:ext cx="108" cy="282"/>
                  </a:xfrm>
                  <a:custGeom>
                    <a:avLst/>
                    <a:gdLst>
                      <a:gd name="T0" fmla="*/ 0 w 217"/>
                      <a:gd name="T1" fmla="*/ 1 h 563"/>
                      <a:gd name="T2" fmla="*/ 0 w 217"/>
                      <a:gd name="T3" fmla="*/ 0 h 563"/>
                      <a:gd name="T4" fmla="*/ 0 w 217"/>
                      <a:gd name="T5" fmla="*/ 1 h 563"/>
                      <a:gd name="T6" fmla="*/ 0 w 217"/>
                      <a:gd name="T7" fmla="*/ 1 h 563"/>
                      <a:gd name="T8" fmla="*/ 0 w 217"/>
                      <a:gd name="T9" fmla="*/ 1 h 5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7"/>
                      <a:gd name="T16" fmla="*/ 0 h 563"/>
                      <a:gd name="T17" fmla="*/ 217 w 217"/>
                      <a:gd name="T18" fmla="*/ 563 h 5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7" h="563">
                        <a:moveTo>
                          <a:pt x="27" y="563"/>
                        </a:moveTo>
                        <a:lnTo>
                          <a:pt x="217" y="0"/>
                        </a:lnTo>
                        <a:lnTo>
                          <a:pt x="176" y="18"/>
                        </a:lnTo>
                        <a:lnTo>
                          <a:pt x="0" y="550"/>
                        </a:lnTo>
                        <a:lnTo>
                          <a:pt x="27" y="563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8" name="Freeform 1171">
                    <a:extLst>
                      <a:ext uri="{FF2B5EF4-FFF2-40B4-BE49-F238E27FC236}">
                        <a16:creationId xmlns:a16="http://schemas.microsoft.com/office/drawing/2014/main" id="{C279EE61-485B-401F-B115-72BAF4A80D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4" y="1833"/>
                    <a:ext cx="271" cy="351"/>
                  </a:xfrm>
                  <a:custGeom>
                    <a:avLst/>
                    <a:gdLst>
                      <a:gd name="T0" fmla="*/ 0 w 542"/>
                      <a:gd name="T1" fmla="*/ 0 h 703"/>
                      <a:gd name="T2" fmla="*/ 1 w 542"/>
                      <a:gd name="T3" fmla="*/ 0 h 703"/>
                      <a:gd name="T4" fmla="*/ 1 w 542"/>
                      <a:gd name="T5" fmla="*/ 0 h 703"/>
                      <a:gd name="T6" fmla="*/ 1 w 542"/>
                      <a:gd name="T7" fmla="*/ 0 h 703"/>
                      <a:gd name="T8" fmla="*/ 1 w 542"/>
                      <a:gd name="T9" fmla="*/ 0 h 703"/>
                      <a:gd name="T10" fmla="*/ 1 w 542"/>
                      <a:gd name="T11" fmla="*/ 0 h 703"/>
                      <a:gd name="T12" fmla="*/ 1 w 542"/>
                      <a:gd name="T13" fmla="*/ 0 h 703"/>
                      <a:gd name="T14" fmla="*/ 1 w 542"/>
                      <a:gd name="T15" fmla="*/ 0 h 703"/>
                      <a:gd name="T16" fmla="*/ 1 w 542"/>
                      <a:gd name="T17" fmla="*/ 0 h 703"/>
                      <a:gd name="T18" fmla="*/ 1 w 542"/>
                      <a:gd name="T19" fmla="*/ 0 h 703"/>
                      <a:gd name="T20" fmla="*/ 1 w 542"/>
                      <a:gd name="T21" fmla="*/ 0 h 703"/>
                      <a:gd name="T22" fmla="*/ 1 w 542"/>
                      <a:gd name="T23" fmla="*/ 0 h 703"/>
                      <a:gd name="T24" fmla="*/ 0 w 542"/>
                      <a:gd name="T25" fmla="*/ 0 h 703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42"/>
                      <a:gd name="T40" fmla="*/ 0 h 703"/>
                      <a:gd name="T41" fmla="*/ 542 w 542"/>
                      <a:gd name="T42" fmla="*/ 703 h 703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42" h="703">
                        <a:moveTo>
                          <a:pt x="0" y="703"/>
                        </a:moveTo>
                        <a:lnTo>
                          <a:pt x="18" y="670"/>
                        </a:lnTo>
                        <a:lnTo>
                          <a:pt x="156" y="608"/>
                        </a:lnTo>
                        <a:lnTo>
                          <a:pt x="165" y="622"/>
                        </a:lnTo>
                        <a:lnTo>
                          <a:pt x="208" y="543"/>
                        </a:lnTo>
                        <a:lnTo>
                          <a:pt x="370" y="465"/>
                        </a:lnTo>
                        <a:lnTo>
                          <a:pt x="473" y="480"/>
                        </a:lnTo>
                        <a:lnTo>
                          <a:pt x="531" y="452"/>
                        </a:lnTo>
                        <a:lnTo>
                          <a:pt x="455" y="296"/>
                        </a:lnTo>
                        <a:lnTo>
                          <a:pt x="542" y="93"/>
                        </a:lnTo>
                        <a:lnTo>
                          <a:pt x="386" y="0"/>
                        </a:lnTo>
                        <a:lnTo>
                          <a:pt x="223" y="81"/>
                        </a:lnTo>
                        <a:lnTo>
                          <a:pt x="0" y="70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9" name="Freeform 1172">
                    <a:extLst>
                      <a:ext uri="{FF2B5EF4-FFF2-40B4-BE49-F238E27FC236}">
                        <a16:creationId xmlns:a16="http://schemas.microsoft.com/office/drawing/2014/main" id="{6A91DCA4-05E3-4B8A-8307-BA9D7B6C14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50" y="2028"/>
                    <a:ext cx="236" cy="135"/>
                  </a:xfrm>
                  <a:custGeom>
                    <a:avLst/>
                    <a:gdLst>
                      <a:gd name="T0" fmla="*/ 0 w 473"/>
                      <a:gd name="T1" fmla="*/ 1 h 270"/>
                      <a:gd name="T2" fmla="*/ 0 w 473"/>
                      <a:gd name="T3" fmla="*/ 1 h 270"/>
                      <a:gd name="T4" fmla="*/ 0 w 473"/>
                      <a:gd name="T5" fmla="*/ 1 h 270"/>
                      <a:gd name="T6" fmla="*/ 0 w 473"/>
                      <a:gd name="T7" fmla="*/ 1 h 270"/>
                      <a:gd name="T8" fmla="*/ 0 w 473"/>
                      <a:gd name="T9" fmla="*/ 1 h 270"/>
                      <a:gd name="T10" fmla="*/ 0 w 473"/>
                      <a:gd name="T11" fmla="*/ 1 h 270"/>
                      <a:gd name="T12" fmla="*/ 0 w 473"/>
                      <a:gd name="T13" fmla="*/ 1 h 270"/>
                      <a:gd name="T14" fmla="*/ 0 w 473"/>
                      <a:gd name="T15" fmla="*/ 0 h 270"/>
                      <a:gd name="T16" fmla="*/ 0 w 473"/>
                      <a:gd name="T17" fmla="*/ 1 h 270"/>
                      <a:gd name="T18" fmla="*/ 0 w 473"/>
                      <a:gd name="T19" fmla="*/ 1 h 270"/>
                      <a:gd name="T20" fmla="*/ 0 w 473"/>
                      <a:gd name="T21" fmla="*/ 1 h 27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73"/>
                      <a:gd name="T34" fmla="*/ 0 h 270"/>
                      <a:gd name="T35" fmla="*/ 473 w 473"/>
                      <a:gd name="T36" fmla="*/ 270 h 270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73" h="270">
                        <a:moveTo>
                          <a:pt x="76" y="235"/>
                        </a:moveTo>
                        <a:lnTo>
                          <a:pt x="137" y="122"/>
                        </a:lnTo>
                        <a:lnTo>
                          <a:pt x="306" y="40"/>
                        </a:lnTo>
                        <a:lnTo>
                          <a:pt x="407" y="58"/>
                        </a:lnTo>
                        <a:lnTo>
                          <a:pt x="427" y="90"/>
                        </a:lnTo>
                        <a:lnTo>
                          <a:pt x="473" y="67"/>
                        </a:lnTo>
                        <a:lnTo>
                          <a:pt x="447" y="17"/>
                        </a:lnTo>
                        <a:lnTo>
                          <a:pt x="286" y="0"/>
                        </a:lnTo>
                        <a:lnTo>
                          <a:pt x="118" y="82"/>
                        </a:lnTo>
                        <a:lnTo>
                          <a:pt x="0" y="270"/>
                        </a:lnTo>
                        <a:lnTo>
                          <a:pt x="76" y="23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0" name="Freeform 1173">
                    <a:extLst>
                      <a:ext uri="{FF2B5EF4-FFF2-40B4-BE49-F238E27FC236}">
                        <a16:creationId xmlns:a16="http://schemas.microsoft.com/office/drawing/2014/main" id="{B01C13FF-47E6-4A9D-8128-86DB6B745C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9" y="1861"/>
                    <a:ext cx="198" cy="218"/>
                  </a:xfrm>
                  <a:custGeom>
                    <a:avLst/>
                    <a:gdLst>
                      <a:gd name="T0" fmla="*/ 0 w 397"/>
                      <a:gd name="T1" fmla="*/ 0 h 437"/>
                      <a:gd name="T2" fmla="*/ 0 w 397"/>
                      <a:gd name="T3" fmla="*/ 0 h 437"/>
                      <a:gd name="T4" fmla="*/ 0 w 397"/>
                      <a:gd name="T5" fmla="*/ 0 h 437"/>
                      <a:gd name="T6" fmla="*/ 0 w 397"/>
                      <a:gd name="T7" fmla="*/ 0 h 437"/>
                      <a:gd name="T8" fmla="*/ 0 w 397"/>
                      <a:gd name="T9" fmla="*/ 0 h 437"/>
                      <a:gd name="T10" fmla="*/ 0 w 397"/>
                      <a:gd name="T11" fmla="*/ 0 h 437"/>
                      <a:gd name="T12" fmla="*/ 0 w 397"/>
                      <a:gd name="T13" fmla="*/ 0 h 4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97"/>
                      <a:gd name="T22" fmla="*/ 0 h 437"/>
                      <a:gd name="T23" fmla="*/ 397 w 397"/>
                      <a:gd name="T24" fmla="*/ 437 h 43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97" h="437">
                        <a:moveTo>
                          <a:pt x="0" y="437"/>
                        </a:moveTo>
                        <a:lnTo>
                          <a:pt x="242" y="316"/>
                        </a:lnTo>
                        <a:lnTo>
                          <a:pt x="397" y="331"/>
                        </a:lnTo>
                        <a:lnTo>
                          <a:pt x="312" y="251"/>
                        </a:lnTo>
                        <a:lnTo>
                          <a:pt x="192" y="0"/>
                        </a:lnTo>
                        <a:lnTo>
                          <a:pt x="151" y="20"/>
                        </a:lnTo>
                        <a:lnTo>
                          <a:pt x="0" y="437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1" name="Freeform 1174">
                    <a:extLst>
                      <a:ext uri="{FF2B5EF4-FFF2-40B4-BE49-F238E27FC236}">
                        <a16:creationId xmlns:a16="http://schemas.microsoft.com/office/drawing/2014/main" id="{E9BD0545-7FD4-45AA-A772-7A977D69EA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1" y="1820"/>
                    <a:ext cx="148" cy="237"/>
                  </a:xfrm>
                  <a:custGeom>
                    <a:avLst/>
                    <a:gdLst>
                      <a:gd name="T0" fmla="*/ 1 w 295"/>
                      <a:gd name="T1" fmla="*/ 0 h 475"/>
                      <a:gd name="T2" fmla="*/ 1 w 295"/>
                      <a:gd name="T3" fmla="*/ 0 h 475"/>
                      <a:gd name="T4" fmla="*/ 1 w 295"/>
                      <a:gd name="T5" fmla="*/ 0 h 475"/>
                      <a:gd name="T6" fmla="*/ 0 w 295"/>
                      <a:gd name="T7" fmla="*/ 0 h 475"/>
                      <a:gd name="T8" fmla="*/ 1 w 295"/>
                      <a:gd name="T9" fmla="*/ 0 h 475"/>
                      <a:gd name="T10" fmla="*/ 1 w 295"/>
                      <a:gd name="T11" fmla="*/ 0 h 475"/>
                      <a:gd name="T12" fmla="*/ 1 w 295"/>
                      <a:gd name="T13" fmla="*/ 0 h 475"/>
                      <a:gd name="T14" fmla="*/ 1 w 295"/>
                      <a:gd name="T15" fmla="*/ 0 h 475"/>
                      <a:gd name="T16" fmla="*/ 1 w 295"/>
                      <a:gd name="T17" fmla="*/ 0 h 475"/>
                      <a:gd name="T18" fmla="*/ 1 w 295"/>
                      <a:gd name="T19" fmla="*/ 0 h 475"/>
                      <a:gd name="T20" fmla="*/ 1 w 295"/>
                      <a:gd name="T21" fmla="*/ 0 h 475"/>
                      <a:gd name="T22" fmla="*/ 1 w 295"/>
                      <a:gd name="T23" fmla="*/ 0 h 47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95"/>
                      <a:gd name="T37" fmla="*/ 0 h 475"/>
                      <a:gd name="T38" fmla="*/ 295 w 295"/>
                      <a:gd name="T39" fmla="*/ 475 h 47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95" h="475">
                        <a:moveTo>
                          <a:pt x="142" y="475"/>
                        </a:moveTo>
                        <a:lnTo>
                          <a:pt x="62" y="313"/>
                        </a:lnTo>
                        <a:lnTo>
                          <a:pt x="150" y="118"/>
                        </a:lnTo>
                        <a:lnTo>
                          <a:pt x="0" y="24"/>
                        </a:lnTo>
                        <a:lnTo>
                          <a:pt x="50" y="0"/>
                        </a:lnTo>
                        <a:lnTo>
                          <a:pt x="165" y="88"/>
                        </a:lnTo>
                        <a:lnTo>
                          <a:pt x="242" y="49"/>
                        </a:lnTo>
                        <a:lnTo>
                          <a:pt x="295" y="163"/>
                        </a:lnTo>
                        <a:lnTo>
                          <a:pt x="229" y="297"/>
                        </a:lnTo>
                        <a:lnTo>
                          <a:pt x="260" y="356"/>
                        </a:lnTo>
                        <a:lnTo>
                          <a:pt x="212" y="378"/>
                        </a:lnTo>
                        <a:lnTo>
                          <a:pt x="142" y="475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2" name="Freeform 1175">
                    <a:extLst>
                      <a:ext uri="{FF2B5EF4-FFF2-40B4-BE49-F238E27FC236}">
                        <a16:creationId xmlns:a16="http://schemas.microsoft.com/office/drawing/2014/main" id="{D1514C5F-7660-4221-9049-164303ACF1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1" y="1869"/>
                    <a:ext cx="96" cy="175"/>
                  </a:xfrm>
                  <a:custGeom>
                    <a:avLst/>
                    <a:gdLst>
                      <a:gd name="T0" fmla="*/ 1 w 192"/>
                      <a:gd name="T1" fmla="*/ 1 h 349"/>
                      <a:gd name="T2" fmla="*/ 0 w 192"/>
                      <a:gd name="T3" fmla="*/ 1 h 349"/>
                      <a:gd name="T4" fmla="*/ 1 w 192"/>
                      <a:gd name="T5" fmla="*/ 1 h 349"/>
                      <a:gd name="T6" fmla="*/ 1 w 192"/>
                      <a:gd name="T7" fmla="*/ 0 h 349"/>
                      <a:gd name="T8" fmla="*/ 1 w 192"/>
                      <a:gd name="T9" fmla="*/ 1 h 349"/>
                      <a:gd name="T10" fmla="*/ 1 w 192"/>
                      <a:gd name="T11" fmla="*/ 1 h 349"/>
                      <a:gd name="T12" fmla="*/ 1 w 192"/>
                      <a:gd name="T13" fmla="*/ 1 h 349"/>
                      <a:gd name="T14" fmla="*/ 1 w 192"/>
                      <a:gd name="T15" fmla="*/ 1 h 349"/>
                      <a:gd name="T16" fmla="*/ 1 w 192"/>
                      <a:gd name="T17" fmla="*/ 1 h 34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92"/>
                      <a:gd name="T28" fmla="*/ 0 h 349"/>
                      <a:gd name="T29" fmla="*/ 192 w 192"/>
                      <a:gd name="T30" fmla="*/ 349 h 34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92" h="349">
                        <a:moveTo>
                          <a:pt x="64" y="349"/>
                        </a:moveTo>
                        <a:lnTo>
                          <a:pt x="0" y="218"/>
                        </a:lnTo>
                        <a:lnTo>
                          <a:pt x="86" y="38"/>
                        </a:lnTo>
                        <a:lnTo>
                          <a:pt x="160" y="0"/>
                        </a:lnTo>
                        <a:lnTo>
                          <a:pt x="192" y="61"/>
                        </a:lnTo>
                        <a:lnTo>
                          <a:pt x="128" y="90"/>
                        </a:lnTo>
                        <a:lnTo>
                          <a:pt x="79" y="209"/>
                        </a:lnTo>
                        <a:lnTo>
                          <a:pt x="112" y="279"/>
                        </a:lnTo>
                        <a:lnTo>
                          <a:pt x="64" y="34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3" name="Freeform 1176">
                    <a:extLst>
                      <a:ext uri="{FF2B5EF4-FFF2-40B4-BE49-F238E27FC236}">
                        <a16:creationId xmlns:a16="http://schemas.microsoft.com/office/drawing/2014/main" id="{2294D2AD-9FD8-41B2-8E20-C1000B76E1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9" y="1907"/>
                    <a:ext cx="46" cy="90"/>
                  </a:xfrm>
                  <a:custGeom>
                    <a:avLst/>
                    <a:gdLst>
                      <a:gd name="T0" fmla="*/ 1 w 92"/>
                      <a:gd name="T1" fmla="*/ 0 h 181"/>
                      <a:gd name="T2" fmla="*/ 1 w 92"/>
                      <a:gd name="T3" fmla="*/ 0 h 181"/>
                      <a:gd name="T4" fmla="*/ 1 w 92"/>
                      <a:gd name="T5" fmla="*/ 0 h 181"/>
                      <a:gd name="T6" fmla="*/ 0 w 92"/>
                      <a:gd name="T7" fmla="*/ 0 h 181"/>
                      <a:gd name="T8" fmla="*/ 1 w 92"/>
                      <a:gd name="T9" fmla="*/ 0 h 18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2"/>
                      <a:gd name="T16" fmla="*/ 0 h 181"/>
                      <a:gd name="T17" fmla="*/ 92 w 92"/>
                      <a:gd name="T18" fmla="*/ 181 h 18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2" h="181">
                        <a:moveTo>
                          <a:pt x="28" y="181"/>
                        </a:moveTo>
                        <a:lnTo>
                          <a:pt x="92" y="60"/>
                        </a:lnTo>
                        <a:lnTo>
                          <a:pt x="62" y="0"/>
                        </a:lnTo>
                        <a:lnTo>
                          <a:pt x="0" y="121"/>
                        </a:lnTo>
                        <a:lnTo>
                          <a:pt x="28" y="181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4" name="Freeform 1177">
                    <a:extLst>
                      <a:ext uri="{FF2B5EF4-FFF2-40B4-BE49-F238E27FC236}">
                        <a16:creationId xmlns:a16="http://schemas.microsoft.com/office/drawing/2014/main" id="{96E4EA0B-7E53-4601-A580-2B34A7F60B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0" y="2015"/>
                    <a:ext cx="63" cy="77"/>
                  </a:xfrm>
                  <a:custGeom>
                    <a:avLst/>
                    <a:gdLst>
                      <a:gd name="T0" fmla="*/ 0 w 127"/>
                      <a:gd name="T1" fmla="*/ 0 h 154"/>
                      <a:gd name="T2" fmla="*/ 0 w 127"/>
                      <a:gd name="T3" fmla="*/ 1 h 154"/>
                      <a:gd name="T4" fmla="*/ 0 w 127"/>
                      <a:gd name="T5" fmla="*/ 1 h 154"/>
                      <a:gd name="T6" fmla="*/ 0 w 127"/>
                      <a:gd name="T7" fmla="*/ 1 h 154"/>
                      <a:gd name="T8" fmla="*/ 0 w 127"/>
                      <a:gd name="T9" fmla="*/ 0 h 1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54"/>
                      <a:gd name="T17" fmla="*/ 127 w 127"/>
                      <a:gd name="T18" fmla="*/ 154 h 1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54">
                        <a:moveTo>
                          <a:pt x="73" y="0"/>
                        </a:moveTo>
                        <a:lnTo>
                          <a:pt x="0" y="37"/>
                        </a:lnTo>
                        <a:lnTo>
                          <a:pt x="56" y="154"/>
                        </a:lnTo>
                        <a:lnTo>
                          <a:pt x="127" y="118"/>
                        </a:lnTo>
                        <a:lnTo>
                          <a:pt x="73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5" name="Freeform 1178">
                    <a:extLst>
                      <a:ext uri="{FF2B5EF4-FFF2-40B4-BE49-F238E27FC236}">
                        <a16:creationId xmlns:a16="http://schemas.microsoft.com/office/drawing/2014/main" id="{12D864E6-6F8C-418C-9B64-D9C150710D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0" y="2022"/>
                    <a:ext cx="45" cy="59"/>
                  </a:xfrm>
                  <a:custGeom>
                    <a:avLst/>
                    <a:gdLst>
                      <a:gd name="T0" fmla="*/ 1 w 90"/>
                      <a:gd name="T1" fmla="*/ 0 h 119"/>
                      <a:gd name="T2" fmla="*/ 1 w 90"/>
                      <a:gd name="T3" fmla="*/ 0 h 119"/>
                      <a:gd name="T4" fmla="*/ 0 w 90"/>
                      <a:gd name="T5" fmla="*/ 0 h 119"/>
                      <a:gd name="T6" fmla="*/ 1 w 90"/>
                      <a:gd name="T7" fmla="*/ 0 h 119"/>
                      <a:gd name="T8" fmla="*/ 1 w 90"/>
                      <a:gd name="T9" fmla="*/ 0 h 1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0"/>
                      <a:gd name="T16" fmla="*/ 0 h 119"/>
                      <a:gd name="T17" fmla="*/ 90 w 90"/>
                      <a:gd name="T18" fmla="*/ 119 h 1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0" h="119">
                        <a:moveTo>
                          <a:pt x="90" y="97"/>
                        </a:moveTo>
                        <a:lnTo>
                          <a:pt x="45" y="0"/>
                        </a:lnTo>
                        <a:lnTo>
                          <a:pt x="0" y="22"/>
                        </a:lnTo>
                        <a:lnTo>
                          <a:pt x="45" y="119"/>
                        </a:lnTo>
                        <a:lnTo>
                          <a:pt x="90" y="97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6" name="Freeform 1179">
                    <a:extLst>
                      <a:ext uri="{FF2B5EF4-FFF2-40B4-BE49-F238E27FC236}">
                        <a16:creationId xmlns:a16="http://schemas.microsoft.com/office/drawing/2014/main" id="{E68CB149-FD3C-4D63-9448-3CFE551664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994"/>
                    <a:ext cx="66" cy="111"/>
                  </a:xfrm>
                  <a:custGeom>
                    <a:avLst/>
                    <a:gdLst>
                      <a:gd name="T0" fmla="*/ 1 w 132"/>
                      <a:gd name="T1" fmla="*/ 1 h 221"/>
                      <a:gd name="T2" fmla="*/ 1 w 132"/>
                      <a:gd name="T3" fmla="*/ 1 h 221"/>
                      <a:gd name="T4" fmla="*/ 1 w 132"/>
                      <a:gd name="T5" fmla="*/ 1 h 221"/>
                      <a:gd name="T6" fmla="*/ 1 w 132"/>
                      <a:gd name="T7" fmla="*/ 0 h 221"/>
                      <a:gd name="T8" fmla="*/ 0 w 132"/>
                      <a:gd name="T9" fmla="*/ 1 h 221"/>
                      <a:gd name="T10" fmla="*/ 1 w 132"/>
                      <a:gd name="T11" fmla="*/ 1 h 22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32"/>
                      <a:gd name="T19" fmla="*/ 0 h 221"/>
                      <a:gd name="T20" fmla="*/ 132 w 132"/>
                      <a:gd name="T21" fmla="*/ 221 h 22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32" h="221">
                        <a:moveTo>
                          <a:pt x="83" y="221"/>
                        </a:moveTo>
                        <a:lnTo>
                          <a:pt x="124" y="209"/>
                        </a:lnTo>
                        <a:lnTo>
                          <a:pt x="132" y="105"/>
                        </a:lnTo>
                        <a:lnTo>
                          <a:pt x="80" y="0"/>
                        </a:lnTo>
                        <a:lnTo>
                          <a:pt x="0" y="40"/>
                        </a:lnTo>
                        <a:lnTo>
                          <a:pt x="83" y="221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" name="Freeform 1180">
                    <a:extLst>
                      <a:ext uri="{FF2B5EF4-FFF2-40B4-BE49-F238E27FC236}">
                        <a16:creationId xmlns:a16="http://schemas.microsoft.com/office/drawing/2014/main" id="{DC1FBEA9-C224-4078-A236-7882A58643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9" y="1967"/>
                    <a:ext cx="85" cy="189"/>
                  </a:xfrm>
                  <a:custGeom>
                    <a:avLst/>
                    <a:gdLst>
                      <a:gd name="T0" fmla="*/ 0 w 170"/>
                      <a:gd name="T1" fmla="*/ 1 h 378"/>
                      <a:gd name="T2" fmla="*/ 1 w 170"/>
                      <a:gd name="T3" fmla="*/ 0 h 378"/>
                      <a:gd name="T4" fmla="*/ 1 w 170"/>
                      <a:gd name="T5" fmla="*/ 1 h 378"/>
                      <a:gd name="T6" fmla="*/ 1 w 170"/>
                      <a:gd name="T7" fmla="*/ 1 h 378"/>
                      <a:gd name="T8" fmla="*/ 1 w 170"/>
                      <a:gd name="T9" fmla="*/ 1 h 378"/>
                      <a:gd name="T10" fmla="*/ 1 w 170"/>
                      <a:gd name="T11" fmla="*/ 1 h 378"/>
                      <a:gd name="T12" fmla="*/ 1 w 170"/>
                      <a:gd name="T13" fmla="*/ 1 h 378"/>
                      <a:gd name="T14" fmla="*/ 1 w 170"/>
                      <a:gd name="T15" fmla="*/ 1 h 378"/>
                      <a:gd name="T16" fmla="*/ 0 w 170"/>
                      <a:gd name="T17" fmla="*/ 1 h 37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70"/>
                      <a:gd name="T28" fmla="*/ 0 h 378"/>
                      <a:gd name="T29" fmla="*/ 170 w 170"/>
                      <a:gd name="T30" fmla="*/ 378 h 37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70" h="378">
                        <a:moveTo>
                          <a:pt x="0" y="55"/>
                        </a:moveTo>
                        <a:lnTo>
                          <a:pt x="106" y="0"/>
                        </a:lnTo>
                        <a:lnTo>
                          <a:pt x="170" y="137"/>
                        </a:lnTo>
                        <a:lnTo>
                          <a:pt x="71" y="378"/>
                        </a:lnTo>
                        <a:lnTo>
                          <a:pt x="54" y="363"/>
                        </a:lnTo>
                        <a:lnTo>
                          <a:pt x="10" y="273"/>
                        </a:lnTo>
                        <a:lnTo>
                          <a:pt x="46" y="254"/>
                        </a:lnTo>
                        <a:lnTo>
                          <a:pt x="52" y="161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8" name="Freeform 1181">
                    <a:extLst>
                      <a:ext uri="{FF2B5EF4-FFF2-40B4-BE49-F238E27FC236}">
                        <a16:creationId xmlns:a16="http://schemas.microsoft.com/office/drawing/2014/main" id="{16F6B8F2-1E3A-4801-8997-DD1E3A22D8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44" y="1929"/>
                    <a:ext cx="77" cy="101"/>
                  </a:xfrm>
                  <a:custGeom>
                    <a:avLst/>
                    <a:gdLst>
                      <a:gd name="T0" fmla="*/ 1 w 154"/>
                      <a:gd name="T1" fmla="*/ 0 h 203"/>
                      <a:gd name="T2" fmla="*/ 1 w 154"/>
                      <a:gd name="T3" fmla="*/ 0 h 203"/>
                      <a:gd name="T4" fmla="*/ 0 w 154"/>
                      <a:gd name="T5" fmla="*/ 0 h 203"/>
                      <a:gd name="T6" fmla="*/ 1 w 154"/>
                      <a:gd name="T7" fmla="*/ 0 h 20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4"/>
                      <a:gd name="T13" fmla="*/ 0 h 203"/>
                      <a:gd name="T14" fmla="*/ 154 w 154"/>
                      <a:gd name="T15" fmla="*/ 203 h 20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4" h="203">
                        <a:moveTo>
                          <a:pt x="64" y="203"/>
                        </a:moveTo>
                        <a:lnTo>
                          <a:pt x="154" y="0"/>
                        </a:lnTo>
                        <a:lnTo>
                          <a:pt x="0" y="75"/>
                        </a:lnTo>
                        <a:lnTo>
                          <a:pt x="64" y="20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9" name="Freeform 1182">
                    <a:extLst>
                      <a:ext uri="{FF2B5EF4-FFF2-40B4-BE49-F238E27FC236}">
                        <a16:creationId xmlns:a16="http://schemas.microsoft.com/office/drawing/2014/main" id="{1A4A589F-D989-47C5-AD7A-3424FE8BFC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41" y="1912"/>
                    <a:ext cx="112" cy="251"/>
                  </a:xfrm>
                  <a:custGeom>
                    <a:avLst/>
                    <a:gdLst>
                      <a:gd name="T0" fmla="*/ 0 w 223"/>
                      <a:gd name="T1" fmla="*/ 1 h 501"/>
                      <a:gd name="T2" fmla="*/ 1 w 223"/>
                      <a:gd name="T3" fmla="*/ 1 h 501"/>
                      <a:gd name="T4" fmla="*/ 1 w 223"/>
                      <a:gd name="T5" fmla="*/ 0 h 501"/>
                      <a:gd name="T6" fmla="*/ 1 w 223"/>
                      <a:gd name="T7" fmla="*/ 1 h 501"/>
                      <a:gd name="T8" fmla="*/ 0 w 223"/>
                      <a:gd name="T9" fmla="*/ 1 h 5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501"/>
                      <a:gd name="T17" fmla="*/ 223 w 223"/>
                      <a:gd name="T18" fmla="*/ 501 h 5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501">
                        <a:moveTo>
                          <a:pt x="0" y="485"/>
                        </a:moveTo>
                        <a:lnTo>
                          <a:pt x="50" y="501"/>
                        </a:lnTo>
                        <a:lnTo>
                          <a:pt x="223" y="0"/>
                        </a:lnTo>
                        <a:lnTo>
                          <a:pt x="188" y="20"/>
                        </a:lnTo>
                        <a:lnTo>
                          <a:pt x="0" y="48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0" name="Freeform 1183">
                    <a:extLst>
                      <a:ext uri="{FF2B5EF4-FFF2-40B4-BE49-F238E27FC236}">
                        <a16:creationId xmlns:a16="http://schemas.microsoft.com/office/drawing/2014/main" id="{A11296F0-52F2-481D-AA48-4C2B90EFAD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9" y="1846"/>
                    <a:ext cx="54" cy="137"/>
                  </a:xfrm>
                  <a:custGeom>
                    <a:avLst/>
                    <a:gdLst>
                      <a:gd name="T0" fmla="*/ 1 w 106"/>
                      <a:gd name="T1" fmla="*/ 0 h 275"/>
                      <a:gd name="T2" fmla="*/ 0 w 106"/>
                      <a:gd name="T3" fmla="*/ 0 h 275"/>
                      <a:gd name="T4" fmla="*/ 1 w 106"/>
                      <a:gd name="T5" fmla="*/ 0 h 275"/>
                      <a:gd name="T6" fmla="*/ 1 w 106"/>
                      <a:gd name="T7" fmla="*/ 0 h 27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06"/>
                      <a:gd name="T13" fmla="*/ 0 h 275"/>
                      <a:gd name="T14" fmla="*/ 106 w 106"/>
                      <a:gd name="T15" fmla="*/ 275 h 27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06" h="275">
                        <a:moveTo>
                          <a:pt x="20" y="275"/>
                        </a:moveTo>
                        <a:lnTo>
                          <a:pt x="0" y="0"/>
                        </a:lnTo>
                        <a:lnTo>
                          <a:pt x="106" y="69"/>
                        </a:lnTo>
                        <a:lnTo>
                          <a:pt x="20" y="2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1" name="Freeform 1184">
                    <a:extLst>
                      <a:ext uri="{FF2B5EF4-FFF2-40B4-BE49-F238E27FC236}">
                        <a16:creationId xmlns:a16="http://schemas.microsoft.com/office/drawing/2014/main" id="{86F2DA17-5CC1-4074-AD0D-629E42178E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1" y="2094"/>
                    <a:ext cx="49" cy="63"/>
                  </a:xfrm>
                  <a:custGeom>
                    <a:avLst/>
                    <a:gdLst>
                      <a:gd name="T0" fmla="*/ 1 w 98"/>
                      <a:gd name="T1" fmla="*/ 1 h 126"/>
                      <a:gd name="T2" fmla="*/ 1 w 98"/>
                      <a:gd name="T3" fmla="*/ 1 h 126"/>
                      <a:gd name="T4" fmla="*/ 1 w 98"/>
                      <a:gd name="T5" fmla="*/ 0 h 126"/>
                      <a:gd name="T6" fmla="*/ 0 w 98"/>
                      <a:gd name="T7" fmla="*/ 1 h 126"/>
                      <a:gd name="T8" fmla="*/ 1 w 98"/>
                      <a:gd name="T9" fmla="*/ 1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8"/>
                      <a:gd name="T16" fmla="*/ 0 h 126"/>
                      <a:gd name="T17" fmla="*/ 98 w 98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8" h="126">
                        <a:moveTo>
                          <a:pt x="48" y="126"/>
                        </a:moveTo>
                        <a:lnTo>
                          <a:pt x="98" y="99"/>
                        </a:lnTo>
                        <a:lnTo>
                          <a:pt x="50" y="0"/>
                        </a:lnTo>
                        <a:lnTo>
                          <a:pt x="0" y="27"/>
                        </a:lnTo>
                        <a:lnTo>
                          <a:pt x="48" y="1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2" name="Freeform 1185">
                    <a:extLst>
                      <a:ext uri="{FF2B5EF4-FFF2-40B4-BE49-F238E27FC236}">
                        <a16:creationId xmlns:a16="http://schemas.microsoft.com/office/drawing/2014/main" id="{7B541471-51DE-4EE1-B5D4-67A4F2D62C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8" y="2135"/>
                    <a:ext cx="194" cy="192"/>
                  </a:xfrm>
                  <a:custGeom>
                    <a:avLst/>
                    <a:gdLst>
                      <a:gd name="T0" fmla="*/ 1 w 388"/>
                      <a:gd name="T1" fmla="*/ 1 h 384"/>
                      <a:gd name="T2" fmla="*/ 1 w 388"/>
                      <a:gd name="T3" fmla="*/ 1 h 384"/>
                      <a:gd name="T4" fmla="*/ 1 w 388"/>
                      <a:gd name="T5" fmla="*/ 1 h 384"/>
                      <a:gd name="T6" fmla="*/ 1 w 388"/>
                      <a:gd name="T7" fmla="*/ 1 h 384"/>
                      <a:gd name="T8" fmla="*/ 0 w 388"/>
                      <a:gd name="T9" fmla="*/ 1 h 384"/>
                      <a:gd name="T10" fmla="*/ 1 w 388"/>
                      <a:gd name="T11" fmla="*/ 0 h 384"/>
                      <a:gd name="T12" fmla="*/ 1 w 388"/>
                      <a:gd name="T13" fmla="*/ 1 h 384"/>
                      <a:gd name="T14" fmla="*/ 1 w 388"/>
                      <a:gd name="T15" fmla="*/ 1 h 384"/>
                      <a:gd name="T16" fmla="*/ 1 w 388"/>
                      <a:gd name="T17" fmla="*/ 1 h 38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88"/>
                      <a:gd name="T28" fmla="*/ 0 h 384"/>
                      <a:gd name="T29" fmla="*/ 388 w 388"/>
                      <a:gd name="T30" fmla="*/ 384 h 384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88" h="384">
                        <a:moveTo>
                          <a:pt x="252" y="384"/>
                        </a:moveTo>
                        <a:lnTo>
                          <a:pt x="143" y="158"/>
                        </a:lnTo>
                        <a:lnTo>
                          <a:pt x="97" y="149"/>
                        </a:lnTo>
                        <a:lnTo>
                          <a:pt x="42" y="174"/>
                        </a:lnTo>
                        <a:lnTo>
                          <a:pt x="0" y="84"/>
                        </a:lnTo>
                        <a:lnTo>
                          <a:pt x="174" y="0"/>
                        </a:lnTo>
                        <a:lnTo>
                          <a:pt x="245" y="26"/>
                        </a:lnTo>
                        <a:lnTo>
                          <a:pt x="388" y="318"/>
                        </a:lnTo>
                        <a:lnTo>
                          <a:pt x="252" y="384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3" name="Freeform 1186">
                    <a:extLst>
                      <a:ext uri="{FF2B5EF4-FFF2-40B4-BE49-F238E27FC236}">
                        <a16:creationId xmlns:a16="http://schemas.microsoft.com/office/drawing/2014/main" id="{48DBFE4D-F97E-4C70-990B-50DE526126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5" y="1764"/>
                    <a:ext cx="146" cy="243"/>
                  </a:xfrm>
                  <a:custGeom>
                    <a:avLst/>
                    <a:gdLst>
                      <a:gd name="T0" fmla="*/ 1 w 292"/>
                      <a:gd name="T1" fmla="*/ 0 h 485"/>
                      <a:gd name="T2" fmla="*/ 0 w 292"/>
                      <a:gd name="T3" fmla="*/ 1 h 485"/>
                      <a:gd name="T4" fmla="*/ 1 w 292"/>
                      <a:gd name="T5" fmla="*/ 1 h 485"/>
                      <a:gd name="T6" fmla="*/ 1 w 292"/>
                      <a:gd name="T7" fmla="*/ 1 h 485"/>
                      <a:gd name="T8" fmla="*/ 1 w 292"/>
                      <a:gd name="T9" fmla="*/ 0 h 48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2"/>
                      <a:gd name="T16" fmla="*/ 0 h 485"/>
                      <a:gd name="T17" fmla="*/ 292 w 292"/>
                      <a:gd name="T18" fmla="*/ 485 h 48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2" h="485">
                        <a:moveTo>
                          <a:pt x="74" y="0"/>
                        </a:moveTo>
                        <a:lnTo>
                          <a:pt x="0" y="38"/>
                        </a:lnTo>
                        <a:lnTo>
                          <a:pt x="217" y="485"/>
                        </a:lnTo>
                        <a:lnTo>
                          <a:pt x="292" y="444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4" name="Freeform 1187">
                    <a:extLst>
                      <a:ext uri="{FF2B5EF4-FFF2-40B4-BE49-F238E27FC236}">
                        <a16:creationId xmlns:a16="http://schemas.microsoft.com/office/drawing/2014/main" id="{2709CC92-EF62-4264-9F1C-70E4D56ECF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9" y="1766"/>
                    <a:ext cx="114" cy="195"/>
                  </a:xfrm>
                  <a:custGeom>
                    <a:avLst/>
                    <a:gdLst>
                      <a:gd name="T0" fmla="*/ 1 w 227"/>
                      <a:gd name="T1" fmla="*/ 1 h 390"/>
                      <a:gd name="T2" fmla="*/ 1 w 227"/>
                      <a:gd name="T3" fmla="*/ 0 h 390"/>
                      <a:gd name="T4" fmla="*/ 0 w 227"/>
                      <a:gd name="T5" fmla="*/ 1 h 390"/>
                      <a:gd name="T6" fmla="*/ 1 w 227"/>
                      <a:gd name="T7" fmla="*/ 1 h 390"/>
                      <a:gd name="T8" fmla="*/ 1 w 227"/>
                      <a:gd name="T9" fmla="*/ 1 h 39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7"/>
                      <a:gd name="T16" fmla="*/ 0 h 390"/>
                      <a:gd name="T17" fmla="*/ 227 w 227"/>
                      <a:gd name="T18" fmla="*/ 390 h 39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7" h="390">
                        <a:moveTo>
                          <a:pt x="227" y="367"/>
                        </a:moveTo>
                        <a:lnTo>
                          <a:pt x="44" y="0"/>
                        </a:lnTo>
                        <a:lnTo>
                          <a:pt x="0" y="20"/>
                        </a:lnTo>
                        <a:lnTo>
                          <a:pt x="181" y="390"/>
                        </a:lnTo>
                        <a:lnTo>
                          <a:pt x="227" y="367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5" name="Freeform 1188">
                    <a:extLst>
                      <a:ext uri="{FF2B5EF4-FFF2-40B4-BE49-F238E27FC236}">
                        <a16:creationId xmlns:a16="http://schemas.microsoft.com/office/drawing/2014/main" id="{DECBF766-6E4E-4CC8-8BEE-5B2411FFC2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4" y="1785"/>
                    <a:ext cx="98" cy="76"/>
                  </a:xfrm>
                  <a:custGeom>
                    <a:avLst/>
                    <a:gdLst>
                      <a:gd name="T0" fmla="*/ 1 w 196"/>
                      <a:gd name="T1" fmla="*/ 0 h 152"/>
                      <a:gd name="T2" fmla="*/ 1 w 196"/>
                      <a:gd name="T3" fmla="*/ 1 h 152"/>
                      <a:gd name="T4" fmla="*/ 1 w 196"/>
                      <a:gd name="T5" fmla="*/ 1 h 152"/>
                      <a:gd name="T6" fmla="*/ 0 w 196"/>
                      <a:gd name="T7" fmla="*/ 1 h 152"/>
                      <a:gd name="T8" fmla="*/ 1 w 196"/>
                      <a:gd name="T9" fmla="*/ 0 h 1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152"/>
                      <a:gd name="T17" fmla="*/ 196 w 196"/>
                      <a:gd name="T18" fmla="*/ 152 h 15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152">
                        <a:moveTo>
                          <a:pt x="141" y="0"/>
                        </a:moveTo>
                        <a:lnTo>
                          <a:pt x="196" y="113"/>
                        </a:lnTo>
                        <a:lnTo>
                          <a:pt x="118" y="152"/>
                        </a:lnTo>
                        <a:lnTo>
                          <a:pt x="0" y="69"/>
                        </a:lnTo>
                        <a:lnTo>
                          <a:pt x="14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6" name="Freeform 1189">
                    <a:extLst>
                      <a:ext uri="{FF2B5EF4-FFF2-40B4-BE49-F238E27FC236}">
                        <a16:creationId xmlns:a16="http://schemas.microsoft.com/office/drawing/2014/main" id="{78201AF0-B216-44B3-9513-AAAD77FF01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0" y="1832"/>
                    <a:ext cx="63" cy="161"/>
                  </a:xfrm>
                  <a:custGeom>
                    <a:avLst/>
                    <a:gdLst>
                      <a:gd name="T0" fmla="*/ 1 w 124"/>
                      <a:gd name="T1" fmla="*/ 1 h 321"/>
                      <a:gd name="T2" fmla="*/ 0 w 124"/>
                      <a:gd name="T3" fmla="*/ 1 h 321"/>
                      <a:gd name="T4" fmla="*/ 1 w 124"/>
                      <a:gd name="T5" fmla="*/ 0 h 321"/>
                      <a:gd name="T6" fmla="*/ 1 w 124"/>
                      <a:gd name="T7" fmla="*/ 1 h 32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24"/>
                      <a:gd name="T13" fmla="*/ 0 h 321"/>
                      <a:gd name="T14" fmla="*/ 124 w 124"/>
                      <a:gd name="T15" fmla="*/ 321 h 32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24" h="321">
                        <a:moveTo>
                          <a:pt x="124" y="321"/>
                        </a:moveTo>
                        <a:lnTo>
                          <a:pt x="0" y="48"/>
                        </a:lnTo>
                        <a:lnTo>
                          <a:pt x="100" y="0"/>
                        </a:lnTo>
                        <a:lnTo>
                          <a:pt x="124" y="321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7" name="Freeform 1190">
                    <a:extLst>
                      <a:ext uri="{FF2B5EF4-FFF2-40B4-BE49-F238E27FC236}">
                        <a16:creationId xmlns:a16="http://schemas.microsoft.com/office/drawing/2014/main" id="{A9342317-D634-4FB0-8716-5DB3FC6AB7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9" y="1973"/>
                    <a:ext cx="125" cy="74"/>
                  </a:xfrm>
                  <a:custGeom>
                    <a:avLst/>
                    <a:gdLst>
                      <a:gd name="T0" fmla="*/ 1 w 249"/>
                      <a:gd name="T1" fmla="*/ 0 h 149"/>
                      <a:gd name="T2" fmla="*/ 0 w 249"/>
                      <a:gd name="T3" fmla="*/ 0 h 149"/>
                      <a:gd name="T4" fmla="*/ 1 w 249"/>
                      <a:gd name="T5" fmla="*/ 0 h 149"/>
                      <a:gd name="T6" fmla="*/ 1 w 249"/>
                      <a:gd name="T7" fmla="*/ 0 h 149"/>
                      <a:gd name="T8" fmla="*/ 1 w 249"/>
                      <a:gd name="T9" fmla="*/ 0 h 1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9"/>
                      <a:gd name="T16" fmla="*/ 0 h 149"/>
                      <a:gd name="T17" fmla="*/ 249 w 249"/>
                      <a:gd name="T18" fmla="*/ 149 h 14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9" h="149">
                        <a:moveTo>
                          <a:pt x="249" y="29"/>
                        </a:moveTo>
                        <a:lnTo>
                          <a:pt x="0" y="149"/>
                        </a:lnTo>
                        <a:lnTo>
                          <a:pt x="17" y="105"/>
                        </a:lnTo>
                        <a:lnTo>
                          <a:pt x="233" y="0"/>
                        </a:lnTo>
                        <a:lnTo>
                          <a:pt x="249" y="2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" name="Freeform 1191">
                    <a:extLst>
                      <a:ext uri="{FF2B5EF4-FFF2-40B4-BE49-F238E27FC236}">
                        <a16:creationId xmlns:a16="http://schemas.microsoft.com/office/drawing/2014/main" id="{E03F65E7-3A62-48C7-AB58-15DAA17E93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9" y="1947"/>
                    <a:ext cx="93" cy="59"/>
                  </a:xfrm>
                  <a:custGeom>
                    <a:avLst/>
                    <a:gdLst>
                      <a:gd name="T0" fmla="*/ 1 w 186"/>
                      <a:gd name="T1" fmla="*/ 1 h 117"/>
                      <a:gd name="T2" fmla="*/ 1 w 186"/>
                      <a:gd name="T3" fmla="*/ 0 h 117"/>
                      <a:gd name="T4" fmla="*/ 1 w 186"/>
                      <a:gd name="T5" fmla="*/ 1 h 117"/>
                      <a:gd name="T6" fmla="*/ 0 w 186"/>
                      <a:gd name="T7" fmla="*/ 1 h 117"/>
                      <a:gd name="T8" fmla="*/ 1 w 186"/>
                      <a:gd name="T9" fmla="*/ 1 h 1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6"/>
                      <a:gd name="T16" fmla="*/ 0 h 117"/>
                      <a:gd name="T17" fmla="*/ 186 w 186"/>
                      <a:gd name="T18" fmla="*/ 117 h 1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6" h="117">
                        <a:moveTo>
                          <a:pt x="186" y="27"/>
                        </a:moveTo>
                        <a:lnTo>
                          <a:pt x="173" y="0"/>
                        </a:lnTo>
                        <a:lnTo>
                          <a:pt x="16" y="74"/>
                        </a:lnTo>
                        <a:lnTo>
                          <a:pt x="0" y="117"/>
                        </a:lnTo>
                        <a:lnTo>
                          <a:pt x="186" y="27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" name="Freeform 1192">
                    <a:extLst>
                      <a:ext uri="{FF2B5EF4-FFF2-40B4-BE49-F238E27FC236}">
                        <a16:creationId xmlns:a16="http://schemas.microsoft.com/office/drawing/2014/main" id="{35A1010D-E738-473D-9EB9-5AAAC5CA8D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3" y="1916"/>
                    <a:ext cx="66" cy="47"/>
                  </a:xfrm>
                  <a:custGeom>
                    <a:avLst/>
                    <a:gdLst>
                      <a:gd name="T0" fmla="*/ 1 w 131"/>
                      <a:gd name="T1" fmla="*/ 0 h 95"/>
                      <a:gd name="T2" fmla="*/ 1 w 131"/>
                      <a:gd name="T3" fmla="*/ 0 h 95"/>
                      <a:gd name="T4" fmla="*/ 1 w 131"/>
                      <a:gd name="T5" fmla="*/ 0 h 95"/>
                      <a:gd name="T6" fmla="*/ 0 w 131"/>
                      <a:gd name="T7" fmla="*/ 0 h 95"/>
                      <a:gd name="T8" fmla="*/ 1 w 131"/>
                      <a:gd name="T9" fmla="*/ 0 h 9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1"/>
                      <a:gd name="T16" fmla="*/ 0 h 95"/>
                      <a:gd name="T17" fmla="*/ 131 w 131"/>
                      <a:gd name="T18" fmla="*/ 95 h 9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1" h="95">
                        <a:moveTo>
                          <a:pt x="131" y="33"/>
                        </a:moveTo>
                        <a:lnTo>
                          <a:pt x="115" y="0"/>
                        </a:lnTo>
                        <a:lnTo>
                          <a:pt x="18" y="47"/>
                        </a:lnTo>
                        <a:lnTo>
                          <a:pt x="0" y="95"/>
                        </a:lnTo>
                        <a:lnTo>
                          <a:pt x="131" y="33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0" name="Freeform 1193">
                    <a:extLst>
                      <a:ext uri="{FF2B5EF4-FFF2-40B4-BE49-F238E27FC236}">
                        <a16:creationId xmlns:a16="http://schemas.microsoft.com/office/drawing/2014/main" id="{0BC66294-0C68-48C4-A25C-B77F64C862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0" y="1874"/>
                    <a:ext cx="33" cy="43"/>
                  </a:xfrm>
                  <a:custGeom>
                    <a:avLst/>
                    <a:gdLst>
                      <a:gd name="T0" fmla="*/ 0 w 68"/>
                      <a:gd name="T1" fmla="*/ 0 h 87"/>
                      <a:gd name="T2" fmla="*/ 0 w 68"/>
                      <a:gd name="T3" fmla="*/ 0 h 87"/>
                      <a:gd name="T4" fmla="*/ 0 w 68"/>
                      <a:gd name="T5" fmla="*/ 0 h 87"/>
                      <a:gd name="T6" fmla="*/ 0 w 68"/>
                      <a:gd name="T7" fmla="*/ 0 h 87"/>
                      <a:gd name="T8" fmla="*/ 0 w 68"/>
                      <a:gd name="T9" fmla="*/ 0 h 8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8"/>
                      <a:gd name="T16" fmla="*/ 0 h 87"/>
                      <a:gd name="T17" fmla="*/ 68 w 68"/>
                      <a:gd name="T18" fmla="*/ 87 h 8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8" h="87">
                        <a:moveTo>
                          <a:pt x="68" y="54"/>
                        </a:moveTo>
                        <a:lnTo>
                          <a:pt x="0" y="87"/>
                        </a:lnTo>
                        <a:lnTo>
                          <a:pt x="24" y="9"/>
                        </a:lnTo>
                        <a:lnTo>
                          <a:pt x="42" y="0"/>
                        </a:lnTo>
                        <a:lnTo>
                          <a:pt x="68" y="54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1" name="Freeform 1194">
                    <a:extLst>
                      <a:ext uri="{FF2B5EF4-FFF2-40B4-BE49-F238E27FC236}">
                        <a16:creationId xmlns:a16="http://schemas.microsoft.com/office/drawing/2014/main" id="{5332F821-EADA-426D-8885-681CB6B44C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4" y="2275"/>
                    <a:ext cx="77" cy="29"/>
                  </a:xfrm>
                  <a:custGeom>
                    <a:avLst/>
                    <a:gdLst>
                      <a:gd name="T0" fmla="*/ 1 w 154"/>
                      <a:gd name="T1" fmla="*/ 1 h 57"/>
                      <a:gd name="T2" fmla="*/ 1 w 154"/>
                      <a:gd name="T3" fmla="*/ 0 h 57"/>
                      <a:gd name="T4" fmla="*/ 0 w 154"/>
                      <a:gd name="T5" fmla="*/ 1 h 57"/>
                      <a:gd name="T6" fmla="*/ 1 w 154"/>
                      <a:gd name="T7" fmla="*/ 1 h 57"/>
                      <a:gd name="T8" fmla="*/ 1 w 154"/>
                      <a:gd name="T9" fmla="*/ 1 h 5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4"/>
                      <a:gd name="T16" fmla="*/ 0 h 57"/>
                      <a:gd name="T17" fmla="*/ 154 w 154"/>
                      <a:gd name="T18" fmla="*/ 57 h 5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4" h="57">
                        <a:moveTo>
                          <a:pt x="154" y="30"/>
                        </a:moveTo>
                        <a:lnTo>
                          <a:pt x="53" y="0"/>
                        </a:lnTo>
                        <a:lnTo>
                          <a:pt x="0" y="23"/>
                        </a:lnTo>
                        <a:lnTo>
                          <a:pt x="93" y="57"/>
                        </a:lnTo>
                        <a:lnTo>
                          <a:pt x="154" y="3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2" name="Freeform 1195">
                    <a:extLst>
                      <a:ext uri="{FF2B5EF4-FFF2-40B4-BE49-F238E27FC236}">
                        <a16:creationId xmlns:a16="http://schemas.microsoft.com/office/drawing/2014/main" id="{298F29AA-7027-485D-83B8-6B547C1E3D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1" y="2301"/>
                    <a:ext cx="76" cy="28"/>
                  </a:xfrm>
                  <a:custGeom>
                    <a:avLst/>
                    <a:gdLst>
                      <a:gd name="T0" fmla="*/ 1 w 151"/>
                      <a:gd name="T1" fmla="*/ 0 h 58"/>
                      <a:gd name="T2" fmla="*/ 1 w 151"/>
                      <a:gd name="T3" fmla="*/ 0 h 58"/>
                      <a:gd name="T4" fmla="*/ 0 w 151"/>
                      <a:gd name="T5" fmla="*/ 0 h 58"/>
                      <a:gd name="T6" fmla="*/ 1 w 151"/>
                      <a:gd name="T7" fmla="*/ 0 h 58"/>
                      <a:gd name="T8" fmla="*/ 1 w 151"/>
                      <a:gd name="T9" fmla="*/ 0 h 5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1"/>
                      <a:gd name="T16" fmla="*/ 0 h 58"/>
                      <a:gd name="T17" fmla="*/ 151 w 151"/>
                      <a:gd name="T18" fmla="*/ 58 h 5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1" h="58">
                        <a:moveTo>
                          <a:pt x="151" y="31"/>
                        </a:moveTo>
                        <a:lnTo>
                          <a:pt x="51" y="0"/>
                        </a:lnTo>
                        <a:lnTo>
                          <a:pt x="0" y="23"/>
                        </a:lnTo>
                        <a:lnTo>
                          <a:pt x="91" y="58"/>
                        </a:lnTo>
                        <a:lnTo>
                          <a:pt x="151" y="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3" name="Freeform 1196">
                    <a:extLst>
                      <a:ext uri="{FF2B5EF4-FFF2-40B4-BE49-F238E27FC236}">
                        <a16:creationId xmlns:a16="http://schemas.microsoft.com/office/drawing/2014/main" id="{F39E52C4-E7A2-4093-AB02-E73E68CA62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7" y="2327"/>
                    <a:ext cx="74" cy="29"/>
                  </a:xfrm>
                  <a:custGeom>
                    <a:avLst/>
                    <a:gdLst>
                      <a:gd name="T0" fmla="*/ 0 w 149"/>
                      <a:gd name="T1" fmla="*/ 1 h 57"/>
                      <a:gd name="T2" fmla="*/ 0 w 149"/>
                      <a:gd name="T3" fmla="*/ 0 h 57"/>
                      <a:gd name="T4" fmla="*/ 0 w 149"/>
                      <a:gd name="T5" fmla="*/ 1 h 57"/>
                      <a:gd name="T6" fmla="*/ 0 w 149"/>
                      <a:gd name="T7" fmla="*/ 1 h 57"/>
                      <a:gd name="T8" fmla="*/ 0 w 149"/>
                      <a:gd name="T9" fmla="*/ 1 h 5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9"/>
                      <a:gd name="T16" fmla="*/ 0 h 57"/>
                      <a:gd name="T17" fmla="*/ 149 w 149"/>
                      <a:gd name="T18" fmla="*/ 57 h 5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9" h="57">
                        <a:moveTo>
                          <a:pt x="149" y="30"/>
                        </a:moveTo>
                        <a:lnTo>
                          <a:pt x="51" y="0"/>
                        </a:lnTo>
                        <a:lnTo>
                          <a:pt x="0" y="23"/>
                        </a:lnTo>
                        <a:lnTo>
                          <a:pt x="93" y="57"/>
                        </a:lnTo>
                        <a:lnTo>
                          <a:pt x="149" y="3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4" name="Freeform 1197">
                    <a:extLst>
                      <a:ext uri="{FF2B5EF4-FFF2-40B4-BE49-F238E27FC236}">
                        <a16:creationId xmlns:a16="http://schemas.microsoft.com/office/drawing/2014/main" id="{6D9349E4-EDB7-4042-A9DC-96B53FCF26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3" y="2362"/>
                    <a:ext cx="43" cy="25"/>
                  </a:xfrm>
                  <a:custGeom>
                    <a:avLst/>
                    <a:gdLst>
                      <a:gd name="T0" fmla="*/ 1 w 86"/>
                      <a:gd name="T1" fmla="*/ 0 h 51"/>
                      <a:gd name="T2" fmla="*/ 1 w 86"/>
                      <a:gd name="T3" fmla="*/ 0 h 51"/>
                      <a:gd name="T4" fmla="*/ 0 w 86"/>
                      <a:gd name="T5" fmla="*/ 0 h 51"/>
                      <a:gd name="T6" fmla="*/ 1 w 86"/>
                      <a:gd name="T7" fmla="*/ 0 h 51"/>
                      <a:gd name="T8" fmla="*/ 1 w 86"/>
                      <a:gd name="T9" fmla="*/ 0 h 5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6"/>
                      <a:gd name="T16" fmla="*/ 0 h 51"/>
                      <a:gd name="T17" fmla="*/ 86 w 86"/>
                      <a:gd name="T18" fmla="*/ 51 h 5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6" h="51">
                        <a:moveTo>
                          <a:pt x="86" y="27"/>
                        </a:moveTo>
                        <a:lnTo>
                          <a:pt x="11" y="0"/>
                        </a:lnTo>
                        <a:lnTo>
                          <a:pt x="0" y="37"/>
                        </a:lnTo>
                        <a:lnTo>
                          <a:pt x="33" y="51"/>
                        </a:lnTo>
                        <a:lnTo>
                          <a:pt x="86" y="2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5" name="Freeform 1198">
                    <a:extLst>
                      <a:ext uri="{FF2B5EF4-FFF2-40B4-BE49-F238E27FC236}">
                        <a16:creationId xmlns:a16="http://schemas.microsoft.com/office/drawing/2014/main" id="{7343B070-ACC2-468E-8667-37F2AA10BF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0" y="2178"/>
                    <a:ext cx="141" cy="141"/>
                  </a:xfrm>
                  <a:custGeom>
                    <a:avLst/>
                    <a:gdLst>
                      <a:gd name="T0" fmla="*/ 0 w 283"/>
                      <a:gd name="T1" fmla="*/ 1 h 281"/>
                      <a:gd name="T2" fmla="*/ 0 w 283"/>
                      <a:gd name="T3" fmla="*/ 1 h 281"/>
                      <a:gd name="T4" fmla="*/ 0 w 283"/>
                      <a:gd name="T5" fmla="*/ 1 h 281"/>
                      <a:gd name="T6" fmla="*/ 0 w 283"/>
                      <a:gd name="T7" fmla="*/ 1 h 281"/>
                      <a:gd name="T8" fmla="*/ 0 w 283"/>
                      <a:gd name="T9" fmla="*/ 1 h 281"/>
                      <a:gd name="T10" fmla="*/ 0 w 283"/>
                      <a:gd name="T11" fmla="*/ 0 h 281"/>
                      <a:gd name="T12" fmla="*/ 0 w 283"/>
                      <a:gd name="T13" fmla="*/ 1 h 281"/>
                      <a:gd name="T14" fmla="*/ 0 w 283"/>
                      <a:gd name="T15" fmla="*/ 1 h 281"/>
                      <a:gd name="T16" fmla="*/ 0 w 283"/>
                      <a:gd name="T17" fmla="*/ 1 h 28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83"/>
                      <a:gd name="T28" fmla="*/ 0 h 281"/>
                      <a:gd name="T29" fmla="*/ 283 w 283"/>
                      <a:gd name="T30" fmla="*/ 281 h 28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83" h="281">
                        <a:moveTo>
                          <a:pt x="257" y="281"/>
                        </a:moveTo>
                        <a:lnTo>
                          <a:pt x="140" y="38"/>
                        </a:lnTo>
                        <a:lnTo>
                          <a:pt x="107" y="27"/>
                        </a:lnTo>
                        <a:lnTo>
                          <a:pt x="14" y="67"/>
                        </a:lnTo>
                        <a:lnTo>
                          <a:pt x="0" y="51"/>
                        </a:lnTo>
                        <a:lnTo>
                          <a:pt x="113" y="0"/>
                        </a:lnTo>
                        <a:lnTo>
                          <a:pt x="150" y="1"/>
                        </a:lnTo>
                        <a:lnTo>
                          <a:pt x="283" y="270"/>
                        </a:lnTo>
                        <a:lnTo>
                          <a:pt x="257" y="28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6" name="Freeform 1199">
                    <a:extLst>
                      <a:ext uri="{FF2B5EF4-FFF2-40B4-BE49-F238E27FC236}">
                        <a16:creationId xmlns:a16="http://schemas.microsoft.com/office/drawing/2014/main" id="{769CA301-F7A0-4081-83AC-37A2AE5A09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8" y="2148"/>
                    <a:ext cx="182" cy="154"/>
                  </a:xfrm>
                  <a:custGeom>
                    <a:avLst/>
                    <a:gdLst>
                      <a:gd name="T0" fmla="*/ 1 w 364"/>
                      <a:gd name="T1" fmla="*/ 1 h 308"/>
                      <a:gd name="T2" fmla="*/ 1 w 364"/>
                      <a:gd name="T3" fmla="*/ 1 h 308"/>
                      <a:gd name="T4" fmla="*/ 1 w 364"/>
                      <a:gd name="T5" fmla="*/ 1 h 308"/>
                      <a:gd name="T6" fmla="*/ 1 w 364"/>
                      <a:gd name="T7" fmla="*/ 1 h 308"/>
                      <a:gd name="T8" fmla="*/ 0 w 364"/>
                      <a:gd name="T9" fmla="*/ 1 h 308"/>
                      <a:gd name="T10" fmla="*/ 1 w 364"/>
                      <a:gd name="T11" fmla="*/ 0 h 308"/>
                      <a:gd name="T12" fmla="*/ 1 w 364"/>
                      <a:gd name="T13" fmla="*/ 1 h 308"/>
                      <a:gd name="T14" fmla="*/ 1 w 364"/>
                      <a:gd name="T15" fmla="*/ 1 h 308"/>
                      <a:gd name="T16" fmla="*/ 1 w 364"/>
                      <a:gd name="T17" fmla="*/ 1 h 30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64"/>
                      <a:gd name="T28" fmla="*/ 0 h 308"/>
                      <a:gd name="T29" fmla="*/ 364 w 364"/>
                      <a:gd name="T30" fmla="*/ 308 h 30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64" h="308">
                        <a:moveTo>
                          <a:pt x="337" y="308"/>
                        </a:moveTo>
                        <a:lnTo>
                          <a:pt x="197" y="34"/>
                        </a:lnTo>
                        <a:lnTo>
                          <a:pt x="151" y="27"/>
                        </a:lnTo>
                        <a:lnTo>
                          <a:pt x="15" y="92"/>
                        </a:lnTo>
                        <a:lnTo>
                          <a:pt x="0" y="76"/>
                        </a:lnTo>
                        <a:lnTo>
                          <a:pt x="169" y="0"/>
                        </a:lnTo>
                        <a:lnTo>
                          <a:pt x="217" y="15"/>
                        </a:lnTo>
                        <a:lnTo>
                          <a:pt x="364" y="294"/>
                        </a:lnTo>
                        <a:lnTo>
                          <a:pt x="337" y="3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7" name="Line 1200">
                    <a:extLst>
                      <a:ext uri="{FF2B5EF4-FFF2-40B4-BE49-F238E27FC236}">
                        <a16:creationId xmlns:a16="http://schemas.microsoft.com/office/drawing/2014/main" id="{3AC8F4B6-8EC6-4D2C-8581-18B87CD616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55" y="2204"/>
                    <a:ext cx="48" cy="22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" name="Line 1201">
                    <a:extLst>
                      <a:ext uri="{FF2B5EF4-FFF2-40B4-BE49-F238E27FC236}">
                        <a16:creationId xmlns:a16="http://schemas.microsoft.com/office/drawing/2014/main" id="{4D6797CB-CDC3-4E3E-AC49-F993E1E8A2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90" y="2214"/>
                    <a:ext cx="44" cy="2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9" name="Line 1202">
                    <a:extLst>
                      <a:ext uri="{FF2B5EF4-FFF2-40B4-BE49-F238E27FC236}">
                        <a16:creationId xmlns:a16="http://schemas.microsoft.com/office/drawing/2014/main" id="{0A1E7ADE-28B7-42FA-BB89-8E071D5B6F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825" y="2166"/>
                    <a:ext cx="25" cy="47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0" name="Line 1203">
                    <a:extLst>
                      <a:ext uri="{FF2B5EF4-FFF2-40B4-BE49-F238E27FC236}">
                        <a16:creationId xmlns:a16="http://schemas.microsoft.com/office/drawing/2014/main" id="{A79C9FCC-4C77-42B3-ACB4-B83354F3BE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09" y="2159"/>
                    <a:ext cx="28" cy="14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1" name="Line 1204">
                    <a:extLst>
                      <a:ext uri="{FF2B5EF4-FFF2-40B4-BE49-F238E27FC236}">
                        <a16:creationId xmlns:a16="http://schemas.microsoft.com/office/drawing/2014/main" id="{22D7BD10-FEE0-4080-9752-38DAB8C91D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92" y="2133"/>
                    <a:ext cx="33" cy="18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2" name="Line 1205">
                    <a:extLst>
                      <a:ext uri="{FF2B5EF4-FFF2-40B4-BE49-F238E27FC236}">
                        <a16:creationId xmlns:a16="http://schemas.microsoft.com/office/drawing/2014/main" id="{925AECD9-425A-461A-AEDC-D46B28AB6C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47" y="2190"/>
                    <a:ext cx="39" cy="20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3" name="Line 1206">
                    <a:extLst>
                      <a:ext uri="{FF2B5EF4-FFF2-40B4-BE49-F238E27FC236}">
                        <a16:creationId xmlns:a16="http://schemas.microsoft.com/office/drawing/2014/main" id="{6B847276-FE87-4786-A70D-88AE7B76E0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98" y="2231"/>
                    <a:ext cx="49" cy="22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62" name="Freeform 1207">
                  <a:extLst>
                    <a:ext uri="{FF2B5EF4-FFF2-40B4-BE49-F238E27FC236}">
                      <a16:creationId xmlns:a16="http://schemas.microsoft.com/office/drawing/2014/main" id="{37473D65-B588-448F-8940-201992C0F3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0" y="1323"/>
                  <a:ext cx="978" cy="1155"/>
                </a:xfrm>
                <a:custGeom>
                  <a:avLst/>
                  <a:gdLst>
                    <a:gd name="T0" fmla="*/ 0 w 1957"/>
                    <a:gd name="T1" fmla="*/ 1 h 2308"/>
                    <a:gd name="T2" fmla="*/ 0 w 1957"/>
                    <a:gd name="T3" fmla="*/ 0 h 2308"/>
                    <a:gd name="T4" fmla="*/ 0 w 1957"/>
                    <a:gd name="T5" fmla="*/ 1 h 2308"/>
                    <a:gd name="T6" fmla="*/ 0 w 1957"/>
                    <a:gd name="T7" fmla="*/ 1 h 2308"/>
                    <a:gd name="T8" fmla="*/ 0 w 1957"/>
                    <a:gd name="T9" fmla="*/ 1 h 23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57"/>
                    <a:gd name="T16" fmla="*/ 0 h 2308"/>
                    <a:gd name="T17" fmla="*/ 1957 w 1957"/>
                    <a:gd name="T18" fmla="*/ 2308 h 230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57" h="2308">
                      <a:moveTo>
                        <a:pt x="0" y="549"/>
                      </a:moveTo>
                      <a:lnTo>
                        <a:pt x="1099" y="0"/>
                      </a:lnTo>
                      <a:lnTo>
                        <a:pt x="1957" y="1770"/>
                      </a:lnTo>
                      <a:lnTo>
                        <a:pt x="879" y="2308"/>
                      </a:lnTo>
                      <a:lnTo>
                        <a:pt x="0" y="549"/>
                      </a:lnTo>
                      <a:close/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3" name="Freeform 1208">
                  <a:extLst>
                    <a:ext uri="{FF2B5EF4-FFF2-40B4-BE49-F238E27FC236}">
                      <a16:creationId xmlns:a16="http://schemas.microsoft.com/office/drawing/2014/main" id="{95042C46-CAB4-4984-B0CA-7D2FE7C7CF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86" y="1574"/>
                  <a:ext cx="114" cy="199"/>
                </a:xfrm>
                <a:custGeom>
                  <a:avLst/>
                  <a:gdLst>
                    <a:gd name="T0" fmla="*/ 1 w 227"/>
                    <a:gd name="T1" fmla="*/ 0 h 399"/>
                    <a:gd name="T2" fmla="*/ 0 w 227"/>
                    <a:gd name="T3" fmla="*/ 0 h 399"/>
                    <a:gd name="T4" fmla="*/ 1 w 227"/>
                    <a:gd name="T5" fmla="*/ 0 h 399"/>
                    <a:gd name="T6" fmla="*/ 1 w 227"/>
                    <a:gd name="T7" fmla="*/ 0 h 399"/>
                    <a:gd name="T8" fmla="*/ 1 w 227"/>
                    <a:gd name="T9" fmla="*/ 0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399"/>
                    <a:gd name="T17" fmla="*/ 227 w 227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399">
                      <a:moveTo>
                        <a:pt x="7" y="0"/>
                      </a:moveTo>
                      <a:lnTo>
                        <a:pt x="0" y="254"/>
                      </a:lnTo>
                      <a:lnTo>
                        <a:pt x="227" y="399"/>
                      </a:lnTo>
                      <a:lnTo>
                        <a:pt x="224" y="13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4" name="Freeform 1209">
                  <a:extLst>
                    <a:ext uri="{FF2B5EF4-FFF2-40B4-BE49-F238E27FC236}">
                      <a16:creationId xmlns:a16="http://schemas.microsoft.com/office/drawing/2014/main" id="{8903CFFA-05F4-4243-9141-90487E9DC8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8" y="2030"/>
                  <a:ext cx="113" cy="200"/>
                </a:xfrm>
                <a:custGeom>
                  <a:avLst/>
                  <a:gdLst>
                    <a:gd name="T0" fmla="*/ 0 w 227"/>
                    <a:gd name="T1" fmla="*/ 0 h 399"/>
                    <a:gd name="T2" fmla="*/ 0 w 227"/>
                    <a:gd name="T3" fmla="*/ 1 h 399"/>
                    <a:gd name="T4" fmla="*/ 0 w 227"/>
                    <a:gd name="T5" fmla="*/ 1 h 399"/>
                    <a:gd name="T6" fmla="*/ 0 w 227"/>
                    <a:gd name="T7" fmla="*/ 1 h 399"/>
                    <a:gd name="T8" fmla="*/ 0 w 227"/>
                    <a:gd name="T9" fmla="*/ 0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399"/>
                    <a:gd name="T17" fmla="*/ 227 w 227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399">
                      <a:moveTo>
                        <a:pt x="7" y="0"/>
                      </a:moveTo>
                      <a:lnTo>
                        <a:pt x="0" y="254"/>
                      </a:lnTo>
                      <a:lnTo>
                        <a:pt x="227" y="399"/>
                      </a:lnTo>
                      <a:lnTo>
                        <a:pt x="224" y="13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5" name="Freeform 1210">
                  <a:extLst>
                    <a:ext uri="{FF2B5EF4-FFF2-40B4-BE49-F238E27FC236}">
                      <a16:creationId xmlns:a16="http://schemas.microsoft.com/office/drawing/2014/main" id="{651436C3-860B-4A4C-B9DA-41C8CF111B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3" y="2096"/>
                  <a:ext cx="80" cy="139"/>
                </a:xfrm>
                <a:custGeom>
                  <a:avLst/>
                  <a:gdLst>
                    <a:gd name="T0" fmla="*/ 1 w 160"/>
                    <a:gd name="T1" fmla="*/ 0 h 278"/>
                    <a:gd name="T2" fmla="*/ 0 w 160"/>
                    <a:gd name="T3" fmla="*/ 1 h 278"/>
                    <a:gd name="T4" fmla="*/ 1 w 160"/>
                    <a:gd name="T5" fmla="*/ 1 h 278"/>
                    <a:gd name="T6" fmla="*/ 1 w 160"/>
                    <a:gd name="T7" fmla="*/ 1 h 278"/>
                    <a:gd name="T8" fmla="*/ 1 w 160"/>
                    <a:gd name="T9" fmla="*/ 0 h 2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0"/>
                    <a:gd name="T16" fmla="*/ 0 h 278"/>
                    <a:gd name="T17" fmla="*/ 160 w 160"/>
                    <a:gd name="T18" fmla="*/ 278 h 2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0" h="278">
                      <a:moveTo>
                        <a:pt x="20" y="0"/>
                      </a:moveTo>
                      <a:lnTo>
                        <a:pt x="0" y="175"/>
                      </a:lnTo>
                      <a:lnTo>
                        <a:pt x="155" y="278"/>
                      </a:lnTo>
                      <a:lnTo>
                        <a:pt x="160" y="88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" name="Freeform 1211">
                  <a:extLst>
                    <a:ext uri="{FF2B5EF4-FFF2-40B4-BE49-F238E27FC236}">
                      <a16:creationId xmlns:a16="http://schemas.microsoft.com/office/drawing/2014/main" id="{A3F22DF0-9B94-49EC-AB77-E6C5C717CD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9" y="2264"/>
                  <a:ext cx="82" cy="156"/>
                </a:xfrm>
                <a:custGeom>
                  <a:avLst/>
                  <a:gdLst>
                    <a:gd name="T0" fmla="*/ 1 w 164"/>
                    <a:gd name="T1" fmla="*/ 1 h 311"/>
                    <a:gd name="T2" fmla="*/ 1 w 164"/>
                    <a:gd name="T3" fmla="*/ 1 h 311"/>
                    <a:gd name="T4" fmla="*/ 0 w 164"/>
                    <a:gd name="T5" fmla="*/ 1 h 311"/>
                    <a:gd name="T6" fmla="*/ 1 w 164"/>
                    <a:gd name="T7" fmla="*/ 1 h 311"/>
                    <a:gd name="T8" fmla="*/ 1 w 164"/>
                    <a:gd name="T9" fmla="*/ 0 h 311"/>
                    <a:gd name="T10" fmla="*/ 1 w 164"/>
                    <a:gd name="T11" fmla="*/ 1 h 311"/>
                    <a:gd name="T12" fmla="*/ 1 w 164"/>
                    <a:gd name="T13" fmla="*/ 1 h 311"/>
                    <a:gd name="T14" fmla="*/ 1 w 164"/>
                    <a:gd name="T15" fmla="*/ 1 h 311"/>
                    <a:gd name="T16" fmla="*/ 1 w 164"/>
                    <a:gd name="T17" fmla="*/ 1 h 311"/>
                    <a:gd name="T18" fmla="*/ 1 w 164"/>
                    <a:gd name="T19" fmla="*/ 1 h 311"/>
                    <a:gd name="T20" fmla="*/ 1 w 164"/>
                    <a:gd name="T21" fmla="*/ 1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64"/>
                    <a:gd name="T34" fmla="*/ 0 h 311"/>
                    <a:gd name="T35" fmla="*/ 164 w 164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64" h="311">
                      <a:moveTo>
                        <a:pt x="157" y="283"/>
                      </a:moveTo>
                      <a:lnTo>
                        <a:pt x="113" y="311"/>
                      </a:lnTo>
                      <a:lnTo>
                        <a:pt x="0" y="88"/>
                      </a:lnTo>
                      <a:lnTo>
                        <a:pt x="23" y="30"/>
                      </a:lnTo>
                      <a:lnTo>
                        <a:pt x="78" y="0"/>
                      </a:lnTo>
                      <a:lnTo>
                        <a:pt x="138" y="22"/>
                      </a:lnTo>
                      <a:lnTo>
                        <a:pt x="164" y="91"/>
                      </a:lnTo>
                      <a:lnTo>
                        <a:pt x="119" y="115"/>
                      </a:lnTo>
                      <a:lnTo>
                        <a:pt x="90" y="63"/>
                      </a:lnTo>
                      <a:lnTo>
                        <a:pt x="58" y="80"/>
                      </a:lnTo>
                      <a:lnTo>
                        <a:pt x="157" y="28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73" name="Group 1300">
              <a:extLst>
                <a:ext uri="{FF2B5EF4-FFF2-40B4-BE49-F238E27FC236}">
                  <a16:creationId xmlns:a16="http://schemas.microsoft.com/office/drawing/2014/main" id="{61A392F7-E7FE-43D8-976D-CC0B2A409AED}"/>
                </a:ext>
              </a:extLst>
            </p:cNvPr>
            <p:cNvGrpSpPr>
              <a:grpSpLocks/>
            </p:cNvGrpSpPr>
            <p:nvPr/>
          </p:nvGrpSpPr>
          <p:grpSpPr bwMode="auto">
            <a:xfrm rot="1489513">
              <a:off x="3792" y="2160"/>
              <a:ext cx="1388" cy="1739"/>
              <a:chOff x="2265" y="988"/>
              <a:chExt cx="1388" cy="1739"/>
            </a:xfrm>
          </p:grpSpPr>
          <p:sp>
            <p:nvSpPr>
              <p:cNvPr id="562" name="Freeform 1301">
                <a:extLst>
                  <a:ext uri="{FF2B5EF4-FFF2-40B4-BE49-F238E27FC236}">
                    <a16:creationId xmlns:a16="http://schemas.microsoft.com/office/drawing/2014/main" id="{1496B8E0-2220-4021-8439-84F152705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5" y="988"/>
                <a:ext cx="1388" cy="1739"/>
              </a:xfrm>
              <a:custGeom>
                <a:avLst/>
                <a:gdLst>
                  <a:gd name="T0" fmla="*/ 0 w 2777"/>
                  <a:gd name="T1" fmla="*/ 0 h 3479"/>
                  <a:gd name="T2" fmla="*/ 0 w 2777"/>
                  <a:gd name="T3" fmla="*/ 0 h 3479"/>
                  <a:gd name="T4" fmla="*/ 0 w 2777"/>
                  <a:gd name="T5" fmla="*/ 0 h 3479"/>
                  <a:gd name="T6" fmla="*/ 0 w 2777"/>
                  <a:gd name="T7" fmla="*/ 0 h 3479"/>
                  <a:gd name="T8" fmla="*/ 0 w 2777"/>
                  <a:gd name="T9" fmla="*/ 0 h 3479"/>
                  <a:gd name="T10" fmla="*/ 0 w 2777"/>
                  <a:gd name="T11" fmla="*/ 0 h 3479"/>
                  <a:gd name="T12" fmla="*/ 0 w 2777"/>
                  <a:gd name="T13" fmla="*/ 0 h 3479"/>
                  <a:gd name="T14" fmla="*/ 0 w 2777"/>
                  <a:gd name="T15" fmla="*/ 0 h 3479"/>
                  <a:gd name="T16" fmla="*/ 0 w 2777"/>
                  <a:gd name="T17" fmla="*/ 0 h 3479"/>
                  <a:gd name="T18" fmla="*/ 0 w 2777"/>
                  <a:gd name="T19" fmla="*/ 0 h 3479"/>
                  <a:gd name="T20" fmla="*/ 0 w 2777"/>
                  <a:gd name="T21" fmla="*/ 0 h 3479"/>
                  <a:gd name="T22" fmla="*/ 0 w 2777"/>
                  <a:gd name="T23" fmla="*/ 0 h 3479"/>
                  <a:gd name="T24" fmla="*/ 0 w 2777"/>
                  <a:gd name="T25" fmla="*/ 0 h 3479"/>
                  <a:gd name="T26" fmla="*/ 0 w 2777"/>
                  <a:gd name="T27" fmla="*/ 0 h 3479"/>
                  <a:gd name="T28" fmla="*/ 0 w 2777"/>
                  <a:gd name="T29" fmla="*/ 0 h 3479"/>
                  <a:gd name="T30" fmla="*/ 0 w 2777"/>
                  <a:gd name="T31" fmla="*/ 0 h 3479"/>
                  <a:gd name="T32" fmla="*/ 0 w 2777"/>
                  <a:gd name="T33" fmla="*/ 0 h 347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777"/>
                  <a:gd name="T52" fmla="*/ 0 h 3479"/>
                  <a:gd name="T53" fmla="*/ 2777 w 2777"/>
                  <a:gd name="T54" fmla="*/ 3479 h 347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777" h="3479">
                    <a:moveTo>
                      <a:pt x="49" y="497"/>
                    </a:moveTo>
                    <a:lnTo>
                      <a:pt x="143" y="445"/>
                    </a:lnTo>
                    <a:lnTo>
                      <a:pt x="1770" y="11"/>
                    </a:lnTo>
                    <a:lnTo>
                      <a:pt x="1905" y="0"/>
                    </a:lnTo>
                    <a:lnTo>
                      <a:pt x="2003" y="48"/>
                    </a:lnTo>
                    <a:lnTo>
                      <a:pt x="2049" y="126"/>
                    </a:lnTo>
                    <a:lnTo>
                      <a:pt x="2777" y="2880"/>
                    </a:lnTo>
                    <a:lnTo>
                      <a:pt x="2759" y="2973"/>
                    </a:lnTo>
                    <a:lnTo>
                      <a:pt x="2714" y="3038"/>
                    </a:lnTo>
                    <a:lnTo>
                      <a:pt x="2612" y="3071"/>
                    </a:lnTo>
                    <a:lnTo>
                      <a:pt x="1057" y="3464"/>
                    </a:lnTo>
                    <a:lnTo>
                      <a:pt x="909" y="3479"/>
                    </a:lnTo>
                    <a:lnTo>
                      <a:pt x="830" y="3450"/>
                    </a:lnTo>
                    <a:lnTo>
                      <a:pt x="796" y="3368"/>
                    </a:lnTo>
                    <a:lnTo>
                      <a:pt x="13" y="667"/>
                    </a:lnTo>
                    <a:lnTo>
                      <a:pt x="0" y="567"/>
                    </a:lnTo>
                    <a:lnTo>
                      <a:pt x="49" y="497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63" name="Group 1302">
                <a:extLst>
                  <a:ext uri="{FF2B5EF4-FFF2-40B4-BE49-F238E27FC236}">
                    <a16:creationId xmlns:a16="http://schemas.microsoft.com/office/drawing/2014/main" id="{C1D9DE1D-EBD8-4681-95BC-51D2E539F7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6" y="1255"/>
                <a:ext cx="1226" cy="1221"/>
                <a:chOff x="2346" y="1255"/>
                <a:chExt cx="1226" cy="1221"/>
              </a:xfrm>
            </p:grpSpPr>
            <p:grpSp>
              <p:nvGrpSpPr>
                <p:cNvPr id="564" name="Group 1303">
                  <a:extLst>
                    <a:ext uri="{FF2B5EF4-FFF2-40B4-BE49-F238E27FC236}">
                      <a16:creationId xmlns:a16="http://schemas.microsoft.com/office/drawing/2014/main" id="{DF4045DA-01BE-4A69-86DE-1B50BD8C2B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46" y="1255"/>
                  <a:ext cx="133" cy="325"/>
                  <a:chOff x="2346" y="1255"/>
                  <a:chExt cx="133" cy="325"/>
                </a:xfrm>
              </p:grpSpPr>
              <p:sp>
                <p:nvSpPr>
                  <p:cNvPr id="654" name="Freeform 1304">
                    <a:extLst>
                      <a:ext uri="{FF2B5EF4-FFF2-40B4-BE49-F238E27FC236}">
                        <a16:creationId xmlns:a16="http://schemas.microsoft.com/office/drawing/2014/main" id="{90A986F4-3278-4104-B62D-7B9BB40DE1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97" y="1431"/>
                    <a:ext cx="82" cy="149"/>
                  </a:xfrm>
                  <a:custGeom>
                    <a:avLst/>
                    <a:gdLst>
                      <a:gd name="T0" fmla="*/ 0 w 165"/>
                      <a:gd name="T1" fmla="*/ 0 h 298"/>
                      <a:gd name="T2" fmla="*/ 0 w 165"/>
                      <a:gd name="T3" fmla="*/ 1 h 298"/>
                      <a:gd name="T4" fmla="*/ 0 w 165"/>
                      <a:gd name="T5" fmla="*/ 1 h 298"/>
                      <a:gd name="T6" fmla="*/ 0 w 165"/>
                      <a:gd name="T7" fmla="*/ 1 h 298"/>
                      <a:gd name="T8" fmla="*/ 0 w 165"/>
                      <a:gd name="T9" fmla="*/ 0 h 2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5"/>
                      <a:gd name="T16" fmla="*/ 0 h 298"/>
                      <a:gd name="T17" fmla="*/ 165 w 165"/>
                      <a:gd name="T18" fmla="*/ 298 h 2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5" h="298">
                        <a:moveTo>
                          <a:pt x="43" y="0"/>
                        </a:moveTo>
                        <a:lnTo>
                          <a:pt x="0" y="171"/>
                        </a:lnTo>
                        <a:lnTo>
                          <a:pt x="132" y="298"/>
                        </a:lnTo>
                        <a:lnTo>
                          <a:pt x="165" y="123"/>
                        </a:lnTo>
                        <a:lnTo>
                          <a:pt x="43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" name="Freeform 1305">
                    <a:extLst>
                      <a:ext uri="{FF2B5EF4-FFF2-40B4-BE49-F238E27FC236}">
                        <a16:creationId xmlns:a16="http://schemas.microsoft.com/office/drawing/2014/main" id="{88673BA3-2EE4-4151-B974-E685919D7E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46" y="1255"/>
                    <a:ext cx="95" cy="159"/>
                  </a:xfrm>
                  <a:custGeom>
                    <a:avLst/>
                    <a:gdLst>
                      <a:gd name="T0" fmla="*/ 1 w 188"/>
                      <a:gd name="T1" fmla="*/ 0 h 319"/>
                      <a:gd name="T2" fmla="*/ 1 w 188"/>
                      <a:gd name="T3" fmla="*/ 0 h 319"/>
                      <a:gd name="T4" fmla="*/ 0 w 188"/>
                      <a:gd name="T5" fmla="*/ 0 h 319"/>
                      <a:gd name="T6" fmla="*/ 1 w 188"/>
                      <a:gd name="T7" fmla="*/ 0 h 319"/>
                      <a:gd name="T8" fmla="*/ 1 w 188"/>
                      <a:gd name="T9" fmla="*/ 0 h 319"/>
                      <a:gd name="T10" fmla="*/ 1 w 188"/>
                      <a:gd name="T11" fmla="*/ 0 h 319"/>
                      <a:gd name="T12" fmla="*/ 1 w 188"/>
                      <a:gd name="T13" fmla="*/ 0 h 319"/>
                      <a:gd name="T14" fmla="*/ 1 w 188"/>
                      <a:gd name="T15" fmla="*/ 0 h 319"/>
                      <a:gd name="T16" fmla="*/ 1 w 188"/>
                      <a:gd name="T17" fmla="*/ 0 h 319"/>
                      <a:gd name="T18" fmla="*/ 1 w 188"/>
                      <a:gd name="T19" fmla="*/ 0 h 319"/>
                      <a:gd name="T20" fmla="*/ 1 w 188"/>
                      <a:gd name="T21" fmla="*/ 0 h 31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88"/>
                      <a:gd name="T34" fmla="*/ 0 h 319"/>
                      <a:gd name="T35" fmla="*/ 188 w 188"/>
                      <a:gd name="T36" fmla="*/ 319 h 31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88" h="319">
                        <a:moveTo>
                          <a:pt x="84" y="0"/>
                        </a:moveTo>
                        <a:lnTo>
                          <a:pt x="29" y="21"/>
                        </a:lnTo>
                        <a:lnTo>
                          <a:pt x="0" y="71"/>
                        </a:lnTo>
                        <a:lnTo>
                          <a:pt x="48" y="274"/>
                        </a:lnTo>
                        <a:lnTo>
                          <a:pt x="99" y="293"/>
                        </a:lnTo>
                        <a:lnTo>
                          <a:pt x="110" y="319"/>
                        </a:lnTo>
                        <a:lnTo>
                          <a:pt x="157" y="309"/>
                        </a:lnTo>
                        <a:lnTo>
                          <a:pt x="154" y="282"/>
                        </a:lnTo>
                        <a:lnTo>
                          <a:pt x="188" y="227"/>
                        </a:lnTo>
                        <a:lnTo>
                          <a:pt x="138" y="32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65" name="Freeform 1306">
                  <a:extLst>
                    <a:ext uri="{FF2B5EF4-FFF2-40B4-BE49-F238E27FC236}">
                      <a16:creationId xmlns:a16="http://schemas.microsoft.com/office/drawing/2014/main" id="{07F67695-320E-4FC7-9057-CA539C5A62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3" y="1284"/>
                  <a:ext cx="41" cy="93"/>
                </a:xfrm>
                <a:custGeom>
                  <a:avLst/>
                  <a:gdLst>
                    <a:gd name="T0" fmla="*/ 1 w 82"/>
                    <a:gd name="T1" fmla="*/ 0 h 185"/>
                    <a:gd name="T2" fmla="*/ 0 w 82"/>
                    <a:gd name="T3" fmla="*/ 1 h 185"/>
                    <a:gd name="T4" fmla="*/ 1 w 82"/>
                    <a:gd name="T5" fmla="*/ 1 h 185"/>
                    <a:gd name="T6" fmla="*/ 1 w 82"/>
                    <a:gd name="T7" fmla="*/ 1 h 185"/>
                    <a:gd name="T8" fmla="*/ 1 w 82"/>
                    <a:gd name="T9" fmla="*/ 0 h 1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185"/>
                    <a:gd name="T17" fmla="*/ 82 w 82"/>
                    <a:gd name="T18" fmla="*/ 185 h 1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185">
                      <a:moveTo>
                        <a:pt x="37" y="0"/>
                      </a:moveTo>
                      <a:lnTo>
                        <a:pt x="0" y="11"/>
                      </a:lnTo>
                      <a:lnTo>
                        <a:pt x="42" y="185"/>
                      </a:lnTo>
                      <a:lnTo>
                        <a:pt x="82" y="171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66" name="Group 1307">
                  <a:extLst>
                    <a:ext uri="{FF2B5EF4-FFF2-40B4-BE49-F238E27FC236}">
                      <a16:creationId xmlns:a16="http://schemas.microsoft.com/office/drawing/2014/main" id="{20B00C01-DE3E-45CC-8855-C347BD0DDD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40" y="2150"/>
                  <a:ext cx="132" cy="326"/>
                  <a:chOff x="3440" y="2150"/>
                  <a:chExt cx="132" cy="326"/>
                </a:xfrm>
              </p:grpSpPr>
              <p:sp>
                <p:nvSpPr>
                  <p:cNvPr id="652" name="Freeform 1308">
                    <a:extLst>
                      <a:ext uri="{FF2B5EF4-FFF2-40B4-BE49-F238E27FC236}">
                        <a16:creationId xmlns:a16="http://schemas.microsoft.com/office/drawing/2014/main" id="{C274C2F6-7EC9-4521-BF3C-5489D944D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0" y="2150"/>
                    <a:ext cx="82" cy="149"/>
                  </a:xfrm>
                  <a:custGeom>
                    <a:avLst/>
                    <a:gdLst>
                      <a:gd name="T0" fmla="*/ 0 w 165"/>
                      <a:gd name="T1" fmla="*/ 1 h 298"/>
                      <a:gd name="T2" fmla="*/ 0 w 165"/>
                      <a:gd name="T3" fmla="*/ 1 h 298"/>
                      <a:gd name="T4" fmla="*/ 0 w 165"/>
                      <a:gd name="T5" fmla="*/ 0 h 298"/>
                      <a:gd name="T6" fmla="*/ 0 w 165"/>
                      <a:gd name="T7" fmla="*/ 1 h 298"/>
                      <a:gd name="T8" fmla="*/ 0 w 165"/>
                      <a:gd name="T9" fmla="*/ 1 h 2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5"/>
                      <a:gd name="T16" fmla="*/ 0 h 298"/>
                      <a:gd name="T17" fmla="*/ 165 w 165"/>
                      <a:gd name="T18" fmla="*/ 298 h 2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5" h="298">
                        <a:moveTo>
                          <a:pt x="122" y="298"/>
                        </a:moveTo>
                        <a:lnTo>
                          <a:pt x="165" y="127"/>
                        </a:lnTo>
                        <a:lnTo>
                          <a:pt x="40" y="0"/>
                        </a:lnTo>
                        <a:lnTo>
                          <a:pt x="0" y="174"/>
                        </a:lnTo>
                        <a:lnTo>
                          <a:pt x="122" y="29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3" name="Freeform 1309">
                    <a:extLst>
                      <a:ext uri="{FF2B5EF4-FFF2-40B4-BE49-F238E27FC236}">
                        <a16:creationId xmlns:a16="http://schemas.microsoft.com/office/drawing/2014/main" id="{52083FF7-72A7-4D21-80BB-49D53AC40F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8" y="2316"/>
                    <a:ext cx="94" cy="160"/>
                  </a:xfrm>
                  <a:custGeom>
                    <a:avLst/>
                    <a:gdLst>
                      <a:gd name="T0" fmla="*/ 1 w 188"/>
                      <a:gd name="T1" fmla="*/ 1 h 319"/>
                      <a:gd name="T2" fmla="*/ 1 w 188"/>
                      <a:gd name="T3" fmla="*/ 1 h 319"/>
                      <a:gd name="T4" fmla="*/ 1 w 188"/>
                      <a:gd name="T5" fmla="*/ 1 h 319"/>
                      <a:gd name="T6" fmla="*/ 1 w 188"/>
                      <a:gd name="T7" fmla="*/ 1 h 319"/>
                      <a:gd name="T8" fmla="*/ 1 w 188"/>
                      <a:gd name="T9" fmla="*/ 1 h 319"/>
                      <a:gd name="T10" fmla="*/ 1 w 188"/>
                      <a:gd name="T11" fmla="*/ 0 h 319"/>
                      <a:gd name="T12" fmla="*/ 1 w 188"/>
                      <a:gd name="T13" fmla="*/ 1 h 319"/>
                      <a:gd name="T14" fmla="*/ 1 w 188"/>
                      <a:gd name="T15" fmla="*/ 1 h 319"/>
                      <a:gd name="T16" fmla="*/ 0 w 188"/>
                      <a:gd name="T17" fmla="*/ 1 h 319"/>
                      <a:gd name="T18" fmla="*/ 1 w 188"/>
                      <a:gd name="T19" fmla="*/ 1 h 319"/>
                      <a:gd name="T20" fmla="*/ 1 w 188"/>
                      <a:gd name="T21" fmla="*/ 1 h 31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88"/>
                      <a:gd name="T34" fmla="*/ 0 h 319"/>
                      <a:gd name="T35" fmla="*/ 188 w 188"/>
                      <a:gd name="T36" fmla="*/ 319 h 31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88" h="319">
                        <a:moveTo>
                          <a:pt x="104" y="319"/>
                        </a:moveTo>
                        <a:lnTo>
                          <a:pt x="159" y="298"/>
                        </a:lnTo>
                        <a:lnTo>
                          <a:pt x="188" y="248"/>
                        </a:lnTo>
                        <a:lnTo>
                          <a:pt x="140" y="45"/>
                        </a:lnTo>
                        <a:lnTo>
                          <a:pt x="89" y="26"/>
                        </a:lnTo>
                        <a:lnTo>
                          <a:pt x="78" y="0"/>
                        </a:lnTo>
                        <a:lnTo>
                          <a:pt x="31" y="10"/>
                        </a:lnTo>
                        <a:lnTo>
                          <a:pt x="34" y="36"/>
                        </a:lnTo>
                        <a:lnTo>
                          <a:pt x="0" y="91"/>
                        </a:lnTo>
                        <a:lnTo>
                          <a:pt x="50" y="287"/>
                        </a:lnTo>
                        <a:lnTo>
                          <a:pt x="104" y="319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67" name="Freeform 1310">
                  <a:extLst>
                    <a:ext uri="{FF2B5EF4-FFF2-40B4-BE49-F238E27FC236}">
                      <a16:creationId xmlns:a16="http://schemas.microsoft.com/office/drawing/2014/main" id="{562687FD-85CF-440B-B7D0-8CEF1439D3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5" y="2354"/>
                  <a:ext cx="41" cy="93"/>
                </a:xfrm>
                <a:custGeom>
                  <a:avLst/>
                  <a:gdLst>
                    <a:gd name="T0" fmla="*/ 1 w 82"/>
                    <a:gd name="T1" fmla="*/ 1 h 186"/>
                    <a:gd name="T2" fmla="*/ 1 w 82"/>
                    <a:gd name="T3" fmla="*/ 1 h 186"/>
                    <a:gd name="T4" fmla="*/ 1 w 82"/>
                    <a:gd name="T5" fmla="*/ 0 h 186"/>
                    <a:gd name="T6" fmla="*/ 0 w 82"/>
                    <a:gd name="T7" fmla="*/ 1 h 186"/>
                    <a:gd name="T8" fmla="*/ 1 w 82"/>
                    <a:gd name="T9" fmla="*/ 1 h 1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186"/>
                    <a:gd name="T17" fmla="*/ 82 w 82"/>
                    <a:gd name="T18" fmla="*/ 186 h 1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186">
                      <a:moveTo>
                        <a:pt x="45" y="186"/>
                      </a:moveTo>
                      <a:lnTo>
                        <a:pt x="82" y="175"/>
                      </a:lnTo>
                      <a:lnTo>
                        <a:pt x="40" y="0"/>
                      </a:lnTo>
                      <a:lnTo>
                        <a:pt x="0" y="15"/>
                      </a:lnTo>
                      <a:lnTo>
                        <a:pt x="45" y="1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68" name="Group 1311">
                  <a:extLst>
                    <a:ext uri="{FF2B5EF4-FFF2-40B4-BE49-F238E27FC236}">
                      <a16:creationId xmlns:a16="http://schemas.microsoft.com/office/drawing/2014/main" id="{A303A0BA-2712-4789-BBB5-6EB2389C25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95" y="1256"/>
                  <a:ext cx="909" cy="1176"/>
                  <a:chOff x="2495" y="1256"/>
                  <a:chExt cx="909" cy="1176"/>
                </a:xfrm>
              </p:grpSpPr>
              <p:sp>
                <p:nvSpPr>
                  <p:cNvPr id="569" name="Freeform 1312">
                    <a:extLst>
                      <a:ext uri="{FF2B5EF4-FFF2-40B4-BE49-F238E27FC236}">
                        <a16:creationId xmlns:a16="http://schemas.microsoft.com/office/drawing/2014/main" id="{07C5E628-231F-49D1-A35C-088FDC6C91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5" y="1256"/>
                    <a:ext cx="909" cy="1176"/>
                  </a:xfrm>
                  <a:custGeom>
                    <a:avLst/>
                    <a:gdLst>
                      <a:gd name="T0" fmla="*/ 0 w 1817"/>
                      <a:gd name="T1" fmla="*/ 0 h 2353"/>
                      <a:gd name="T2" fmla="*/ 1 w 1817"/>
                      <a:gd name="T3" fmla="*/ 0 h 2353"/>
                      <a:gd name="T4" fmla="*/ 1 w 1817"/>
                      <a:gd name="T5" fmla="*/ 0 h 2353"/>
                      <a:gd name="T6" fmla="*/ 1 w 1817"/>
                      <a:gd name="T7" fmla="*/ 0 h 2353"/>
                      <a:gd name="T8" fmla="*/ 0 w 1817"/>
                      <a:gd name="T9" fmla="*/ 0 h 235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17"/>
                      <a:gd name="T16" fmla="*/ 0 h 2353"/>
                      <a:gd name="T17" fmla="*/ 1817 w 1817"/>
                      <a:gd name="T18" fmla="*/ 2353 h 235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17" h="2353">
                        <a:moveTo>
                          <a:pt x="0" y="334"/>
                        </a:moveTo>
                        <a:lnTo>
                          <a:pt x="1264" y="0"/>
                        </a:lnTo>
                        <a:lnTo>
                          <a:pt x="1817" y="2012"/>
                        </a:lnTo>
                        <a:lnTo>
                          <a:pt x="553" y="2353"/>
                        </a:lnTo>
                        <a:lnTo>
                          <a:pt x="0" y="334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0" name="Freeform 1313">
                    <a:extLst>
                      <a:ext uri="{FF2B5EF4-FFF2-40B4-BE49-F238E27FC236}">
                        <a16:creationId xmlns:a16="http://schemas.microsoft.com/office/drawing/2014/main" id="{421AF4BE-FCD7-4992-82AC-98DB002BB2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69" y="1413"/>
                    <a:ext cx="132" cy="238"/>
                  </a:xfrm>
                  <a:custGeom>
                    <a:avLst/>
                    <a:gdLst>
                      <a:gd name="T0" fmla="*/ 0 w 266"/>
                      <a:gd name="T1" fmla="*/ 0 h 475"/>
                      <a:gd name="T2" fmla="*/ 0 w 266"/>
                      <a:gd name="T3" fmla="*/ 1 h 475"/>
                      <a:gd name="T4" fmla="*/ 0 w 266"/>
                      <a:gd name="T5" fmla="*/ 1 h 475"/>
                      <a:gd name="T6" fmla="*/ 0 w 266"/>
                      <a:gd name="T7" fmla="*/ 1 h 475"/>
                      <a:gd name="T8" fmla="*/ 0 w 266"/>
                      <a:gd name="T9" fmla="*/ 0 h 4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6"/>
                      <a:gd name="T16" fmla="*/ 0 h 475"/>
                      <a:gd name="T17" fmla="*/ 266 w 266"/>
                      <a:gd name="T18" fmla="*/ 475 h 4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6" h="475">
                        <a:moveTo>
                          <a:pt x="69" y="0"/>
                        </a:moveTo>
                        <a:lnTo>
                          <a:pt x="0" y="273"/>
                        </a:lnTo>
                        <a:lnTo>
                          <a:pt x="213" y="475"/>
                        </a:lnTo>
                        <a:lnTo>
                          <a:pt x="266" y="197"/>
                        </a:lnTo>
                        <a:lnTo>
                          <a:pt x="69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1" name="Freeform 1314">
                    <a:extLst>
                      <a:ext uri="{FF2B5EF4-FFF2-40B4-BE49-F238E27FC236}">
                        <a16:creationId xmlns:a16="http://schemas.microsoft.com/office/drawing/2014/main" id="{E8859C46-7BEB-42C4-B1D7-ED8621BB77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04" y="2058"/>
                    <a:ext cx="111" cy="199"/>
                  </a:xfrm>
                  <a:custGeom>
                    <a:avLst/>
                    <a:gdLst>
                      <a:gd name="T0" fmla="*/ 1 w 221"/>
                      <a:gd name="T1" fmla="*/ 0 h 397"/>
                      <a:gd name="T2" fmla="*/ 0 w 221"/>
                      <a:gd name="T3" fmla="*/ 1 h 397"/>
                      <a:gd name="T4" fmla="*/ 1 w 221"/>
                      <a:gd name="T5" fmla="*/ 1 h 397"/>
                      <a:gd name="T6" fmla="*/ 1 w 221"/>
                      <a:gd name="T7" fmla="*/ 1 h 397"/>
                      <a:gd name="T8" fmla="*/ 1 w 221"/>
                      <a:gd name="T9" fmla="*/ 0 h 3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"/>
                      <a:gd name="T16" fmla="*/ 0 h 397"/>
                      <a:gd name="T17" fmla="*/ 221 w 221"/>
                      <a:gd name="T18" fmla="*/ 397 h 3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" h="397">
                        <a:moveTo>
                          <a:pt x="57" y="0"/>
                        </a:moveTo>
                        <a:lnTo>
                          <a:pt x="0" y="227"/>
                        </a:lnTo>
                        <a:lnTo>
                          <a:pt x="177" y="397"/>
                        </a:lnTo>
                        <a:lnTo>
                          <a:pt x="221" y="16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72" name="Group 1315">
                    <a:extLst>
                      <a:ext uri="{FF2B5EF4-FFF2-40B4-BE49-F238E27FC236}">
                        <a16:creationId xmlns:a16="http://schemas.microsoft.com/office/drawing/2014/main" id="{F912E686-7B1B-481E-9DB8-C732F7D2C43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00" y="1264"/>
                    <a:ext cx="663" cy="664"/>
                    <a:chOff x="2600" y="1264"/>
                    <a:chExt cx="663" cy="664"/>
                  </a:xfrm>
                </p:grpSpPr>
                <p:sp>
                  <p:nvSpPr>
                    <p:cNvPr id="613" name="Freeform 1316">
                      <a:extLst>
                        <a:ext uri="{FF2B5EF4-FFF2-40B4-BE49-F238E27FC236}">
                          <a16:creationId xmlns:a16="http://schemas.microsoft.com/office/drawing/2014/main" id="{255884D0-AEBB-4A28-98D6-4D069A19282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59" y="1264"/>
                      <a:ext cx="183" cy="210"/>
                    </a:xfrm>
                    <a:custGeom>
                      <a:avLst/>
                      <a:gdLst>
                        <a:gd name="T0" fmla="*/ 1 w 366"/>
                        <a:gd name="T1" fmla="*/ 0 h 421"/>
                        <a:gd name="T2" fmla="*/ 0 w 366"/>
                        <a:gd name="T3" fmla="*/ 0 h 421"/>
                        <a:gd name="T4" fmla="*/ 1 w 366"/>
                        <a:gd name="T5" fmla="*/ 0 h 421"/>
                        <a:gd name="T6" fmla="*/ 1 w 366"/>
                        <a:gd name="T7" fmla="*/ 0 h 421"/>
                        <a:gd name="T8" fmla="*/ 1 w 366"/>
                        <a:gd name="T9" fmla="*/ 0 h 421"/>
                        <a:gd name="T10" fmla="*/ 1 w 366"/>
                        <a:gd name="T11" fmla="*/ 0 h 421"/>
                        <a:gd name="T12" fmla="*/ 1 w 366"/>
                        <a:gd name="T13" fmla="*/ 0 h 421"/>
                        <a:gd name="T14" fmla="*/ 1 w 366"/>
                        <a:gd name="T15" fmla="*/ 0 h 421"/>
                        <a:gd name="T16" fmla="*/ 1 w 366"/>
                        <a:gd name="T17" fmla="*/ 0 h 42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366"/>
                        <a:gd name="T28" fmla="*/ 0 h 421"/>
                        <a:gd name="T29" fmla="*/ 366 w 366"/>
                        <a:gd name="T30" fmla="*/ 421 h 42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366" h="421">
                          <a:moveTo>
                            <a:pt x="271" y="0"/>
                          </a:moveTo>
                          <a:lnTo>
                            <a:pt x="0" y="71"/>
                          </a:lnTo>
                          <a:lnTo>
                            <a:pt x="34" y="213"/>
                          </a:lnTo>
                          <a:lnTo>
                            <a:pt x="170" y="338"/>
                          </a:lnTo>
                          <a:lnTo>
                            <a:pt x="304" y="421"/>
                          </a:lnTo>
                          <a:lnTo>
                            <a:pt x="366" y="325"/>
                          </a:lnTo>
                          <a:lnTo>
                            <a:pt x="283" y="259"/>
                          </a:lnTo>
                          <a:lnTo>
                            <a:pt x="245" y="123"/>
                          </a:lnTo>
                          <a:lnTo>
                            <a:pt x="271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4" name="Freeform 1317">
                      <a:extLst>
                        <a:ext uri="{FF2B5EF4-FFF2-40B4-BE49-F238E27FC236}">
                          <a16:creationId xmlns:a16="http://schemas.microsoft.com/office/drawing/2014/main" id="{2CF47662-0B49-4A32-BD82-19E1BE24CBF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7" y="1298"/>
                      <a:ext cx="295" cy="275"/>
                    </a:xfrm>
                    <a:custGeom>
                      <a:avLst/>
                      <a:gdLst>
                        <a:gd name="T0" fmla="*/ 1 w 589"/>
                        <a:gd name="T1" fmla="*/ 0 h 550"/>
                        <a:gd name="T2" fmla="*/ 0 w 589"/>
                        <a:gd name="T3" fmla="*/ 1 h 550"/>
                        <a:gd name="T4" fmla="*/ 1 w 589"/>
                        <a:gd name="T5" fmla="*/ 1 h 550"/>
                        <a:gd name="T6" fmla="*/ 1 w 589"/>
                        <a:gd name="T7" fmla="*/ 1 h 550"/>
                        <a:gd name="T8" fmla="*/ 1 w 589"/>
                        <a:gd name="T9" fmla="*/ 1 h 550"/>
                        <a:gd name="T10" fmla="*/ 1 w 589"/>
                        <a:gd name="T11" fmla="*/ 1 h 550"/>
                        <a:gd name="T12" fmla="*/ 1 w 589"/>
                        <a:gd name="T13" fmla="*/ 1 h 550"/>
                        <a:gd name="T14" fmla="*/ 1 w 589"/>
                        <a:gd name="T15" fmla="*/ 1 h 550"/>
                        <a:gd name="T16" fmla="*/ 1 w 589"/>
                        <a:gd name="T17" fmla="*/ 0 h 55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89"/>
                        <a:gd name="T28" fmla="*/ 0 h 550"/>
                        <a:gd name="T29" fmla="*/ 589 w 589"/>
                        <a:gd name="T30" fmla="*/ 550 h 55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89" h="550">
                          <a:moveTo>
                            <a:pt x="84" y="0"/>
                          </a:moveTo>
                          <a:lnTo>
                            <a:pt x="0" y="22"/>
                          </a:lnTo>
                          <a:lnTo>
                            <a:pt x="36" y="156"/>
                          </a:lnTo>
                          <a:lnTo>
                            <a:pt x="220" y="331"/>
                          </a:lnTo>
                          <a:lnTo>
                            <a:pt x="589" y="550"/>
                          </a:lnTo>
                          <a:lnTo>
                            <a:pt x="560" y="457"/>
                          </a:lnTo>
                          <a:lnTo>
                            <a:pt x="256" y="273"/>
                          </a:lnTo>
                          <a:lnTo>
                            <a:pt x="120" y="151"/>
                          </a:lnTo>
                          <a:lnTo>
                            <a:pt x="84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5" name="Freeform 1318">
                      <a:extLst>
                        <a:ext uri="{FF2B5EF4-FFF2-40B4-BE49-F238E27FC236}">
                          <a16:creationId xmlns:a16="http://schemas.microsoft.com/office/drawing/2014/main" id="{8A85D367-0B8A-411C-BB7A-757B9E9206E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1" y="1340"/>
                      <a:ext cx="68" cy="328"/>
                    </a:xfrm>
                    <a:custGeom>
                      <a:avLst/>
                      <a:gdLst>
                        <a:gd name="T0" fmla="*/ 1 w 135"/>
                        <a:gd name="T1" fmla="*/ 0 h 655"/>
                        <a:gd name="T2" fmla="*/ 1 w 135"/>
                        <a:gd name="T3" fmla="*/ 1 h 655"/>
                        <a:gd name="T4" fmla="*/ 1 w 135"/>
                        <a:gd name="T5" fmla="*/ 1 h 655"/>
                        <a:gd name="T6" fmla="*/ 1 w 135"/>
                        <a:gd name="T7" fmla="*/ 1 h 655"/>
                        <a:gd name="T8" fmla="*/ 1 w 135"/>
                        <a:gd name="T9" fmla="*/ 1 h 655"/>
                        <a:gd name="T10" fmla="*/ 1 w 135"/>
                        <a:gd name="T11" fmla="*/ 1 h 655"/>
                        <a:gd name="T12" fmla="*/ 0 w 135"/>
                        <a:gd name="T13" fmla="*/ 1 h 655"/>
                        <a:gd name="T14" fmla="*/ 1 w 135"/>
                        <a:gd name="T15" fmla="*/ 1 h 655"/>
                        <a:gd name="T16" fmla="*/ 1 w 135"/>
                        <a:gd name="T17" fmla="*/ 1 h 655"/>
                        <a:gd name="T18" fmla="*/ 1 w 135"/>
                        <a:gd name="T19" fmla="*/ 1 h 655"/>
                        <a:gd name="T20" fmla="*/ 1 w 135"/>
                        <a:gd name="T21" fmla="*/ 0 h 655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35"/>
                        <a:gd name="T34" fmla="*/ 0 h 655"/>
                        <a:gd name="T35" fmla="*/ 135 w 135"/>
                        <a:gd name="T36" fmla="*/ 655 h 655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35" h="655">
                          <a:moveTo>
                            <a:pt x="113" y="0"/>
                          </a:moveTo>
                          <a:lnTo>
                            <a:pt x="135" y="92"/>
                          </a:lnTo>
                          <a:lnTo>
                            <a:pt x="51" y="289"/>
                          </a:lnTo>
                          <a:lnTo>
                            <a:pt x="47" y="413"/>
                          </a:lnTo>
                          <a:lnTo>
                            <a:pt x="91" y="597"/>
                          </a:lnTo>
                          <a:lnTo>
                            <a:pt x="57" y="655"/>
                          </a:lnTo>
                          <a:lnTo>
                            <a:pt x="0" y="424"/>
                          </a:lnTo>
                          <a:lnTo>
                            <a:pt x="5" y="283"/>
                          </a:lnTo>
                          <a:lnTo>
                            <a:pt x="69" y="96"/>
                          </a:lnTo>
                          <a:lnTo>
                            <a:pt x="51" y="21"/>
                          </a:lnTo>
                          <a:lnTo>
                            <a:pt x="113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6" name="Freeform 1319">
                      <a:extLst>
                        <a:ext uri="{FF2B5EF4-FFF2-40B4-BE49-F238E27FC236}">
                          <a16:creationId xmlns:a16="http://schemas.microsoft.com/office/drawing/2014/main" id="{CC7C534F-9D8B-4315-9F8C-92B00E0673D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11" y="1315"/>
                      <a:ext cx="183" cy="245"/>
                    </a:xfrm>
                    <a:custGeom>
                      <a:avLst/>
                      <a:gdLst>
                        <a:gd name="T0" fmla="*/ 0 w 366"/>
                        <a:gd name="T1" fmla="*/ 1 h 489"/>
                        <a:gd name="T2" fmla="*/ 1 w 366"/>
                        <a:gd name="T3" fmla="*/ 1 h 489"/>
                        <a:gd name="T4" fmla="*/ 1 w 366"/>
                        <a:gd name="T5" fmla="*/ 1 h 489"/>
                        <a:gd name="T6" fmla="*/ 1 w 366"/>
                        <a:gd name="T7" fmla="*/ 1 h 489"/>
                        <a:gd name="T8" fmla="*/ 1 w 366"/>
                        <a:gd name="T9" fmla="*/ 1 h 489"/>
                        <a:gd name="T10" fmla="*/ 1 w 366"/>
                        <a:gd name="T11" fmla="*/ 1 h 489"/>
                        <a:gd name="T12" fmla="*/ 1 w 366"/>
                        <a:gd name="T13" fmla="*/ 1 h 489"/>
                        <a:gd name="T14" fmla="*/ 1 w 366"/>
                        <a:gd name="T15" fmla="*/ 1 h 489"/>
                        <a:gd name="T16" fmla="*/ 1 w 366"/>
                        <a:gd name="T17" fmla="*/ 0 h 489"/>
                        <a:gd name="T18" fmla="*/ 0 w 366"/>
                        <a:gd name="T19" fmla="*/ 1 h 489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66"/>
                        <a:gd name="T31" fmla="*/ 0 h 489"/>
                        <a:gd name="T32" fmla="*/ 366 w 366"/>
                        <a:gd name="T33" fmla="*/ 489 h 489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66" h="489">
                          <a:moveTo>
                            <a:pt x="0" y="60"/>
                          </a:moveTo>
                          <a:lnTo>
                            <a:pt x="93" y="409"/>
                          </a:lnTo>
                          <a:lnTo>
                            <a:pt x="159" y="465"/>
                          </a:lnTo>
                          <a:lnTo>
                            <a:pt x="190" y="489"/>
                          </a:lnTo>
                          <a:lnTo>
                            <a:pt x="300" y="459"/>
                          </a:lnTo>
                          <a:lnTo>
                            <a:pt x="366" y="344"/>
                          </a:lnTo>
                          <a:lnTo>
                            <a:pt x="335" y="212"/>
                          </a:lnTo>
                          <a:lnTo>
                            <a:pt x="240" y="123"/>
                          </a:lnTo>
                          <a:lnTo>
                            <a:pt x="209" y="0"/>
                          </a:lnTo>
                          <a:lnTo>
                            <a:pt x="0" y="6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7" name="Freeform 1320">
                      <a:extLst>
                        <a:ext uri="{FF2B5EF4-FFF2-40B4-BE49-F238E27FC236}">
                          <a16:creationId xmlns:a16="http://schemas.microsoft.com/office/drawing/2014/main" id="{B24AD258-B13C-467A-B56F-C79687EAB6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10" y="1325"/>
                      <a:ext cx="63" cy="91"/>
                    </a:xfrm>
                    <a:custGeom>
                      <a:avLst/>
                      <a:gdLst>
                        <a:gd name="T0" fmla="*/ 0 w 126"/>
                        <a:gd name="T1" fmla="*/ 1 h 182"/>
                        <a:gd name="T2" fmla="*/ 1 w 126"/>
                        <a:gd name="T3" fmla="*/ 1 h 182"/>
                        <a:gd name="T4" fmla="*/ 1 w 126"/>
                        <a:gd name="T5" fmla="*/ 1 h 182"/>
                        <a:gd name="T6" fmla="*/ 1 w 126"/>
                        <a:gd name="T7" fmla="*/ 0 h 182"/>
                        <a:gd name="T8" fmla="*/ 0 w 126"/>
                        <a:gd name="T9" fmla="*/ 1 h 18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26"/>
                        <a:gd name="T16" fmla="*/ 0 h 182"/>
                        <a:gd name="T17" fmla="*/ 126 w 126"/>
                        <a:gd name="T18" fmla="*/ 182 h 18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26" h="182">
                          <a:moveTo>
                            <a:pt x="0" y="28"/>
                          </a:moveTo>
                          <a:lnTo>
                            <a:pt x="40" y="182"/>
                          </a:lnTo>
                          <a:lnTo>
                            <a:pt x="126" y="83"/>
                          </a:lnTo>
                          <a:lnTo>
                            <a:pt x="104" y="0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8" name="Freeform 1321">
                      <a:extLst>
                        <a:ext uri="{FF2B5EF4-FFF2-40B4-BE49-F238E27FC236}">
                          <a16:creationId xmlns:a16="http://schemas.microsoft.com/office/drawing/2014/main" id="{FF1F28D1-65EA-40BA-8A68-7AB44D92FC3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68" y="1311"/>
                      <a:ext cx="92" cy="89"/>
                    </a:xfrm>
                    <a:custGeom>
                      <a:avLst/>
                      <a:gdLst>
                        <a:gd name="T0" fmla="*/ 1 w 184"/>
                        <a:gd name="T1" fmla="*/ 1 h 177"/>
                        <a:gd name="T2" fmla="*/ 1 w 184"/>
                        <a:gd name="T3" fmla="*/ 1 h 177"/>
                        <a:gd name="T4" fmla="*/ 0 w 184"/>
                        <a:gd name="T5" fmla="*/ 1 h 177"/>
                        <a:gd name="T6" fmla="*/ 1 w 184"/>
                        <a:gd name="T7" fmla="*/ 0 h 177"/>
                        <a:gd name="T8" fmla="*/ 1 w 184"/>
                        <a:gd name="T9" fmla="*/ 1 h 177"/>
                        <a:gd name="T10" fmla="*/ 1 w 184"/>
                        <a:gd name="T11" fmla="*/ 1 h 17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84"/>
                        <a:gd name="T19" fmla="*/ 0 h 177"/>
                        <a:gd name="T20" fmla="*/ 184 w 184"/>
                        <a:gd name="T21" fmla="*/ 177 h 17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84" h="177">
                          <a:moveTo>
                            <a:pt x="184" y="177"/>
                          </a:moveTo>
                          <a:lnTo>
                            <a:pt x="22" y="113"/>
                          </a:lnTo>
                          <a:lnTo>
                            <a:pt x="0" y="27"/>
                          </a:lnTo>
                          <a:lnTo>
                            <a:pt x="95" y="0"/>
                          </a:lnTo>
                          <a:lnTo>
                            <a:pt x="128" y="121"/>
                          </a:lnTo>
                          <a:lnTo>
                            <a:pt x="184" y="17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9" name="Freeform 1322">
                      <a:extLst>
                        <a:ext uri="{FF2B5EF4-FFF2-40B4-BE49-F238E27FC236}">
                          <a16:creationId xmlns:a16="http://schemas.microsoft.com/office/drawing/2014/main" id="{43C21B45-EE86-447D-A197-BEA8372AEA8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37" y="1487"/>
                      <a:ext cx="194" cy="112"/>
                    </a:xfrm>
                    <a:custGeom>
                      <a:avLst/>
                      <a:gdLst>
                        <a:gd name="T0" fmla="*/ 1 w 388"/>
                        <a:gd name="T1" fmla="*/ 0 h 224"/>
                        <a:gd name="T2" fmla="*/ 1 w 388"/>
                        <a:gd name="T3" fmla="*/ 1 h 224"/>
                        <a:gd name="T4" fmla="*/ 1 w 388"/>
                        <a:gd name="T5" fmla="*/ 1 h 224"/>
                        <a:gd name="T6" fmla="*/ 1 w 388"/>
                        <a:gd name="T7" fmla="*/ 1 h 224"/>
                        <a:gd name="T8" fmla="*/ 0 w 388"/>
                        <a:gd name="T9" fmla="*/ 1 h 224"/>
                        <a:gd name="T10" fmla="*/ 1 w 388"/>
                        <a:gd name="T11" fmla="*/ 1 h 224"/>
                        <a:gd name="T12" fmla="*/ 1 w 388"/>
                        <a:gd name="T13" fmla="*/ 1 h 224"/>
                        <a:gd name="T14" fmla="*/ 1 w 388"/>
                        <a:gd name="T15" fmla="*/ 1 h 224"/>
                        <a:gd name="T16" fmla="*/ 1 w 388"/>
                        <a:gd name="T17" fmla="*/ 1 h 224"/>
                        <a:gd name="T18" fmla="*/ 1 w 388"/>
                        <a:gd name="T19" fmla="*/ 1 h 224"/>
                        <a:gd name="T20" fmla="*/ 1 w 388"/>
                        <a:gd name="T21" fmla="*/ 0 h 224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388"/>
                        <a:gd name="T34" fmla="*/ 0 h 224"/>
                        <a:gd name="T35" fmla="*/ 388 w 388"/>
                        <a:gd name="T36" fmla="*/ 224 h 224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388" h="224">
                          <a:moveTo>
                            <a:pt x="317" y="0"/>
                          </a:moveTo>
                          <a:lnTo>
                            <a:pt x="246" y="116"/>
                          </a:lnTo>
                          <a:lnTo>
                            <a:pt x="139" y="145"/>
                          </a:lnTo>
                          <a:lnTo>
                            <a:pt x="33" y="66"/>
                          </a:lnTo>
                          <a:lnTo>
                            <a:pt x="0" y="131"/>
                          </a:lnTo>
                          <a:lnTo>
                            <a:pt x="78" y="199"/>
                          </a:lnTo>
                          <a:lnTo>
                            <a:pt x="134" y="224"/>
                          </a:lnTo>
                          <a:lnTo>
                            <a:pt x="270" y="186"/>
                          </a:lnTo>
                          <a:lnTo>
                            <a:pt x="338" y="148"/>
                          </a:lnTo>
                          <a:lnTo>
                            <a:pt x="388" y="59"/>
                          </a:lnTo>
                          <a:lnTo>
                            <a:pt x="317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0" name="Freeform 1323">
                      <a:extLst>
                        <a:ext uri="{FF2B5EF4-FFF2-40B4-BE49-F238E27FC236}">
                          <a16:creationId xmlns:a16="http://schemas.microsoft.com/office/drawing/2014/main" id="{5DB2A0F5-A5E8-4678-9704-BF2F42A8839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36" y="1484"/>
                      <a:ext cx="196" cy="116"/>
                    </a:xfrm>
                    <a:custGeom>
                      <a:avLst/>
                      <a:gdLst>
                        <a:gd name="T0" fmla="*/ 0 w 393"/>
                        <a:gd name="T1" fmla="*/ 1 h 232"/>
                        <a:gd name="T2" fmla="*/ 0 w 393"/>
                        <a:gd name="T3" fmla="*/ 1 h 232"/>
                        <a:gd name="T4" fmla="*/ 0 w 393"/>
                        <a:gd name="T5" fmla="*/ 1 h 232"/>
                        <a:gd name="T6" fmla="*/ 0 w 393"/>
                        <a:gd name="T7" fmla="*/ 1 h 232"/>
                        <a:gd name="T8" fmla="*/ 0 w 393"/>
                        <a:gd name="T9" fmla="*/ 1 h 232"/>
                        <a:gd name="T10" fmla="*/ 0 w 393"/>
                        <a:gd name="T11" fmla="*/ 1 h 232"/>
                        <a:gd name="T12" fmla="*/ 0 w 393"/>
                        <a:gd name="T13" fmla="*/ 1 h 232"/>
                        <a:gd name="T14" fmla="*/ 0 w 393"/>
                        <a:gd name="T15" fmla="*/ 1 h 232"/>
                        <a:gd name="T16" fmla="*/ 0 w 393"/>
                        <a:gd name="T17" fmla="*/ 1 h 232"/>
                        <a:gd name="T18" fmla="*/ 0 w 393"/>
                        <a:gd name="T19" fmla="*/ 1 h 232"/>
                        <a:gd name="T20" fmla="*/ 0 w 393"/>
                        <a:gd name="T21" fmla="*/ 1 h 232"/>
                        <a:gd name="T22" fmla="*/ 0 w 393"/>
                        <a:gd name="T23" fmla="*/ 1 h 232"/>
                        <a:gd name="T24" fmla="*/ 0 w 393"/>
                        <a:gd name="T25" fmla="*/ 1 h 232"/>
                        <a:gd name="T26" fmla="*/ 0 w 393"/>
                        <a:gd name="T27" fmla="*/ 1 h 232"/>
                        <a:gd name="T28" fmla="*/ 0 w 393"/>
                        <a:gd name="T29" fmla="*/ 1 h 232"/>
                        <a:gd name="T30" fmla="*/ 0 w 393"/>
                        <a:gd name="T31" fmla="*/ 1 h 232"/>
                        <a:gd name="T32" fmla="*/ 0 w 393"/>
                        <a:gd name="T33" fmla="*/ 1 h 232"/>
                        <a:gd name="T34" fmla="*/ 0 w 393"/>
                        <a:gd name="T35" fmla="*/ 1 h 232"/>
                        <a:gd name="T36" fmla="*/ 0 w 393"/>
                        <a:gd name="T37" fmla="*/ 1 h 232"/>
                        <a:gd name="T38" fmla="*/ 0 w 393"/>
                        <a:gd name="T39" fmla="*/ 1 h 232"/>
                        <a:gd name="T40" fmla="*/ 0 w 393"/>
                        <a:gd name="T41" fmla="*/ 1 h 232"/>
                        <a:gd name="T42" fmla="*/ 0 w 393"/>
                        <a:gd name="T43" fmla="*/ 1 h 232"/>
                        <a:gd name="T44" fmla="*/ 0 w 393"/>
                        <a:gd name="T45" fmla="*/ 1 h 232"/>
                        <a:gd name="T46" fmla="*/ 0 w 393"/>
                        <a:gd name="T47" fmla="*/ 1 h 232"/>
                        <a:gd name="T48" fmla="*/ 0 w 393"/>
                        <a:gd name="T49" fmla="*/ 1 h 232"/>
                        <a:gd name="T50" fmla="*/ 0 w 393"/>
                        <a:gd name="T51" fmla="*/ 1 h 232"/>
                        <a:gd name="T52" fmla="*/ 0 w 393"/>
                        <a:gd name="T53" fmla="*/ 1 h 232"/>
                        <a:gd name="T54" fmla="*/ 0 w 393"/>
                        <a:gd name="T55" fmla="*/ 1 h 232"/>
                        <a:gd name="T56" fmla="*/ 0 w 393"/>
                        <a:gd name="T57" fmla="*/ 1 h 232"/>
                        <a:gd name="T58" fmla="*/ 0 w 393"/>
                        <a:gd name="T59" fmla="*/ 1 h 232"/>
                        <a:gd name="T60" fmla="*/ 0 w 393"/>
                        <a:gd name="T61" fmla="*/ 1 h 232"/>
                        <a:gd name="T62" fmla="*/ 0 w 393"/>
                        <a:gd name="T63" fmla="*/ 1 h 232"/>
                        <a:gd name="T64" fmla="*/ 0 w 393"/>
                        <a:gd name="T65" fmla="*/ 1 h 232"/>
                        <a:gd name="T66" fmla="*/ 0 w 393"/>
                        <a:gd name="T67" fmla="*/ 1 h 232"/>
                        <a:gd name="T68" fmla="*/ 0 w 393"/>
                        <a:gd name="T69" fmla="*/ 1 h 232"/>
                        <a:gd name="T70" fmla="*/ 0 w 393"/>
                        <a:gd name="T71" fmla="*/ 1 h 232"/>
                        <a:gd name="T72" fmla="*/ 0 w 393"/>
                        <a:gd name="T73" fmla="*/ 1 h 232"/>
                        <a:gd name="T74" fmla="*/ 0 w 393"/>
                        <a:gd name="T75" fmla="*/ 1 h 232"/>
                        <a:gd name="T76" fmla="*/ 0 w 393"/>
                        <a:gd name="T77" fmla="*/ 1 h 232"/>
                        <a:gd name="T78" fmla="*/ 0 w 393"/>
                        <a:gd name="T79" fmla="*/ 1 h 232"/>
                        <a:gd name="T80" fmla="*/ 0 w 393"/>
                        <a:gd name="T81" fmla="*/ 1 h 232"/>
                        <a:gd name="T82" fmla="*/ 0 w 393"/>
                        <a:gd name="T83" fmla="*/ 1 h 232"/>
                        <a:gd name="T84" fmla="*/ 0 w 393"/>
                        <a:gd name="T85" fmla="*/ 1 h 232"/>
                        <a:gd name="T86" fmla="*/ 0 w 393"/>
                        <a:gd name="T87" fmla="*/ 1 h 232"/>
                        <a:gd name="T88" fmla="*/ 0 w 393"/>
                        <a:gd name="T89" fmla="*/ 0 h 232"/>
                        <a:gd name="T90" fmla="*/ 0 w 393"/>
                        <a:gd name="T91" fmla="*/ 1 h 232"/>
                        <a:gd name="T92" fmla="*/ 0 w 393"/>
                        <a:gd name="T93" fmla="*/ 1 h 232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393"/>
                        <a:gd name="T142" fmla="*/ 0 h 232"/>
                        <a:gd name="T143" fmla="*/ 393 w 393"/>
                        <a:gd name="T144" fmla="*/ 232 h 232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393" h="232">
                          <a:moveTo>
                            <a:pt x="315" y="11"/>
                          </a:moveTo>
                          <a:lnTo>
                            <a:pt x="325" y="9"/>
                          </a:lnTo>
                          <a:lnTo>
                            <a:pt x="254" y="125"/>
                          </a:lnTo>
                          <a:lnTo>
                            <a:pt x="252" y="125"/>
                          </a:lnTo>
                          <a:lnTo>
                            <a:pt x="144" y="154"/>
                          </a:lnTo>
                          <a:lnTo>
                            <a:pt x="142" y="154"/>
                          </a:lnTo>
                          <a:lnTo>
                            <a:pt x="142" y="155"/>
                          </a:lnTo>
                          <a:lnTo>
                            <a:pt x="139" y="151"/>
                          </a:lnTo>
                          <a:lnTo>
                            <a:pt x="33" y="72"/>
                          </a:lnTo>
                          <a:lnTo>
                            <a:pt x="38" y="72"/>
                          </a:lnTo>
                          <a:lnTo>
                            <a:pt x="10" y="136"/>
                          </a:lnTo>
                          <a:lnTo>
                            <a:pt x="8" y="133"/>
                          </a:lnTo>
                          <a:lnTo>
                            <a:pt x="83" y="202"/>
                          </a:lnTo>
                          <a:lnTo>
                            <a:pt x="83" y="199"/>
                          </a:lnTo>
                          <a:lnTo>
                            <a:pt x="139" y="224"/>
                          </a:lnTo>
                          <a:lnTo>
                            <a:pt x="137" y="224"/>
                          </a:lnTo>
                          <a:lnTo>
                            <a:pt x="273" y="189"/>
                          </a:lnTo>
                          <a:lnTo>
                            <a:pt x="339" y="149"/>
                          </a:lnTo>
                          <a:lnTo>
                            <a:pt x="332" y="151"/>
                          </a:lnTo>
                          <a:lnTo>
                            <a:pt x="385" y="60"/>
                          </a:lnTo>
                          <a:lnTo>
                            <a:pt x="387" y="67"/>
                          </a:lnTo>
                          <a:lnTo>
                            <a:pt x="315" y="11"/>
                          </a:lnTo>
                          <a:lnTo>
                            <a:pt x="323" y="2"/>
                          </a:lnTo>
                          <a:lnTo>
                            <a:pt x="393" y="60"/>
                          </a:lnTo>
                          <a:lnTo>
                            <a:pt x="393" y="70"/>
                          </a:lnTo>
                          <a:lnTo>
                            <a:pt x="343" y="158"/>
                          </a:lnTo>
                          <a:lnTo>
                            <a:pt x="275" y="199"/>
                          </a:lnTo>
                          <a:lnTo>
                            <a:pt x="139" y="232"/>
                          </a:lnTo>
                          <a:lnTo>
                            <a:pt x="137" y="232"/>
                          </a:lnTo>
                          <a:lnTo>
                            <a:pt x="81" y="208"/>
                          </a:lnTo>
                          <a:lnTo>
                            <a:pt x="76" y="208"/>
                          </a:lnTo>
                          <a:lnTo>
                            <a:pt x="0" y="139"/>
                          </a:lnTo>
                          <a:lnTo>
                            <a:pt x="0" y="136"/>
                          </a:lnTo>
                          <a:lnTo>
                            <a:pt x="31" y="70"/>
                          </a:lnTo>
                          <a:lnTo>
                            <a:pt x="36" y="65"/>
                          </a:lnTo>
                          <a:lnTo>
                            <a:pt x="36" y="67"/>
                          </a:lnTo>
                          <a:lnTo>
                            <a:pt x="144" y="147"/>
                          </a:lnTo>
                          <a:lnTo>
                            <a:pt x="142" y="147"/>
                          </a:lnTo>
                          <a:lnTo>
                            <a:pt x="249" y="117"/>
                          </a:lnTo>
                          <a:lnTo>
                            <a:pt x="244" y="117"/>
                          </a:lnTo>
                          <a:lnTo>
                            <a:pt x="315" y="2"/>
                          </a:lnTo>
                          <a:lnTo>
                            <a:pt x="318" y="2"/>
                          </a:lnTo>
                          <a:lnTo>
                            <a:pt x="315" y="2"/>
                          </a:lnTo>
                          <a:lnTo>
                            <a:pt x="318" y="2"/>
                          </a:lnTo>
                          <a:lnTo>
                            <a:pt x="320" y="0"/>
                          </a:lnTo>
                          <a:lnTo>
                            <a:pt x="323" y="2"/>
                          </a:lnTo>
                          <a:lnTo>
                            <a:pt x="315" y="1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1" name="Freeform 1324">
                      <a:extLst>
                        <a:ext uri="{FF2B5EF4-FFF2-40B4-BE49-F238E27FC236}">
                          <a16:creationId xmlns:a16="http://schemas.microsoft.com/office/drawing/2014/main" id="{D53CC336-1D43-4840-8BBD-B62B0E9A804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82" y="1421"/>
                      <a:ext cx="116" cy="100"/>
                    </a:xfrm>
                    <a:custGeom>
                      <a:avLst/>
                      <a:gdLst>
                        <a:gd name="T0" fmla="*/ 0 w 233"/>
                        <a:gd name="T1" fmla="*/ 0 h 201"/>
                        <a:gd name="T2" fmla="*/ 0 w 233"/>
                        <a:gd name="T3" fmla="*/ 0 h 201"/>
                        <a:gd name="T4" fmla="*/ 0 w 233"/>
                        <a:gd name="T5" fmla="*/ 0 h 201"/>
                        <a:gd name="T6" fmla="*/ 0 w 233"/>
                        <a:gd name="T7" fmla="*/ 0 h 201"/>
                        <a:gd name="T8" fmla="*/ 0 w 233"/>
                        <a:gd name="T9" fmla="*/ 0 h 201"/>
                        <a:gd name="T10" fmla="*/ 0 w 233"/>
                        <a:gd name="T11" fmla="*/ 0 h 201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3"/>
                        <a:gd name="T19" fmla="*/ 0 h 201"/>
                        <a:gd name="T20" fmla="*/ 233 w 233"/>
                        <a:gd name="T21" fmla="*/ 201 h 201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3" h="201">
                          <a:moveTo>
                            <a:pt x="0" y="0"/>
                          </a:moveTo>
                          <a:lnTo>
                            <a:pt x="29" y="135"/>
                          </a:lnTo>
                          <a:lnTo>
                            <a:pt x="115" y="201"/>
                          </a:lnTo>
                          <a:lnTo>
                            <a:pt x="233" y="174"/>
                          </a:lnTo>
                          <a:lnTo>
                            <a:pt x="93" y="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2" name="Freeform 1325">
                      <a:extLst>
                        <a:ext uri="{FF2B5EF4-FFF2-40B4-BE49-F238E27FC236}">
                          <a16:creationId xmlns:a16="http://schemas.microsoft.com/office/drawing/2014/main" id="{8F100147-9F50-431D-9CE8-4F7CB68C6FE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98" y="1508"/>
                      <a:ext cx="340" cy="184"/>
                    </a:xfrm>
                    <a:custGeom>
                      <a:avLst/>
                      <a:gdLst>
                        <a:gd name="T0" fmla="*/ 1 w 680"/>
                        <a:gd name="T1" fmla="*/ 0 h 368"/>
                        <a:gd name="T2" fmla="*/ 1 w 680"/>
                        <a:gd name="T3" fmla="*/ 1 h 368"/>
                        <a:gd name="T4" fmla="*/ 1 w 680"/>
                        <a:gd name="T5" fmla="*/ 1 h 368"/>
                        <a:gd name="T6" fmla="*/ 1 w 680"/>
                        <a:gd name="T7" fmla="*/ 1 h 368"/>
                        <a:gd name="T8" fmla="*/ 1 w 680"/>
                        <a:gd name="T9" fmla="*/ 1 h 368"/>
                        <a:gd name="T10" fmla="*/ 1 w 680"/>
                        <a:gd name="T11" fmla="*/ 1 h 368"/>
                        <a:gd name="T12" fmla="*/ 0 w 680"/>
                        <a:gd name="T13" fmla="*/ 1 h 368"/>
                        <a:gd name="T14" fmla="*/ 1 w 680"/>
                        <a:gd name="T15" fmla="*/ 1 h 368"/>
                        <a:gd name="T16" fmla="*/ 1 w 680"/>
                        <a:gd name="T17" fmla="*/ 1 h 368"/>
                        <a:gd name="T18" fmla="*/ 1 w 680"/>
                        <a:gd name="T19" fmla="*/ 1 h 368"/>
                        <a:gd name="T20" fmla="*/ 1 w 680"/>
                        <a:gd name="T21" fmla="*/ 1 h 368"/>
                        <a:gd name="T22" fmla="*/ 1 w 680"/>
                        <a:gd name="T23" fmla="*/ 1 h 368"/>
                        <a:gd name="T24" fmla="*/ 1 w 680"/>
                        <a:gd name="T25" fmla="*/ 0 h 368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680"/>
                        <a:gd name="T40" fmla="*/ 0 h 368"/>
                        <a:gd name="T41" fmla="*/ 680 w 680"/>
                        <a:gd name="T42" fmla="*/ 368 h 368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680" h="368">
                          <a:moveTo>
                            <a:pt x="597" y="0"/>
                          </a:moveTo>
                          <a:lnTo>
                            <a:pt x="487" y="28"/>
                          </a:lnTo>
                          <a:lnTo>
                            <a:pt x="444" y="123"/>
                          </a:lnTo>
                          <a:lnTo>
                            <a:pt x="376" y="164"/>
                          </a:lnTo>
                          <a:lnTo>
                            <a:pt x="200" y="212"/>
                          </a:lnTo>
                          <a:lnTo>
                            <a:pt x="68" y="155"/>
                          </a:lnTo>
                          <a:lnTo>
                            <a:pt x="0" y="265"/>
                          </a:lnTo>
                          <a:lnTo>
                            <a:pt x="140" y="344"/>
                          </a:lnTo>
                          <a:lnTo>
                            <a:pt x="246" y="368"/>
                          </a:lnTo>
                          <a:lnTo>
                            <a:pt x="423" y="317"/>
                          </a:lnTo>
                          <a:lnTo>
                            <a:pt x="555" y="212"/>
                          </a:lnTo>
                          <a:lnTo>
                            <a:pt x="680" y="45"/>
                          </a:lnTo>
                          <a:lnTo>
                            <a:pt x="597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3" name="Freeform 1326">
                      <a:extLst>
                        <a:ext uri="{FF2B5EF4-FFF2-40B4-BE49-F238E27FC236}">
                          <a16:creationId xmlns:a16="http://schemas.microsoft.com/office/drawing/2014/main" id="{EBA10B3E-780D-48C3-8D83-09CA0D31A00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04" y="1543"/>
                      <a:ext cx="544" cy="330"/>
                    </a:xfrm>
                    <a:custGeom>
                      <a:avLst/>
                      <a:gdLst>
                        <a:gd name="T0" fmla="*/ 0 w 1090"/>
                        <a:gd name="T1" fmla="*/ 1 h 660"/>
                        <a:gd name="T2" fmla="*/ 0 w 1090"/>
                        <a:gd name="T3" fmla="*/ 1 h 660"/>
                        <a:gd name="T4" fmla="*/ 0 w 1090"/>
                        <a:gd name="T5" fmla="*/ 1 h 660"/>
                        <a:gd name="T6" fmla="*/ 0 w 1090"/>
                        <a:gd name="T7" fmla="*/ 1 h 660"/>
                        <a:gd name="T8" fmla="*/ 0 w 1090"/>
                        <a:gd name="T9" fmla="*/ 1 h 660"/>
                        <a:gd name="T10" fmla="*/ 0 w 1090"/>
                        <a:gd name="T11" fmla="*/ 1 h 660"/>
                        <a:gd name="T12" fmla="*/ 0 w 1090"/>
                        <a:gd name="T13" fmla="*/ 1 h 660"/>
                        <a:gd name="T14" fmla="*/ 0 w 1090"/>
                        <a:gd name="T15" fmla="*/ 1 h 660"/>
                        <a:gd name="T16" fmla="*/ 0 w 1090"/>
                        <a:gd name="T17" fmla="*/ 1 h 660"/>
                        <a:gd name="T18" fmla="*/ 0 w 1090"/>
                        <a:gd name="T19" fmla="*/ 1 h 660"/>
                        <a:gd name="T20" fmla="*/ 0 w 1090"/>
                        <a:gd name="T21" fmla="*/ 1 h 660"/>
                        <a:gd name="T22" fmla="*/ 0 w 1090"/>
                        <a:gd name="T23" fmla="*/ 1 h 660"/>
                        <a:gd name="T24" fmla="*/ 0 w 1090"/>
                        <a:gd name="T25" fmla="*/ 1 h 660"/>
                        <a:gd name="T26" fmla="*/ 0 w 1090"/>
                        <a:gd name="T27" fmla="*/ 1 h 660"/>
                        <a:gd name="T28" fmla="*/ 0 w 1090"/>
                        <a:gd name="T29" fmla="*/ 1 h 660"/>
                        <a:gd name="T30" fmla="*/ 0 w 1090"/>
                        <a:gd name="T31" fmla="*/ 1 h 660"/>
                        <a:gd name="T32" fmla="*/ 0 w 1090"/>
                        <a:gd name="T33" fmla="*/ 1 h 660"/>
                        <a:gd name="T34" fmla="*/ 0 w 1090"/>
                        <a:gd name="T35" fmla="*/ 1 h 660"/>
                        <a:gd name="T36" fmla="*/ 0 w 1090"/>
                        <a:gd name="T37" fmla="*/ 1 h 660"/>
                        <a:gd name="T38" fmla="*/ 0 w 1090"/>
                        <a:gd name="T39" fmla="*/ 1 h 660"/>
                        <a:gd name="T40" fmla="*/ 0 w 1090"/>
                        <a:gd name="T41" fmla="*/ 1 h 660"/>
                        <a:gd name="T42" fmla="*/ 0 w 1090"/>
                        <a:gd name="T43" fmla="*/ 1 h 660"/>
                        <a:gd name="T44" fmla="*/ 0 w 1090"/>
                        <a:gd name="T45" fmla="*/ 1 h 660"/>
                        <a:gd name="T46" fmla="*/ 0 w 1090"/>
                        <a:gd name="T47" fmla="*/ 0 h 660"/>
                        <a:gd name="T48" fmla="*/ 0 w 1090"/>
                        <a:gd name="T49" fmla="*/ 1 h 660"/>
                        <a:gd name="T50" fmla="*/ 0 w 1090"/>
                        <a:gd name="T51" fmla="*/ 1 h 660"/>
                        <a:gd name="T52" fmla="*/ 0 w 1090"/>
                        <a:gd name="T53" fmla="*/ 1 h 660"/>
                        <a:gd name="T54" fmla="*/ 0 w 1090"/>
                        <a:gd name="T55" fmla="*/ 1 h 660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w 1090"/>
                        <a:gd name="T85" fmla="*/ 0 h 660"/>
                        <a:gd name="T86" fmla="*/ 1090 w 1090"/>
                        <a:gd name="T87" fmla="*/ 660 h 660"/>
                      </a:gdLst>
                      <a:ahLst/>
                      <a:cxnLst>
                        <a:cxn ang="T56">
                          <a:pos x="T0" y="T1"/>
                        </a:cxn>
                        <a:cxn ang="T57">
                          <a:pos x="T2" y="T3"/>
                        </a:cxn>
                        <a:cxn ang="T58">
                          <a:pos x="T4" y="T5"/>
                        </a:cxn>
                        <a:cxn ang="T59">
                          <a:pos x="T6" y="T7"/>
                        </a:cxn>
                        <a:cxn ang="T60">
                          <a:pos x="T8" y="T9"/>
                        </a:cxn>
                        <a:cxn ang="T61">
                          <a:pos x="T10" y="T11"/>
                        </a:cxn>
                        <a:cxn ang="T62">
                          <a:pos x="T12" y="T13"/>
                        </a:cxn>
                        <a:cxn ang="T63">
                          <a:pos x="T14" y="T15"/>
                        </a:cxn>
                        <a:cxn ang="T64">
                          <a:pos x="T16" y="T17"/>
                        </a:cxn>
                        <a:cxn ang="T65">
                          <a:pos x="T18" y="T19"/>
                        </a:cxn>
                        <a:cxn ang="T66">
                          <a:pos x="T20" y="T21"/>
                        </a:cxn>
                        <a:cxn ang="T67">
                          <a:pos x="T22" y="T23"/>
                        </a:cxn>
                        <a:cxn ang="T68">
                          <a:pos x="T24" y="T25"/>
                        </a:cxn>
                        <a:cxn ang="T69">
                          <a:pos x="T26" y="T27"/>
                        </a:cxn>
                        <a:cxn ang="T70">
                          <a:pos x="T28" y="T29"/>
                        </a:cxn>
                        <a:cxn ang="T71">
                          <a:pos x="T30" y="T31"/>
                        </a:cxn>
                        <a:cxn ang="T72">
                          <a:pos x="T32" y="T33"/>
                        </a:cxn>
                        <a:cxn ang="T73">
                          <a:pos x="T34" y="T35"/>
                        </a:cxn>
                        <a:cxn ang="T74">
                          <a:pos x="T36" y="T37"/>
                        </a:cxn>
                        <a:cxn ang="T75">
                          <a:pos x="T38" y="T39"/>
                        </a:cxn>
                        <a:cxn ang="T76">
                          <a:pos x="T40" y="T41"/>
                        </a:cxn>
                        <a:cxn ang="T77">
                          <a:pos x="T42" y="T43"/>
                        </a:cxn>
                        <a:cxn ang="T78">
                          <a:pos x="T44" y="T45"/>
                        </a:cxn>
                        <a:cxn ang="T79">
                          <a:pos x="T46" y="T47"/>
                        </a:cxn>
                        <a:cxn ang="T80">
                          <a:pos x="T48" y="T49"/>
                        </a:cxn>
                        <a:cxn ang="T81">
                          <a:pos x="T50" y="T51"/>
                        </a:cxn>
                        <a:cxn ang="T82">
                          <a:pos x="T52" y="T53"/>
                        </a:cxn>
                        <a:cxn ang="T83">
                          <a:pos x="T54" y="T55"/>
                        </a:cxn>
                      </a:cxnLst>
                      <a:rect l="T84" t="T85" r="T86" b="T87"/>
                      <a:pathLst>
                        <a:path w="1090" h="660">
                          <a:moveTo>
                            <a:pt x="1090" y="323"/>
                          </a:moveTo>
                          <a:lnTo>
                            <a:pt x="838" y="196"/>
                          </a:lnTo>
                          <a:lnTo>
                            <a:pt x="688" y="345"/>
                          </a:lnTo>
                          <a:lnTo>
                            <a:pt x="739" y="529"/>
                          </a:lnTo>
                          <a:lnTo>
                            <a:pt x="681" y="545"/>
                          </a:lnTo>
                          <a:lnTo>
                            <a:pt x="631" y="361"/>
                          </a:lnTo>
                          <a:lnTo>
                            <a:pt x="441" y="408"/>
                          </a:lnTo>
                          <a:lnTo>
                            <a:pt x="225" y="330"/>
                          </a:lnTo>
                          <a:lnTo>
                            <a:pt x="253" y="444"/>
                          </a:lnTo>
                          <a:lnTo>
                            <a:pt x="212" y="556"/>
                          </a:lnTo>
                          <a:lnTo>
                            <a:pt x="295" y="649"/>
                          </a:lnTo>
                          <a:lnTo>
                            <a:pt x="263" y="660"/>
                          </a:lnTo>
                          <a:lnTo>
                            <a:pt x="0" y="483"/>
                          </a:lnTo>
                          <a:lnTo>
                            <a:pt x="26" y="437"/>
                          </a:lnTo>
                          <a:lnTo>
                            <a:pt x="170" y="515"/>
                          </a:lnTo>
                          <a:lnTo>
                            <a:pt x="214" y="441"/>
                          </a:lnTo>
                          <a:lnTo>
                            <a:pt x="171" y="314"/>
                          </a:lnTo>
                          <a:lnTo>
                            <a:pt x="119" y="281"/>
                          </a:lnTo>
                          <a:lnTo>
                            <a:pt x="168" y="226"/>
                          </a:lnTo>
                          <a:lnTo>
                            <a:pt x="298" y="310"/>
                          </a:lnTo>
                          <a:lnTo>
                            <a:pt x="444" y="356"/>
                          </a:lnTo>
                          <a:lnTo>
                            <a:pt x="649" y="297"/>
                          </a:lnTo>
                          <a:lnTo>
                            <a:pt x="808" y="158"/>
                          </a:lnTo>
                          <a:lnTo>
                            <a:pt x="911" y="0"/>
                          </a:lnTo>
                          <a:lnTo>
                            <a:pt x="948" y="19"/>
                          </a:lnTo>
                          <a:lnTo>
                            <a:pt x="925" y="63"/>
                          </a:lnTo>
                          <a:lnTo>
                            <a:pt x="1031" y="117"/>
                          </a:lnTo>
                          <a:lnTo>
                            <a:pt x="1090" y="323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4" name="Freeform 1327">
                      <a:extLst>
                        <a:ext uri="{FF2B5EF4-FFF2-40B4-BE49-F238E27FC236}">
                          <a16:creationId xmlns:a16="http://schemas.microsoft.com/office/drawing/2014/main" id="{EABE4CB4-28F2-4D00-AB0A-3C350ECD167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38" y="1589"/>
                      <a:ext cx="103" cy="90"/>
                    </a:xfrm>
                    <a:custGeom>
                      <a:avLst/>
                      <a:gdLst>
                        <a:gd name="T0" fmla="*/ 1 w 205"/>
                        <a:gd name="T1" fmla="*/ 0 h 181"/>
                        <a:gd name="T2" fmla="*/ 1 w 205"/>
                        <a:gd name="T3" fmla="*/ 0 h 181"/>
                        <a:gd name="T4" fmla="*/ 0 w 205"/>
                        <a:gd name="T5" fmla="*/ 0 h 181"/>
                        <a:gd name="T6" fmla="*/ 1 w 205"/>
                        <a:gd name="T7" fmla="*/ 0 h 181"/>
                        <a:gd name="T8" fmla="*/ 1 w 205"/>
                        <a:gd name="T9" fmla="*/ 0 h 18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05"/>
                        <a:gd name="T16" fmla="*/ 0 h 181"/>
                        <a:gd name="T17" fmla="*/ 205 w 205"/>
                        <a:gd name="T18" fmla="*/ 181 h 18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05" h="181">
                          <a:moveTo>
                            <a:pt x="173" y="72"/>
                          </a:moveTo>
                          <a:lnTo>
                            <a:pt x="37" y="0"/>
                          </a:lnTo>
                          <a:lnTo>
                            <a:pt x="0" y="72"/>
                          </a:lnTo>
                          <a:lnTo>
                            <a:pt x="205" y="181"/>
                          </a:lnTo>
                          <a:lnTo>
                            <a:pt x="173" y="72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5" name="Freeform 1328">
                      <a:extLst>
                        <a:ext uri="{FF2B5EF4-FFF2-40B4-BE49-F238E27FC236}">
                          <a16:creationId xmlns:a16="http://schemas.microsoft.com/office/drawing/2014/main" id="{72B59FAE-5341-41FE-9D89-9128A7617EC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50" y="1643"/>
                      <a:ext cx="121" cy="165"/>
                    </a:xfrm>
                    <a:custGeom>
                      <a:avLst/>
                      <a:gdLst>
                        <a:gd name="T0" fmla="*/ 0 w 243"/>
                        <a:gd name="T1" fmla="*/ 0 h 328"/>
                        <a:gd name="T2" fmla="*/ 0 w 243"/>
                        <a:gd name="T3" fmla="*/ 1 h 328"/>
                        <a:gd name="T4" fmla="*/ 0 w 243"/>
                        <a:gd name="T5" fmla="*/ 1 h 328"/>
                        <a:gd name="T6" fmla="*/ 0 w 243"/>
                        <a:gd name="T7" fmla="*/ 1 h 328"/>
                        <a:gd name="T8" fmla="*/ 0 w 243"/>
                        <a:gd name="T9" fmla="*/ 1 h 328"/>
                        <a:gd name="T10" fmla="*/ 0 w 243"/>
                        <a:gd name="T11" fmla="*/ 0 h 3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43"/>
                        <a:gd name="T19" fmla="*/ 0 h 328"/>
                        <a:gd name="T20" fmla="*/ 243 w 243"/>
                        <a:gd name="T21" fmla="*/ 328 h 3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43" h="328">
                          <a:moveTo>
                            <a:pt x="146" y="0"/>
                          </a:moveTo>
                          <a:lnTo>
                            <a:pt x="0" y="155"/>
                          </a:lnTo>
                          <a:lnTo>
                            <a:pt x="45" y="328"/>
                          </a:lnTo>
                          <a:lnTo>
                            <a:pt x="148" y="303"/>
                          </a:lnTo>
                          <a:lnTo>
                            <a:pt x="243" y="55"/>
                          </a:lnTo>
                          <a:lnTo>
                            <a:pt x="146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6" name="Freeform 1329">
                      <a:extLst>
                        <a:ext uri="{FF2B5EF4-FFF2-40B4-BE49-F238E27FC236}">
                          <a16:creationId xmlns:a16="http://schemas.microsoft.com/office/drawing/2014/main" id="{A98D416F-A372-4663-B363-BEA14107035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57" y="1682"/>
                      <a:ext cx="106" cy="102"/>
                    </a:xfrm>
                    <a:custGeom>
                      <a:avLst/>
                      <a:gdLst>
                        <a:gd name="T0" fmla="*/ 1 w 211"/>
                        <a:gd name="T1" fmla="*/ 0 h 205"/>
                        <a:gd name="T2" fmla="*/ 1 w 211"/>
                        <a:gd name="T3" fmla="*/ 0 h 205"/>
                        <a:gd name="T4" fmla="*/ 0 w 211"/>
                        <a:gd name="T5" fmla="*/ 0 h 205"/>
                        <a:gd name="T6" fmla="*/ 1 w 211"/>
                        <a:gd name="T7" fmla="*/ 0 h 205"/>
                        <a:gd name="T8" fmla="*/ 1 w 211"/>
                        <a:gd name="T9" fmla="*/ 0 h 20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1"/>
                        <a:gd name="T16" fmla="*/ 0 h 205"/>
                        <a:gd name="T17" fmla="*/ 211 w 211"/>
                        <a:gd name="T18" fmla="*/ 205 h 20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1" h="205">
                          <a:moveTo>
                            <a:pt x="184" y="47"/>
                          </a:moveTo>
                          <a:lnTo>
                            <a:pt x="84" y="0"/>
                          </a:lnTo>
                          <a:lnTo>
                            <a:pt x="0" y="205"/>
                          </a:lnTo>
                          <a:lnTo>
                            <a:pt x="211" y="146"/>
                          </a:lnTo>
                          <a:lnTo>
                            <a:pt x="184" y="47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7" name="Freeform 1330">
                      <a:extLst>
                        <a:ext uri="{FF2B5EF4-FFF2-40B4-BE49-F238E27FC236}">
                          <a16:creationId xmlns:a16="http://schemas.microsoft.com/office/drawing/2014/main" id="{C45BDCCF-4920-4855-9F6D-EE4D5C045BB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09" y="1710"/>
                      <a:ext cx="232" cy="158"/>
                    </a:xfrm>
                    <a:custGeom>
                      <a:avLst/>
                      <a:gdLst>
                        <a:gd name="T0" fmla="*/ 0 w 465"/>
                        <a:gd name="T1" fmla="*/ 1 h 315"/>
                        <a:gd name="T2" fmla="*/ 0 w 465"/>
                        <a:gd name="T3" fmla="*/ 1 h 315"/>
                        <a:gd name="T4" fmla="*/ 0 w 465"/>
                        <a:gd name="T5" fmla="*/ 1 h 315"/>
                        <a:gd name="T6" fmla="*/ 0 w 465"/>
                        <a:gd name="T7" fmla="*/ 1 h 315"/>
                        <a:gd name="T8" fmla="*/ 0 w 465"/>
                        <a:gd name="T9" fmla="*/ 1 h 315"/>
                        <a:gd name="T10" fmla="*/ 0 w 465"/>
                        <a:gd name="T11" fmla="*/ 0 h 315"/>
                        <a:gd name="T12" fmla="*/ 0 w 465"/>
                        <a:gd name="T13" fmla="*/ 1 h 315"/>
                        <a:gd name="T14" fmla="*/ 0 w 465"/>
                        <a:gd name="T15" fmla="*/ 1 h 315"/>
                        <a:gd name="T16" fmla="*/ 0 w 465"/>
                        <a:gd name="T17" fmla="*/ 1 h 315"/>
                        <a:gd name="T18" fmla="*/ 0 w 465"/>
                        <a:gd name="T19" fmla="*/ 1 h 315"/>
                        <a:gd name="T20" fmla="*/ 0 w 465"/>
                        <a:gd name="T21" fmla="*/ 1 h 315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465"/>
                        <a:gd name="T34" fmla="*/ 0 h 315"/>
                        <a:gd name="T35" fmla="*/ 465 w 465"/>
                        <a:gd name="T36" fmla="*/ 315 h 315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465" h="315">
                          <a:moveTo>
                            <a:pt x="445" y="153"/>
                          </a:moveTo>
                          <a:lnTo>
                            <a:pt x="465" y="212"/>
                          </a:lnTo>
                          <a:lnTo>
                            <a:pt x="86" y="315"/>
                          </a:lnTo>
                          <a:lnTo>
                            <a:pt x="0" y="223"/>
                          </a:lnTo>
                          <a:lnTo>
                            <a:pt x="43" y="118"/>
                          </a:lnTo>
                          <a:lnTo>
                            <a:pt x="16" y="0"/>
                          </a:lnTo>
                          <a:lnTo>
                            <a:pt x="140" y="48"/>
                          </a:lnTo>
                          <a:lnTo>
                            <a:pt x="228" y="82"/>
                          </a:lnTo>
                          <a:lnTo>
                            <a:pt x="291" y="66"/>
                          </a:lnTo>
                          <a:lnTo>
                            <a:pt x="319" y="189"/>
                          </a:lnTo>
                          <a:lnTo>
                            <a:pt x="445" y="15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8" name="Freeform 1331">
                      <a:extLst>
                        <a:ext uri="{FF2B5EF4-FFF2-40B4-BE49-F238E27FC236}">
                          <a16:creationId xmlns:a16="http://schemas.microsoft.com/office/drawing/2014/main" id="{1C726FD2-0907-496A-912F-DA67B2DF713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18" y="1684"/>
                      <a:ext cx="93" cy="118"/>
                    </a:xfrm>
                    <a:custGeom>
                      <a:avLst/>
                      <a:gdLst>
                        <a:gd name="T0" fmla="*/ 1 w 186"/>
                        <a:gd name="T1" fmla="*/ 0 h 235"/>
                        <a:gd name="T2" fmla="*/ 0 w 186"/>
                        <a:gd name="T3" fmla="*/ 1 h 235"/>
                        <a:gd name="T4" fmla="*/ 1 w 186"/>
                        <a:gd name="T5" fmla="*/ 1 h 235"/>
                        <a:gd name="T6" fmla="*/ 1 w 186"/>
                        <a:gd name="T7" fmla="*/ 1 h 235"/>
                        <a:gd name="T8" fmla="*/ 1 w 186"/>
                        <a:gd name="T9" fmla="*/ 1 h 235"/>
                        <a:gd name="T10" fmla="*/ 1 w 186"/>
                        <a:gd name="T11" fmla="*/ 0 h 235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86"/>
                        <a:gd name="T19" fmla="*/ 0 h 235"/>
                        <a:gd name="T20" fmla="*/ 186 w 186"/>
                        <a:gd name="T21" fmla="*/ 235 h 235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86" h="235">
                          <a:moveTo>
                            <a:pt x="90" y="0"/>
                          </a:moveTo>
                          <a:lnTo>
                            <a:pt x="0" y="150"/>
                          </a:lnTo>
                          <a:lnTo>
                            <a:pt x="142" y="235"/>
                          </a:lnTo>
                          <a:lnTo>
                            <a:pt x="186" y="157"/>
                          </a:lnTo>
                          <a:lnTo>
                            <a:pt x="146" y="35"/>
                          </a:lnTo>
                          <a:lnTo>
                            <a:pt x="9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9" name="Freeform 1332">
                      <a:extLst>
                        <a:ext uri="{FF2B5EF4-FFF2-40B4-BE49-F238E27FC236}">
                          <a16:creationId xmlns:a16="http://schemas.microsoft.com/office/drawing/2014/main" id="{E62E8BB0-0018-4B06-B083-75BE55BBD26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27" y="1791"/>
                      <a:ext cx="138" cy="137"/>
                    </a:xfrm>
                    <a:custGeom>
                      <a:avLst/>
                      <a:gdLst>
                        <a:gd name="T0" fmla="*/ 1 w 276"/>
                        <a:gd name="T1" fmla="*/ 0 h 275"/>
                        <a:gd name="T2" fmla="*/ 1 w 276"/>
                        <a:gd name="T3" fmla="*/ 0 h 275"/>
                        <a:gd name="T4" fmla="*/ 1 w 276"/>
                        <a:gd name="T5" fmla="*/ 0 h 275"/>
                        <a:gd name="T6" fmla="*/ 1 w 276"/>
                        <a:gd name="T7" fmla="*/ 0 h 275"/>
                        <a:gd name="T8" fmla="*/ 0 w 276"/>
                        <a:gd name="T9" fmla="*/ 0 h 275"/>
                        <a:gd name="T10" fmla="*/ 1 w 276"/>
                        <a:gd name="T11" fmla="*/ 0 h 275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76"/>
                        <a:gd name="T19" fmla="*/ 0 h 275"/>
                        <a:gd name="T20" fmla="*/ 276 w 276"/>
                        <a:gd name="T21" fmla="*/ 275 h 275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76" h="275">
                          <a:moveTo>
                            <a:pt x="146" y="0"/>
                          </a:moveTo>
                          <a:lnTo>
                            <a:pt x="276" y="88"/>
                          </a:lnTo>
                          <a:lnTo>
                            <a:pt x="205" y="221"/>
                          </a:lnTo>
                          <a:lnTo>
                            <a:pt x="16" y="275"/>
                          </a:lnTo>
                          <a:lnTo>
                            <a:pt x="0" y="219"/>
                          </a:lnTo>
                          <a:lnTo>
                            <a:pt x="146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0" name="Freeform 1333">
                      <a:extLst>
                        <a:ext uri="{FF2B5EF4-FFF2-40B4-BE49-F238E27FC236}">
                          <a16:creationId xmlns:a16="http://schemas.microsoft.com/office/drawing/2014/main" id="{FD51A94F-9CC5-4464-BDF7-D8489472F81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15" y="1736"/>
                      <a:ext cx="100" cy="106"/>
                    </a:xfrm>
                    <a:custGeom>
                      <a:avLst/>
                      <a:gdLst>
                        <a:gd name="T0" fmla="*/ 0 w 201"/>
                        <a:gd name="T1" fmla="*/ 0 h 213"/>
                        <a:gd name="T2" fmla="*/ 0 w 201"/>
                        <a:gd name="T3" fmla="*/ 0 h 213"/>
                        <a:gd name="T4" fmla="*/ 0 w 201"/>
                        <a:gd name="T5" fmla="*/ 0 h 213"/>
                        <a:gd name="T6" fmla="*/ 0 w 201"/>
                        <a:gd name="T7" fmla="*/ 0 h 213"/>
                        <a:gd name="T8" fmla="*/ 0 w 201"/>
                        <a:gd name="T9" fmla="*/ 0 h 213"/>
                        <a:gd name="T10" fmla="*/ 0 w 201"/>
                        <a:gd name="T11" fmla="*/ 0 h 213"/>
                        <a:gd name="T12" fmla="*/ 0 w 201"/>
                        <a:gd name="T13" fmla="*/ 0 h 213"/>
                        <a:gd name="T14" fmla="*/ 0 w 201"/>
                        <a:gd name="T15" fmla="*/ 0 h 213"/>
                        <a:gd name="T16" fmla="*/ 0 w 201"/>
                        <a:gd name="T17" fmla="*/ 0 h 213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01"/>
                        <a:gd name="T28" fmla="*/ 0 h 213"/>
                        <a:gd name="T29" fmla="*/ 201 w 201"/>
                        <a:gd name="T30" fmla="*/ 213 h 213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01" h="213">
                          <a:moveTo>
                            <a:pt x="201" y="54"/>
                          </a:moveTo>
                          <a:lnTo>
                            <a:pt x="119" y="0"/>
                          </a:lnTo>
                          <a:lnTo>
                            <a:pt x="59" y="19"/>
                          </a:lnTo>
                          <a:lnTo>
                            <a:pt x="109" y="75"/>
                          </a:lnTo>
                          <a:lnTo>
                            <a:pt x="0" y="70"/>
                          </a:lnTo>
                          <a:lnTo>
                            <a:pt x="32" y="188"/>
                          </a:lnTo>
                          <a:lnTo>
                            <a:pt x="96" y="213"/>
                          </a:lnTo>
                          <a:lnTo>
                            <a:pt x="179" y="92"/>
                          </a:lnTo>
                          <a:lnTo>
                            <a:pt x="201" y="5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1" name="Freeform 1334">
                      <a:extLst>
                        <a:ext uri="{FF2B5EF4-FFF2-40B4-BE49-F238E27FC236}">
                          <a16:creationId xmlns:a16="http://schemas.microsoft.com/office/drawing/2014/main" id="{23655175-CDE0-4A50-A0B6-4B1E4C403D4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27" y="1651"/>
                      <a:ext cx="113" cy="79"/>
                    </a:xfrm>
                    <a:custGeom>
                      <a:avLst/>
                      <a:gdLst>
                        <a:gd name="T0" fmla="*/ 0 w 227"/>
                        <a:gd name="T1" fmla="*/ 1 h 156"/>
                        <a:gd name="T2" fmla="*/ 0 w 227"/>
                        <a:gd name="T3" fmla="*/ 1 h 156"/>
                        <a:gd name="T4" fmla="*/ 0 w 227"/>
                        <a:gd name="T5" fmla="*/ 1 h 156"/>
                        <a:gd name="T6" fmla="*/ 0 w 227"/>
                        <a:gd name="T7" fmla="*/ 1 h 156"/>
                        <a:gd name="T8" fmla="*/ 0 w 227"/>
                        <a:gd name="T9" fmla="*/ 1 h 156"/>
                        <a:gd name="T10" fmla="*/ 0 w 227"/>
                        <a:gd name="T11" fmla="*/ 1 h 156"/>
                        <a:gd name="T12" fmla="*/ 0 w 227"/>
                        <a:gd name="T13" fmla="*/ 0 h 156"/>
                        <a:gd name="T14" fmla="*/ 0 w 227"/>
                        <a:gd name="T15" fmla="*/ 1 h 156"/>
                        <a:gd name="T16" fmla="*/ 0 w 227"/>
                        <a:gd name="T17" fmla="*/ 1 h 156"/>
                        <a:gd name="T18" fmla="*/ 0 w 227"/>
                        <a:gd name="T19" fmla="*/ 1 h 156"/>
                        <a:gd name="T20" fmla="*/ 0 w 227"/>
                        <a:gd name="T21" fmla="*/ 1 h 156"/>
                        <a:gd name="T22" fmla="*/ 0 w 227"/>
                        <a:gd name="T23" fmla="*/ 1 h 156"/>
                        <a:gd name="T24" fmla="*/ 0 w 227"/>
                        <a:gd name="T25" fmla="*/ 1 h 156"/>
                        <a:gd name="T26" fmla="*/ 0 w 227"/>
                        <a:gd name="T27" fmla="*/ 1 h 156"/>
                        <a:gd name="T28" fmla="*/ 0 w 227"/>
                        <a:gd name="T29" fmla="*/ 1 h 15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227"/>
                        <a:gd name="T46" fmla="*/ 0 h 156"/>
                        <a:gd name="T47" fmla="*/ 227 w 227"/>
                        <a:gd name="T48" fmla="*/ 156 h 156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227" h="156">
                          <a:moveTo>
                            <a:pt x="70" y="156"/>
                          </a:moveTo>
                          <a:lnTo>
                            <a:pt x="68" y="116"/>
                          </a:lnTo>
                          <a:lnTo>
                            <a:pt x="0" y="91"/>
                          </a:lnTo>
                          <a:lnTo>
                            <a:pt x="62" y="73"/>
                          </a:lnTo>
                          <a:lnTo>
                            <a:pt x="73" y="20"/>
                          </a:lnTo>
                          <a:lnTo>
                            <a:pt x="107" y="56"/>
                          </a:lnTo>
                          <a:lnTo>
                            <a:pt x="138" y="0"/>
                          </a:lnTo>
                          <a:lnTo>
                            <a:pt x="177" y="29"/>
                          </a:lnTo>
                          <a:lnTo>
                            <a:pt x="156" y="62"/>
                          </a:lnTo>
                          <a:lnTo>
                            <a:pt x="227" y="66"/>
                          </a:lnTo>
                          <a:lnTo>
                            <a:pt x="188" y="88"/>
                          </a:lnTo>
                          <a:lnTo>
                            <a:pt x="206" y="121"/>
                          </a:lnTo>
                          <a:lnTo>
                            <a:pt x="131" y="106"/>
                          </a:lnTo>
                          <a:lnTo>
                            <a:pt x="107" y="145"/>
                          </a:lnTo>
                          <a:lnTo>
                            <a:pt x="70" y="156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2" name="Freeform 1335">
                      <a:extLst>
                        <a:ext uri="{FF2B5EF4-FFF2-40B4-BE49-F238E27FC236}">
                          <a16:creationId xmlns:a16="http://schemas.microsoft.com/office/drawing/2014/main" id="{14AE39A0-0195-49F9-A586-5D12C9F9472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00" y="1679"/>
                      <a:ext cx="41" cy="68"/>
                    </a:xfrm>
                    <a:custGeom>
                      <a:avLst/>
                      <a:gdLst>
                        <a:gd name="T0" fmla="*/ 0 w 83"/>
                        <a:gd name="T1" fmla="*/ 1 h 135"/>
                        <a:gd name="T2" fmla="*/ 0 w 83"/>
                        <a:gd name="T3" fmla="*/ 1 h 135"/>
                        <a:gd name="T4" fmla="*/ 0 w 83"/>
                        <a:gd name="T5" fmla="*/ 1 h 135"/>
                        <a:gd name="T6" fmla="*/ 0 w 83"/>
                        <a:gd name="T7" fmla="*/ 0 h 135"/>
                        <a:gd name="T8" fmla="*/ 0 w 83"/>
                        <a:gd name="T9" fmla="*/ 1 h 135"/>
                        <a:gd name="T10" fmla="*/ 0 w 83"/>
                        <a:gd name="T11" fmla="*/ 1 h 135"/>
                        <a:gd name="T12" fmla="*/ 0 w 83"/>
                        <a:gd name="T13" fmla="*/ 1 h 135"/>
                        <a:gd name="T14" fmla="*/ 0 w 83"/>
                        <a:gd name="T15" fmla="*/ 1 h 135"/>
                        <a:gd name="T16" fmla="*/ 0 w 83"/>
                        <a:gd name="T17" fmla="*/ 1 h 135"/>
                        <a:gd name="T18" fmla="*/ 0 w 83"/>
                        <a:gd name="T19" fmla="*/ 1 h 135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83"/>
                        <a:gd name="T31" fmla="*/ 0 h 135"/>
                        <a:gd name="T32" fmla="*/ 83 w 83"/>
                        <a:gd name="T33" fmla="*/ 135 h 135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83" h="135">
                          <a:moveTo>
                            <a:pt x="83" y="114"/>
                          </a:moveTo>
                          <a:lnTo>
                            <a:pt x="71" y="57"/>
                          </a:lnTo>
                          <a:lnTo>
                            <a:pt x="44" y="66"/>
                          </a:lnTo>
                          <a:lnTo>
                            <a:pt x="29" y="0"/>
                          </a:lnTo>
                          <a:lnTo>
                            <a:pt x="16" y="66"/>
                          </a:lnTo>
                          <a:lnTo>
                            <a:pt x="0" y="70"/>
                          </a:lnTo>
                          <a:lnTo>
                            <a:pt x="11" y="135"/>
                          </a:lnTo>
                          <a:lnTo>
                            <a:pt x="33" y="112"/>
                          </a:lnTo>
                          <a:lnTo>
                            <a:pt x="38" y="135"/>
                          </a:lnTo>
                          <a:lnTo>
                            <a:pt x="83" y="114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3" name="Freeform 1336">
                      <a:extLst>
                        <a:ext uri="{FF2B5EF4-FFF2-40B4-BE49-F238E27FC236}">
                          <a16:creationId xmlns:a16="http://schemas.microsoft.com/office/drawing/2014/main" id="{94237CFB-F4BC-4F5A-8F74-78225AF91AB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53" y="1724"/>
                      <a:ext cx="84" cy="81"/>
                    </a:xfrm>
                    <a:custGeom>
                      <a:avLst/>
                      <a:gdLst>
                        <a:gd name="T0" fmla="*/ 1 w 167"/>
                        <a:gd name="T1" fmla="*/ 0 h 162"/>
                        <a:gd name="T2" fmla="*/ 0 w 167"/>
                        <a:gd name="T3" fmla="*/ 1 h 162"/>
                        <a:gd name="T4" fmla="*/ 1 w 167"/>
                        <a:gd name="T5" fmla="*/ 1 h 162"/>
                        <a:gd name="T6" fmla="*/ 1 w 167"/>
                        <a:gd name="T7" fmla="*/ 1 h 162"/>
                        <a:gd name="T8" fmla="*/ 1 w 167"/>
                        <a:gd name="T9" fmla="*/ 0 h 16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7"/>
                        <a:gd name="T16" fmla="*/ 0 h 162"/>
                        <a:gd name="T17" fmla="*/ 167 w 167"/>
                        <a:gd name="T18" fmla="*/ 162 h 16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7" h="162">
                          <a:moveTo>
                            <a:pt x="129" y="0"/>
                          </a:moveTo>
                          <a:lnTo>
                            <a:pt x="0" y="33"/>
                          </a:lnTo>
                          <a:lnTo>
                            <a:pt x="30" y="162"/>
                          </a:lnTo>
                          <a:lnTo>
                            <a:pt x="167" y="121"/>
                          </a:lnTo>
                          <a:lnTo>
                            <a:pt x="129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4" name="Freeform 1337">
                      <a:extLst>
                        <a:ext uri="{FF2B5EF4-FFF2-40B4-BE49-F238E27FC236}">
                          <a16:creationId xmlns:a16="http://schemas.microsoft.com/office/drawing/2014/main" id="{50451790-9F28-42D0-9C7D-05EE105F4C1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34" y="1515"/>
                      <a:ext cx="207" cy="99"/>
                    </a:xfrm>
                    <a:custGeom>
                      <a:avLst/>
                      <a:gdLst>
                        <a:gd name="T0" fmla="*/ 1 w 413"/>
                        <a:gd name="T1" fmla="*/ 0 h 198"/>
                        <a:gd name="T2" fmla="*/ 1 w 413"/>
                        <a:gd name="T3" fmla="*/ 1 h 198"/>
                        <a:gd name="T4" fmla="*/ 1 w 413"/>
                        <a:gd name="T5" fmla="*/ 1 h 198"/>
                        <a:gd name="T6" fmla="*/ 1 w 413"/>
                        <a:gd name="T7" fmla="*/ 1 h 198"/>
                        <a:gd name="T8" fmla="*/ 1 w 413"/>
                        <a:gd name="T9" fmla="*/ 1 h 198"/>
                        <a:gd name="T10" fmla="*/ 1 w 413"/>
                        <a:gd name="T11" fmla="*/ 1 h 198"/>
                        <a:gd name="T12" fmla="*/ 0 w 413"/>
                        <a:gd name="T13" fmla="*/ 1 h 198"/>
                        <a:gd name="T14" fmla="*/ 1 w 413"/>
                        <a:gd name="T15" fmla="*/ 1 h 198"/>
                        <a:gd name="T16" fmla="*/ 1 w 413"/>
                        <a:gd name="T17" fmla="*/ 1 h 198"/>
                        <a:gd name="T18" fmla="*/ 1 w 413"/>
                        <a:gd name="T19" fmla="*/ 1 h 198"/>
                        <a:gd name="T20" fmla="*/ 1 w 413"/>
                        <a:gd name="T21" fmla="*/ 1 h 198"/>
                        <a:gd name="T22" fmla="*/ 1 w 413"/>
                        <a:gd name="T23" fmla="*/ 0 h 198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413"/>
                        <a:gd name="T37" fmla="*/ 0 h 198"/>
                        <a:gd name="T38" fmla="*/ 413 w 413"/>
                        <a:gd name="T39" fmla="*/ 198 h 198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413" h="198">
                          <a:moveTo>
                            <a:pt x="384" y="0"/>
                          </a:moveTo>
                          <a:lnTo>
                            <a:pt x="339" y="80"/>
                          </a:lnTo>
                          <a:lnTo>
                            <a:pt x="289" y="118"/>
                          </a:lnTo>
                          <a:lnTo>
                            <a:pt x="144" y="158"/>
                          </a:lnTo>
                          <a:lnTo>
                            <a:pt x="88" y="136"/>
                          </a:lnTo>
                          <a:lnTo>
                            <a:pt x="13" y="77"/>
                          </a:lnTo>
                          <a:lnTo>
                            <a:pt x="0" y="138"/>
                          </a:lnTo>
                          <a:lnTo>
                            <a:pt x="128" y="198"/>
                          </a:lnTo>
                          <a:lnTo>
                            <a:pt x="310" y="149"/>
                          </a:lnTo>
                          <a:lnTo>
                            <a:pt x="378" y="102"/>
                          </a:lnTo>
                          <a:lnTo>
                            <a:pt x="413" y="20"/>
                          </a:lnTo>
                          <a:lnTo>
                            <a:pt x="384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5" name="Freeform 1338">
                      <a:extLst>
                        <a:ext uri="{FF2B5EF4-FFF2-40B4-BE49-F238E27FC236}">
                          <a16:creationId xmlns:a16="http://schemas.microsoft.com/office/drawing/2014/main" id="{3AE2A6A7-4BA3-48B2-9D28-0ADBE4C2245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76" y="1389"/>
                      <a:ext cx="79" cy="245"/>
                    </a:xfrm>
                    <a:custGeom>
                      <a:avLst/>
                      <a:gdLst>
                        <a:gd name="T0" fmla="*/ 1 w 157"/>
                        <a:gd name="T1" fmla="*/ 1 h 489"/>
                        <a:gd name="T2" fmla="*/ 1 w 157"/>
                        <a:gd name="T3" fmla="*/ 0 h 489"/>
                        <a:gd name="T4" fmla="*/ 1 w 157"/>
                        <a:gd name="T5" fmla="*/ 1 h 489"/>
                        <a:gd name="T6" fmla="*/ 0 w 157"/>
                        <a:gd name="T7" fmla="*/ 1 h 489"/>
                        <a:gd name="T8" fmla="*/ 1 w 157"/>
                        <a:gd name="T9" fmla="*/ 1 h 489"/>
                        <a:gd name="T10" fmla="*/ 1 w 157"/>
                        <a:gd name="T11" fmla="*/ 1 h 489"/>
                        <a:gd name="T12" fmla="*/ 1 w 157"/>
                        <a:gd name="T13" fmla="*/ 1 h 489"/>
                        <a:gd name="T14" fmla="*/ 1 w 157"/>
                        <a:gd name="T15" fmla="*/ 1 h 489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57"/>
                        <a:gd name="T25" fmla="*/ 0 h 489"/>
                        <a:gd name="T26" fmla="*/ 157 w 157"/>
                        <a:gd name="T27" fmla="*/ 489 h 489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57" h="489">
                          <a:moveTo>
                            <a:pt x="157" y="253"/>
                          </a:moveTo>
                          <a:lnTo>
                            <a:pt x="89" y="0"/>
                          </a:lnTo>
                          <a:lnTo>
                            <a:pt x="11" y="174"/>
                          </a:lnTo>
                          <a:lnTo>
                            <a:pt x="0" y="300"/>
                          </a:lnTo>
                          <a:lnTo>
                            <a:pt x="49" y="489"/>
                          </a:lnTo>
                          <a:lnTo>
                            <a:pt x="113" y="383"/>
                          </a:lnTo>
                          <a:lnTo>
                            <a:pt x="123" y="323"/>
                          </a:lnTo>
                          <a:lnTo>
                            <a:pt x="157" y="25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6" name="Freeform 1339">
                      <a:extLst>
                        <a:ext uri="{FF2B5EF4-FFF2-40B4-BE49-F238E27FC236}">
                          <a16:creationId xmlns:a16="http://schemas.microsoft.com/office/drawing/2014/main" id="{70697583-196B-4E42-ADE2-2F6B73933D8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24" y="1671"/>
                      <a:ext cx="72" cy="123"/>
                    </a:xfrm>
                    <a:custGeom>
                      <a:avLst/>
                      <a:gdLst>
                        <a:gd name="T0" fmla="*/ 1 w 144"/>
                        <a:gd name="T1" fmla="*/ 1 h 246"/>
                        <a:gd name="T2" fmla="*/ 0 w 144"/>
                        <a:gd name="T3" fmla="*/ 1 h 246"/>
                        <a:gd name="T4" fmla="*/ 1 w 144"/>
                        <a:gd name="T5" fmla="*/ 0 h 246"/>
                        <a:gd name="T6" fmla="*/ 1 w 144"/>
                        <a:gd name="T7" fmla="*/ 1 h 246"/>
                        <a:gd name="T8" fmla="*/ 1 w 144"/>
                        <a:gd name="T9" fmla="*/ 1 h 24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44"/>
                        <a:gd name="T16" fmla="*/ 0 h 246"/>
                        <a:gd name="T17" fmla="*/ 144 w 144"/>
                        <a:gd name="T18" fmla="*/ 246 h 24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44" h="246">
                          <a:moveTo>
                            <a:pt x="67" y="227"/>
                          </a:moveTo>
                          <a:lnTo>
                            <a:pt x="0" y="246"/>
                          </a:lnTo>
                          <a:lnTo>
                            <a:pt x="97" y="0"/>
                          </a:lnTo>
                          <a:lnTo>
                            <a:pt x="144" y="22"/>
                          </a:lnTo>
                          <a:lnTo>
                            <a:pt x="67" y="22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7" name="Freeform 1340">
                      <a:extLst>
                        <a:ext uri="{FF2B5EF4-FFF2-40B4-BE49-F238E27FC236}">
                          <a16:creationId xmlns:a16="http://schemas.microsoft.com/office/drawing/2014/main" id="{D056A639-39DA-41A4-8BF9-897A75522AC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68" y="1557"/>
                      <a:ext cx="52" cy="44"/>
                    </a:xfrm>
                    <a:custGeom>
                      <a:avLst/>
                      <a:gdLst>
                        <a:gd name="T0" fmla="*/ 0 w 105"/>
                        <a:gd name="T1" fmla="*/ 1 h 88"/>
                        <a:gd name="T2" fmla="*/ 0 w 105"/>
                        <a:gd name="T3" fmla="*/ 1 h 88"/>
                        <a:gd name="T4" fmla="*/ 0 w 105"/>
                        <a:gd name="T5" fmla="*/ 0 h 88"/>
                        <a:gd name="T6" fmla="*/ 0 w 105"/>
                        <a:gd name="T7" fmla="*/ 1 h 88"/>
                        <a:gd name="T8" fmla="*/ 0 w 105"/>
                        <a:gd name="T9" fmla="*/ 1 h 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05"/>
                        <a:gd name="T16" fmla="*/ 0 h 88"/>
                        <a:gd name="T17" fmla="*/ 105 w 105"/>
                        <a:gd name="T18" fmla="*/ 88 h 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05" h="88">
                          <a:moveTo>
                            <a:pt x="105" y="88"/>
                          </a:moveTo>
                          <a:lnTo>
                            <a:pt x="0" y="35"/>
                          </a:lnTo>
                          <a:lnTo>
                            <a:pt x="17" y="0"/>
                          </a:lnTo>
                          <a:lnTo>
                            <a:pt x="89" y="33"/>
                          </a:lnTo>
                          <a:lnTo>
                            <a:pt x="105" y="8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8" name="Freeform 1341">
                      <a:extLst>
                        <a:ext uri="{FF2B5EF4-FFF2-40B4-BE49-F238E27FC236}">
                          <a16:creationId xmlns:a16="http://schemas.microsoft.com/office/drawing/2014/main" id="{EC6EAE65-6CEF-4FD5-A5FF-6145A92325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56" y="1526"/>
                      <a:ext cx="45" cy="50"/>
                    </a:xfrm>
                    <a:custGeom>
                      <a:avLst/>
                      <a:gdLst>
                        <a:gd name="T0" fmla="*/ 1 w 90"/>
                        <a:gd name="T1" fmla="*/ 0 h 100"/>
                        <a:gd name="T2" fmla="*/ 1 w 90"/>
                        <a:gd name="T3" fmla="*/ 1 h 100"/>
                        <a:gd name="T4" fmla="*/ 1 w 90"/>
                        <a:gd name="T5" fmla="*/ 1 h 100"/>
                        <a:gd name="T6" fmla="*/ 1 w 90"/>
                        <a:gd name="T7" fmla="*/ 1 h 100"/>
                        <a:gd name="T8" fmla="*/ 0 w 90"/>
                        <a:gd name="T9" fmla="*/ 1 h 100"/>
                        <a:gd name="T10" fmla="*/ 1 w 90"/>
                        <a:gd name="T11" fmla="*/ 1 h 100"/>
                        <a:gd name="T12" fmla="*/ 1 w 90"/>
                        <a:gd name="T13" fmla="*/ 0 h 10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90"/>
                        <a:gd name="T22" fmla="*/ 0 h 100"/>
                        <a:gd name="T23" fmla="*/ 90 w 90"/>
                        <a:gd name="T24" fmla="*/ 100 h 10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90" h="100">
                          <a:moveTo>
                            <a:pt x="57" y="0"/>
                          </a:moveTo>
                          <a:lnTo>
                            <a:pt x="90" y="38"/>
                          </a:lnTo>
                          <a:lnTo>
                            <a:pt x="79" y="88"/>
                          </a:lnTo>
                          <a:lnTo>
                            <a:pt x="37" y="100"/>
                          </a:lnTo>
                          <a:lnTo>
                            <a:pt x="0" y="64"/>
                          </a:lnTo>
                          <a:lnTo>
                            <a:pt x="10" y="11"/>
                          </a:lnTo>
                          <a:lnTo>
                            <a:pt x="57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9" name="Freeform 1342">
                      <a:extLst>
                        <a:ext uri="{FF2B5EF4-FFF2-40B4-BE49-F238E27FC236}">
                          <a16:creationId xmlns:a16="http://schemas.microsoft.com/office/drawing/2014/main" id="{A8DA3CDA-ACEB-4D63-B1A7-0468A8D8354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05" y="1579"/>
                      <a:ext cx="52" cy="52"/>
                    </a:xfrm>
                    <a:custGeom>
                      <a:avLst/>
                      <a:gdLst>
                        <a:gd name="T0" fmla="*/ 1 w 103"/>
                        <a:gd name="T1" fmla="*/ 0 h 102"/>
                        <a:gd name="T2" fmla="*/ 1 w 103"/>
                        <a:gd name="T3" fmla="*/ 1 h 102"/>
                        <a:gd name="T4" fmla="*/ 1 w 103"/>
                        <a:gd name="T5" fmla="*/ 1 h 102"/>
                        <a:gd name="T6" fmla="*/ 1 w 103"/>
                        <a:gd name="T7" fmla="*/ 1 h 102"/>
                        <a:gd name="T8" fmla="*/ 0 w 103"/>
                        <a:gd name="T9" fmla="*/ 1 h 102"/>
                        <a:gd name="T10" fmla="*/ 1 w 103"/>
                        <a:gd name="T11" fmla="*/ 1 h 102"/>
                        <a:gd name="T12" fmla="*/ 1 w 103"/>
                        <a:gd name="T13" fmla="*/ 0 h 102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03"/>
                        <a:gd name="T22" fmla="*/ 0 h 102"/>
                        <a:gd name="T23" fmla="*/ 103 w 103"/>
                        <a:gd name="T24" fmla="*/ 102 h 102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03" h="102">
                          <a:moveTo>
                            <a:pt x="67" y="0"/>
                          </a:moveTo>
                          <a:lnTo>
                            <a:pt x="103" y="36"/>
                          </a:lnTo>
                          <a:lnTo>
                            <a:pt x="84" y="91"/>
                          </a:lnTo>
                          <a:lnTo>
                            <a:pt x="34" y="102"/>
                          </a:lnTo>
                          <a:lnTo>
                            <a:pt x="0" y="64"/>
                          </a:lnTo>
                          <a:lnTo>
                            <a:pt x="14" y="12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0" name="Freeform 1343">
                      <a:extLst>
                        <a:ext uri="{FF2B5EF4-FFF2-40B4-BE49-F238E27FC236}">
                          <a16:creationId xmlns:a16="http://schemas.microsoft.com/office/drawing/2014/main" id="{19786608-2EF7-4F1D-9890-998BCBA7BC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38" y="1609"/>
                      <a:ext cx="53" cy="58"/>
                    </a:xfrm>
                    <a:custGeom>
                      <a:avLst/>
                      <a:gdLst>
                        <a:gd name="T0" fmla="*/ 1 w 105"/>
                        <a:gd name="T1" fmla="*/ 0 h 115"/>
                        <a:gd name="T2" fmla="*/ 1 w 105"/>
                        <a:gd name="T3" fmla="*/ 1 h 115"/>
                        <a:gd name="T4" fmla="*/ 1 w 105"/>
                        <a:gd name="T5" fmla="*/ 1 h 115"/>
                        <a:gd name="T6" fmla="*/ 1 w 105"/>
                        <a:gd name="T7" fmla="*/ 1 h 115"/>
                        <a:gd name="T8" fmla="*/ 0 w 105"/>
                        <a:gd name="T9" fmla="*/ 1 h 115"/>
                        <a:gd name="T10" fmla="*/ 1 w 105"/>
                        <a:gd name="T11" fmla="*/ 1 h 115"/>
                        <a:gd name="T12" fmla="*/ 1 w 105"/>
                        <a:gd name="T13" fmla="*/ 0 h 11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05"/>
                        <a:gd name="T22" fmla="*/ 0 h 115"/>
                        <a:gd name="T23" fmla="*/ 105 w 105"/>
                        <a:gd name="T24" fmla="*/ 115 h 11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05" h="115">
                          <a:moveTo>
                            <a:pt x="64" y="0"/>
                          </a:moveTo>
                          <a:lnTo>
                            <a:pt x="105" y="46"/>
                          </a:lnTo>
                          <a:lnTo>
                            <a:pt x="93" y="99"/>
                          </a:lnTo>
                          <a:lnTo>
                            <a:pt x="38" y="115"/>
                          </a:lnTo>
                          <a:lnTo>
                            <a:pt x="0" y="72"/>
                          </a:lnTo>
                          <a:lnTo>
                            <a:pt x="11" y="14"/>
                          </a:lnTo>
                          <a:lnTo>
                            <a:pt x="64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1" name="Freeform 1344">
                      <a:extLst>
                        <a:ext uri="{FF2B5EF4-FFF2-40B4-BE49-F238E27FC236}">
                          <a16:creationId xmlns:a16="http://schemas.microsoft.com/office/drawing/2014/main" id="{18024495-F2C5-4B74-AF9D-0BAEA88D86D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75" y="1624"/>
                      <a:ext cx="46" cy="47"/>
                    </a:xfrm>
                    <a:custGeom>
                      <a:avLst/>
                      <a:gdLst>
                        <a:gd name="T0" fmla="*/ 0 w 93"/>
                        <a:gd name="T1" fmla="*/ 0 h 94"/>
                        <a:gd name="T2" fmla="*/ 0 w 93"/>
                        <a:gd name="T3" fmla="*/ 1 h 94"/>
                        <a:gd name="T4" fmla="*/ 0 w 93"/>
                        <a:gd name="T5" fmla="*/ 1 h 94"/>
                        <a:gd name="T6" fmla="*/ 0 w 93"/>
                        <a:gd name="T7" fmla="*/ 1 h 94"/>
                        <a:gd name="T8" fmla="*/ 0 w 93"/>
                        <a:gd name="T9" fmla="*/ 1 h 94"/>
                        <a:gd name="T10" fmla="*/ 0 w 93"/>
                        <a:gd name="T11" fmla="*/ 1 h 94"/>
                        <a:gd name="T12" fmla="*/ 0 w 93"/>
                        <a:gd name="T13" fmla="*/ 0 h 94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93"/>
                        <a:gd name="T22" fmla="*/ 0 h 94"/>
                        <a:gd name="T23" fmla="*/ 93 w 93"/>
                        <a:gd name="T24" fmla="*/ 94 h 94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93" h="94">
                          <a:moveTo>
                            <a:pt x="57" y="0"/>
                          </a:moveTo>
                          <a:lnTo>
                            <a:pt x="93" y="38"/>
                          </a:lnTo>
                          <a:lnTo>
                            <a:pt x="81" y="85"/>
                          </a:lnTo>
                          <a:lnTo>
                            <a:pt x="36" y="94"/>
                          </a:lnTo>
                          <a:lnTo>
                            <a:pt x="0" y="61"/>
                          </a:lnTo>
                          <a:lnTo>
                            <a:pt x="14" y="8"/>
                          </a:lnTo>
                          <a:lnTo>
                            <a:pt x="57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2" name="Freeform 1345">
                      <a:extLst>
                        <a:ext uri="{FF2B5EF4-FFF2-40B4-BE49-F238E27FC236}">
                          <a16:creationId xmlns:a16="http://schemas.microsoft.com/office/drawing/2014/main" id="{1DBBAEBB-CF23-47C0-AFFF-7D4951012C0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26" y="1604"/>
                      <a:ext cx="36" cy="48"/>
                    </a:xfrm>
                    <a:custGeom>
                      <a:avLst/>
                      <a:gdLst>
                        <a:gd name="T0" fmla="*/ 1 w 72"/>
                        <a:gd name="T1" fmla="*/ 0 h 95"/>
                        <a:gd name="T2" fmla="*/ 1 w 72"/>
                        <a:gd name="T3" fmla="*/ 1 h 95"/>
                        <a:gd name="T4" fmla="*/ 1 w 72"/>
                        <a:gd name="T5" fmla="*/ 1 h 95"/>
                        <a:gd name="T6" fmla="*/ 1 w 72"/>
                        <a:gd name="T7" fmla="*/ 1 h 95"/>
                        <a:gd name="T8" fmla="*/ 0 w 72"/>
                        <a:gd name="T9" fmla="*/ 1 h 95"/>
                        <a:gd name="T10" fmla="*/ 1 w 72"/>
                        <a:gd name="T11" fmla="*/ 1 h 95"/>
                        <a:gd name="T12" fmla="*/ 1 w 72"/>
                        <a:gd name="T13" fmla="*/ 0 h 9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72"/>
                        <a:gd name="T22" fmla="*/ 0 h 95"/>
                        <a:gd name="T23" fmla="*/ 72 w 72"/>
                        <a:gd name="T24" fmla="*/ 95 h 9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72" h="95">
                          <a:moveTo>
                            <a:pt x="41" y="0"/>
                          </a:moveTo>
                          <a:lnTo>
                            <a:pt x="72" y="38"/>
                          </a:lnTo>
                          <a:lnTo>
                            <a:pt x="63" y="83"/>
                          </a:lnTo>
                          <a:lnTo>
                            <a:pt x="30" y="95"/>
                          </a:lnTo>
                          <a:lnTo>
                            <a:pt x="0" y="58"/>
                          </a:lnTo>
                          <a:lnTo>
                            <a:pt x="6" y="11"/>
                          </a:lnTo>
                          <a:lnTo>
                            <a:pt x="4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3" name="Freeform 1346">
                      <a:extLst>
                        <a:ext uri="{FF2B5EF4-FFF2-40B4-BE49-F238E27FC236}">
                          <a16:creationId xmlns:a16="http://schemas.microsoft.com/office/drawing/2014/main" id="{FC5FBBE0-3EB4-49EC-8A67-082946F35F4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0" y="1427"/>
                      <a:ext cx="44" cy="63"/>
                    </a:xfrm>
                    <a:custGeom>
                      <a:avLst/>
                      <a:gdLst>
                        <a:gd name="T0" fmla="*/ 1 w 88"/>
                        <a:gd name="T1" fmla="*/ 0 h 125"/>
                        <a:gd name="T2" fmla="*/ 0 w 88"/>
                        <a:gd name="T3" fmla="*/ 1 h 125"/>
                        <a:gd name="T4" fmla="*/ 1 w 88"/>
                        <a:gd name="T5" fmla="*/ 1 h 125"/>
                        <a:gd name="T6" fmla="*/ 0 60000 65536"/>
                        <a:gd name="T7" fmla="*/ 0 60000 65536"/>
                        <a:gd name="T8" fmla="*/ 0 60000 65536"/>
                        <a:gd name="T9" fmla="*/ 0 w 88"/>
                        <a:gd name="T10" fmla="*/ 0 h 125"/>
                        <a:gd name="T11" fmla="*/ 88 w 88"/>
                        <a:gd name="T12" fmla="*/ 125 h 125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88" h="125">
                          <a:moveTo>
                            <a:pt x="88" y="0"/>
                          </a:moveTo>
                          <a:lnTo>
                            <a:pt x="0" y="19"/>
                          </a:lnTo>
                          <a:lnTo>
                            <a:pt x="33" y="125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4" name="Line 1347">
                      <a:extLst>
                        <a:ext uri="{FF2B5EF4-FFF2-40B4-BE49-F238E27FC236}">
                          <a16:creationId xmlns:a16="http://schemas.microsoft.com/office/drawing/2014/main" id="{011A99AB-585C-4375-B7F1-F1A64FE8CCC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2" y="1425"/>
                      <a:ext cx="44" cy="11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5" name="Line 1348">
                      <a:extLst>
                        <a:ext uri="{FF2B5EF4-FFF2-40B4-BE49-F238E27FC236}">
                          <a16:creationId xmlns:a16="http://schemas.microsoft.com/office/drawing/2014/main" id="{D9750DCB-A3DC-4139-A755-8834E8E85A6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17" y="1407"/>
                      <a:ext cx="41" cy="11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6" name="Line 1349">
                      <a:extLst>
                        <a:ext uri="{FF2B5EF4-FFF2-40B4-BE49-F238E27FC236}">
                          <a16:creationId xmlns:a16="http://schemas.microsoft.com/office/drawing/2014/main" id="{2239935E-1475-4AAA-A642-AA597D8231F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1446"/>
                      <a:ext cx="31" cy="7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7" name="Freeform 1350">
                      <a:extLst>
                        <a:ext uri="{FF2B5EF4-FFF2-40B4-BE49-F238E27FC236}">
                          <a16:creationId xmlns:a16="http://schemas.microsoft.com/office/drawing/2014/main" id="{2F36F4B7-7F01-47DC-8A5D-28FB511D193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0" y="1488"/>
                      <a:ext cx="29" cy="7"/>
                    </a:xfrm>
                    <a:custGeom>
                      <a:avLst/>
                      <a:gdLst>
                        <a:gd name="T0" fmla="*/ 0 w 59"/>
                        <a:gd name="T1" fmla="*/ 0 h 15"/>
                        <a:gd name="T2" fmla="*/ 0 w 59"/>
                        <a:gd name="T3" fmla="*/ 0 h 15"/>
                        <a:gd name="T4" fmla="*/ 0 w 59"/>
                        <a:gd name="T5" fmla="*/ 0 h 15"/>
                        <a:gd name="T6" fmla="*/ 0 60000 65536"/>
                        <a:gd name="T7" fmla="*/ 0 60000 65536"/>
                        <a:gd name="T8" fmla="*/ 0 60000 65536"/>
                        <a:gd name="T9" fmla="*/ 0 w 59"/>
                        <a:gd name="T10" fmla="*/ 0 h 15"/>
                        <a:gd name="T11" fmla="*/ 59 w 59"/>
                        <a:gd name="T12" fmla="*/ 15 h 15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9" h="15">
                          <a:moveTo>
                            <a:pt x="0" y="15"/>
                          </a:moveTo>
                          <a:lnTo>
                            <a:pt x="59" y="0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8" name="Line 1351">
                      <a:extLst>
                        <a:ext uri="{FF2B5EF4-FFF2-40B4-BE49-F238E27FC236}">
                          <a16:creationId xmlns:a16="http://schemas.microsoft.com/office/drawing/2014/main" id="{A6ECC71E-DCB8-4C49-B656-A1E3D207199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2" y="1519"/>
                      <a:ext cx="6" cy="16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9" name="Freeform 1352">
                      <a:extLst>
                        <a:ext uri="{FF2B5EF4-FFF2-40B4-BE49-F238E27FC236}">
                          <a16:creationId xmlns:a16="http://schemas.microsoft.com/office/drawing/2014/main" id="{53F70674-75B8-4053-9F94-657FDAFD744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32" y="1832"/>
                      <a:ext cx="97" cy="67"/>
                    </a:xfrm>
                    <a:custGeom>
                      <a:avLst/>
                      <a:gdLst>
                        <a:gd name="T0" fmla="*/ 0 w 195"/>
                        <a:gd name="T1" fmla="*/ 1 h 134"/>
                        <a:gd name="T2" fmla="*/ 0 w 195"/>
                        <a:gd name="T3" fmla="*/ 0 h 134"/>
                        <a:gd name="T4" fmla="*/ 0 w 195"/>
                        <a:gd name="T5" fmla="*/ 1 h 134"/>
                        <a:gd name="T6" fmla="*/ 0 w 195"/>
                        <a:gd name="T7" fmla="*/ 1 h 13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95"/>
                        <a:gd name="T13" fmla="*/ 0 h 134"/>
                        <a:gd name="T14" fmla="*/ 195 w 195"/>
                        <a:gd name="T15" fmla="*/ 134 h 13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95" h="134">
                          <a:moveTo>
                            <a:pt x="195" y="83"/>
                          </a:moveTo>
                          <a:lnTo>
                            <a:pt x="77" y="0"/>
                          </a:lnTo>
                          <a:lnTo>
                            <a:pt x="0" y="134"/>
                          </a:lnTo>
                          <a:lnTo>
                            <a:pt x="195" y="8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50" name="Freeform 1353">
                      <a:extLst>
                        <a:ext uri="{FF2B5EF4-FFF2-40B4-BE49-F238E27FC236}">
                          <a16:creationId xmlns:a16="http://schemas.microsoft.com/office/drawing/2014/main" id="{85CE93D1-59AD-49A7-B306-928BDDC1C6C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92" y="1286"/>
                      <a:ext cx="140" cy="165"/>
                    </a:xfrm>
                    <a:custGeom>
                      <a:avLst/>
                      <a:gdLst>
                        <a:gd name="T0" fmla="*/ 0 w 280"/>
                        <a:gd name="T1" fmla="*/ 0 h 331"/>
                        <a:gd name="T2" fmla="*/ 1 w 280"/>
                        <a:gd name="T3" fmla="*/ 0 h 331"/>
                        <a:gd name="T4" fmla="*/ 1 w 280"/>
                        <a:gd name="T5" fmla="*/ 0 h 331"/>
                        <a:gd name="T6" fmla="*/ 1 w 280"/>
                        <a:gd name="T7" fmla="*/ 0 h 331"/>
                        <a:gd name="T8" fmla="*/ 1 w 280"/>
                        <a:gd name="T9" fmla="*/ 0 h 331"/>
                        <a:gd name="T10" fmla="*/ 1 w 280"/>
                        <a:gd name="T11" fmla="*/ 0 h 331"/>
                        <a:gd name="T12" fmla="*/ 1 w 280"/>
                        <a:gd name="T13" fmla="*/ 0 h 331"/>
                        <a:gd name="T14" fmla="*/ 1 w 280"/>
                        <a:gd name="T15" fmla="*/ 0 h 331"/>
                        <a:gd name="T16" fmla="*/ 0 w 280"/>
                        <a:gd name="T17" fmla="*/ 0 h 3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80"/>
                        <a:gd name="T28" fmla="*/ 0 h 331"/>
                        <a:gd name="T29" fmla="*/ 280 w 280"/>
                        <a:gd name="T30" fmla="*/ 331 h 3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80" h="331">
                          <a:moveTo>
                            <a:pt x="0" y="15"/>
                          </a:moveTo>
                          <a:lnTo>
                            <a:pt x="29" y="145"/>
                          </a:lnTo>
                          <a:lnTo>
                            <a:pt x="129" y="248"/>
                          </a:lnTo>
                          <a:lnTo>
                            <a:pt x="260" y="331"/>
                          </a:lnTo>
                          <a:lnTo>
                            <a:pt x="280" y="303"/>
                          </a:lnTo>
                          <a:lnTo>
                            <a:pt x="161" y="226"/>
                          </a:lnTo>
                          <a:lnTo>
                            <a:pt x="79" y="133"/>
                          </a:lnTo>
                          <a:lnTo>
                            <a:pt x="50" y="0"/>
                          </a:lnTo>
                          <a:lnTo>
                            <a:pt x="0" y="15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51" name="Line 1354">
                      <a:extLst>
                        <a:ext uri="{FF2B5EF4-FFF2-40B4-BE49-F238E27FC236}">
                          <a16:creationId xmlns:a16="http://schemas.microsoft.com/office/drawing/2014/main" id="{16513AF3-52CB-4D6D-8943-0CE344F9E1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13" y="1511"/>
                      <a:ext cx="40" cy="10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73" name="Group 1355">
                    <a:extLst>
                      <a:ext uri="{FF2B5EF4-FFF2-40B4-BE49-F238E27FC236}">
                        <a16:creationId xmlns:a16="http://schemas.microsoft.com/office/drawing/2014/main" id="{A72C6E5C-F95B-4FF3-BAAD-1079DCCCC4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38" y="1753"/>
                    <a:ext cx="664" cy="664"/>
                    <a:chOff x="2638" y="1753"/>
                    <a:chExt cx="664" cy="664"/>
                  </a:xfrm>
                </p:grpSpPr>
                <p:sp>
                  <p:nvSpPr>
                    <p:cNvPr id="574" name="Freeform 1356">
                      <a:extLst>
                        <a:ext uri="{FF2B5EF4-FFF2-40B4-BE49-F238E27FC236}">
                          <a16:creationId xmlns:a16="http://schemas.microsoft.com/office/drawing/2014/main" id="{00A4B8FB-89B5-4CBB-BA2F-49C5D8D8BD7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9" y="2206"/>
                      <a:ext cx="183" cy="211"/>
                    </a:xfrm>
                    <a:custGeom>
                      <a:avLst/>
                      <a:gdLst>
                        <a:gd name="T0" fmla="*/ 1 w 366"/>
                        <a:gd name="T1" fmla="*/ 1 h 421"/>
                        <a:gd name="T2" fmla="*/ 1 w 366"/>
                        <a:gd name="T3" fmla="*/ 1 h 421"/>
                        <a:gd name="T4" fmla="*/ 1 w 366"/>
                        <a:gd name="T5" fmla="*/ 1 h 421"/>
                        <a:gd name="T6" fmla="*/ 1 w 366"/>
                        <a:gd name="T7" fmla="*/ 1 h 421"/>
                        <a:gd name="T8" fmla="*/ 1 w 366"/>
                        <a:gd name="T9" fmla="*/ 0 h 421"/>
                        <a:gd name="T10" fmla="*/ 0 w 366"/>
                        <a:gd name="T11" fmla="*/ 1 h 421"/>
                        <a:gd name="T12" fmla="*/ 1 w 366"/>
                        <a:gd name="T13" fmla="*/ 1 h 421"/>
                        <a:gd name="T14" fmla="*/ 1 w 366"/>
                        <a:gd name="T15" fmla="*/ 1 h 421"/>
                        <a:gd name="T16" fmla="*/ 1 w 366"/>
                        <a:gd name="T17" fmla="*/ 1 h 42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366"/>
                        <a:gd name="T28" fmla="*/ 0 h 421"/>
                        <a:gd name="T29" fmla="*/ 366 w 366"/>
                        <a:gd name="T30" fmla="*/ 421 h 42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366" h="421">
                          <a:moveTo>
                            <a:pt x="95" y="421"/>
                          </a:moveTo>
                          <a:lnTo>
                            <a:pt x="366" y="351"/>
                          </a:lnTo>
                          <a:lnTo>
                            <a:pt x="332" y="209"/>
                          </a:lnTo>
                          <a:lnTo>
                            <a:pt x="196" y="83"/>
                          </a:lnTo>
                          <a:lnTo>
                            <a:pt x="62" y="0"/>
                          </a:lnTo>
                          <a:lnTo>
                            <a:pt x="0" y="96"/>
                          </a:lnTo>
                          <a:lnTo>
                            <a:pt x="83" y="162"/>
                          </a:lnTo>
                          <a:lnTo>
                            <a:pt x="120" y="298"/>
                          </a:lnTo>
                          <a:lnTo>
                            <a:pt x="95" y="421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5" name="Freeform 1357">
                      <a:extLst>
                        <a:ext uri="{FF2B5EF4-FFF2-40B4-BE49-F238E27FC236}">
                          <a16:creationId xmlns:a16="http://schemas.microsoft.com/office/drawing/2014/main" id="{87D501A6-D5F5-45D8-9EF1-D96BED86AA3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90" y="2108"/>
                      <a:ext cx="294" cy="275"/>
                    </a:xfrm>
                    <a:custGeom>
                      <a:avLst/>
                      <a:gdLst>
                        <a:gd name="T0" fmla="*/ 0 w 589"/>
                        <a:gd name="T1" fmla="*/ 1 h 550"/>
                        <a:gd name="T2" fmla="*/ 0 w 589"/>
                        <a:gd name="T3" fmla="*/ 1 h 550"/>
                        <a:gd name="T4" fmla="*/ 0 w 589"/>
                        <a:gd name="T5" fmla="*/ 1 h 550"/>
                        <a:gd name="T6" fmla="*/ 0 w 589"/>
                        <a:gd name="T7" fmla="*/ 1 h 550"/>
                        <a:gd name="T8" fmla="*/ 0 w 589"/>
                        <a:gd name="T9" fmla="*/ 0 h 550"/>
                        <a:gd name="T10" fmla="*/ 0 w 589"/>
                        <a:gd name="T11" fmla="*/ 1 h 550"/>
                        <a:gd name="T12" fmla="*/ 0 w 589"/>
                        <a:gd name="T13" fmla="*/ 1 h 550"/>
                        <a:gd name="T14" fmla="*/ 0 w 589"/>
                        <a:gd name="T15" fmla="*/ 1 h 550"/>
                        <a:gd name="T16" fmla="*/ 0 w 589"/>
                        <a:gd name="T17" fmla="*/ 1 h 55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89"/>
                        <a:gd name="T28" fmla="*/ 0 h 550"/>
                        <a:gd name="T29" fmla="*/ 589 w 589"/>
                        <a:gd name="T30" fmla="*/ 550 h 55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89" h="550">
                          <a:moveTo>
                            <a:pt x="505" y="550"/>
                          </a:moveTo>
                          <a:lnTo>
                            <a:pt x="589" y="528"/>
                          </a:lnTo>
                          <a:lnTo>
                            <a:pt x="552" y="395"/>
                          </a:lnTo>
                          <a:lnTo>
                            <a:pt x="369" y="219"/>
                          </a:lnTo>
                          <a:lnTo>
                            <a:pt x="0" y="0"/>
                          </a:lnTo>
                          <a:lnTo>
                            <a:pt x="28" y="93"/>
                          </a:lnTo>
                          <a:lnTo>
                            <a:pt x="333" y="278"/>
                          </a:lnTo>
                          <a:lnTo>
                            <a:pt x="469" y="400"/>
                          </a:lnTo>
                          <a:lnTo>
                            <a:pt x="505" y="55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6" name="Freeform 1358">
                      <a:extLst>
                        <a:ext uri="{FF2B5EF4-FFF2-40B4-BE49-F238E27FC236}">
                          <a16:creationId xmlns:a16="http://schemas.microsoft.com/office/drawing/2014/main" id="{08426CCC-161C-451D-BD3F-265D32FC9E9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82" y="2013"/>
                      <a:ext cx="68" cy="327"/>
                    </a:xfrm>
                    <a:custGeom>
                      <a:avLst/>
                      <a:gdLst>
                        <a:gd name="T0" fmla="*/ 1 w 135"/>
                        <a:gd name="T1" fmla="*/ 1 h 654"/>
                        <a:gd name="T2" fmla="*/ 0 w 135"/>
                        <a:gd name="T3" fmla="*/ 1 h 654"/>
                        <a:gd name="T4" fmla="*/ 1 w 135"/>
                        <a:gd name="T5" fmla="*/ 1 h 654"/>
                        <a:gd name="T6" fmla="*/ 1 w 135"/>
                        <a:gd name="T7" fmla="*/ 1 h 654"/>
                        <a:gd name="T8" fmla="*/ 1 w 135"/>
                        <a:gd name="T9" fmla="*/ 1 h 654"/>
                        <a:gd name="T10" fmla="*/ 1 w 135"/>
                        <a:gd name="T11" fmla="*/ 0 h 654"/>
                        <a:gd name="T12" fmla="*/ 1 w 135"/>
                        <a:gd name="T13" fmla="*/ 1 h 654"/>
                        <a:gd name="T14" fmla="*/ 1 w 135"/>
                        <a:gd name="T15" fmla="*/ 1 h 654"/>
                        <a:gd name="T16" fmla="*/ 1 w 135"/>
                        <a:gd name="T17" fmla="*/ 1 h 654"/>
                        <a:gd name="T18" fmla="*/ 1 w 135"/>
                        <a:gd name="T19" fmla="*/ 1 h 654"/>
                        <a:gd name="T20" fmla="*/ 1 w 135"/>
                        <a:gd name="T21" fmla="*/ 1 h 654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35"/>
                        <a:gd name="T34" fmla="*/ 0 h 654"/>
                        <a:gd name="T35" fmla="*/ 135 w 135"/>
                        <a:gd name="T36" fmla="*/ 654 h 654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35" h="654">
                          <a:moveTo>
                            <a:pt x="22" y="654"/>
                          </a:moveTo>
                          <a:lnTo>
                            <a:pt x="0" y="563"/>
                          </a:lnTo>
                          <a:lnTo>
                            <a:pt x="84" y="365"/>
                          </a:lnTo>
                          <a:lnTo>
                            <a:pt x="88" y="242"/>
                          </a:lnTo>
                          <a:lnTo>
                            <a:pt x="44" y="57"/>
                          </a:lnTo>
                          <a:lnTo>
                            <a:pt x="78" y="0"/>
                          </a:lnTo>
                          <a:lnTo>
                            <a:pt x="135" y="231"/>
                          </a:lnTo>
                          <a:lnTo>
                            <a:pt x="130" y="371"/>
                          </a:lnTo>
                          <a:lnTo>
                            <a:pt x="66" y="558"/>
                          </a:lnTo>
                          <a:lnTo>
                            <a:pt x="84" y="634"/>
                          </a:lnTo>
                          <a:lnTo>
                            <a:pt x="22" y="654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7" name="Freeform 1359">
                      <a:extLst>
                        <a:ext uri="{FF2B5EF4-FFF2-40B4-BE49-F238E27FC236}">
                          <a16:creationId xmlns:a16="http://schemas.microsoft.com/office/drawing/2014/main" id="{BB084512-DA51-4E67-B866-1DE0A5BEFA7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08" y="2121"/>
                      <a:ext cx="182" cy="245"/>
                    </a:xfrm>
                    <a:custGeom>
                      <a:avLst/>
                      <a:gdLst>
                        <a:gd name="T0" fmla="*/ 0 w 365"/>
                        <a:gd name="T1" fmla="*/ 1 h 490"/>
                        <a:gd name="T2" fmla="*/ 0 w 365"/>
                        <a:gd name="T3" fmla="*/ 1 h 490"/>
                        <a:gd name="T4" fmla="*/ 0 w 365"/>
                        <a:gd name="T5" fmla="*/ 1 h 490"/>
                        <a:gd name="T6" fmla="*/ 0 w 365"/>
                        <a:gd name="T7" fmla="*/ 0 h 490"/>
                        <a:gd name="T8" fmla="*/ 0 w 365"/>
                        <a:gd name="T9" fmla="*/ 1 h 490"/>
                        <a:gd name="T10" fmla="*/ 0 w 365"/>
                        <a:gd name="T11" fmla="*/ 1 h 490"/>
                        <a:gd name="T12" fmla="*/ 0 w 365"/>
                        <a:gd name="T13" fmla="*/ 1 h 490"/>
                        <a:gd name="T14" fmla="*/ 0 w 365"/>
                        <a:gd name="T15" fmla="*/ 1 h 490"/>
                        <a:gd name="T16" fmla="*/ 0 w 365"/>
                        <a:gd name="T17" fmla="*/ 1 h 490"/>
                        <a:gd name="T18" fmla="*/ 0 w 365"/>
                        <a:gd name="T19" fmla="*/ 1 h 490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65"/>
                        <a:gd name="T31" fmla="*/ 0 h 490"/>
                        <a:gd name="T32" fmla="*/ 365 w 365"/>
                        <a:gd name="T33" fmla="*/ 490 h 490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65" h="490">
                          <a:moveTo>
                            <a:pt x="365" y="430"/>
                          </a:moveTo>
                          <a:lnTo>
                            <a:pt x="273" y="81"/>
                          </a:lnTo>
                          <a:lnTo>
                            <a:pt x="207" y="24"/>
                          </a:lnTo>
                          <a:lnTo>
                            <a:pt x="176" y="0"/>
                          </a:lnTo>
                          <a:lnTo>
                            <a:pt x="66" y="31"/>
                          </a:lnTo>
                          <a:lnTo>
                            <a:pt x="0" y="145"/>
                          </a:lnTo>
                          <a:lnTo>
                            <a:pt x="31" y="277"/>
                          </a:lnTo>
                          <a:lnTo>
                            <a:pt x="126" y="366"/>
                          </a:lnTo>
                          <a:lnTo>
                            <a:pt x="157" y="490"/>
                          </a:lnTo>
                          <a:lnTo>
                            <a:pt x="365" y="43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8" name="Freeform 1360">
                      <a:extLst>
                        <a:ext uri="{FF2B5EF4-FFF2-40B4-BE49-F238E27FC236}">
                          <a16:creationId xmlns:a16="http://schemas.microsoft.com/office/drawing/2014/main" id="{0197CB1C-A449-415D-94B5-4E6D6B658DA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29" y="2265"/>
                      <a:ext cx="62" cy="91"/>
                    </a:xfrm>
                    <a:custGeom>
                      <a:avLst/>
                      <a:gdLst>
                        <a:gd name="T0" fmla="*/ 0 w 126"/>
                        <a:gd name="T1" fmla="*/ 1 h 182"/>
                        <a:gd name="T2" fmla="*/ 0 w 126"/>
                        <a:gd name="T3" fmla="*/ 0 h 182"/>
                        <a:gd name="T4" fmla="*/ 0 w 126"/>
                        <a:gd name="T5" fmla="*/ 1 h 182"/>
                        <a:gd name="T6" fmla="*/ 0 w 126"/>
                        <a:gd name="T7" fmla="*/ 1 h 182"/>
                        <a:gd name="T8" fmla="*/ 0 w 126"/>
                        <a:gd name="T9" fmla="*/ 1 h 18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26"/>
                        <a:gd name="T16" fmla="*/ 0 h 182"/>
                        <a:gd name="T17" fmla="*/ 126 w 126"/>
                        <a:gd name="T18" fmla="*/ 182 h 18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26" h="182">
                          <a:moveTo>
                            <a:pt x="126" y="154"/>
                          </a:moveTo>
                          <a:lnTo>
                            <a:pt x="86" y="0"/>
                          </a:lnTo>
                          <a:lnTo>
                            <a:pt x="0" y="99"/>
                          </a:lnTo>
                          <a:lnTo>
                            <a:pt x="22" y="182"/>
                          </a:lnTo>
                          <a:lnTo>
                            <a:pt x="126" y="15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9" name="Freeform 1361">
                      <a:extLst>
                        <a:ext uri="{FF2B5EF4-FFF2-40B4-BE49-F238E27FC236}">
                          <a16:creationId xmlns:a16="http://schemas.microsoft.com/office/drawing/2014/main" id="{66B81C03-9C44-46DF-96BC-448BD938739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41" y="2281"/>
                      <a:ext cx="92" cy="89"/>
                    </a:xfrm>
                    <a:custGeom>
                      <a:avLst/>
                      <a:gdLst>
                        <a:gd name="T0" fmla="*/ 0 w 185"/>
                        <a:gd name="T1" fmla="*/ 0 h 177"/>
                        <a:gd name="T2" fmla="*/ 0 w 185"/>
                        <a:gd name="T3" fmla="*/ 1 h 177"/>
                        <a:gd name="T4" fmla="*/ 0 w 185"/>
                        <a:gd name="T5" fmla="*/ 1 h 177"/>
                        <a:gd name="T6" fmla="*/ 0 w 185"/>
                        <a:gd name="T7" fmla="*/ 1 h 177"/>
                        <a:gd name="T8" fmla="*/ 0 w 185"/>
                        <a:gd name="T9" fmla="*/ 1 h 177"/>
                        <a:gd name="T10" fmla="*/ 0 w 185"/>
                        <a:gd name="T11" fmla="*/ 0 h 17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85"/>
                        <a:gd name="T19" fmla="*/ 0 h 177"/>
                        <a:gd name="T20" fmla="*/ 185 w 185"/>
                        <a:gd name="T21" fmla="*/ 177 h 17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85" h="177">
                          <a:moveTo>
                            <a:pt x="0" y="0"/>
                          </a:moveTo>
                          <a:lnTo>
                            <a:pt x="163" y="65"/>
                          </a:lnTo>
                          <a:lnTo>
                            <a:pt x="185" y="150"/>
                          </a:lnTo>
                          <a:lnTo>
                            <a:pt x="90" y="177"/>
                          </a:lnTo>
                          <a:lnTo>
                            <a:pt x="57" y="5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0" name="Freeform 1362">
                      <a:extLst>
                        <a:ext uri="{FF2B5EF4-FFF2-40B4-BE49-F238E27FC236}">
                          <a16:creationId xmlns:a16="http://schemas.microsoft.com/office/drawing/2014/main" id="{972C3AC6-8826-4CA0-ABED-BADB4B41900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70" y="2082"/>
                      <a:ext cx="195" cy="112"/>
                    </a:xfrm>
                    <a:custGeom>
                      <a:avLst/>
                      <a:gdLst>
                        <a:gd name="T0" fmla="*/ 1 w 388"/>
                        <a:gd name="T1" fmla="*/ 1 h 223"/>
                        <a:gd name="T2" fmla="*/ 1 w 388"/>
                        <a:gd name="T3" fmla="*/ 1 h 223"/>
                        <a:gd name="T4" fmla="*/ 1 w 388"/>
                        <a:gd name="T5" fmla="*/ 1 h 223"/>
                        <a:gd name="T6" fmla="*/ 1 w 388"/>
                        <a:gd name="T7" fmla="*/ 1 h 223"/>
                        <a:gd name="T8" fmla="*/ 1 w 388"/>
                        <a:gd name="T9" fmla="*/ 1 h 223"/>
                        <a:gd name="T10" fmla="*/ 1 w 388"/>
                        <a:gd name="T11" fmla="*/ 1 h 223"/>
                        <a:gd name="T12" fmla="*/ 1 w 388"/>
                        <a:gd name="T13" fmla="*/ 0 h 223"/>
                        <a:gd name="T14" fmla="*/ 1 w 388"/>
                        <a:gd name="T15" fmla="*/ 1 h 223"/>
                        <a:gd name="T16" fmla="*/ 1 w 388"/>
                        <a:gd name="T17" fmla="*/ 1 h 223"/>
                        <a:gd name="T18" fmla="*/ 0 w 388"/>
                        <a:gd name="T19" fmla="*/ 1 h 223"/>
                        <a:gd name="T20" fmla="*/ 1 w 388"/>
                        <a:gd name="T21" fmla="*/ 1 h 223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388"/>
                        <a:gd name="T34" fmla="*/ 0 h 223"/>
                        <a:gd name="T35" fmla="*/ 388 w 388"/>
                        <a:gd name="T36" fmla="*/ 223 h 223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388" h="223">
                          <a:moveTo>
                            <a:pt x="71" y="223"/>
                          </a:moveTo>
                          <a:lnTo>
                            <a:pt x="141" y="107"/>
                          </a:lnTo>
                          <a:lnTo>
                            <a:pt x="249" y="78"/>
                          </a:lnTo>
                          <a:lnTo>
                            <a:pt x="356" y="157"/>
                          </a:lnTo>
                          <a:lnTo>
                            <a:pt x="388" y="93"/>
                          </a:lnTo>
                          <a:lnTo>
                            <a:pt x="310" y="24"/>
                          </a:lnTo>
                          <a:lnTo>
                            <a:pt x="254" y="0"/>
                          </a:lnTo>
                          <a:lnTo>
                            <a:pt x="118" y="38"/>
                          </a:lnTo>
                          <a:lnTo>
                            <a:pt x="50" y="76"/>
                          </a:lnTo>
                          <a:lnTo>
                            <a:pt x="0" y="165"/>
                          </a:lnTo>
                          <a:lnTo>
                            <a:pt x="71" y="223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1" name="Freeform 1363">
                      <a:extLst>
                        <a:ext uri="{FF2B5EF4-FFF2-40B4-BE49-F238E27FC236}">
                          <a16:creationId xmlns:a16="http://schemas.microsoft.com/office/drawing/2014/main" id="{E5330953-E2E5-44D5-9040-525F26795E2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69" y="2081"/>
                      <a:ext cx="197" cy="116"/>
                    </a:xfrm>
                    <a:custGeom>
                      <a:avLst/>
                      <a:gdLst>
                        <a:gd name="T0" fmla="*/ 1 w 394"/>
                        <a:gd name="T1" fmla="*/ 1 h 232"/>
                        <a:gd name="T2" fmla="*/ 1 w 394"/>
                        <a:gd name="T3" fmla="*/ 1 h 232"/>
                        <a:gd name="T4" fmla="*/ 1 w 394"/>
                        <a:gd name="T5" fmla="*/ 1 h 232"/>
                        <a:gd name="T6" fmla="*/ 1 w 394"/>
                        <a:gd name="T7" fmla="*/ 1 h 232"/>
                        <a:gd name="T8" fmla="*/ 1 w 394"/>
                        <a:gd name="T9" fmla="*/ 1 h 232"/>
                        <a:gd name="T10" fmla="*/ 1 w 394"/>
                        <a:gd name="T11" fmla="*/ 1 h 232"/>
                        <a:gd name="T12" fmla="*/ 1 w 394"/>
                        <a:gd name="T13" fmla="*/ 1 h 232"/>
                        <a:gd name="T14" fmla="*/ 1 w 394"/>
                        <a:gd name="T15" fmla="*/ 1 h 232"/>
                        <a:gd name="T16" fmla="*/ 1 w 394"/>
                        <a:gd name="T17" fmla="*/ 1 h 232"/>
                        <a:gd name="T18" fmla="*/ 1 w 394"/>
                        <a:gd name="T19" fmla="*/ 1 h 232"/>
                        <a:gd name="T20" fmla="*/ 1 w 394"/>
                        <a:gd name="T21" fmla="*/ 1 h 232"/>
                        <a:gd name="T22" fmla="*/ 1 w 394"/>
                        <a:gd name="T23" fmla="*/ 1 h 232"/>
                        <a:gd name="T24" fmla="*/ 1 w 394"/>
                        <a:gd name="T25" fmla="*/ 1 h 232"/>
                        <a:gd name="T26" fmla="*/ 1 w 394"/>
                        <a:gd name="T27" fmla="*/ 1 h 232"/>
                        <a:gd name="T28" fmla="*/ 1 w 394"/>
                        <a:gd name="T29" fmla="*/ 1 h 232"/>
                        <a:gd name="T30" fmla="*/ 1 w 394"/>
                        <a:gd name="T31" fmla="*/ 1 h 232"/>
                        <a:gd name="T32" fmla="*/ 1 w 394"/>
                        <a:gd name="T33" fmla="*/ 1 h 232"/>
                        <a:gd name="T34" fmla="*/ 1 w 394"/>
                        <a:gd name="T35" fmla="*/ 1 h 232"/>
                        <a:gd name="T36" fmla="*/ 1 w 394"/>
                        <a:gd name="T37" fmla="*/ 1 h 232"/>
                        <a:gd name="T38" fmla="*/ 1 w 394"/>
                        <a:gd name="T39" fmla="*/ 1 h 232"/>
                        <a:gd name="T40" fmla="*/ 1 w 394"/>
                        <a:gd name="T41" fmla="*/ 1 h 232"/>
                        <a:gd name="T42" fmla="*/ 1 w 394"/>
                        <a:gd name="T43" fmla="*/ 1 h 232"/>
                        <a:gd name="T44" fmla="*/ 1 w 394"/>
                        <a:gd name="T45" fmla="*/ 1 h 232"/>
                        <a:gd name="T46" fmla="*/ 0 w 394"/>
                        <a:gd name="T47" fmla="*/ 1 h 232"/>
                        <a:gd name="T48" fmla="*/ 0 w 394"/>
                        <a:gd name="T49" fmla="*/ 1 h 232"/>
                        <a:gd name="T50" fmla="*/ 1 w 394"/>
                        <a:gd name="T51" fmla="*/ 1 h 232"/>
                        <a:gd name="T52" fmla="*/ 1 w 394"/>
                        <a:gd name="T53" fmla="*/ 1 h 232"/>
                        <a:gd name="T54" fmla="*/ 1 w 394"/>
                        <a:gd name="T55" fmla="*/ 0 h 232"/>
                        <a:gd name="T56" fmla="*/ 1 w 394"/>
                        <a:gd name="T57" fmla="*/ 0 h 232"/>
                        <a:gd name="T58" fmla="*/ 1 w 394"/>
                        <a:gd name="T59" fmla="*/ 1 h 232"/>
                        <a:gd name="T60" fmla="*/ 1 w 394"/>
                        <a:gd name="T61" fmla="*/ 1 h 232"/>
                        <a:gd name="T62" fmla="*/ 1 w 394"/>
                        <a:gd name="T63" fmla="*/ 1 h 232"/>
                        <a:gd name="T64" fmla="*/ 1 w 394"/>
                        <a:gd name="T65" fmla="*/ 1 h 232"/>
                        <a:gd name="T66" fmla="*/ 1 w 394"/>
                        <a:gd name="T67" fmla="*/ 1 h 232"/>
                        <a:gd name="T68" fmla="*/ 1 w 394"/>
                        <a:gd name="T69" fmla="*/ 1 h 232"/>
                        <a:gd name="T70" fmla="*/ 1 w 394"/>
                        <a:gd name="T71" fmla="*/ 1 h 232"/>
                        <a:gd name="T72" fmla="*/ 1 w 394"/>
                        <a:gd name="T73" fmla="*/ 1 h 232"/>
                        <a:gd name="T74" fmla="*/ 1 w 394"/>
                        <a:gd name="T75" fmla="*/ 1 h 232"/>
                        <a:gd name="T76" fmla="*/ 1 w 394"/>
                        <a:gd name="T77" fmla="*/ 1 h 232"/>
                        <a:gd name="T78" fmla="*/ 1 w 394"/>
                        <a:gd name="T79" fmla="*/ 1 h 232"/>
                        <a:gd name="T80" fmla="*/ 1 w 394"/>
                        <a:gd name="T81" fmla="*/ 1 h 232"/>
                        <a:gd name="T82" fmla="*/ 1 w 394"/>
                        <a:gd name="T83" fmla="*/ 1 h 232"/>
                        <a:gd name="T84" fmla="*/ 1 w 394"/>
                        <a:gd name="T85" fmla="*/ 1 h 232"/>
                        <a:gd name="T86" fmla="*/ 1 w 394"/>
                        <a:gd name="T87" fmla="*/ 1 h 232"/>
                        <a:gd name="T88" fmla="*/ 1 w 394"/>
                        <a:gd name="T89" fmla="*/ 1 h 232"/>
                        <a:gd name="T90" fmla="*/ 1 w 394"/>
                        <a:gd name="T91" fmla="*/ 1 h 232"/>
                        <a:gd name="T92" fmla="*/ 1 w 394"/>
                        <a:gd name="T93" fmla="*/ 1 h 232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394"/>
                        <a:gd name="T142" fmla="*/ 0 h 232"/>
                        <a:gd name="T143" fmla="*/ 394 w 394"/>
                        <a:gd name="T144" fmla="*/ 232 h 232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394" h="232">
                          <a:moveTo>
                            <a:pt x="79" y="221"/>
                          </a:moveTo>
                          <a:lnTo>
                            <a:pt x="69" y="224"/>
                          </a:lnTo>
                          <a:lnTo>
                            <a:pt x="140" y="108"/>
                          </a:lnTo>
                          <a:lnTo>
                            <a:pt x="142" y="108"/>
                          </a:lnTo>
                          <a:lnTo>
                            <a:pt x="250" y="79"/>
                          </a:lnTo>
                          <a:lnTo>
                            <a:pt x="252" y="79"/>
                          </a:lnTo>
                          <a:lnTo>
                            <a:pt x="252" y="77"/>
                          </a:lnTo>
                          <a:lnTo>
                            <a:pt x="254" y="81"/>
                          </a:lnTo>
                          <a:lnTo>
                            <a:pt x="361" y="160"/>
                          </a:lnTo>
                          <a:lnTo>
                            <a:pt x="356" y="160"/>
                          </a:lnTo>
                          <a:lnTo>
                            <a:pt x="384" y="97"/>
                          </a:lnTo>
                          <a:lnTo>
                            <a:pt x="386" y="99"/>
                          </a:lnTo>
                          <a:lnTo>
                            <a:pt x="311" y="31"/>
                          </a:lnTo>
                          <a:lnTo>
                            <a:pt x="311" y="33"/>
                          </a:lnTo>
                          <a:lnTo>
                            <a:pt x="254" y="9"/>
                          </a:lnTo>
                          <a:lnTo>
                            <a:pt x="257" y="9"/>
                          </a:lnTo>
                          <a:lnTo>
                            <a:pt x="121" y="43"/>
                          </a:lnTo>
                          <a:lnTo>
                            <a:pt x="55" y="83"/>
                          </a:lnTo>
                          <a:lnTo>
                            <a:pt x="61" y="81"/>
                          </a:lnTo>
                          <a:lnTo>
                            <a:pt x="9" y="173"/>
                          </a:lnTo>
                          <a:lnTo>
                            <a:pt x="6" y="165"/>
                          </a:lnTo>
                          <a:lnTo>
                            <a:pt x="79" y="221"/>
                          </a:lnTo>
                          <a:lnTo>
                            <a:pt x="71" y="230"/>
                          </a:lnTo>
                          <a:lnTo>
                            <a:pt x="0" y="173"/>
                          </a:lnTo>
                          <a:lnTo>
                            <a:pt x="0" y="163"/>
                          </a:lnTo>
                          <a:lnTo>
                            <a:pt x="50" y="75"/>
                          </a:lnTo>
                          <a:lnTo>
                            <a:pt x="119" y="33"/>
                          </a:lnTo>
                          <a:lnTo>
                            <a:pt x="254" y="0"/>
                          </a:lnTo>
                          <a:lnTo>
                            <a:pt x="257" y="0"/>
                          </a:lnTo>
                          <a:lnTo>
                            <a:pt x="313" y="25"/>
                          </a:lnTo>
                          <a:lnTo>
                            <a:pt x="318" y="25"/>
                          </a:lnTo>
                          <a:lnTo>
                            <a:pt x="394" y="93"/>
                          </a:lnTo>
                          <a:lnTo>
                            <a:pt x="394" y="97"/>
                          </a:lnTo>
                          <a:lnTo>
                            <a:pt x="363" y="163"/>
                          </a:lnTo>
                          <a:lnTo>
                            <a:pt x="358" y="168"/>
                          </a:lnTo>
                          <a:lnTo>
                            <a:pt x="358" y="165"/>
                          </a:lnTo>
                          <a:lnTo>
                            <a:pt x="250" y="86"/>
                          </a:lnTo>
                          <a:lnTo>
                            <a:pt x="252" y="86"/>
                          </a:lnTo>
                          <a:lnTo>
                            <a:pt x="144" y="115"/>
                          </a:lnTo>
                          <a:lnTo>
                            <a:pt x="149" y="115"/>
                          </a:lnTo>
                          <a:lnTo>
                            <a:pt x="79" y="230"/>
                          </a:lnTo>
                          <a:lnTo>
                            <a:pt x="76" y="230"/>
                          </a:lnTo>
                          <a:lnTo>
                            <a:pt x="79" y="230"/>
                          </a:lnTo>
                          <a:lnTo>
                            <a:pt x="76" y="230"/>
                          </a:lnTo>
                          <a:lnTo>
                            <a:pt x="74" y="232"/>
                          </a:lnTo>
                          <a:lnTo>
                            <a:pt x="71" y="230"/>
                          </a:lnTo>
                          <a:lnTo>
                            <a:pt x="79" y="22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2" name="Freeform 1364">
                      <a:extLst>
                        <a:ext uri="{FF2B5EF4-FFF2-40B4-BE49-F238E27FC236}">
                          <a16:creationId xmlns:a16="http://schemas.microsoft.com/office/drawing/2014/main" id="{AE15CAA1-0B84-4819-B38D-0D56B259824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03" y="2159"/>
                      <a:ext cx="117" cy="101"/>
                    </a:xfrm>
                    <a:custGeom>
                      <a:avLst/>
                      <a:gdLst>
                        <a:gd name="T0" fmla="*/ 1 w 234"/>
                        <a:gd name="T1" fmla="*/ 1 h 200"/>
                        <a:gd name="T2" fmla="*/ 1 w 234"/>
                        <a:gd name="T3" fmla="*/ 1 h 200"/>
                        <a:gd name="T4" fmla="*/ 1 w 234"/>
                        <a:gd name="T5" fmla="*/ 0 h 200"/>
                        <a:gd name="T6" fmla="*/ 0 w 234"/>
                        <a:gd name="T7" fmla="*/ 1 h 200"/>
                        <a:gd name="T8" fmla="*/ 1 w 234"/>
                        <a:gd name="T9" fmla="*/ 1 h 200"/>
                        <a:gd name="T10" fmla="*/ 1 w 234"/>
                        <a:gd name="T11" fmla="*/ 1 h 200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34"/>
                        <a:gd name="T19" fmla="*/ 0 h 200"/>
                        <a:gd name="T20" fmla="*/ 234 w 234"/>
                        <a:gd name="T21" fmla="*/ 200 h 200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34" h="200">
                          <a:moveTo>
                            <a:pt x="234" y="200"/>
                          </a:moveTo>
                          <a:lnTo>
                            <a:pt x="204" y="66"/>
                          </a:lnTo>
                          <a:lnTo>
                            <a:pt x="119" y="0"/>
                          </a:lnTo>
                          <a:lnTo>
                            <a:pt x="0" y="27"/>
                          </a:lnTo>
                          <a:lnTo>
                            <a:pt x="141" y="114"/>
                          </a:lnTo>
                          <a:lnTo>
                            <a:pt x="234" y="20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3" name="Freeform 1365">
                      <a:extLst>
                        <a:ext uri="{FF2B5EF4-FFF2-40B4-BE49-F238E27FC236}">
                          <a16:creationId xmlns:a16="http://schemas.microsoft.com/office/drawing/2014/main" id="{B7F220B7-6C38-4D19-91BC-80B049E75F9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63" y="1988"/>
                      <a:ext cx="340" cy="184"/>
                    </a:xfrm>
                    <a:custGeom>
                      <a:avLst/>
                      <a:gdLst>
                        <a:gd name="T0" fmla="*/ 1 w 680"/>
                        <a:gd name="T1" fmla="*/ 1 h 368"/>
                        <a:gd name="T2" fmla="*/ 1 w 680"/>
                        <a:gd name="T3" fmla="*/ 1 h 368"/>
                        <a:gd name="T4" fmla="*/ 1 w 680"/>
                        <a:gd name="T5" fmla="*/ 1 h 368"/>
                        <a:gd name="T6" fmla="*/ 1 w 680"/>
                        <a:gd name="T7" fmla="*/ 1 h 368"/>
                        <a:gd name="T8" fmla="*/ 1 w 680"/>
                        <a:gd name="T9" fmla="*/ 1 h 368"/>
                        <a:gd name="T10" fmla="*/ 1 w 680"/>
                        <a:gd name="T11" fmla="*/ 1 h 368"/>
                        <a:gd name="T12" fmla="*/ 1 w 680"/>
                        <a:gd name="T13" fmla="*/ 1 h 368"/>
                        <a:gd name="T14" fmla="*/ 1 w 680"/>
                        <a:gd name="T15" fmla="*/ 1 h 368"/>
                        <a:gd name="T16" fmla="*/ 1 w 680"/>
                        <a:gd name="T17" fmla="*/ 0 h 368"/>
                        <a:gd name="T18" fmla="*/ 1 w 680"/>
                        <a:gd name="T19" fmla="*/ 1 h 368"/>
                        <a:gd name="T20" fmla="*/ 1 w 680"/>
                        <a:gd name="T21" fmla="*/ 1 h 368"/>
                        <a:gd name="T22" fmla="*/ 0 w 680"/>
                        <a:gd name="T23" fmla="*/ 1 h 368"/>
                        <a:gd name="T24" fmla="*/ 1 w 680"/>
                        <a:gd name="T25" fmla="*/ 1 h 368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680"/>
                        <a:gd name="T40" fmla="*/ 0 h 368"/>
                        <a:gd name="T41" fmla="*/ 680 w 680"/>
                        <a:gd name="T42" fmla="*/ 368 h 368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680" h="368">
                          <a:moveTo>
                            <a:pt x="83" y="368"/>
                          </a:moveTo>
                          <a:lnTo>
                            <a:pt x="193" y="339"/>
                          </a:lnTo>
                          <a:lnTo>
                            <a:pt x="236" y="244"/>
                          </a:lnTo>
                          <a:lnTo>
                            <a:pt x="304" y="204"/>
                          </a:lnTo>
                          <a:lnTo>
                            <a:pt x="480" y="155"/>
                          </a:lnTo>
                          <a:lnTo>
                            <a:pt x="612" y="212"/>
                          </a:lnTo>
                          <a:lnTo>
                            <a:pt x="680" y="103"/>
                          </a:lnTo>
                          <a:lnTo>
                            <a:pt x="540" y="23"/>
                          </a:lnTo>
                          <a:lnTo>
                            <a:pt x="433" y="0"/>
                          </a:lnTo>
                          <a:lnTo>
                            <a:pt x="256" y="50"/>
                          </a:lnTo>
                          <a:lnTo>
                            <a:pt x="124" y="155"/>
                          </a:lnTo>
                          <a:lnTo>
                            <a:pt x="0" y="322"/>
                          </a:lnTo>
                          <a:lnTo>
                            <a:pt x="83" y="368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4" name="Freeform 1366">
                      <a:extLst>
                        <a:ext uri="{FF2B5EF4-FFF2-40B4-BE49-F238E27FC236}">
                          <a16:creationId xmlns:a16="http://schemas.microsoft.com/office/drawing/2014/main" id="{74908CEE-FF4D-40DA-83DC-E8D4C757039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53" y="1808"/>
                      <a:ext cx="545" cy="329"/>
                    </a:xfrm>
                    <a:custGeom>
                      <a:avLst/>
                      <a:gdLst>
                        <a:gd name="T0" fmla="*/ 0 w 1089"/>
                        <a:gd name="T1" fmla="*/ 0 h 660"/>
                        <a:gd name="T2" fmla="*/ 1 w 1089"/>
                        <a:gd name="T3" fmla="*/ 0 h 660"/>
                        <a:gd name="T4" fmla="*/ 1 w 1089"/>
                        <a:gd name="T5" fmla="*/ 0 h 660"/>
                        <a:gd name="T6" fmla="*/ 1 w 1089"/>
                        <a:gd name="T7" fmla="*/ 0 h 660"/>
                        <a:gd name="T8" fmla="*/ 1 w 1089"/>
                        <a:gd name="T9" fmla="*/ 0 h 660"/>
                        <a:gd name="T10" fmla="*/ 1 w 1089"/>
                        <a:gd name="T11" fmla="*/ 0 h 660"/>
                        <a:gd name="T12" fmla="*/ 1 w 1089"/>
                        <a:gd name="T13" fmla="*/ 0 h 660"/>
                        <a:gd name="T14" fmla="*/ 1 w 1089"/>
                        <a:gd name="T15" fmla="*/ 0 h 660"/>
                        <a:gd name="T16" fmla="*/ 1 w 1089"/>
                        <a:gd name="T17" fmla="*/ 0 h 660"/>
                        <a:gd name="T18" fmla="*/ 1 w 1089"/>
                        <a:gd name="T19" fmla="*/ 0 h 660"/>
                        <a:gd name="T20" fmla="*/ 1 w 1089"/>
                        <a:gd name="T21" fmla="*/ 0 h 660"/>
                        <a:gd name="T22" fmla="*/ 1 w 1089"/>
                        <a:gd name="T23" fmla="*/ 0 h 660"/>
                        <a:gd name="T24" fmla="*/ 1 w 1089"/>
                        <a:gd name="T25" fmla="*/ 0 h 660"/>
                        <a:gd name="T26" fmla="*/ 1 w 1089"/>
                        <a:gd name="T27" fmla="*/ 0 h 660"/>
                        <a:gd name="T28" fmla="*/ 1 w 1089"/>
                        <a:gd name="T29" fmla="*/ 0 h 660"/>
                        <a:gd name="T30" fmla="*/ 1 w 1089"/>
                        <a:gd name="T31" fmla="*/ 0 h 660"/>
                        <a:gd name="T32" fmla="*/ 1 w 1089"/>
                        <a:gd name="T33" fmla="*/ 0 h 660"/>
                        <a:gd name="T34" fmla="*/ 1 w 1089"/>
                        <a:gd name="T35" fmla="*/ 0 h 660"/>
                        <a:gd name="T36" fmla="*/ 1 w 1089"/>
                        <a:gd name="T37" fmla="*/ 0 h 660"/>
                        <a:gd name="T38" fmla="*/ 1 w 1089"/>
                        <a:gd name="T39" fmla="*/ 0 h 660"/>
                        <a:gd name="T40" fmla="*/ 1 w 1089"/>
                        <a:gd name="T41" fmla="*/ 0 h 660"/>
                        <a:gd name="T42" fmla="*/ 1 w 1089"/>
                        <a:gd name="T43" fmla="*/ 0 h 660"/>
                        <a:gd name="T44" fmla="*/ 1 w 1089"/>
                        <a:gd name="T45" fmla="*/ 0 h 660"/>
                        <a:gd name="T46" fmla="*/ 1 w 1089"/>
                        <a:gd name="T47" fmla="*/ 0 h 660"/>
                        <a:gd name="T48" fmla="*/ 1 w 1089"/>
                        <a:gd name="T49" fmla="*/ 0 h 660"/>
                        <a:gd name="T50" fmla="*/ 1 w 1089"/>
                        <a:gd name="T51" fmla="*/ 0 h 660"/>
                        <a:gd name="T52" fmla="*/ 1 w 1089"/>
                        <a:gd name="T53" fmla="*/ 0 h 660"/>
                        <a:gd name="T54" fmla="*/ 0 w 1089"/>
                        <a:gd name="T55" fmla="*/ 0 h 660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w 1089"/>
                        <a:gd name="T85" fmla="*/ 0 h 660"/>
                        <a:gd name="T86" fmla="*/ 1089 w 1089"/>
                        <a:gd name="T87" fmla="*/ 660 h 660"/>
                      </a:gdLst>
                      <a:ahLst/>
                      <a:cxnLst>
                        <a:cxn ang="T56">
                          <a:pos x="T0" y="T1"/>
                        </a:cxn>
                        <a:cxn ang="T57">
                          <a:pos x="T2" y="T3"/>
                        </a:cxn>
                        <a:cxn ang="T58">
                          <a:pos x="T4" y="T5"/>
                        </a:cxn>
                        <a:cxn ang="T59">
                          <a:pos x="T6" y="T7"/>
                        </a:cxn>
                        <a:cxn ang="T60">
                          <a:pos x="T8" y="T9"/>
                        </a:cxn>
                        <a:cxn ang="T61">
                          <a:pos x="T10" y="T11"/>
                        </a:cxn>
                        <a:cxn ang="T62">
                          <a:pos x="T12" y="T13"/>
                        </a:cxn>
                        <a:cxn ang="T63">
                          <a:pos x="T14" y="T15"/>
                        </a:cxn>
                        <a:cxn ang="T64">
                          <a:pos x="T16" y="T17"/>
                        </a:cxn>
                        <a:cxn ang="T65">
                          <a:pos x="T18" y="T19"/>
                        </a:cxn>
                        <a:cxn ang="T66">
                          <a:pos x="T20" y="T21"/>
                        </a:cxn>
                        <a:cxn ang="T67">
                          <a:pos x="T22" y="T23"/>
                        </a:cxn>
                        <a:cxn ang="T68">
                          <a:pos x="T24" y="T25"/>
                        </a:cxn>
                        <a:cxn ang="T69">
                          <a:pos x="T26" y="T27"/>
                        </a:cxn>
                        <a:cxn ang="T70">
                          <a:pos x="T28" y="T29"/>
                        </a:cxn>
                        <a:cxn ang="T71">
                          <a:pos x="T30" y="T31"/>
                        </a:cxn>
                        <a:cxn ang="T72">
                          <a:pos x="T32" y="T33"/>
                        </a:cxn>
                        <a:cxn ang="T73">
                          <a:pos x="T34" y="T35"/>
                        </a:cxn>
                        <a:cxn ang="T74">
                          <a:pos x="T36" y="T37"/>
                        </a:cxn>
                        <a:cxn ang="T75">
                          <a:pos x="T38" y="T39"/>
                        </a:cxn>
                        <a:cxn ang="T76">
                          <a:pos x="T40" y="T41"/>
                        </a:cxn>
                        <a:cxn ang="T77">
                          <a:pos x="T42" y="T43"/>
                        </a:cxn>
                        <a:cxn ang="T78">
                          <a:pos x="T44" y="T45"/>
                        </a:cxn>
                        <a:cxn ang="T79">
                          <a:pos x="T46" y="T47"/>
                        </a:cxn>
                        <a:cxn ang="T80">
                          <a:pos x="T48" y="T49"/>
                        </a:cxn>
                        <a:cxn ang="T81">
                          <a:pos x="T50" y="T51"/>
                        </a:cxn>
                        <a:cxn ang="T82">
                          <a:pos x="T52" y="T53"/>
                        </a:cxn>
                        <a:cxn ang="T83">
                          <a:pos x="T54" y="T55"/>
                        </a:cxn>
                      </a:cxnLst>
                      <a:rect l="T84" t="T85" r="T86" b="T87"/>
                      <a:pathLst>
                        <a:path w="1089" h="660">
                          <a:moveTo>
                            <a:pt x="0" y="338"/>
                          </a:moveTo>
                          <a:lnTo>
                            <a:pt x="252" y="465"/>
                          </a:lnTo>
                          <a:lnTo>
                            <a:pt x="402" y="316"/>
                          </a:lnTo>
                          <a:lnTo>
                            <a:pt x="351" y="131"/>
                          </a:lnTo>
                          <a:lnTo>
                            <a:pt x="409" y="115"/>
                          </a:lnTo>
                          <a:lnTo>
                            <a:pt x="459" y="300"/>
                          </a:lnTo>
                          <a:lnTo>
                            <a:pt x="649" y="252"/>
                          </a:lnTo>
                          <a:lnTo>
                            <a:pt x="865" y="330"/>
                          </a:lnTo>
                          <a:lnTo>
                            <a:pt x="837" y="217"/>
                          </a:lnTo>
                          <a:lnTo>
                            <a:pt x="878" y="104"/>
                          </a:lnTo>
                          <a:lnTo>
                            <a:pt x="795" y="11"/>
                          </a:lnTo>
                          <a:lnTo>
                            <a:pt x="827" y="0"/>
                          </a:lnTo>
                          <a:lnTo>
                            <a:pt x="1089" y="177"/>
                          </a:lnTo>
                          <a:lnTo>
                            <a:pt x="1064" y="224"/>
                          </a:lnTo>
                          <a:lnTo>
                            <a:pt x="920" y="146"/>
                          </a:lnTo>
                          <a:lnTo>
                            <a:pt x="876" y="219"/>
                          </a:lnTo>
                          <a:lnTo>
                            <a:pt x="918" y="346"/>
                          </a:lnTo>
                          <a:lnTo>
                            <a:pt x="971" y="379"/>
                          </a:lnTo>
                          <a:lnTo>
                            <a:pt x="922" y="434"/>
                          </a:lnTo>
                          <a:lnTo>
                            <a:pt x="791" y="351"/>
                          </a:lnTo>
                          <a:lnTo>
                            <a:pt x="646" y="305"/>
                          </a:lnTo>
                          <a:lnTo>
                            <a:pt x="441" y="363"/>
                          </a:lnTo>
                          <a:lnTo>
                            <a:pt x="282" y="502"/>
                          </a:lnTo>
                          <a:lnTo>
                            <a:pt x="178" y="660"/>
                          </a:lnTo>
                          <a:lnTo>
                            <a:pt x="142" y="642"/>
                          </a:lnTo>
                          <a:lnTo>
                            <a:pt x="165" y="598"/>
                          </a:lnTo>
                          <a:lnTo>
                            <a:pt x="59" y="544"/>
                          </a:lnTo>
                          <a:lnTo>
                            <a:pt x="0" y="338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5" name="Freeform 1367">
                      <a:extLst>
                        <a:ext uri="{FF2B5EF4-FFF2-40B4-BE49-F238E27FC236}">
                          <a16:creationId xmlns:a16="http://schemas.microsoft.com/office/drawing/2014/main" id="{72BF5793-CF0F-4D04-B8A3-0AE04B0FC7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60" y="2001"/>
                      <a:ext cx="103" cy="91"/>
                    </a:xfrm>
                    <a:custGeom>
                      <a:avLst/>
                      <a:gdLst>
                        <a:gd name="T0" fmla="*/ 1 w 205"/>
                        <a:gd name="T1" fmla="*/ 1 h 180"/>
                        <a:gd name="T2" fmla="*/ 1 w 205"/>
                        <a:gd name="T3" fmla="*/ 1 h 180"/>
                        <a:gd name="T4" fmla="*/ 1 w 205"/>
                        <a:gd name="T5" fmla="*/ 1 h 180"/>
                        <a:gd name="T6" fmla="*/ 0 w 205"/>
                        <a:gd name="T7" fmla="*/ 0 h 180"/>
                        <a:gd name="T8" fmla="*/ 1 w 205"/>
                        <a:gd name="T9" fmla="*/ 1 h 18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05"/>
                        <a:gd name="T16" fmla="*/ 0 h 180"/>
                        <a:gd name="T17" fmla="*/ 205 w 205"/>
                        <a:gd name="T18" fmla="*/ 180 h 18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05" h="180">
                          <a:moveTo>
                            <a:pt x="31" y="108"/>
                          </a:moveTo>
                          <a:lnTo>
                            <a:pt x="168" y="180"/>
                          </a:lnTo>
                          <a:lnTo>
                            <a:pt x="205" y="108"/>
                          </a:lnTo>
                          <a:lnTo>
                            <a:pt x="0" y="0"/>
                          </a:lnTo>
                          <a:lnTo>
                            <a:pt x="31" y="108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6" name="Freeform 1368">
                      <a:extLst>
                        <a:ext uri="{FF2B5EF4-FFF2-40B4-BE49-F238E27FC236}">
                          <a16:creationId xmlns:a16="http://schemas.microsoft.com/office/drawing/2014/main" id="{83867F31-5988-4BFE-A72F-A24D3F13741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30" y="1873"/>
                      <a:ext cx="121" cy="164"/>
                    </a:xfrm>
                    <a:custGeom>
                      <a:avLst/>
                      <a:gdLst>
                        <a:gd name="T0" fmla="*/ 0 w 243"/>
                        <a:gd name="T1" fmla="*/ 0 h 329"/>
                        <a:gd name="T2" fmla="*/ 0 w 243"/>
                        <a:gd name="T3" fmla="*/ 0 h 329"/>
                        <a:gd name="T4" fmla="*/ 0 w 243"/>
                        <a:gd name="T5" fmla="*/ 0 h 329"/>
                        <a:gd name="T6" fmla="*/ 0 w 243"/>
                        <a:gd name="T7" fmla="*/ 0 h 329"/>
                        <a:gd name="T8" fmla="*/ 0 w 243"/>
                        <a:gd name="T9" fmla="*/ 0 h 329"/>
                        <a:gd name="T10" fmla="*/ 0 w 243"/>
                        <a:gd name="T11" fmla="*/ 0 h 329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43"/>
                        <a:gd name="T19" fmla="*/ 0 h 329"/>
                        <a:gd name="T20" fmla="*/ 243 w 243"/>
                        <a:gd name="T21" fmla="*/ 329 h 329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43" h="329">
                          <a:moveTo>
                            <a:pt x="96" y="329"/>
                          </a:moveTo>
                          <a:lnTo>
                            <a:pt x="243" y="174"/>
                          </a:lnTo>
                          <a:lnTo>
                            <a:pt x="198" y="0"/>
                          </a:lnTo>
                          <a:lnTo>
                            <a:pt x="95" y="26"/>
                          </a:lnTo>
                          <a:lnTo>
                            <a:pt x="0" y="274"/>
                          </a:lnTo>
                          <a:lnTo>
                            <a:pt x="96" y="329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7" name="Freeform 1369">
                      <a:extLst>
                        <a:ext uri="{FF2B5EF4-FFF2-40B4-BE49-F238E27FC236}">
                          <a16:creationId xmlns:a16="http://schemas.microsoft.com/office/drawing/2014/main" id="{AD4DA4BA-8FA0-416D-8895-E4F86E0398F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38" y="1896"/>
                      <a:ext cx="106" cy="103"/>
                    </a:xfrm>
                    <a:custGeom>
                      <a:avLst/>
                      <a:gdLst>
                        <a:gd name="T0" fmla="*/ 1 w 211"/>
                        <a:gd name="T1" fmla="*/ 1 h 206"/>
                        <a:gd name="T2" fmla="*/ 1 w 211"/>
                        <a:gd name="T3" fmla="*/ 1 h 206"/>
                        <a:gd name="T4" fmla="*/ 1 w 211"/>
                        <a:gd name="T5" fmla="*/ 0 h 206"/>
                        <a:gd name="T6" fmla="*/ 0 w 211"/>
                        <a:gd name="T7" fmla="*/ 1 h 206"/>
                        <a:gd name="T8" fmla="*/ 1 w 211"/>
                        <a:gd name="T9" fmla="*/ 1 h 20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1"/>
                        <a:gd name="T16" fmla="*/ 0 h 206"/>
                        <a:gd name="T17" fmla="*/ 211 w 211"/>
                        <a:gd name="T18" fmla="*/ 206 h 20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1" h="206">
                          <a:moveTo>
                            <a:pt x="27" y="158"/>
                          </a:moveTo>
                          <a:lnTo>
                            <a:pt x="127" y="206"/>
                          </a:lnTo>
                          <a:lnTo>
                            <a:pt x="211" y="0"/>
                          </a:lnTo>
                          <a:lnTo>
                            <a:pt x="0" y="59"/>
                          </a:lnTo>
                          <a:lnTo>
                            <a:pt x="27" y="158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8" name="Freeform 1370">
                      <a:extLst>
                        <a:ext uri="{FF2B5EF4-FFF2-40B4-BE49-F238E27FC236}">
                          <a16:creationId xmlns:a16="http://schemas.microsoft.com/office/drawing/2014/main" id="{23AE6272-AB6A-4998-9619-CDD4F91E631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61" y="1813"/>
                      <a:ext cx="232" cy="158"/>
                    </a:xfrm>
                    <a:custGeom>
                      <a:avLst/>
                      <a:gdLst>
                        <a:gd name="T0" fmla="*/ 1 w 464"/>
                        <a:gd name="T1" fmla="*/ 1 h 316"/>
                        <a:gd name="T2" fmla="*/ 0 w 464"/>
                        <a:gd name="T3" fmla="*/ 1 h 316"/>
                        <a:gd name="T4" fmla="*/ 1 w 464"/>
                        <a:gd name="T5" fmla="*/ 0 h 316"/>
                        <a:gd name="T6" fmla="*/ 1 w 464"/>
                        <a:gd name="T7" fmla="*/ 1 h 316"/>
                        <a:gd name="T8" fmla="*/ 1 w 464"/>
                        <a:gd name="T9" fmla="*/ 1 h 316"/>
                        <a:gd name="T10" fmla="*/ 1 w 464"/>
                        <a:gd name="T11" fmla="*/ 1 h 316"/>
                        <a:gd name="T12" fmla="*/ 1 w 464"/>
                        <a:gd name="T13" fmla="*/ 1 h 316"/>
                        <a:gd name="T14" fmla="*/ 1 w 464"/>
                        <a:gd name="T15" fmla="*/ 1 h 316"/>
                        <a:gd name="T16" fmla="*/ 1 w 464"/>
                        <a:gd name="T17" fmla="*/ 1 h 316"/>
                        <a:gd name="T18" fmla="*/ 1 w 464"/>
                        <a:gd name="T19" fmla="*/ 1 h 316"/>
                        <a:gd name="T20" fmla="*/ 1 w 464"/>
                        <a:gd name="T21" fmla="*/ 1 h 31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464"/>
                        <a:gd name="T34" fmla="*/ 0 h 316"/>
                        <a:gd name="T35" fmla="*/ 464 w 464"/>
                        <a:gd name="T36" fmla="*/ 316 h 31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464" h="316">
                          <a:moveTo>
                            <a:pt x="20" y="163"/>
                          </a:moveTo>
                          <a:lnTo>
                            <a:pt x="0" y="103"/>
                          </a:lnTo>
                          <a:lnTo>
                            <a:pt x="379" y="0"/>
                          </a:lnTo>
                          <a:lnTo>
                            <a:pt x="464" y="92"/>
                          </a:lnTo>
                          <a:lnTo>
                            <a:pt x="422" y="197"/>
                          </a:lnTo>
                          <a:lnTo>
                            <a:pt x="448" y="316"/>
                          </a:lnTo>
                          <a:lnTo>
                            <a:pt x="325" y="268"/>
                          </a:lnTo>
                          <a:lnTo>
                            <a:pt x="237" y="234"/>
                          </a:lnTo>
                          <a:lnTo>
                            <a:pt x="174" y="250"/>
                          </a:lnTo>
                          <a:lnTo>
                            <a:pt x="146" y="126"/>
                          </a:lnTo>
                          <a:lnTo>
                            <a:pt x="20" y="16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9" name="Freeform 1371">
                      <a:extLst>
                        <a:ext uri="{FF2B5EF4-FFF2-40B4-BE49-F238E27FC236}">
                          <a16:creationId xmlns:a16="http://schemas.microsoft.com/office/drawing/2014/main" id="{7E5242B0-1969-4C9F-8AA7-1E5465FF395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91" y="1879"/>
                      <a:ext cx="93" cy="117"/>
                    </a:xfrm>
                    <a:custGeom>
                      <a:avLst/>
                      <a:gdLst>
                        <a:gd name="T0" fmla="*/ 1 w 185"/>
                        <a:gd name="T1" fmla="*/ 0 h 236"/>
                        <a:gd name="T2" fmla="*/ 1 w 185"/>
                        <a:gd name="T3" fmla="*/ 0 h 236"/>
                        <a:gd name="T4" fmla="*/ 1 w 185"/>
                        <a:gd name="T5" fmla="*/ 0 h 236"/>
                        <a:gd name="T6" fmla="*/ 0 w 185"/>
                        <a:gd name="T7" fmla="*/ 0 h 236"/>
                        <a:gd name="T8" fmla="*/ 1 w 185"/>
                        <a:gd name="T9" fmla="*/ 0 h 236"/>
                        <a:gd name="T10" fmla="*/ 1 w 185"/>
                        <a:gd name="T11" fmla="*/ 0 h 236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85"/>
                        <a:gd name="T19" fmla="*/ 0 h 236"/>
                        <a:gd name="T20" fmla="*/ 185 w 185"/>
                        <a:gd name="T21" fmla="*/ 236 h 2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85" h="236">
                          <a:moveTo>
                            <a:pt x="96" y="236"/>
                          </a:moveTo>
                          <a:lnTo>
                            <a:pt x="185" y="86"/>
                          </a:lnTo>
                          <a:lnTo>
                            <a:pt x="44" y="0"/>
                          </a:lnTo>
                          <a:lnTo>
                            <a:pt x="0" y="78"/>
                          </a:lnTo>
                          <a:lnTo>
                            <a:pt x="40" y="200"/>
                          </a:lnTo>
                          <a:lnTo>
                            <a:pt x="96" y="23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0" name="Freeform 1372">
                      <a:extLst>
                        <a:ext uri="{FF2B5EF4-FFF2-40B4-BE49-F238E27FC236}">
                          <a16:creationId xmlns:a16="http://schemas.microsoft.com/office/drawing/2014/main" id="{C49C8844-89B8-4876-8085-F492A56DCEC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36" y="1753"/>
                      <a:ext cx="138" cy="137"/>
                    </a:xfrm>
                    <a:custGeom>
                      <a:avLst/>
                      <a:gdLst>
                        <a:gd name="T0" fmla="*/ 1 w 276"/>
                        <a:gd name="T1" fmla="*/ 0 h 275"/>
                        <a:gd name="T2" fmla="*/ 0 w 276"/>
                        <a:gd name="T3" fmla="*/ 0 h 275"/>
                        <a:gd name="T4" fmla="*/ 1 w 276"/>
                        <a:gd name="T5" fmla="*/ 0 h 275"/>
                        <a:gd name="T6" fmla="*/ 1 w 276"/>
                        <a:gd name="T7" fmla="*/ 0 h 275"/>
                        <a:gd name="T8" fmla="*/ 1 w 276"/>
                        <a:gd name="T9" fmla="*/ 0 h 275"/>
                        <a:gd name="T10" fmla="*/ 1 w 276"/>
                        <a:gd name="T11" fmla="*/ 0 h 275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76"/>
                        <a:gd name="T19" fmla="*/ 0 h 275"/>
                        <a:gd name="T20" fmla="*/ 276 w 276"/>
                        <a:gd name="T21" fmla="*/ 275 h 275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76" h="275">
                          <a:moveTo>
                            <a:pt x="130" y="275"/>
                          </a:moveTo>
                          <a:lnTo>
                            <a:pt x="0" y="187"/>
                          </a:lnTo>
                          <a:lnTo>
                            <a:pt x="71" y="54"/>
                          </a:lnTo>
                          <a:lnTo>
                            <a:pt x="260" y="0"/>
                          </a:lnTo>
                          <a:lnTo>
                            <a:pt x="276" y="57"/>
                          </a:lnTo>
                          <a:lnTo>
                            <a:pt x="130" y="27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1" name="Freeform 1373">
                      <a:extLst>
                        <a:ext uri="{FF2B5EF4-FFF2-40B4-BE49-F238E27FC236}">
                          <a16:creationId xmlns:a16="http://schemas.microsoft.com/office/drawing/2014/main" id="{48480C70-7566-4602-847D-EC9A59930B2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86" y="1839"/>
                      <a:ext cx="100" cy="106"/>
                    </a:xfrm>
                    <a:custGeom>
                      <a:avLst/>
                      <a:gdLst>
                        <a:gd name="T0" fmla="*/ 0 w 201"/>
                        <a:gd name="T1" fmla="*/ 1 h 212"/>
                        <a:gd name="T2" fmla="*/ 0 w 201"/>
                        <a:gd name="T3" fmla="*/ 1 h 212"/>
                        <a:gd name="T4" fmla="*/ 0 w 201"/>
                        <a:gd name="T5" fmla="*/ 1 h 212"/>
                        <a:gd name="T6" fmla="*/ 0 w 201"/>
                        <a:gd name="T7" fmla="*/ 1 h 212"/>
                        <a:gd name="T8" fmla="*/ 0 w 201"/>
                        <a:gd name="T9" fmla="*/ 1 h 212"/>
                        <a:gd name="T10" fmla="*/ 0 w 201"/>
                        <a:gd name="T11" fmla="*/ 1 h 212"/>
                        <a:gd name="T12" fmla="*/ 0 w 201"/>
                        <a:gd name="T13" fmla="*/ 0 h 212"/>
                        <a:gd name="T14" fmla="*/ 0 w 201"/>
                        <a:gd name="T15" fmla="*/ 1 h 212"/>
                        <a:gd name="T16" fmla="*/ 0 w 201"/>
                        <a:gd name="T17" fmla="*/ 1 h 212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01"/>
                        <a:gd name="T28" fmla="*/ 0 h 212"/>
                        <a:gd name="T29" fmla="*/ 201 w 201"/>
                        <a:gd name="T30" fmla="*/ 212 h 212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01" h="212">
                          <a:moveTo>
                            <a:pt x="0" y="158"/>
                          </a:moveTo>
                          <a:lnTo>
                            <a:pt x="82" y="212"/>
                          </a:lnTo>
                          <a:lnTo>
                            <a:pt x="142" y="194"/>
                          </a:lnTo>
                          <a:lnTo>
                            <a:pt x="92" y="138"/>
                          </a:lnTo>
                          <a:lnTo>
                            <a:pt x="201" y="143"/>
                          </a:lnTo>
                          <a:lnTo>
                            <a:pt x="169" y="24"/>
                          </a:lnTo>
                          <a:lnTo>
                            <a:pt x="105" y="0"/>
                          </a:lnTo>
                          <a:lnTo>
                            <a:pt x="22" y="121"/>
                          </a:lnTo>
                          <a:lnTo>
                            <a:pt x="0" y="15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2" name="Freeform 1374">
                      <a:extLst>
                        <a:ext uri="{FF2B5EF4-FFF2-40B4-BE49-F238E27FC236}">
                          <a16:creationId xmlns:a16="http://schemas.microsoft.com/office/drawing/2014/main" id="{59D0FA05-F0DB-473E-BB8E-0BE6913F9D9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61" y="1951"/>
                      <a:ext cx="114" cy="78"/>
                    </a:xfrm>
                    <a:custGeom>
                      <a:avLst/>
                      <a:gdLst>
                        <a:gd name="T0" fmla="*/ 1 w 227"/>
                        <a:gd name="T1" fmla="*/ 0 h 157"/>
                        <a:gd name="T2" fmla="*/ 1 w 227"/>
                        <a:gd name="T3" fmla="*/ 0 h 157"/>
                        <a:gd name="T4" fmla="*/ 1 w 227"/>
                        <a:gd name="T5" fmla="*/ 0 h 157"/>
                        <a:gd name="T6" fmla="*/ 1 w 227"/>
                        <a:gd name="T7" fmla="*/ 0 h 157"/>
                        <a:gd name="T8" fmla="*/ 1 w 227"/>
                        <a:gd name="T9" fmla="*/ 0 h 157"/>
                        <a:gd name="T10" fmla="*/ 1 w 227"/>
                        <a:gd name="T11" fmla="*/ 0 h 157"/>
                        <a:gd name="T12" fmla="*/ 1 w 227"/>
                        <a:gd name="T13" fmla="*/ 0 h 157"/>
                        <a:gd name="T14" fmla="*/ 1 w 227"/>
                        <a:gd name="T15" fmla="*/ 0 h 157"/>
                        <a:gd name="T16" fmla="*/ 1 w 227"/>
                        <a:gd name="T17" fmla="*/ 0 h 157"/>
                        <a:gd name="T18" fmla="*/ 0 w 227"/>
                        <a:gd name="T19" fmla="*/ 0 h 157"/>
                        <a:gd name="T20" fmla="*/ 1 w 227"/>
                        <a:gd name="T21" fmla="*/ 0 h 157"/>
                        <a:gd name="T22" fmla="*/ 1 w 227"/>
                        <a:gd name="T23" fmla="*/ 0 h 157"/>
                        <a:gd name="T24" fmla="*/ 1 w 227"/>
                        <a:gd name="T25" fmla="*/ 0 h 157"/>
                        <a:gd name="T26" fmla="*/ 1 w 227"/>
                        <a:gd name="T27" fmla="*/ 0 h 157"/>
                        <a:gd name="T28" fmla="*/ 1 w 227"/>
                        <a:gd name="T29" fmla="*/ 0 h 15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227"/>
                        <a:gd name="T46" fmla="*/ 0 h 157"/>
                        <a:gd name="T47" fmla="*/ 227 w 227"/>
                        <a:gd name="T48" fmla="*/ 157 h 15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227" h="157">
                          <a:moveTo>
                            <a:pt x="156" y="0"/>
                          </a:moveTo>
                          <a:lnTo>
                            <a:pt x="159" y="41"/>
                          </a:lnTo>
                          <a:lnTo>
                            <a:pt x="227" y="65"/>
                          </a:lnTo>
                          <a:lnTo>
                            <a:pt x="165" y="83"/>
                          </a:lnTo>
                          <a:lnTo>
                            <a:pt x="154" y="136"/>
                          </a:lnTo>
                          <a:lnTo>
                            <a:pt x="120" y="101"/>
                          </a:lnTo>
                          <a:lnTo>
                            <a:pt x="89" y="157"/>
                          </a:lnTo>
                          <a:lnTo>
                            <a:pt x="50" y="127"/>
                          </a:lnTo>
                          <a:lnTo>
                            <a:pt x="71" y="94"/>
                          </a:lnTo>
                          <a:lnTo>
                            <a:pt x="0" y="91"/>
                          </a:lnTo>
                          <a:lnTo>
                            <a:pt x="39" y="69"/>
                          </a:lnTo>
                          <a:lnTo>
                            <a:pt x="21" y="36"/>
                          </a:lnTo>
                          <a:lnTo>
                            <a:pt x="95" y="51"/>
                          </a:lnTo>
                          <a:lnTo>
                            <a:pt x="120" y="11"/>
                          </a:lnTo>
                          <a:lnTo>
                            <a:pt x="156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3" name="Freeform 1375">
                      <a:extLst>
                        <a:ext uri="{FF2B5EF4-FFF2-40B4-BE49-F238E27FC236}">
                          <a16:creationId xmlns:a16="http://schemas.microsoft.com/office/drawing/2014/main" id="{F902FA10-19FE-4C5C-A192-808FA3A678B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60" y="1934"/>
                      <a:ext cx="42" cy="68"/>
                    </a:xfrm>
                    <a:custGeom>
                      <a:avLst/>
                      <a:gdLst>
                        <a:gd name="T0" fmla="*/ 0 w 83"/>
                        <a:gd name="T1" fmla="*/ 1 h 136"/>
                        <a:gd name="T2" fmla="*/ 1 w 83"/>
                        <a:gd name="T3" fmla="*/ 1 h 136"/>
                        <a:gd name="T4" fmla="*/ 1 w 83"/>
                        <a:gd name="T5" fmla="*/ 1 h 136"/>
                        <a:gd name="T6" fmla="*/ 1 w 83"/>
                        <a:gd name="T7" fmla="*/ 1 h 136"/>
                        <a:gd name="T8" fmla="*/ 1 w 83"/>
                        <a:gd name="T9" fmla="*/ 1 h 136"/>
                        <a:gd name="T10" fmla="*/ 1 w 83"/>
                        <a:gd name="T11" fmla="*/ 1 h 136"/>
                        <a:gd name="T12" fmla="*/ 1 w 83"/>
                        <a:gd name="T13" fmla="*/ 0 h 136"/>
                        <a:gd name="T14" fmla="*/ 1 w 83"/>
                        <a:gd name="T15" fmla="*/ 1 h 136"/>
                        <a:gd name="T16" fmla="*/ 1 w 83"/>
                        <a:gd name="T17" fmla="*/ 0 h 136"/>
                        <a:gd name="T18" fmla="*/ 0 w 83"/>
                        <a:gd name="T19" fmla="*/ 1 h 1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83"/>
                        <a:gd name="T31" fmla="*/ 0 h 136"/>
                        <a:gd name="T32" fmla="*/ 83 w 83"/>
                        <a:gd name="T33" fmla="*/ 136 h 13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83" h="136">
                          <a:moveTo>
                            <a:pt x="0" y="21"/>
                          </a:moveTo>
                          <a:lnTo>
                            <a:pt x="12" y="78"/>
                          </a:lnTo>
                          <a:lnTo>
                            <a:pt x="39" y="70"/>
                          </a:lnTo>
                          <a:lnTo>
                            <a:pt x="54" y="136"/>
                          </a:lnTo>
                          <a:lnTo>
                            <a:pt x="67" y="70"/>
                          </a:lnTo>
                          <a:lnTo>
                            <a:pt x="83" y="65"/>
                          </a:lnTo>
                          <a:lnTo>
                            <a:pt x="72" y="0"/>
                          </a:lnTo>
                          <a:lnTo>
                            <a:pt x="50" y="23"/>
                          </a:lnTo>
                          <a:lnTo>
                            <a:pt x="45" y="0"/>
                          </a:lnTo>
                          <a:lnTo>
                            <a:pt x="0" y="21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4" name="Freeform 1376">
                      <a:extLst>
                        <a:ext uri="{FF2B5EF4-FFF2-40B4-BE49-F238E27FC236}">
                          <a16:creationId xmlns:a16="http://schemas.microsoft.com/office/drawing/2014/main" id="{FF3E904B-1009-48B3-9B8B-6BDA4E046F5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65" y="1875"/>
                      <a:ext cx="84" cy="82"/>
                    </a:xfrm>
                    <a:custGeom>
                      <a:avLst/>
                      <a:gdLst>
                        <a:gd name="T0" fmla="*/ 1 w 167"/>
                        <a:gd name="T1" fmla="*/ 1 h 162"/>
                        <a:gd name="T2" fmla="*/ 1 w 167"/>
                        <a:gd name="T3" fmla="*/ 1 h 162"/>
                        <a:gd name="T4" fmla="*/ 1 w 167"/>
                        <a:gd name="T5" fmla="*/ 0 h 162"/>
                        <a:gd name="T6" fmla="*/ 0 w 167"/>
                        <a:gd name="T7" fmla="*/ 1 h 162"/>
                        <a:gd name="T8" fmla="*/ 1 w 167"/>
                        <a:gd name="T9" fmla="*/ 1 h 16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7"/>
                        <a:gd name="T16" fmla="*/ 0 h 162"/>
                        <a:gd name="T17" fmla="*/ 167 w 167"/>
                        <a:gd name="T18" fmla="*/ 162 h 16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7" h="162">
                          <a:moveTo>
                            <a:pt x="38" y="162"/>
                          </a:moveTo>
                          <a:lnTo>
                            <a:pt x="167" y="129"/>
                          </a:lnTo>
                          <a:lnTo>
                            <a:pt x="137" y="0"/>
                          </a:lnTo>
                          <a:lnTo>
                            <a:pt x="0" y="41"/>
                          </a:lnTo>
                          <a:lnTo>
                            <a:pt x="38" y="16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5" name="Freeform 1377">
                      <a:extLst>
                        <a:ext uri="{FF2B5EF4-FFF2-40B4-BE49-F238E27FC236}">
                          <a16:creationId xmlns:a16="http://schemas.microsoft.com/office/drawing/2014/main" id="{413FAB73-3AA9-4869-B2DC-9C236973C71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61" y="2067"/>
                      <a:ext cx="206" cy="99"/>
                    </a:xfrm>
                    <a:custGeom>
                      <a:avLst/>
                      <a:gdLst>
                        <a:gd name="T0" fmla="*/ 0 w 413"/>
                        <a:gd name="T1" fmla="*/ 1 h 198"/>
                        <a:gd name="T2" fmla="*/ 0 w 413"/>
                        <a:gd name="T3" fmla="*/ 1 h 198"/>
                        <a:gd name="T4" fmla="*/ 0 w 413"/>
                        <a:gd name="T5" fmla="*/ 1 h 198"/>
                        <a:gd name="T6" fmla="*/ 0 w 413"/>
                        <a:gd name="T7" fmla="*/ 1 h 198"/>
                        <a:gd name="T8" fmla="*/ 0 w 413"/>
                        <a:gd name="T9" fmla="*/ 1 h 198"/>
                        <a:gd name="T10" fmla="*/ 0 w 413"/>
                        <a:gd name="T11" fmla="*/ 1 h 198"/>
                        <a:gd name="T12" fmla="*/ 0 w 413"/>
                        <a:gd name="T13" fmla="*/ 1 h 198"/>
                        <a:gd name="T14" fmla="*/ 0 w 413"/>
                        <a:gd name="T15" fmla="*/ 0 h 198"/>
                        <a:gd name="T16" fmla="*/ 0 w 413"/>
                        <a:gd name="T17" fmla="*/ 1 h 198"/>
                        <a:gd name="T18" fmla="*/ 0 w 413"/>
                        <a:gd name="T19" fmla="*/ 1 h 198"/>
                        <a:gd name="T20" fmla="*/ 0 w 413"/>
                        <a:gd name="T21" fmla="*/ 1 h 198"/>
                        <a:gd name="T22" fmla="*/ 0 w 413"/>
                        <a:gd name="T23" fmla="*/ 1 h 198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413"/>
                        <a:gd name="T37" fmla="*/ 0 h 198"/>
                        <a:gd name="T38" fmla="*/ 413 w 413"/>
                        <a:gd name="T39" fmla="*/ 198 h 198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413" h="198">
                          <a:moveTo>
                            <a:pt x="28" y="198"/>
                          </a:moveTo>
                          <a:lnTo>
                            <a:pt x="74" y="119"/>
                          </a:lnTo>
                          <a:lnTo>
                            <a:pt x="124" y="81"/>
                          </a:lnTo>
                          <a:lnTo>
                            <a:pt x="269" y="41"/>
                          </a:lnTo>
                          <a:lnTo>
                            <a:pt x="325" y="63"/>
                          </a:lnTo>
                          <a:lnTo>
                            <a:pt x="400" y="121"/>
                          </a:lnTo>
                          <a:lnTo>
                            <a:pt x="413" y="60"/>
                          </a:lnTo>
                          <a:lnTo>
                            <a:pt x="285" y="0"/>
                          </a:lnTo>
                          <a:lnTo>
                            <a:pt x="104" y="50"/>
                          </a:lnTo>
                          <a:lnTo>
                            <a:pt x="34" y="97"/>
                          </a:lnTo>
                          <a:lnTo>
                            <a:pt x="0" y="179"/>
                          </a:lnTo>
                          <a:lnTo>
                            <a:pt x="28" y="19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6" name="Freeform 1378">
                      <a:extLst>
                        <a:ext uri="{FF2B5EF4-FFF2-40B4-BE49-F238E27FC236}">
                          <a16:creationId xmlns:a16="http://schemas.microsoft.com/office/drawing/2014/main" id="{07F3FF97-16FF-42DC-BE36-01C1C7EF685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46" y="2046"/>
                      <a:ext cx="79" cy="245"/>
                    </a:xfrm>
                    <a:custGeom>
                      <a:avLst/>
                      <a:gdLst>
                        <a:gd name="T0" fmla="*/ 0 w 157"/>
                        <a:gd name="T1" fmla="*/ 1 h 490"/>
                        <a:gd name="T2" fmla="*/ 1 w 157"/>
                        <a:gd name="T3" fmla="*/ 1 h 490"/>
                        <a:gd name="T4" fmla="*/ 1 w 157"/>
                        <a:gd name="T5" fmla="*/ 1 h 490"/>
                        <a:gd name="T6" fmla="*/ 1 w 157"/>
                        <a:gd name="T7" fmla="*/ 1 h 490"/>
                        <a:gd name="T8" fmla="*/ 1 w 157"/>
                        <a:gd name="T9" fmla="*/ 0 h 490"/>
                        <a:gd name="T10" fmla="*/ 1 w 157"/>
                        <a:gd name="T11" fmla="*/ 1 h 490"/>
                        <a:gd name="T12" fmla="*/ 1 w 157"/>
                        <a:gd name="T13" fmla="*/ 1 h 490"/>
                        <a:gd name="T14" fmla="*/ 0 w 157"/>
                        <a:gd name="T15" fmla="*/ 1 h 490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57"/>
                        <a:gd name="T25" fmla="*/ 0 h 490"/>
                        <a:gd name="T26" fmla="*/ 157 w 157"/>
                        <a:gd name="T27" fmla="*/ 490 h 490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57" h="490">
                          <a:moveTo>
                            <a:pt x="0" y="237"/>
                          </a:moveTo>
                          <a:lnTo>
                            <a:pt x="68" y="490"/>
                          </a:lnTo>
                          <a:lnTo>
                            <a:pt x="146" y="315"/>
                          </a:lnTo>
                          <a:lnTo>
                            <a:pt x="157" y="189"/>
                          </a:lnTo>
                          <a:lnTo>
                            <a:pt x="108" y="0"/>
                          </a:lnTo>
                          <a:lnTo>
                            <a:pt x="44" y="106"/>
                          </a:lnTo>
                          <a:lnTo>
                            <a:pt x="34" y="166"/>
                          </a:lnTo>
                          <a:lnTo>
                            <a:pt x="0" y="237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7" name="Freeform 1379">
                      <a:extLst>
                        <a:ext uri="{FF2B5EF4-FFF2-40B4-BE49-F238E27FC236}">
                          <a16:creationId xmlns:a16="http://schemas.microsoft.com/office/drawing/2014/main" id="{AFACECBD-87F1-4739-BAF5-F043510DE14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06" y="1886"/>
                      <a:ext cx="72" cy="123"/>
                    </a:xfrm>
                    <a:custGeom>
                      <a:avLst/>
                      <a:gdLst>
                        <a:gd name="T0" fmla="*/ 1 w 144"/>
                        <a:gd name="T1" fmla="*/ 1 h 245"/>
                        <a:gd name="T2" fmla="*/ 1 w 144"/>
                        <a:gd name="T3" fmla="*/ 0 h 245"/>
                        <a:gd name="T4" fmla="*/ 1 w 144"/>
                        <a:gd name="T5" fmla="*/ 1 h 245"/>
                        <a:gd name="T6" fmla="*/ 0 w 144"/>
                        <a:gd name="T7" fmla="*/ 1 h 245"/>
                        <a:gd name="T8" fmla="*/ 1 w 144"/>
                        <a:gd name="T9" fmla="*/ 1 h 2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44"/>
                        <a:gd name="T16" fmla="*/ 0 h 245"/>
                        <a:gd name="T17" fmla="*/ 144 w 144"/>
                        <a:gd name="T18" fmla="*/ 245 h 24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44" h="245">
                          <a:moveTo>
                            <a:pt x="77" y="18"/>
                          </a:moveTo>
                          <a:lnTo>
                            <a:pt x="144" y="0"/>
                          </a:lnTo>
                          <a:lnTo>
                            <a:pt x="46" y="245"/>
                          </a:lnTo>
                          <a:lnTo>
                            <a:pt x="0" y="223"/>
                          </a:lnTo>
                          <a:lnTo>
                            <a:pt x="77" y="1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8" name="Freeform 1380">
                      <a:extLst>
                        <a:ext uri="{FF2B5EF4-FFF2-40B4-BE49-F238E27FC236}">
                          <a16:creationId xmlns:a16="http://schemas.microsoft.com/office/drawing/2014/main" id="{B24BF27E-8632-4C82-B2A8-D796ADA76B6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1" y="2079"/>
                      <a:ext cx="53" cy="44"/>
                    </a:xfrm>
                    <a:custGeom>
                      <a:avLst/>
                      <a:gdLst>
                        <a:gd name="T0" fmla="*/ 0 w 105"/>
                        <a:gd name="T1" fmla="*/ 0 h 88"/>
                        <a:gd name="T2" fmla="*/ 1 w 105"/>
                        <a:gd name="T3" fmla="*/ 1 h 88"/>
                        <a:gd name="T4" fmla="*/ 1 w 105"/>
                        <a:gd name="T5" fmla="*/ 1 h 88"/>
                        <a:gd name="T6" fmla="*/ 1 w 105"/>
                        <a:gd name="T7" fmla="*/ 1 h 88"/>
                        <a:gd name="T8" fmla="*/ 0 w 105"/>
                        <a:gd name="T9" fmla="*/ 0 h 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05"/>
                        <a:gd name="T16" fmla="*/ 0 h 88"/>
                        <a:gd name="T17" fmla="*/ 105 w 105"/>
                        <a:gd name="T18" fmla="*/ 88 h 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05" h="88">
                          <a:moveTo>
                            <a:pt x="0" y="0"/>
                          </a:moveTo>
                          <a:lnTo>
                            <a:pt x="105" y="52"/>
                          </a:lnTo>
                          <a:lnTo>
                            <a:pt x="88" y="88"/>
                          </a:lnTo>
                          <a:lnTo>
                            <a:pt x="16" y="5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9" name="Freeform 1381">
                      <a:extLst>
                        <a:ext uri="{FF2B5EF4-FFF2-40B4-BE49-F238E27FC236}">
                          <a16:creationId xmlns:a16="http://schemas.microsoft.com/office/drawing/2014/main" id="{0167F391-C7FD-4368-A4BF-BBD80C095A3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00" y="2105"/>
                      <a:ext cx="45" cy="50"/>
                    </a:xfrm>
                    <a:custGeom>
                      <a:avLst/>
                      <a:gdLst>
                        <a:gd name="T0" fmla="*/ 0 w 91"/>
                        <a:gd name="T1" fmla="*/ 1 h 100"/>
                        <a:gd name="T2" fmla="*/ 0 w 91"/>
                        <a:gd name="T3" fmla="*/ 1 h 100"/>
                        <a:gd name="T4" fmla="*/ 0 w 91"/>
                        <a:gd name="T5" fmla="*/ 1 h 100"/>
                        <a:gd name="T6" fmla="*/ 0 w 91"/>
                        <a:gd name="T7" fmla="*/ 0 h 100"/>
                        <a:gd name="T8" fmla="*/ 0 w 91"/>
                        <a:gd name="T9" fmla="*/ 1 h 100"/>
                        <a:gd name="T10" fmla="*/ 0 w 91"/>
                        <a:gd name="T11" fmla="*/ 1 h 100"/>
                        <a:gd name="T12" fmla="*/ 0 w 91"/>
                        <a:gd name="T13" fmla="*/ 1 h 10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91"/>
                        <a:gd name="T22" fmla="*/ 0 h 100"/>
                        <a:gd name="T23" fmla="*/ 91 w 91"/>
                        <a:gd name="T24" fmla="*/ 100 h 10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91" h="100">
                          <a:moveTo>
                            <a:pt x="33" y="100"/>
                          </a:moveTo>
                          <a:lnTo>
                            <a:pt x="0" y="63"/>
                          </a:lnTo>
                          <a:lnTo>
                            <a:pt x="11" y="12"/>
                          </a:lnTo>
                          <a:lnTo>
                            <a:pt x="54" y="0"/>
                          </a:lnTo>
                          <a:lnTo>
                            <a:pt x="91" y="37"/>
                          </a:lnTo>
                          <a:lnTo>
                            <a:pt x="81" y="89"/>
                          </a:lnTo>
                          <a:lnTo>
                            <a:pt x="33" y="10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0" name="Freeform 1382">
                      <a:extLst>
                        <a:ext uri="{FF2B5EF4-FFF2-40B4-BE49-F238E27FC236}">
                          <a16:creationId xmlns:a16="http://schemas.microsoft.com/office/drawing/2014/main" id="{246DB4D0-5552-4C25-B218-9DC479AC8E6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45" y="2050"/>
                      <a:ext cx="52" cy="51"/>
                    </a:xfrm>
                    <a:custGeom>
                      <a:avLst/>
                      <a:gdLst>
                        <a:gd name="T0" fmla="*/ 1 w 103"/>
                        <a:gd name="T1" fmla="*/ 0 h 103"/>
                        <a:gd name="T2" fmla="*/ 0 w 103"/>
                        <a:gd name="T3" fmla="*/ 0 h 103"/>
                        <a:gd name="T4" fmla="*/ 1 w 103"/>
                        <a:gd name="T5" fmla="*/ 0 h 103"/>
                        <a:gd name="T6" fmla="*/ 1 w 103"/>
                        <a:gd name="T7" fmla="*/ 0 h 103"/>
                        <a:gd name="T8" fmla="*/ 1 w 103"/>
                        <a:gd name="T9" fmla="*/ 0 h 103"/>
                        <a:gd name="T10" fmla="*/ 1 w 103"/>
                        <a:gd name="T11" fmla="*/ 0 h 103"/>
                        <a:gd name="T12" fmla="*/ 1 w 103"/>
                        <a:gd name="T13" fmla="*/ 0 h 103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03"/>
                        <a:gd name="T22" fmla="*/ 0 h 103"/>
                        <a:gd name="T23" fmla="*/ 103 w 103"/>
                        <a:gd name="T24" fmla="*/ 103 h 103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03" h="103">
                          <a:moveTo>
                            <a:pt x="36" y="103"/>
                          </a:moveTo>
                          <a:lnTo>
                            <a:pt x="0" y="66"/>
                          </a:lnTo>
                          <a:lnTo>
                            <a:pt x="19" y="11"/>
                          </a:lnTo>
                          <a:lnTo>
                            <a:pt x="69" y="0"/>
                          </a:lnTo>
                          <a:lnTo>
                            <a:pt x="103" y="38"/>
                          </a:lnTo>
                          <a:lnTo>
                            <a:pt x="89" y="91"/>
                          </a:lnTo>
                          <a:lnTo>
                            <a:pt x="36" y="10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1" name="Freeform 1383">
                      <a:extLst>
                        <a:ext uri="{FF2B5EF4-FFF2-40B4-BE49-F238E27FC236}">
                          <a16:creationId xmlns:a16="http://schemas.microsoft.com/office/drawing/2014/main" id="{9AEE87A3-6A7B-4F44-B0F2-EFF95F2E84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1" y="2014"/>
                      <a:ext cx="52" cy="58"/>
                    </a:xfrm>
                    <a:custGeom>
                      <a:avLst/>
                      <a:gdLst>
                        <a:gd name="T0" fmla="*/ 0 w 105"/>
                        <a:gd name="T1" fmla="*/ 1 h 115"/>
                        <a:gd name="T2" fmla="*/ 0 w 105"/>
                        <a:gd name="T3" fmla="*/ 1 h 115"/>
                        <a:gd name="T4" fmla="*/ 0 w 105"/>
                        <a:gd name="T5" fmla="*/ 1 h 115"/>
                        <a:gd name="T6" fmla="*/ 0 w 105"/>
                        <a:gd name="T7" fmla="*/ 0 h 115"/>
                        <a:gd name="T8" fmla="*/ 0 w 105"/>
                        <a:gd name="T9" fmla="*/ 1 h 115"/>
                        <a:gd name="T10" fmla="*/ 0 w 105"/>
                        <a:gd name="T11" fmla="*/ 1 h 115"/>
                        <a:gd name="T12" fmla="*/ 0 w 105"/>
                        <a:gd name="T13" fmla="*/ 1 h 11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05"/>
                        <a:gd name="T22" fmla="*/ 0 h 115"/>
                        <a:gd name="T23" fmla="*/ 105 w 105"/>
                        <a:gd name="T24" fmla="*/ 115 h 11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05" h="115">
                          <a:moveTo>
                            <a:pt x="42" y="115"/>
                          </a:moveTo>
                          <a:lnTo>
                            <a:pt x="0" y="70"/>
                          </a:lnTo>
                          <a:lnTo>
                            <a:pt x="13" y="16"/>
                          </a:lnTo>
                          <a:lnTo>
                            <a:pt x="68" y="0"/>
                          </a:lnTo>
                          <a:lnTo>
                            <a:pt x="105" y="43"/>
                          </a:lnTo>
                          <a:lnTo>
                            <a:pt x="94" y="102"/>
                          </a:lnTo>
                          <a:lnTo>
                            <a:pt x="42" y="11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2" name="Freeform 1384">
                      <a:extLst>
                        <a:ext uri="{FF2B5EF4-FFF2-40B4-BE49-F238E27FC236}">
                          <a16:creationId xmlns:a16="http://schemas.microsoft.com/office/drawing/2014/main" id="{E8D50BEA-3EC9-4341-BA3D-38BF14BE34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80" y="2009"/>
                      <a:ext cx="47" cy="47"/>
                    </a:xfrm>
                    <a:custGeom>
                      <a:avLst/>
                      <a:gdLst>
                        <a:gd name="T0" fmla="*/ 1 w 92"/>
                        <a:gd name="T1" fmla="*/ 0 h 95"/>
                        <a:gd name="T2" fmla="*/ 0 w 92"/>
                        <a:gd name="T3" fmla="*/ 0 h 95"/>
                        <a:gd name="T4" fmla="*/ 1 w 92"/>
                        <a:gd name="T5" fmla="*/ 0 h 95"/>
                        <a:gd name="T6" fmla="*/ 1 w 92"/>
                        <a:gd name="T7" fmla="*/ 0 h 95"/>
                        <a:gd name="T8" fmla="*/ 1 w 92"/>
                        <a:gd name="T9" fmla="*/ 0 h 95"/>
                        <a:gd name="T10" fmla="*/ 1 w 92"/>
                        <a:gd name="T11" fmla="*/ 0 h 95"/>
                        <a:gd name="T12" fmla="*/ 1 w 92"/>
                        <a:gd name="T13" fmla="*/ 0 h 9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92"/>
                        <a:gd name="T22" fmla="*/ 0 h 95"/>
                        <a:gd name="T23" fmla="*/ 92 w 92"/>
                        <a:gd name="T24" fmla="*/ 95 h 9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92" h="95">
                          <a:moveTo>
                            <a:pt x="36" y="95"/>
                          </a:moveTo>
                          <a:lnTo>
                            <a:pt x="0" y="57"/>
                          </a:lnTo>
                          <a:lnTo>
                            <a:pt x="12" y="9"/>
                          </a:lnTo>
                          <a:lnTo>
                            <a:pt x="57" y="0"/>
                          </a:lnTo>
                          <a:lnTo>
                            <a:pt x="92" y="33"/>
                          </a:lnTo>
                          <a:lnTo>
                            <a:pt x="79" y="86"/>
                          </a:lnTo>
                          <a:lnTo>
                            <a:pt x="36" y="9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3" name="Freeform 1385">
                      <a:extLst>
                        <a:ext uri="{FF2B5EF4-FFF2-40B4-BE49-F238E27FC236}">
                          <a16:creationId xmlns:a16="http://schemas.microsoft.com/office/drawing/2014/main" id="{7A1B974B-4458-4D73-AD43-C9A31C1369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39" y="2029"/>
                      <a:ext cx="36" cy="47"/>
                    </a:xfrm>
                    <a:custGeom>
                      <a:avLst/>
                      <a:gdLst>
                        <a:gd name="T0" fmla="*/ 1 w 72"/>
                        <a:gd name="T1" fmla="*/ 0 h 95"/>
                        <a:gd name="T2" fmla="*/ 0 w 72"/>
                        <a:gd name="T3" fmla="*/ 0 h 95"/>
                        <a:gd name="T4" fmla="*/ 1 w 72"/>
                        <a:gd name="T5" fmla="*/ 0 h 95"/>
                        <a:gd name="T6" fmla="*/ 1 w 72"/>
                        <a:gd name="T7" fmla="*/ 0 h 95"/>
                        <a:gd name="T8" fmla="*/ 1 w 72"/>
                        <a:gd name="T9" fmla="*/ 0 h 95"/>
                        <a:gd name="T10" fmla="*/ 1 w 72"/>
                        <a:gd name="T11" fmla="*/ 0 h 95"/>
                        <a:gd name="T12" fmla="*/ 1 w 72"/>
                        <a:gd name="T13" fmla="*/ 0 h 9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72"/>
                        <a:gd name="T22" fmla="*/ 0 h 95"/>
                        <a:gd name="T23" fmla="*/ 72 w 72"/>
                        <a:gd name="T24" fmla="*/ 95 h 9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72" h="95">
                          <a:moveTo>
                            <a:pt x="30" y="95"/>
                          </a:moveTo>
                          <a:lnTo>
                            <a:pt x="0" y="57"/>
                          </a:lnTo>
                          <a:lnTo>
                            <a:pt x="8" y="12"/>
                          </a:lnTo>
                          <a:lnTo>
                            <a:pt x="41" y="0"/>
                          </a:lnTo>
                          <a:lnTo>
                            <a:pt x="72" y="36"/>
                          </a:lnTo>
                          <a:lnTo>
                            <a:pt x="66" y="84"/>
                          </a:lnTo>
                          <a:lnTo>
                            <a:pt x="30" y="9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" name="Freeform 1386">
                      <a:extLst>
                        <a:ext uri="{FF2B5EF4-FFF2-40B4-BE49-F238E27FC236}">
                          <a16:creationId xmlns:a16="http://schemas.microsoft.com/office/drawing/2014/main" id="{3679D90C-DEC7-4A50-ABBA-FF0E6C343A4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47" y="2191"/>
                      <a:ext cx="44" cy="63"/>
                    </a:xfrm>
                    <a:custGeom>
                      <a:avLst/>
                      <a:gdLst>
                        <a:gd name="T0" fmla="*/ 0 w 88"/>
                        <a:gd name="T1" fmla="*/ 1 h 125"/>
                        <a:gd name="T2" fmla="*/ 1 w 88"/>
                        <a:gd name="T3" fmla="*/ 1 h 125"/>
                        <a:gd name="T4" fmla="*/ 1 w 88"/>
                        <a:gd name="T5" fmla="*/ 0 h 125"/>
                        <a:gd name="T6" fmla="*/ 0 60000 65536"/>
                        <a:gd name="T7" fmla="*/ 0 60000 65536"/>
                        <a:gd name="T8" fmla="*/ 0 60000 65536"/>
                        <a:gd name="T9" fmla="*/ 0 w 88"/>
                        <a:gd name="T10" fmla="*/ 0 h 125"/>
                        <a:gd name="T11" fmla="*/ 88 w 88"/>
                        <a:gd name="T12" fmla="*/ 125 h 125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88" h="125">
                          <a:moveTo>
                            <a:pt x="0" y="125"/>
                          </a:moveTo>
                          <a:lnTo>
                            <a:pt x="88" y="107"/>
                          </a:lnTo>
                          <a:lnTo>
                            <a:pt x="55" y="0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" name="Line 1387">
                      <a:extLst>
                        <a:ext uri="{FF2B5EF4-FFF2-40B4-BE49-F238E27FC236}">
                          <a16:creationId xmlns:a16="http://schemas.microsoft.com/office/drawing/2014/main" id="{E5C9C190-0DBC-4811-AACB-4AC2961F9B1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015" y="2244"/>
                      <a:ext cx="44" cy="11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6" name="Line 1388">
                      <a:extLst>
                        <a:ext uri="{FF2B5EF4-FFF2-40B4-BE49-F238E27FC236}">
                          <a16:creationId xmlns:a16="http://schemas.microsoft.com/office/drawing/2014/main" id="{BC75AC42-C1E8-4950-9B73-0C620BE3C1C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44" y="2263"/>
                      <a:ext cx="40" cy="11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7" name="Line 1389">
                      <a:extLst>
                        <a:ext uri="{FF2B5EF4-FFF2-40B4-BE49-F238E27FC236}">
                          <a16:creationId xmlns:a16="http://schemas.microsoft.com/office/drawing/2014/main" id="{25BB17A5-F106-4ADE-80B9-B536D5C7ED0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022" y="2228"/>
                      <a:ext cx="32" cy="7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8" name="Freeform 1390">
                      <a:extLst>
                        <a:ext uri="{FF2B5EF4-FFF2-40B4-BE49-F238E27FC236}">
                          <a16:creationId xmlns:a16="http://schemas.microsoft.com/office/drawing/2014/main" id="{4AFC8D76-7763-496A-AC8E-1B4348769F7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62" y="2186"/>
                      <a:ext cx="29" cy="7"/>
                    </a:xfrm>
                    <a:custGeom>
                      <a:avLst/>
                      <a:gdLst>
                        <a:gd name="T0" fmla="*/ 0 w 59"/>
                        <a:gd name="T1" fmla="*/ 0 h 15"/>
                        <a:gd name="T2" fmla="*/ 0 w 59"/>
                        <a:gd name="T3" fmla="*/ 0 h 15"/>
                        <a:gd name="T4" fmla="*/ 0 w 59"/>
                        <a:gd name="T5" fmla="*/ 0 h 15"/>
                        <a:gd name="T6" fmla="*/ 0 60000 65536"/>
                        <a:gd name="T7" fmla="*/ 0 60000 65536"/>
                        <a:gd name="T8" fmla="*/ 0 60000 65536"/>
                        <a:gd name="T9" fmla="*/ 0 w 59"/>
                        <a:gd name="T10" fmla="*/ 0 h 15"/>
                        <a:gd name="T11" fmla="*/ 59 w 59"/>
                        <a:gd name="T12" fmla="*/ 15 h 15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9" h="15">
                          <a:moveTo>
                            <a:pt x="59" y="0"/>
                          </a:moveTo>
                          <a:lnTo>
                            <a:pt x="0" y="15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9" name="Line 1391">
                      <a:extLst>
                        <a:ext uri="{FF2B5EF4-FFF2-40B4-BE49-F238E27FC236}">
                          <a16:creationId xmlns:a16="http://schemas.microsoft.com/office/drawing/2014/main" id="{95C68385-5762-417A-88D8-0FDF2855013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964" y="2145"/>
                      <a:ext cx="5" cy="17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0" name="Freeform 1392">
                      <a:extLst>
                        <a:ext uri="{FF2B5EF4-FFF2-40B4-BE49-F238E27FC236}">
                          <a16:creationId xmlns:a16="http://schemas.microsoft.com/office/drawing/2014/main" id="{0FEBF6AE-3C08-406E-B73E-7F84D8C8FA2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72" y="1782"/>
                      <a:ext cx="98" cy="67"/>
                    </a:xfrm>
                    <a:custGeom>
                      <a:avLst/>
                      <a:gdLst>
                        <a:gd name="T0" fmla="*/ 0 w 195"/>
                        <a:gd name="T1" fmla="*/ 1 h 134"/>
                        <a:gd name="T2" fmla="*/ 1 w 195"/>
                        <a:gd name="T3" fmla="*/ 1 h 134"/>
                        <a:gd name="T4" fmla="*/ 1 w 195"/>
                        <a:gd name="T5" fmla="*/ 0 h 134"/>
                        <a:gd name="T6" fmla="*/ 0 w 195"/>
                        <a:gd name="T7" fmla="*/ 1 h 13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95"/>
                        <a:gd name="T13" fmla="*/ 0 h 134"/>
                        <a:gd name="T14" fmla="*/ 195 w 195"/>
                        <a:gd name="T15" fmla="*/ 134 h 13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95" h="134">
                          <a:moveTo>
                            <a:pt x="0" y="51"/>
                          </a:moveTo>
                          <a:lnTo>
                            <a:pt x="118" y="134"/>
                          </a:lnTo>
                          <a:lnTo>
                            <a:pt x="195" y="0"/>
                          </a:lnTo>
                          <a:lnTo>
                            <a:pt x="0" y="51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1" name="Freeform 1393">
                      <a:extLst>
                        <a:ext uri="{FF2B5EF4-FFF2-40B4-BE49-F238E27FC236}">
                          <a16:creationId xmlns:a16="http://schemas.microsoft.com/office/drawing/2014/main" id="{A0E18E5B-07EA-4487-8357-679C08147B7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70" y="2230"/>
                      <a:ext cx="139" cy="165"/>
                    </a:xfrm>
                    <a:custGeom>
                      <a:avLst/>
                      <a:gdLst>
                        <a:gd name="T0" fmla="*/ 0 w 280"/>
                        <a:gd name="T1" fmla="*/ 0 h 331"/>
                        <a:gd name="T2" fmla="*/ 0 w 280"/>
                        <a:gd name="T3" fmla="*/ 0 h 331"/>
                        <a:gd name="T4" fmla="*/ 0 w 280"/>
                        <a:gd name="T5" fmla="*/ 0 h 331"/>
                        <a:gd name="T6" fmla="*/ 0 w 280"/>
                        <a:gd name="T7" fmla="*/ 0 h 331"/>
                        <a:gd name="T8" fmla="*/ 0 w 280"/>
                        <a:gd name="T9" fmla="*/ 0 h 331"/>
                        <a:gd name="T10" fmla="*/ 0 w 280"/>
                        <a:gd name="T11" fmla="*/ 0 h 331"/>
                        <a:gd name="T12" fmla="*/ 0 w 280"/>
                        <a:gd name="T13" fmla="*/ 0 h 331"/>
                        <a:gd name="T14" fmla="*/ 0 w 280"/>
                        <a:gd name="T15" fmla="*/ 0 h 331"/>
                        <a:gd name="T16" fmla="*/ 0 w 280"/>
                        <a:gd name="T17" fmla="*/ 0 h 3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80"/>
                        <a:gd name="T28" fmla="*/ 0 h 331"/>
                        <a:gd name="T29" fmla="*/ 280 w 280"/>
                        <a:gd name="T30" fmla="*/ 331 h 3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80" h="331">
                          <a:moveTo>
                            <a:pt x="280" y="317"/>
                          </a:moveTo>
                          <a:lnTo>
                            <a:pt x="251" y="186"/>
                          </a:lnTo>
                          <a:lnTo>
                            <a:pt x="151" y="83"/>
                          </a:lnTo>
                          <a:lnTo>
                            <a:pt x="20" y="0"/>
                          </a:lnTo>
                          <a:lnTo>
                            <a:pt x="0" y="28"/>
                          </a:lnTo>
                          <a:lnTo>
                            <a:pt x="119" y="105"/>
                          </a:lnTo>
                          <a:lnTo>
                            <a:pt x="201" y="198"/>
                          </a:lnTo>
                          <a:lnTo>
                            <a:pt x="230" y="331"/>
                          </a:lnTo>
                          <a:lnTo>
                            <a:pt x="280" y="317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2" name="Line 1394">
                      <a:extLst>
                        <a:ext uri="{FF2B5EF4-FFF2-40B4-BE49-F238E27FC236}">
                          <a16:creationId xmlns:a16="http://schemas.microsoft.com/office/drawing/2014/main" id="{1AA2C83D-9BD9-45E7-AACE-6E0B196C0BE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3" y="2158"/>
                      <a:ext cx="40" cy="10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474" name="Group 1395">
              <a:extLst>
                <a:ext uri="{FF2B5EF4-FFF2-40B4-BE49-F238E27FC236}">
                  <a16:creationId xmlns:a16="http://schemas.microsoft.com/office/drawing/2014/main" id="{C037E9BA-FF7B-470D-A4EE-3AAD951B4F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304"/>
              <a:ext cx="1224" cy="1715"/>
              <a:chOff x="4329" y="816"/>
              <a:chExt cx="1224" cy="1715"/>
            </a:xfrm>
          </p:grpSpPr>
          <p:grpSp>
            <p:nvGrpSpPr>
              <p:cNvPr id="475" name="Group 1396">
                <a:extLst>
                  <a:ext uri="{FF2B5EF4-FFF2-40B4-BE49-F238E27FC236}">
                    <a16:creationId xmlns:a16="http://schemas.microsoft.com/office/drawing/2014/main" id="{DE57E006-7053-4255-B97A-4B480A6250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802955">
                <a:off x="4329" y="816"/>
                <a:ext cx="1207" cy="1640"/>
                <a:chOff x="2585" y="981"/>
                <a:chExt cx="1207" cy="1640"/>
              </a:xfrm>
            </p:grpSpPr>
            <p:sp>
              <p:nvSpPr>
                <p:cNvPr id="488" name="Freeform 1397">
                  <a:extLst>
                    <a:ext uri="{FF2B5EF4-FFF2-40B4-BE49-F238E27FC236}">
                      <a16:creationId xmlns:a16="http://schemas.microsoft.com/office/drawing/2014/main" id="{C9723A17-EB02-4FC7-814E-3801D01601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5" y="981"/>
                  <a:ext cx="1207" cy="1640"/>
                </a:xfrm>
                <a:custGeom>
                  <a:avLst/>
                  <a:gdLst>
                    <a:gd name="T0" fmla="*/ 0 w 2416"/>
                    <a:gd name="T1" fmla="*/ 1 h 3279"/>
                    <a:gd name="T2" fmla="*/ 0 w 2416"/>
                    <a:gd name="T3" fmla="*/ 1 h 3279"/>
                    <a:gd name="T4" fmla="*/ 0 w 2416"/>
                    <a:gd name="T5" fmla="*/ 1 h 3279"/>
                    <a:gd name="T6" fmla="*/ 0 w 2416"/>
                    <a:gd name="T7" fmla="*/ 0 h 3279"/>
                    <a:gd name="T8" fmla="*/ 0 w 2416"/>
                    <a:gd name="T9" fmla="*/ 1 h 3279"/>
                    <a:gd name="T10" fmla="*/ 0 w 2416"/>
                    <a:gd name="T11" fmla="*/ 1 h 3279"/>
                    <a:gd name="T12" fmla="*/ 0 w 2416"/>
                    <a:gd name="T13" fmla="*/ 1 h 3279"/>
                    <a:gd name="T14" fmla="*/ 0 w 2416"/>
                    <a:gd name="T15" fmla="*/ 1 h 3279"/>
                    <a:gd name="T16" fmla="*/ 0 w 2416"/>
                    <a:gd name="T17" fmla="*/ 1 h 3279"/>
                    <a:gd name="T18" fmla="*/ 0 w 2416"/>
                    <a:gd name="T19" fmla="*/ 1 h 3279"/>
                    <a:gd name="T20" fmla="*/ 0 w 2416"/>
                    <a:gd name="T21" fmla="*/ 1 h 3279"/>
                    <a:gd name="T22" fmla="*/ 0 w 2416"/>
                    <a:gd name="T23" fmla="*/ 1 h 3279"/>
                    <a:gd name="T24" fmla="*/ 0 w 2416"/>
                    <a:gd name="T25" fmla="*/ 1 h 3279"/>
                    <a:gd name="T26" fmla="*/ 0 w 2416"/>
                    <a:gd name="T27" fmla="*/ 1 h 3279"/>
                    <a:gd name="T28" fmla="*/ 0 w 2416"/>
                    <a:gd name="T29" fmla="*/ 1 h 3279"/>
                    <a:gd name="T30" fmla="*/ 0 w 2416"/>
                    <a:gd name="T31" fmla="*/ 1 h 3279"/>
                    <a:gd name="T32" fmla="*/ 0 w 2416"/>
                    <a:gd name="T33" fmla="*/ 1 h 3279"/>
                    <a:gd name="T34" fmla="*/ 0 w 2416"/>
                    <a:gd name="T35" fmla="*/ 1 h 3279"/>
                    <a:gd name="T36" fmla="*/ 0 w 2416"/>
                    <a:gd name="T37" fmla="*/ 1 h 32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416"/>
                    <a:gd name="T58" fmla="*/ 0 h 3279"/>
                    <a:gd name="T59" fmla="*/ 2416 w 2416"/>
                    <a:gd name="T60" fmla="*/ 3279 h 327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416" h="3279">
                      <a:moveTo>
                        <a:pt x="41" y="316"/>
                      </a:moveTo>
                      <a:lnTo>
                        <a:pt x="88" y="266"/>
                      </a:lnTo>
                      <a:lnTo>
                        <a:pt x="150" y="245"/>
                      </a:lnTo>
                      <a:lnTo>
                        <a:pt x="1848" y="0"/>
                      </a:lnTo>
                      <a:lnTo>
                        <a:pt x="1914" y="33"/>
                      </a:lnTo>
                      <a:lnTo>
                        <a:pt x="1967" y="75"/>
                      </a:lnTo>
                      <a:lnTo>
                        <a:pt x="1997" y="169"/>
                      </a:lnTo>
                      <a:lnTo>
                        <a:pt x="2416" y="2894"/>
                      </a:lnTo>
                      <a:lnTo>
                        <a:pt x="2416" y="2960"/>
                      </a:lnTo>
                      <a:lnTo>
                        <a:pt x="2387" y="3017"/>
                      </a:lnTo>
                      <a:lnTo>
                        <a:pt x="2317" y="3048"/>
                      </a:lnTo>
                      <a:lnTo>
                        <a:pt x="2240" y="3070"/>
                      </a:lnTo>
                      <a:lnTo>
                        <a:pt x="648" y="3278"/>
                      </a:lnTo>
                      <a:lnTo>
                        <a:pt x="547" y="3279"/>
                      </a:lnTo>
                      <a:lnTo>
                        <a:pt x="457" y="3234"/>
                      </a:lnTo>
                      <a:lnTo>
                        <a:pt x="430" y="3146"/>
                      </a:lnTo>
                      <a:lnTo>
                        <a:pt x="0" y="420"/>
                      </a:lnTo>
                      <a:lnTo>
                        <a:pt x="10" y="359"/>
                      </a:lnTo>
                      <a:lnTo>
                        <a:pt x="41" y="3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89" name="Group 1398">
                  <a:extLst>
                    <a:ext uri="{FF2B5EF4-FFF2-40B4-BE49-F238E27FC236}">
                      <a16:creationId xmlns:a16="http://schemas.microsoft.com/office/drawing/2014/main" id="{AC8D6544-CF3B-4C75-98AB-2CFEC69E2B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43" y="1154"/>
                  <a:ext cx="1111" cy="1316"/>
                  <a:chOff x="2643" y="1154"/>
                  <a:chExt cx="1111" cy="1316"/>
                </a:xfrm>
              </p:grpSpPr>
              <p:sp>
                <p:nvSpPr>
                  <p:cNvPr id="490" name="Freeform 1399">
                    <a:extLst>
                      <a:ext uri="{FF2B5EF4-FFF2-40B4-BE49-F238E27FC236}">
                        <a16:creationId xmlns:a16="http://schemas.microsoft.com/office/drawing/2014/main" id="{70A5A28A-36B2-4258-A2C9-F03AF3EE6E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3" y="1154"/>
                    <a:ext cx="107" cy="151"/>
                  </a:xfrm>
                  <a:custGeom>
                    <a:avLst/>
                    <a:gdLst>
                      <a:gd name="T0" fmla="*/ 0 w 215"/>
                      <a:gd name="T1" fmla="*/ 0 h 303"/>
                      <a:gd name="T2" fmla="*/ 0 w 215"/>
                      <a:gd name="T3" fmla="*/ 0 h 303"/>
                      <a:gd name="T4" fmla="*/ 0 w 215"/>
                      <a:gd name="T5" fmla="*/ 0 h 303"/>
                      <a:gd name="T6" fmla="*/ 0 w 215"/>
                      <a:gd name="T7" fmla="*/ 0 h 303"/>
                      <a:gd name="T8" fmla="*/ 0 w 215"/>
                      <a:gd name="T9" fmla="*/ 0 h 303"/>
                      <a:gd name="T10" fmla="*/ 0 w 215"/>
                      <a:gd name="T11" fmla="*/ 0 h 303"/>
                      <a:gd name="T12" fmla="*/ 0 w 215"/>
                      <a:gd name="T13" fmla="*/ 0 h 303"/>
                      <a:gd name="T14" fmla="*/ 0 w 215"/>
                      <a:gd name="T15" fmla="*/ 0 h 303"/>
                      <a:gd name="T16" fmla="*/ 0 w 215"/>
                      <a:gd name="T17" fmla="*/ 0 h 303"/>
                      <a:gd name="T18" fmla="*/ 0 w 215"/>
                      <a:gd name="T19" fmla="*/ 0 h 303"/>
                      <a:gd name="T20" fmla="*/ 0 w 215"/>
                      <a:gd name="T21" fmla="*/ 0 h 303"/>
                      <a:gd name="T22" fmla="*/ 0 w 215"/>
                      <a:gd name="T23" fmla="*/ 0 h 303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15"/>
                      <a:gd name="T37" fmla="*/ 0 h 303"/>
                      <a:gd name="T38" fmla="*/ 215 w 215"/>
                      <a:gd name="T39" fmla="*/ 303 h 303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15" h="303">
                        <a:moveTo>
                          <a:pt x="53" y="15"/>
                        </a:moveTo>
                        <a:lnTo>
                          <a:pt x="0" y="20"/>
                        </a:lnTo>
                        <a:lnTo>
                          <a:pt x="30" y="303"/>
                        </a:lnTo>
                        <a:lnTo>
                          <a:pt x="91" y="286"/>
                        </a:lnTo>
                        <a:lnTo>
                          <a:pt x="78" y="187"/>
                        </a:lnTo>
                        <a:lnTo>
                          <a:pt x="136" y="270"/>
                        </a:lnTo>
                        <a:lnTo>
                          <a:pt x="215" y="260"/>
                        </a:lnTo>
                        <a:lnTo>
                          <a:pt x="125" y="143"/>
                        </a:lnTo>
                        <a:lnTo>
                          <a:pt x="168" y="0"/>
                        </a:lnTo>
                        <a:lnTo>
                          <a:pt x="102" y="8"/>
                        </a:lnTo>
                        <a:lnTo>
                          <a:pt x="72" y="121"/>
                        </a:lnTo>
                        <a:lnTo>
                          <a:pt x="53" y="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1" name="Freeform 1400">
                    <a:extLst>
                      <a:ext uri="{FF2B5EF4-FFF2-40B4-BE49-F238E27FC236}">
                        <a16:creationId xmlns:a16="http://schemas.microsoft.com/office/drawing/2014/main" id="{029F7652-78AB-4580-ACDF-F73E508365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54" y="2341"/>
                    <a:ext cx="100" cy="129"/>
                  </a:xfrm>
                  <a:custGeom>
                    <a:avLst/>
                    <a:gdLst>
                      <a:gd name="T0" fmla="*/ 1 w 200"/>
                      <a:gd name="T1" fmla="*/ 0 h 259"/>
                      <a:gd name="T2" fmla="*/ 1 w 200"/>
                      <a:gd name="T3" fmla="*/ 0 h 259"/>
                      <a:gd name="T4" fmla="*/ 1 w 200"/>
                      <a:gd name="T5" fmla="*/ 0 h 259"/>
                      <a:gd name="T6" fmla="*/ 1 w 200"/>
                      <a:gd name="T7" fmla="*/ 0 h 259"/>
                      <a:gd name="T8" fmla="*/ 1 w 200"/>
                      <a:gd name="T9" fmla="*/ 0 h 259"/>
                      <a:gd name="T10" fmla="*/ 1 w 200"/>
                      <a:gd name="T11" fmla="*/ 0 h 259"/>
                      <a:gd name="T12" fmla="*/ 0 w 200"/>
                      <a:gd name="T13" fmla="*/ 0 h 259"/>
                      <a:gd name="T14" fmla="*/ 1 w 200"/>
                      <a:gd name="T15" fmla="*/ 0 h 259"/>
                      <a:gd name="T16" fmla="*/ 1 w 200"/>
                      <a:gd name="T17" fmla="*/ 0 h 259"/>
                      <a:gd name="T18" fmla="*/ 1 w 200"/>
                      <a:gd name="T19" fmla="*/ 0 h 259"/>
                      <a:gd name="T20" fmla="*/ 1 w 200"/>
                      <a:gd name="T21" fmla="*/ 0 h 259"/>
                      <a:gd name="T22" fmla="*/ 1 w 200"/>
                      <a:gd name="T23" fmla="*/ 0 h 259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00"/>
                      <a:gd name="T37" fmla="*/ 0 h 259"/>
                      <a:gd name="T38" fmla="*/ 200 w 200"/>
                      <a:gd name="T39" fmla="*/ 259 h 259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00" h="259">
                        <a:moveTo>
                          <a:pt x="148" y="245"/>
                        </a:moveTo>
                        <a:lnTo>
                          <a:pt x="200" y="242"/>
                        </a:lnTo>
                        <a:lnTo>
                          <a:pt x="171" y="0"/>
                        </a:lnTo>
                        <a:lnTo>
                          <a:pt x="111" y="8"/>
                        </a:lnTo>
                        <a:lnTo>
                          <a:pt x="123" y="91"/>
                        </a:lnTo>
                        <a:lnTo>
                          <a:pt x="67" y="16"/>
                        </a:lnTo>
                        <a:lnTo>
                          <a:pt x="0" y="25"/>
                        </a:lnTo>
                        <a:lnTo>
                          <a:pt x="77" y="130"/>
                        </a:lnTo>
                        <a:lnTo>
                          <a:pt x="35" y="259"/>
                        </a:lnTo>
                        <a:lnTo>
                          <a:pt x="101" y="253"/>
                        </a:lnTo>
                        <a:lnTo>
                          <a:pt x="129" y="150"/>
                        </a:lnTo>
                        <a:lnTo>
                          <a:pt x="148" y="24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" name="Freeform 1401">
                    <a:extLst>
                      <a:ext uri="{FF2B5EF4-FFF2-40B4-BE49-F238E27FC236}">
                        <a16:creationId xmlns:a16="http://schemas.microsoft.com/office/drawing/2014/main" id="{22FD7E79-1A63-4762-8BF9-174678679F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59" y="1325"/>
                    <a:ext cx="82" cy="153"/>
                  </a:xfrm>
                  <a:custGeom>
                    <a:avLst/>
                    <a:gdLst>
                      <a:gd name="T0" fmla="*/ 0 w 165"/>
                      <a:gd name="T1" fmla="*/ 0 h 306"/>
                      <a:gd name="T2" fmla="*/ 0 w 165"/>
                      <a:gd name="T3" fmla="*/ 1 h 306"/>
                      <a:gd name="T4" fmla="*/ 0 w 165"/>
                      <a:gd name="T5" fmla="*/ 1 h 306"/>
                      <a:gd name="T6" fmla="*/ 0 w 165"/>
                      <a:gd name="T7" fmla="*/ 1 h 306"/>
                      <a:gd name="T8" fmla="*/ 0 w 165"/>
                      <a:gd name="T9" fmla="*/ 0 h 3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5"/>
                      <a:gd name="T16" fmla="*/ 0 h 306"/>
                      <a:gd name="T17" fmla="*/ 165 w 165"/>
                      <a:gd name="T18" fmla="*/ 306 h 3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5" h="306">
                        <a:moveTo>
                          <a:pt x="50" y="0"/>
                        </a:moveTo>
                        <a:lnTo>
                          <a:pt x="0" y="186"/>
                        </a:lnTo>
                        <a:lnTo>
                          <a:pt x="125" y="306"/>
                        </a:lnTo>
                        <a:lnTo>
                          <a:pt x="165" y="131"/>
                        </a:lnTo>
                        <a:lnTo>
                          <a:pt x="5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3" name="Freeform 1402">
                    <a:extLst>
                      <a:ext uri="{FF2B5EF4-FFF2-40B4-BE49-F238E27FC236}">
                        <a16:creationId xmlns:a16="http://schemas.microsoft.com/office/drawing/2014/main" id="{C67B6892-8F74-4234-9739-DEC5BFCC2D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8" y="2175"/>
                    <a:ext cx="82" cy="153"/>
                  </a:xfrm>
                  <a:custGeom>
                    <a:avLst/>
                    <a:gdLst>
                      <a:gd name="T0" fmla="*/ 1 w 164"/>
                      <a:gd name="T1" fmla="*/ 0 h 305"/>
                      <a:gd name="T2" fmla="*/ 0 w 164"/>
                      <a:gd name="T3" fmla="*/ 1 h 305"/>
                      <a:gd name="T4" fmla="*/ 1 w 164"/>
                      <a:gd name="T5" fmla="*/ 1 h 305"/>
                      <a:gd name="T6" fmla="*/ 1 w 164"/>
                      <a:gd name="T7" fmla="*/ 1 h 305"/>
                      <a:gd name="T8" fmla="*/ 1 w 164"/>
                      <a:gd name="T9" fmla="*/ 0 h 30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4"/>
                      <a:gd name="T16" fmla="*/ 0 h 305"/>
                      <a:gd name="T17" fmla="*/ 164 w 164"/>
                      <a:gd name="T18" fmla="*/ 305 h 30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4" h="305">
                        <a:moveTo>
                          <a:pt x="50" y="0"/>
                        </a:moveTo>
                        <a:lnTo>
                          <a:pt x="0" y="185"/>
                        </a:lnTo>
                        <a:lnTo>
                          <a:pt x="124" y="305"/>
                        </a:lnTo>
                        <a:lnTo>
                          <a:pt x="164" y="130"/>
                        </a:lnTo>
                        <a:lnTo>
                          <a:pt x="5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94" name="Group 1403">
                    <a:extLst>
                      <a:ext uri="{FF2B5EF4-FFF2-40B4-BE49-F238E27FC236}">
                        <a16:creationId xmlns:a16="http://schemas.microsoft.com/office/drawing/2014/main" id="{8FF90C9F-7883-4AED-8741-555B6460F3B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57" y="1226"/>
                    <a:ext cx="877" cy="1180"/>
                    <a:chOff x="2757" y="1226"/>
                    <a:chExt cx="877" cy="1180"/>
                  </a:xfrm>
                </p:grpSpPr>
                <p:sp>
                  <p:nvSpPr>
                    <p:cNvPr id="495" name="Freeform 1404">
                      <a:extLst>
                        <a:ext uri="{FF2B5EF4-FFF2-40B4-BE49-F238E27FC236}">
                          <a16:creationId xmlns:a16="http://schemas.microsoft.com/office/drawing/2014/main" id="{1811B00B-7B7C-4362-970C-B7D50693A4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7" y="1226"/>
                      <a:ext cx="877" cy="1180"/>
                    </a:xfrm>
                    <a:custGeom>
                      <a:avLst/>
                      <a:gdLst>
                        <a:gd name="T0" fmla="*/ 0 w 1753"/>
                        <a:gd name="T1" fmla="*/ 1 h 2359"/>
                        <a:gd name="T2" fmla="*/ 1 w 1753"/>
                        <a:gd name="T3" fmla="*/ 0 h 2359"/>
                        <a:gd name="T4" fmla="*/ 1 w 1753"/>
                        <a:gd name="T5" fmla="*/ 1 h 2359"/>
                        <a:gd name="T6" fmla="*/ 1 w 1753"/>
                        <a:gd name="T7" fmla="*/ 1 h 2359"/>
                        <a:gd name="T8" fmla="*/ 0 w 1753"/>
                        <a:gd name="T9" fmla="*/ 1 h 23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53"/>
                        <a:gd name="T16" fmla="*/ 0 h 2359"/>
                        <a:gd name="T17" fmla="*/ 1753 w 1753"/>
                        <a:gd name="T18" fmla="*/ 2359 h 235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53" h="2359">
                          <a:moveTo>
                            <a:pt x="0" y="208"/>
                          </a:moveTo>
                          <a:lnTo>
                            <a:pt x="1414" y="0"/>
                          </a:lnTo>
                          <a:lnTo>
                            <a:pt x="1753" y="2182"/>
                          </a:lnTo>
                          <a:lnTo>
                            <a:pt x="357" y="2359"/>
                          </a:lnTo>
                          <a:lnTo>
                            <a:pt x="0" y="208"/>
                          </a:lnTo>
                          <a:close/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96" name="Group 1405">
                      <a:extLst>
                        <a:ext uri="{FF2B5EF4-FFF2-40B4-BE49-F238E27FC236}">
                          <a16:creationId xmlns:a16="http://schemas.microsoft.com/office/drawing/2014/main" id="{D4CC4883-5D3D-48F6-A61C-AE47A9A19A5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23" y="1243"/>
                      <a:ext cx="718" cy="626"/>
                      <a:chOff x="2823" y="1243"/>
                      <a:chExt cx="718" cy="626"/>
                    </a:xfrm>
                  </p:grpSpPr>
                  <p:sp>
                    <p:nvSpPr>
                      <p:cNvPr id="530" name="Freeform 1406">
                        <a:extLst>
                          <a:ext uri="{FF2B5EF4-FFF2-40B4-BE49-F238E27FC236}">
                            <a16:creationId xmlns:a16="http://schemas.microsoft.com/office/drawing/2014/main" id="{4CA4775E-367D-4118-ABDE-2B098C6D2E2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23" y="1345"/>
                        <a:ext cx="145" cy="257"/>
                      </a:xfrm>
                      <a:custGeom>
                        <a:avLst/>
                        <a:gdLst>
                          <a:gd name="T0" fmla="*/ 1 w 289"/>
                          <a:gd name="T1" fmla="*/ 0 h 514"/>
                          <a:gd name="T2" fmla="*/ 0 w 289"/>
                          <a:gd name="T3" fmla="*/ 1 h 514"/>
                          <a:gd name="T4" fmla="*/ 1 w 289"/>
                          <a:gd name="T5" fmla="*/ 1 h 514"/>
                          <a:gd name="T6" fmla="*/ 1 w 289"/>
                          <a:gd name="T7" fmla="*/ 1 h 514"/>
                          <a:gd name="T8" fmla="*/ 1 w 289"/>
                          <a:gd name="T9" fmla="*/ 0 h 514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89"/>
                          <a:gd name="T16" fmla="*/ 0 h 514"/>
                          <a:gd name="T17" fmla="*/ 289 w 289"/>
                          <a:gd name="T18" fmla="*/ 514 h 514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89" h="514">
                            <a:moveTo>
                              <a:pt x="102" y="0"/>
                            </a:moveTo>
                            <a:lnTo>
                              <a:pt x="0" y="272"/>
                            </a:lnTo>
                            <a:lnTo>
                              <a:pt x="187" y="514"/>
                            </a:lnTo>
                            <a:lnTo>
                              <a:pt x="289" y="236"/>
                            </a:lnTo>
                            <a:lnTo>
                              <a:pt x="102" y="0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531" name="Group 1407">
                        <a:extLst>
                          <a:ext uri="{FF2B5EF4-FFF2-40B4-BE49-F238E27FC236}">
                            <a16:creationId xmlns:a16="http://schemas.microsoft.com/office/drawing/2014/main" id="{19F3DBF2-4C92-4826-A072-67EDE6CC089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30" y="1243"/>
                        <a:ext cx="711" cy="626"/>
                        <a:chOff x="2830" y="1243"/>
                        <a:chExt cx="711" cy="626"/>
                      </a:xfrm>
                    </p:grpSpPr>
                    <p:sp>
                      <p:nvSpPr>
                        <p:cNvPr id="532" name="Freeform 1408">
                          <a:extLst>
                            <a:ext uri="{FF2B5EF4-FFF2-40B4-BE49-F238E27FC236}">
                              <a16:creationId xmlns:a16="http://schemas.microsoft.com/office/drawing/2014/main" id="{AE64F89B-729C-4A29-A3F1-026CB45B7B4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30" y="1540"/>
                          <a:ext cx="711" cy="329"/>
                        </a:xfrm>
                        <a:custGeom>
                          <a:avLst/>
                          <a:gdLst>
                            <a:gd name="T0" fmla="*/ 1 w 1422"/>
                            <a:gd name="T1" fmla="*/ 0 h 659"/>
                            <a:gd name="T2" fmla="*/ 0 w 1422"/>
                            <a:gd name="T3" fmla="*/ 0 h 659"/>
                            <a:gd name="T4" fmla="*/ 1 w 1422"/>
                            <a:gd name="T5" fmla="*/ 0 h 659"/>
                            <a:gd name="T6" fmla="*/ 1 w 1422"/>
                            <a:gd name="T7" fmla="*/ 0 h 659"/>
                            <a:gd name="T8" fmla="*/ 1 w 1422"/>
                            <a:gd name="T9" fmla="*/ 0 h 659"/>
                            <a:gd name="T10" fmla="*/ 1 w 1422"/>
                            <a:gd name="T11" fmla="*/ 0 h 659"/>
                            <a:gd name="T12" fmla="*/ 1 w 1422"/>
                            <a:gd name="T13" fmla="*/ 0 h 659"/>
                            <a:gd name="T14" fmla="*/ 1 w 1422"/>
                            <a:gd name="T15" fmla="*/ 0 h 659"/>
                            <a:gd name="T16" fmla="*/ 1 w 1422"/>
                            <a:gd name="T17" fmla="*/ 0 h 659"/>
                            <a:gd name="T18" fmla="*/ 1 w 1422"/>
                            <a:gd name="T19" fmla="*/ 0 h 659"/>
                            <a:gd name="T20" fmla="*/ 1 w 1422"/>
                            <a:gd name="T21" fmla="*/ 0 h 659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w 1422"/>
                            <a:gd name="T34" fmla="*/ 0 h 659"/>
                            <a:gd name="T35" fmla="*/ 1422 w 1422"/>
                            <a:gd name="T36" fmla="*/ 659 h 659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T33" t="T34" r="T35" b="T36"/>
                          <a:pathLst>
                            <a:path w="1422" h="659">
                              <a:moveTo>
                                <a:pt x="451" y="109"/>
                              </a:moveTo>
                              <a:lnTo>
                                <a:pt x="0" y="383"/>
                              </a:lnTo>
                              <a:lnTo>
                                <a:pt x="44" y="659"/>
                              </a:lnTo>
                              <a:lnTo>
                                <a:pt x="317" y="615"/>
                              </a:lnTo>
                              <a:lnTo>
                                <a:pt x="244" y="476"/>
                              </a:lnTo>
                              <a:lnTo>
                                <a:pt x="315" y="405"/>
                              </a:lnTo>
                              <a:lnTo>
                                <a:pt x="370" y="607"/>
                              </a:lnTo>
                              <a:lnTo>
                                <a:pt x="1422" y="436"/>
                              </a:lnTo>
                              <a:lnTo>
                                <a:pt x="1389" y="237"/>
                              </a:lnTo>
                              <a:lnTo>
                                <a:pt x="1080" y="0"/>
                              </a:lnTo>
                              <a:lnTo>
                                <a:pt x="451" y="10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33" name="Freeform 1409">
                          <a:extLst>
                            <a:ext uri="{FF2B5EF4-FFF2-40B4-BE49-F238E27FC236}">
                              <a16:creationId xmlns:a16="http://schemas.microsoft.com/office/drawing/2014/main" id="{C6E81091-CEFA-45B1-8EAD-B3CBD36F45D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421" y="1256"/>
                          <a:ext cx="100" cy="400"/>
                        </a:xfrm>
                        <a:custGeom>
                          <a:avLst/>
                          <a:gdLst>
                            <a:gd name="T0" fmla="*/ 0 w 202"/>
                            <a:gd name="T1" fmla="*/ 0 h 799"/>
                            <a:gd name="T2" fmla="*/ 0 w 202"/>
                            <a:gd name="T3" fmla="*/ 1 h 799"/>
                            <a:gd name="T4" fmla="*/ 0 w 202"/>
                            <a:gd name="T5" fmla="*/ 1 h 799"/>
                            <a:gd name="T6" fmla="*/ 0 w 202"/>
                            <a:gd name="T7" fmla="*/ 1 h 799"/>
                            <a:gd name="T8" fmla="*/ 0 w 202"/>
                            <a:gd name="T9" fmla="*/ 0 h 799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202"/>
                            <a:gd name="T16" fmla="*/ 0 h 799"/>
                            <a:gd name="T17" fmla="*/ 202 w 202"/>
                            <a:gd name="T18" fmla="*/ 799 h 799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202" h="799">
                              <a:moveTo>
                                <a:pt x="73" y="0"/>
                              </a:moveTo>
                              <a:lnTo>
                                <a:pt x="202" y="799"/>
                              </a:lnTo>
                              <a:lnTo>
                                <a:pt x="102" y="719"/>
                              </a:lnTo>
                              <a:lnTo>
                                <a:pt x="0" y="59"/>
                              </a:lnTo>
                              <a:lnTo>
                                <a:pt x="7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34" name="Freeform 1410">
                          <a:extLst>
                            <a:ext uri="{FF2B5EF4-FFF2-40B4-BE49-F238E27FC236}">
                              <a16:creationId xmlns:a16="http://schemas.microsoft.com/office/drawing/2014/main" id="{FC24B0B4-1BB8-4B37-958C-02AE155582A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96" y="1322"/>
                          <a:ext cx="38" cy="69"/>
                        </a:xfrm>
                        <a:custGeom>
                          <a:avLst/>
                          <a:gdLst>
                            <a:gd name="T0" fmla="*/ 0 w 76"/>
                            <a:gd name="T1" fmla="*/ 1 h 138"/>
                            <a:gd name="T2" fmla="*/ 1 w 76"/>
                            <a:gd name="T3" fmla="*/ 0 h 138"/>
                            <a:gd name="T4" fmla="*/ 1 w 76"/>
                            <a:gd name="T5" fmla="*/ 1 h 138"/>
                            <a:gd name="T6" fmla="*/ 1 w 76"/>
                            <a:gd name="T7" fmla="*/ 1 h 138"/>
                            <a:gd name="T8" fmla="*/ 0 w 76"/>
                            <a:gd name="T9" fmla="*/ 1 h 138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6"/>
                            <a:gd name="T16" fmla="*/ 0 h 138"/>
                            <a:gd name="T17" fmla="*/ 76 w 76"/>
                            <a:gd name="T18" fmla="*/ 138 h 138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6" h="138">
                              <a:moveTo>
                                <a:pt x="0" y="10"/>
                              </a:moveTo>
                              <a:lnTo>
                                <a:pt x="57" y="0"/>
                              </a:lnTo>
                              <a:lnTo>
                                <a:pt x="76" y="130"/>
                              </a:lnTo>
                              <a:lnTo>
                                <a:pt x="19" y="138"/>
                              </a:lnTo>
                              <a:lnTo>
                                <a:pt x="0" y="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35" name="Freeform 1411">
                          <a:extLst>
                            <a:ext uri="{FF2B5EF4-FFF2-40B4-BE49-F238E27FC236}">
                              <a16:creationId xmlns:a16="http://schemas.microsoft.com/office/drawing/2014/main" id="{63675158-9AAD-4644-A0CB-F211809A6BF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22" y="1268"/>
                          <a:ext cx="88" cy="181"/>
                        </a:xfrm>
                        <a:custGeom>
                          <a:avLst/>
                          <a:gdLst>
                            <a:gd name="T0" fmla="*/ 1 w 176"/>
                            <a:gd name="T1" fmla="*/ 1 h 360"/>
                            <a:gd name="T2" fmla="*/ 1 w 176"/>
                            <a:gd name="T3" fmla="*/ 0 h 360"/>
                            <a:gd name="T4" fmla="*/ 0 w 176"/>
                            <a:gd name="T5" fmla="*/ 1 h 360"/>
                            <a:gd name="T6" fmla="*/ 1 w 176"/>
                            <a:gd name="T7" fmla="*/ 1 h 360"/>
                            <a:gd name="T8" fmla="*/ 1 w 176"/>
                            <a:gd name="T9" fmla="*/ 1 h 360"/>
                            <a:gd name="T10" fmla="*/ 1 w 176"/>
                            <a:gd name="T11" fmla="*/ 1 h 360"/>
                            <a:gd name="T12" fmla="*/ 1 w 176"/>
                            <a:gd name="T13" fmla="*/ 1 h 360"/>
                            <a:gd name="T14" fmla="*/ 1 w 176"/>
                            <a:gd name="T15" fmla="*/ 1 h 360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w 176"/>
                            <a:gd name="T25" fmla="*/ 0 h 360"/>
                            <a:gd name="T26" fmla="*/ 176 w 176"/>
                            <a:gd name="T27" fmla="*/ 360 h 360"/>
                          </a:gdLst>
                          <a:ahLst/>
                          <a:cxnLst>
                            <a:cxn ang="T16">
                              <a:pos x="T0" y="T1"/>
                            </a:cxn>
                            <a:cxn ang="T17">
                              <a:pos x="T2" y="T3"/>
                            </a:cxn>
                            <a:cxn ang="T18">
                              <a:pos x="T4" y="T5"/>
                            </a:cxn>
                            <a:cxn ang="T19">
                              <a:pos x="T6" y="T7"/>
                            </a:cxn>
                            <a:cxn ang="T20">
                              <a:pos x="T8" y="T9"/>
                            </a:cxn>
                            <a:cxn ang="T21">
                              <a:pos x="T10" y="T11"/>
                            </a:cxn>
                            <a:cxn ang="T22">
                              <a:pos x="T12" y="T13"/>
                            </a:cxn>
                            <a:cxn ang="T23">
                              <a:pos x="T14" y="T15"/>
                            </a:cxn>
                          </a:cxnLst>
                          <a:rect l="T24" t="T25" r="T26" b="T27"/>
                          <a:pathLst>
                            <a:path w="176" h="360">
                              <a:moveTo>
                                <a:pt x="143" y="104"/>
                              </a:moveTo>
                              <a:lnTo>
                                <a:pt x="129" y="0"/>
                              </a:lnTo>
                              <a:lnTo>
                                <a:pt x="0" y="162"/>
                              </a:lnTo>
                              <a:lnTo>
                                <a:pt x="14" y="247"/>
                              </a:lnTo>
                              <a:lnTo>
                                <a:pt x="176" y="360"/>
                              </a:lnTo>
                              <a:lnTo>
                                <a:pt x="160" y="247"/>
                              </a:lnTo>
                              <a:lnTo>
                                <a:pt x="64" y="195"/>
                              </a:lnTo>
                              <a:lnTo>
                                <a:pt x="143" y="10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36" name="Freeform 1412">
                          <a:extLst>
                            <a:ext uri="{FF2B5EF4-FFF2-40B4-BE49-F238E27FC236}">
                              <a16:creationId xmlns:a16="http://schemas.microsoft.com/office/drawing/2014/main" id="{83782EE7-93B6-461C-A1CA-68B7D3FC21A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58" y="1243"/>
                          <a:ext cx="372" cy="124"/>
                        </a:xfrm>
                        <a:custGeom>
                          <a:avLst/>
                          <a:gdLst>
                            <a:gd name="T0" fmla="*/ 0 w 743"/>
                            <a:gd name="T1" fmla="*/ 1 h 248"/>
                            <a:gd name="T2" fmla="*/ 1 w 743"/>
                            <a:gd name="T3" fmla="*/ 0 h 248"/>
                            <a:gd name="T4" fmla="*/ 1 w 743"/>
                            <a:gd name="T5" fmla="*/ 1 h 248"/>
                            <a:gd name="T6" fmla="*/ 1 w 743"/>
                            <a:gd name="T7" fmla="*/ 1 h 248"/>
                            <a:gd name="T8" fmla="*/ 1 w 743"/>
                            <a:gd name="T9" fmla="*/ 1 h 248"/>
                            <a:gd name="T10" fmla="*/ 1 w 743"/>
                            <a:gd name="T11" fmla="*/ 1 h 248"/>
                            <a:gd name="T12" fmla="*/ 1 w 743"/>
                            <a:gd name="T13" fmla="*/ 1 h 248"/>
                            <a:gd name="T14" fmla="*/ 0 w 743"/>
                            <a:gd name="T15" fmla="*/ 1 h 248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w 743"/>
                            <a:gd name="T25" fmla="*/ 0 h 248"/>
                            <a:gd name="T26" fmla="*/ 743 w 743"/>
                            <a:gd name="T27" fmla="*/ 248 h 248"/>
                          </a:gdLst>
                          <a:ahLst/>
                          <a:cxnLst>
                            <a:cxn ang="T16">
                              <a:pos x="T0" y="T1"/>
                            </a:cxn>
                            <a:cxn ang="T17">
                              <a:pos x="T2" y="T3"/>
                            </a:cxn>
                            <a:cxn ang="T18">
                              <a:pos x="T4" y="T5"/>
                            </a:cxn>
                            <a:cxn ang="T19">
                              <a:pos x="T6" y="T7"/>
                            </a:cxn>
                            <a:cxn ang="T20">
                              <a:pos x="T8" y="T9"/>
                            </a:cxn>
                            <a:cxn ang="T21">
                              <a:pos x="T10" y="T11"/>
                            </a:cxn>
                            <a:cxn ang="T22">
                              <a:pos x="T12" y="T13"/>
                            </a:cxn>
                            <a:cxn ang="T23">
                              <a:pos x="T14" y="T15"/>
                            </a:cxn>
                          </a:cxnLst>
                          <a:rect l="T24" t="T25" r="T26" b="T27"/>
                          <a:pathLst>
                            <a:path w="743" h="248">
                              <a:moveTo>
                                <a:pt x="0" y="110"/>
                              </a:moveTo>
                              <a:lnTo>
                                <a:pt x="743" y="0"/>
                              </a:lnTo>
                              <a:lnTo>
                                <a:pt x="641" y="167"/>
                              </a:lnTo>
                              <a:lnTo>
                                <a:pt x="649" y="225"/>
                              </a:lnTo>
                              <a:lnTo>
                                <a:pt x="509" y="248"/>
                              </a:lnTo>
                              <a:lnTo>
                                <a:pt x="310" y="207"/>
                              </a:lnTo>
                              <a:lnTo>
                                <a:pt x="133" y="234"/>
                              </a:lnTo>
                              <a:lnTo>
                                <a:pt x="0" y="1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37" name="Freeform 1413">
                          <a:extLst>
                            <a:ext uri="{FF2B5EF4-FFF2-40B4-BE49-F238E27FC236}">
                              <a16:creationId xmlns:a16="http://schemas.microsoft.com/office/drawing/2014/main" id="{A9AE7C19-DA84-46F9-84FE-06297473338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01" y="1347"/>
                          <a:ext cx="395" cy="276"/>
                        </a:xfrm>
                        <a:custGeom>
                          <a:avLst/>
                          <a:gdLst>
                            <a:gd name="T0" fmla="*/ 1 w 789"/>
                            <a:gd name="T1" fmla="*/ 0 h 553"/>
                            <a:gd name="T2" fmla="*/ 1 w 789"/>
                            <a:gd name="T3" fmla="*/ 0 h 553"/>
                            <a:gd name="T4" fmla="*/ 1 w 789"/>
                            <a:gd name="T5" fmla="*/ 0 h 553"/>
                            <a:gd name="T6" fmla="*/ 1 w 789"/>
                            <a:gd name="T7" fmla="*/ 0 h 553"/>
                            <a:gd name="T8" fmla="*/ 1 w 789"/>
                            <a:gd name="T9" fmla="*/ 0 h 553"/>
                            <a:gd name="T10" fmla="*/ 1 w 789"/>
                            <a:gd name="T11" fmla="*/ 0 h 553"/>
                            <a:gd name="T12" fmla="*/ 1 w 789"/>
                            <a:gd name="T13" fmla="*/ 0 h 553"/>
                            <a:gd name="T14" fmla="*/ 1 w 789"/>
                            <a:gd name="T15" fmla="*/ 0 h 553"/>
                            <a:gd name="T16" fmla="*/ 1 w 789"/>
                            <a:gd name="T17" fmla="*/ 0 h 553"/>
                            <a:gd name="T18" fmla="*/ 1 w 789"/>
                            <a:gd name="T19" fmla="*/ 0 h 553"/>
                            <a:gd name="T20" fmla="*/ 1 w 789"/>
                            <a:gd name="T21" fmla="*/ 0 h 553"/>
                            <a:gd name="T22" fmla="*/ 1 w 789"/>
                            <a:gd name="T23" fmla="*/ 0 h 553"/>
                            <a:gd name="T24" fmla="*/ 1 w 789"/>
                            <a:gd name="T25" fmla="*/ 0 h 553"/>
                            <a:gd name="T26" fmla="*/ 0 w 789"/>
                            <a:gd name="T27" fmla="*/ 0 h 553"/>
                            <a:gd name="T28" fmla="*/ 1 w 789"/>
                            <a:gd name="T29" fmla="*/ 0 h 553"/>
                            <a:gd name="T30" fmla="*/ 1 w 789"/>
                            <a:gd name="T31" fmla="*/ 0 h 553"/>
                            <a:gd name="T32" fmla="*/ 1 w 789"/>
                            <a:gd name="T33" fmla="*/ 0 h 553"/>
                            <a:gd name="T34" fmla="*/ 1 w 789"/>
                            <a:gd name="T35" fmla="*/ 0 h 553"/>
                            <a:gd name="T36" fmla="*/ 1 w 789"/>
                            <a:gd name="T37" fmla="*/ 0 h 553"/>
                            <a:gd name="T38" fmla="*/ 1 w 789"/>
                            <a:gd name="T39" fmla="*/ 0 h 553"/>
                            <a:gd name="T40" fmla="*/ 1 w 789"/>
                            <a:gd name="T41" fmla="*/ 0 h 553"/>
                            <a:gd name="T42" fmla="*/ 1 w 789"/>
                            <a:gd name="T43" fmla="*/ 0 h 553"/>
                            <a:gd name="T44" fmla="*/ 1 w 789"/>
                            <a:gd name="T45" fmla="*/ 0 h 553"/>
                            <a:gd name="T46" fmla="*/ 1 w 789"/>
                            <a:gd name="T47" fmla="*/ 0 h 553"/>
                            <a:gd name="T48" fmla="*/ 1 w 789"/>
                            <a:gd name="T49" fmla="*/ 0 h 553"/>
                            <a:gd name="T50" fmla="*/ 1 w 789"/>
                            <a:gd name="T51" fmla="*/ 0 h 553"/>
                            <a:gd name="T52" fmla="*/ 1 w 789"/>
                            <a:gd name="T53" fmla="*/ 0 h 553"/>
                            <a:gd name="T54" fmla="*/ 1 w 789"/>
                            <a:gd name="T55" fmla="*/ 0 h 553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w 789"/>
                            <a:gd name="T85" fmla="*/ 0 h 553"/>
                            <a:gd name="T86" fmla="*/ 789 w 789"/>
                            <a:gd name="T87" fmla="*/ 553 h 553"/>
                          </a:gdLst>
                          <a:ahLst/>
                          <a:cxnLst>
                            <a:cxn ang="T56">
                              <a:pos x="T0" y="T1"/>
                            </a:cxn>
                            <a:cxn ang="T57">
                              <a:pos x="T2" y="T3"/>
                            </a:cxn>
                            <a:cxn ang="T58">
                              <a:pos x="T4" y="T5"/>
                            </a:cxn>
                            <a:cxn ang="T59">
                              <a:pos x="T6" y="T7"/>
                            </a:cxn>
                            <a:cxn ang="T60">
                              <a:pos x="T8" y="T9"/>
                            </a:cxn>
                            <a:cxn ang="T61">
                              <a:pos x="T10" y="T11"/>
                            </a:cxn>
                            <a:cxn ang="T62">
                              <a:pos x="T12" y="T13"/>
                            </a:cxn>
                            <a:cxn ang="T63">
                              <a:pos x="T14" y="T15"/>
                            </a:cxn>
                            <a:cxn ang="T64">
                              <a:pos x="T16" y="T17"/>
                            </a:cxn>
                            <a:cxn ang="T65">
                              <a:pos x="T18" y="T19"/>
                            </a:cxn>
                            <a:cxn ang="T66">
                              <a:pos x="T20" y="T21"/>
                            </a:cxn>
                            <a:cxn ang="T67">
                              <a:pos x="T22" y="T23"/>
                            </a:cxn>
                            <a:cxn ang="T68">
                              <a:pos x="T24" y="T25"/>
                            </a:cxn>
                            <a:cxn ang="T69">
                              <a:pos x="T26" y="T27"/>
                            </a:cxn>
                            <a:cxn ang="T70">
                              <a:pos x="T28" y="T29"/>
                            </a:cxn>
                            <a:cxn ang="T71">
                              <a:pos x="T30" y="T31"/>
                            </a:cxn>
                            <a:cxn ang="T72">
                              <a:pos x="T32" y="T33"/>
                            </a:cxn>
                            <a:cxn ang="T73">
                              <a:pos x="T34" y="T35"/>
                            </a:cxn>
                            <a:cxn ang="T74">
                              <a:pos x="T36" y="T37"/>
                            </a:cxn>
                            <a:cxn ang="T75">
                              <a:pos x="T38" y="T39"/>
                            </a:cxn>
                            <a:cxn ang="T76">
                              <a:pos x="T40" y="T41"/>
                            </a:cxn>
                            <a:cxn ang="T77">
                              <a:pos x="T42" y="T43"/>
                            </a:cxn>
                            <a:cxn ang="T78">
                              <a:pos x="T44" y="T45"/>
                            </a:cxn>
                            <a:cxn ang="T79">
                              <a:pos x="T46" y="T47"/>
                            </a:cxn>
                            <a:cxn ang="T80">
                              <a:pos x="T48" y="T49"/>
                            </a:cxn>
                            <a:cxn ang="T81">
                              <a:pos x="T50" y="T51"/>
                            </a:cxn>
                            <a:cxn ang="T82">
                              <a:pos x="T52" y="T53"/>
                            </a:cxn>
                            <a:cxn ang="T83">
                              <a:pos x="T54" y="T55"/>
                            </a:cxn>
                          </a:cxnLst>
                          <a:rect l="T84" t="T85" r="T86" b="T87"/>
                          <a:pathLst>
                            <a:path w="789" h="553">
                              <a:moveTo>
                                <a:pt x="55" y="30"/>
                              </a:moveTo>
                              <a:lnTo>
                                <a:pt x="83" y="173"/>
                              </a:lnTo>
                              <a:lnTo>
                                <a:pt x="33" y="241"/>
                              </a:lnTo>
                              <a:lnTo>
                                <a:pt x="39" y="276"/>
                              </a:lnTo>
                              <a:lnTo>
                                <a:pt x="73" y="270"/>
                              </a:lnTo>
                              <a:lnTo>
                                <a:pt x="100" y="290"/>
                              </a:lnTo>
                              <a:lnTo>
                                <a:pt x="130" y="316"/>
                              </a:lnTo>
                              <a:lnTo>
                                <a:pt x="115" y="330"/>
                              </a:lnTo>
                              <a:lnTo>
                                <a:pt x="131" y="411"/>
                              </a:lnTo>
                              <a:lnTo>
                                <a:pt x="115" y="460"/>
                              </a:lnTo>
                              <a:lnTo>
                                <a:pt x="67" y="467"/>
                              </a:lnTo>
                              <a:lnTo>
                                <a:pt x="64" y="433"/>
                              </a:lnTo>
                              <a:lnTo>
                                <a:pt x="28" y="435"/>
                              </a:lnTo>
                              <a:lnTo>
                                <a:pt x="0" y="491"/>
                              </a:lnTo>
                              <a:lnTo>
                                <a:pt x="81" y="553"/>
                              </a:lnTo>
                              <a:lnTo>
                                <a:pt x="189" y="533"/>
                              </a:lnTo>
                              <a:lnTo>
                                <a:pt x="240" y="489"/>
                              </a:lnTo>
                              <a:lnTo>
                                <a:pt x="345" y="472"/>
                              </a:lnTo>
                              <a:lnTo>
                                <a:pt x="342" y="447"/>
                              </a:lnTo>
                              <a:lnTo>
                                <a:pt x="789" y="377"/>
                              </a:lnTo>
                              <a:lnTo>
                                <a:pt x="784" y="340"/>
                              </a:lnTo>
                              <a:lnTo>
                                <a:pt x="737" y="349"/>
                              </a:lnTo>
                              <a:lnTo>
                                <a:pt x="720" y="231"/>
                              </a:lnTo>
                              <a:lnTo>
                                <a:pt x="604" y="125"/>
                              </a:lnTo>
                              <a:lnTo>
                                <a:pt x="569" y="20"/>
                              </a:lnTo>
                              <a:lnTo>
                                <a:pt x="431" y="41"/>
                              </a:lnTo>
                              <a:lnTo>
                                <a:pt x="230" y="0"/>
                              </a:lnTo>
                              <a:lnTo>
                                <a:pt x="55" y="3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38" name="Freeform 1414">
                          <a:extLst>
                            <a:ext uri="{FF2B5EF4-FFF2-40B4-BE49-F238E27FC236}">
                              <a16:creationId xmlns:a16="http://schemas.microsoft.com/office/drawing/2014/main" id="{FC2BED09-AD29-44A2-A152-515214161B9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44" y="1692"/>
                          <a:ext cx="147" cy="160"/>
                        </a:xfrm>
                        <a:custGeom>
                          <a:avLst/>
                          <a:gdLst>
                            <a:gd name="T0" fmla="*/ 0 w 296"/>
                            <a:gd name="T1" fmla="*/ 0 h 320"/>
                            <a:gd name="T2" fmla="*/ 0 w 296"/>
                            <a:gd name="T3" fmla="*/ 1 h 320"/>
                            <a:gd name="T4" fmla="*/ 0 w 296"/>
                            <a:gd name="T5" fmla="*/ 1 h 320"/>
                            <a:gd name="T6" fmla="*/ 0 w 296"/>
                            <a:gd name="T7" fmla="*/ 1 h 320"/>
                            <a:gd name="T8" fmla="*/ 0 w 296"/>
                            <a:gd name="T9" fmla="*/ 0 h 320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296"/>
                            <a:gd name="T16" fmla="*/ 0 h 320"/>
                            <a:gd name="T17" fmla="*/ 296 w 296"/>
                            <a:gd name="T18" fmla="*/ 320 h 320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296" h="320">
                              <a:moveTo>
                                <a:pt x="233" y="0"/>
                              </a:moveTo>
                              <a:lnTo>
                                <a:pt x="0" y="201"/>
                              </a:lnTo>
                              <a:lnTo>
                                <a:pt x="17" y="320"/>
                              </a:lnTo>
                              <a:lnTo>
                                <a:pt x="296" y="59"/>
                              </a:lnTo>
                              <a:lnTo>
                                <a:pt x="23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39" name="Freeform 1415">
                          <a:extLst>
                            <a:ext uri="{FF2B5EF4-FFF2-40B4-BE49-F238E27FC236}">
                              <a16:creationId xmlns:a16="http://schemas.microsoft.com/office/drawing/2014/main" id="{14C801CE-F6B9-415F-8053-2A046EA9DE0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71" y="1804"/>
                          <a:ext cx="77" cy="57"/>
                        </a:xfrm>
                        <a:custGeom>
                          <a:avLst/>
                          <a:gdLst>
                            <a:gd name="T0" fmla="*/ 0 w 154"/>
                            <a:gd name="T1" fmla="*/ 0 h 115"/>
                            <a:gd name="T2" fmla="*/ 1 w 154"/>
                            <a:gd name="T3" fmla="*/ 0 h 115"/>
                            <a:gd name="T4" fmla="*/ 1 w 154"/>
                            <a:gd name="T5" fmla="*/ 0 h 115"/>
                            <a:gd name="T6" fmla="*/ 1 w 154"/>
                            <a:gd name="T7" fmla="*/ 0 h 115"/>
                            <a:gd name="T8" fmla="*/ 0 w 154"/>
                            <a:gd name="T9" fmla="*/ 0 h 11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54"/>
                            <a:gd name="T16" fmla="*/ 0 h 115"/>
                            <a:gd name="T17" fmla="*/ 154 w 154"/>
                            <a:gd name="T18" fmla="*/ 115 h 11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54" h="115">
                              <a:moveTo>
                                <a:pt x="0" y="61"/>
                              </a:moveTo>
                              <a:lnTo>
                                <a:pt x="65" y="0"/>
                              </a:lnTo>
                              <a:lnTo>
                                <a:pt x="154" y="95"/>
                              </a:lnTo>
                              <a:lnTo>
                                <a:pt x="51" y="115"/>
                              </a:lnTo>
                              <a:lnTo>
                                <a:pt x="0" y="6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40" name="Freeform 1416">
                          <a:extLst>
                            <a:ext uri="{FF2B5EF4-FFF2-40B4-BE49-F238E27FC236}">
                              <a16:creationId xmlns:a16="http://schemas.microsoft.com/office/drawing/2014/main" id="{F5611662-3AA7-42B0-A1E3-A4AEE09B38C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36" y="1654"/>
                          <a:ext cx="143" cy="181"/>
                        </a:xfrm>
                        <a:custGeom>
                          <a:avLst/>
                          <a:gdLst>
                            <a:gd name="T0" fmla="*/ 0 w 286"/>
                            <a:gd name="T1" fmla="*/ 1 h 361"/>
                            <a:gd name="T2" fmla="*/ 1 w 286"/>
                            <a:gd name="T3" fmla="*/ 1 h 361"/>
                            <a:gd name="T4" fmla="*/ 1 w 286"/>
                            <a:gd name="T5" fmla="*/ 1 h 361"/>
                            <a:gd name="T6" fmla="*/ 1 w 286"/>
                            <a:gd name="T7" fmla="*/ 1 h 361"/>
                            <a:gd name="T8" fmla="*/ 1 w 286"/>
                            <a:gd name="T9" fmla="*/ 1 h 361"/>
                            <a:gd name="T10" fmla="*/ 1 w 286"/>
                            <a:gd name="T11" fmla="*/ 0 h 361"/>
                            <a:gd name="T12" fmla="*/ 0 w 286"/>
                            <a:gd name="T13" fmla="*/ 1 h 361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286"/>
                            <a:gd name="T22" fmla="*/ 0 h 361"/>
                            <a:gd name="T23" fmla="*/ 286 w 286"/>
                            <a:gd name="T24" fmla="*/ 361 h 361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286" h="361">
                              <a:moveTo>
                                <a:pt x="0" y="32"/>
                              </a:moveTo>
                              <a:lnTo>
                                <a:pt x="146" y="154"/>
                              </a:lnTo>
                              <a:lnTo>
                                <a:pt x="236" y="361"/>
                              </a:lnTo>
                              <a:lnTo>
                                <a:pt x="286" y="355"/>
                              </a:lnTo>
                              <a:lnTo>
                                <a:pt x="196" y="122"/>
                              </a:lnTo>
                              <a:lnTo>
                                <a:pt x="57" y="0"/>
                              </a:lnTo>
                              <a:lnTo>
                                <a:pt x="0" y="3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41" name="Freeform 1417">
                          <a:extLst>
                            <a:ext uri="{FF2B5EF4-FFF2-40B4-BE49-F238E27FC236}">
                              <a16:creationId xmlns:a16="http://schemas.microsoft.com/office/drawing/2014/main" id="{39A2DFEB-7E2E-49B3-A5DA-58C543E38E8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81" y="1628"/>
                          <a:ext cx="111" cy="140"/>
                        </a:xfrm>
                        <a:custGeom>
                          <a:avLst/>
                          <a:gdLst>
                            <a:gd name="T0" fmla="*/ 0 w 222"/>
                            <a:gd name="T1" fmla="*/ 1 h 280"/>
                            <a:gd name="T2" fmla="*/ 1 w 222"/>
                            <a:gd name="T3" fmla="*/ 0 h 280"/>
                            <a:gd name="T4" fmla="*/ 1 w 222"/>
                            <a:gd name="T5" fmla="*/ 1 h 280"/>
                            <a:gd name="T6" fmla="*/ 1 w 222"/>
                            <a:gd name="T7" fmla="*/ 1 h 280"/>
                            <a:gd name="T8" fmla="*/ 1 w 222"/>
                            <a:gd name="T9" fmla="*/ 1 h 280"/>
                            <a:gd name="T10" fmla="*/ 1 w 222"/>
                            <a:gd name="T11" fmla="*/ 1 h 280"/>
                            <a:gd name="T12" fmla="*/ 0 w 222"/>
                            <a:gd name="T13" fmla="*/ 1 h 280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222"/>
                            <a:gd name="T22" fmla="*/ 0 h 280"/>
                            <a:gd name="T23" fmla="*/ 222 w 222"/>
                            <a:gd name="T24" fmla="*/ 280 h 280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222" h="280">
                              <a:moveTo>
                                <a:pt x="0" y="39"/>
                              </a:moveTo>
                              <a:lnTo>
                                <a:pt x="29" y="0"/>
                              </a:lnTo>
                              <a:lnTo>
                                <a:pt x="203" y="141"/>
                              </a:lnTo>
                              <a:lnTo>
                                <a:pt x="222" y="270"/>
                              </a:lnTo>
                              <a:lnTo>
                                <a:pt x="179" y="280"/>
                              </a:lnTo>
                              <a:lnTo>
                                <a:pt x="160" y="165"/>
                              </a:lnTo>
                              <a:lnTo>
                                <a:pt x="0" y="3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42" name="Freeform 1418">
                          <a:extLst>
                            <a:ext uri="{FF2B5EF4-FFF2-40B4-BE49-F238E27FC236}">
                              <a16:creationId xmlns:a16="http://schemas.microsoft.com/office/drawing/2014/main" id="{BC24EFA3-FB50-4A11-9E1D-F36FDC1D973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55" y="1672"/>
                          <a:ext cx="83" cy="106"/>
                        </a:xfrm>
                        <a:custGeom>
                          <a:avLst/>
                          <a:gdLst>
                            <a:gd name="T0" fmla="*/ 1 w 166"/>
                            <a:gd name="T1" fmla="*/ 0 h 213"/>
                            <a:gd name="T2" fmla="*/ 1 w 166"/>
                            <a:gd name="T3" fmla="*/ 0 h 213"/>
                            <a:gd name="T4" fmla="*/ 1 w 166"/>
                            <a:gd name="T5" fmla="*/ 0 h 213"/>
                            <a:gd name="T6" fmla="*/ 1 w 166"/>
                            <a:gd name="T7" fmla="*/ 0 h 213"/>
                            <a:gd name="T8" fmla="*/ 1 w 166"/>
                            <a:gd name="T9" fmla="*/ 0 h 213"/>
                            <a:gd name="T10" fmla="*/ 0 w 166"/>
                            <a:gd name="T11" fmla="*/ 0 h 213"/>
                            <a:gd name="T12" fmla="*/ 1 w 166"/>
                            <a:gd name="T13" fmla="*/ 0 h 213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166"/>
                            <a:gd name="T22" fmla="*/ 0 h 213"/>
                            <a:gd name="T23" fmla="*/ 166 w 166"/>
                            <a:gd name="T24" fmla="*/ 213 h 213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166" h="213">
                              <a:moveTo>
                                <a:pt x="25" y="0"/>
                              </a:moveTo>
                              <a:lnTo>
                                <a:pt x="149" y="100"/>
                              </a:lnTo>
                              <a:lnTo>
                                <a:pt x="166" y="202"/>
                              </a:lnTo>
                              <a:lnTo>
                                <a:pt x="116" y="213"/>
                              </a:lnTo>
                              <a:lnTo>
                                <a:pt x="97" y="110"/>
                              </a:lnTo>
                              <a:lnTo>
                                <a:pt x="0" y="36"/>
                              </a:lnTo>
                              <a:lnTo>
                                <a:pt x="2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43" name="Freeform 1419">
                          <a:extLst>
                            <a:ext uri="{FF2B5EF4-FFF2-40B4-BE49-F238E27FC236}">
                              <a16:creationId xmlns:a16="http://schemas.microsoft.com/office/drawing/2014/main" id="{540DE388-0839-4367-80DC-434589BFA8F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26" y="1714"/>
                          <a:ext cx="133" cy="110"/>
                        </a:xfrm>
                        <a:custGeom>
                          <a:avLst/>
                          <a:gdLst>
                            <a:gd name="T0" fmla="*/ 0 w 267"/>
                            <a:gd name="T1" fmla="*/ 1 h 220"/>
                            <a:gd name="T2" fmla="*/ 0 w 267"/>
                            <a:gd name="T3" fmla="*/ 1 h 220"/>
                            <a:gd name="T4" fmla="*/ 0 w 267"/>
                            <a:gd name="T5" fmla="*/ 1 h 220"/>
                            <a:gd name="T6" fmla="*/ 0 w 267"/>
                            <a:gd name="T7" fmla="*/ 0 h 220"/>
                            <a:gd name="T8" fmla="*/ 0 w 267"/>
                            <a:gd name="T9" fmla="*/ 1 h 220"/>
                            <a:gd name="T10" fmla="*/ 0 w 267"/>
                            <a:gd name="T11" fmla="*/ 1 h 220"/>
                            <a:gd name="T12" fmla="*/ 0 w 267"/>
                            <a:gd name="T13" fmla="*/ 1 h 220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267"/>
                            <a:gd name="T22" fmla="*/ 0 h 220"/>
                            <a:gd name="T23" fmla="*/ 267 w 267"/>
                            <a:gd name="T24" fmla="*/ 220 h 220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267" h="220">
                              <a:moveTo>
                                <a:pt x="0" y="220"/>
                              </a:moveTo>
                              <a:lnTo>
                                <a:pt x="15" y="99"/>
                              </a:lnTo>
                              <a:lnTo>
                                <a:pt x="70" y="30"/>
                              </a:lnTo>
                              <a:lnTo>
                                <a:pt x="267" y="0"/>
                              </a:lnTo>
                              <a:lnTo>
                                <a:pt x="245" y="135"/>
                              </a:lnTo>
                              <a:lnTo>
                                <a:pt x="246" y="180"/>
                              </a:lnTo>
                              <a:lnTo>
                                <a:pt x="0" y="22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44" name="Freeform 1420">
                          <a:extLst>
                            <a:ext uri="{FF2B5EF4-FFF2-40B4-BE49-F238E27FC236}">
                              <a16:creationId xmlns:a16="http://schemas.microsoft.com/office/drawing/2014/main" id="{2CCEC5B1-CB80-452D-B7D7-8D805738C68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13" y="1682"/>
                          <a:ext cx="185" cy="137"/>
                        </a:xfrm>
                        <a:custGeom>
                          <a:avLst/>
                          <a:gdLst>
                            <a:gd name="T0" fmla="*/ 1 w 370"/>
                            <a:gd name="T1" fmla="*/ 0 h 275"/>
                            <a:gd name="T2" fmla="*/ 0 w 370"/>
                            <a:gd name="T3" fmla="*/ 0 h 275"/>
                            <a:gd name="T4" fmla="*/ 1 w 370"/>
                            <a:gd name="T5" fmla="*/ 0 h 275"/>
                            <a:gd name="T6" fmla="*/ 1 w 370"/>
                            <a:gd name="T7" fmla="*/ 0 h 275"/>
                            <a:gd name="T8" fmla="*/ 1 w 370"/>
                            <a:gd name="T9" fmla="*/ 0 h 275"/>
                            <a:gd name="T10" fmla="*/ 1 w 370"/>
                            <a:gd name="T11" fmla="*/ 0 h 275"/>
                            <a:gd name="T12" fmla="*/ 1 w 370"/>
                            <a:gd name="T13" fmla="*/ 0 h 275"/>
                            <a:gd name="T14" fmla="*/ 1 w 370"/>
                            <a:gd name="T15" fmla="*/ 0 h 275"/>
                            <a:gd name="T16" fmla="*/ 1 w 370"/>
                            <a:gd name="T17" fmla="*/ 0 h 275"/>
                            <a:gd name="T18" fmla="*/ 1 w 370"/>
                            <a:gd name="T19" fmla="*/ 0 h 275"/>
                            <a:gd name="T20" fmla="*/ 1 w 370"/>
                            <a:gd name="T21" fmla="*/ 0 h 275"/>
                            <a:gd name="T22" fmla="*/ 1 w 370"/>
                            <a:gd name="T23" fmla="*/ 0 h 275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w 370"/>
                            <a:gd name="T37" fmla="*/ 0 h 275"/>
                            <a:gd name="T38" fmla="*/ 370 w 370"/>
                            <a:gd name="T39" fmla="*/ 275 h 275"/>
                          </a:gdLst>
                          <a:ahLst/>
                          <a:cxnLst>
                            <a:cxn ang="T24">
                              <a:pos x="T0" y="T1"/>
                            </a:cxn>
                            <a:cxn ang="T25">
                              <a:pos x="T2" y="T3"/>
                            </a:cxn>
                            <a:cxn ang="T26">
                              <a:pos x="T4" y="T5"/>
                            </a:cxn>
                            <a:cxn ang="T27">
                              <a:pos x="T6" y="T7"/>
                            </a:cxn>
                            <a:cxn ang="T28">
                              <a:pos x="T8" y="T9"/>
                            </a:cxn>
                            <a:cxn ang="T29">
                              <a:pos x="T10" y="T11"/>
                            </a:cxn>
                            <a:cxn ang="T30">
                              <a:pos x="T12" y="T13"/>
                            </a:cxn>
                            <a:cxn ang="T31">
                              <a:pos x="T14" y="T15"/>
                            </a:cxn>
                            <a:cxn ang="T32">
                              <a:pos x="T16" y="T17"/>
                            </a:cxn>
                            <a:cxn ang="T33">
                              <a:pos x="T18" y="T19"/>
                            </a:cxn>
                            <a:cxn ang="T34">
                              <a:pos x="T20" y="T21"/>
                            </a:cxn>
                            <a:cxn ang="T35">
                              <a:pos x="T22" y="T23"/>
                            </a:cxn>
                          </a:cxnLst>
                          <a:rect l="T36" t="T37" r="T38" b="T39"/>
                          <a:pathLst>
                            <a:path w="370" h="275">
                              <a:moveTo>
                                <a:pt x="21" y="275"/>
                              </a:moveTo>
                              <a:lnTo>
                                <a:pt x="0" y="137"/>
                              </a:lnTo>
                              <a:lnTo>
                                <a:pt x="63" y="51"/>
                              </a:lnTo>
                              <a:lnTo>
                                <a:pt x="370" y="0"/>
                              </a:lnTo>
                              <a:lnTo>
                                <a:pt x="328" y="122"/>
                              </a:lnTo>
                              <a:lnTo>
                                <a:pt x="316" y="233"/>
                              </a:lnTo>
                              <a:lnTo>
                                <a:pt x="269" y="240"/>
                              </a:lnTo>
                              <a:lnTo>
                                <a:pt x="270" y="195"/>
                              </a:lnTo>
                              <a:lnTo>
                                <a:pt x="289" y="61"/>
                              </a:lnTo>
                              <a:lnTo>
                                <a:pt x="94" y="93"/>
                              </a:lnTo>
                              <a:lnTo>
                                <a:pt x="34" y="162"/>
                              </a:lnTo>
                              <a:lnTo>
                                <a:pt x="21" y="27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AFD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45" name="Freeform 1421">
                          <a:extLst>
                            <a:ext uri="{FF2B5EF4-FFF2-40B4-BE49-F238E27FC236}">
                              <a16:creationId xmlns:a16="http://schemas.microsoft.com/office/drawing/2014/main" id="{B525BE70-2B3F-40DF-82F2-1D0911132A2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06" y="1635"/>
                          <a:ext cx="251" cy="190"/>
                        </a:xfrm>
                        <a:custGeom>
                          <a:avLst/>
                          <a:gdLst>
                            <a:gd name="T0" fmla="*/ 1 w 502"/>
                            <a:gd name="T1" fmla="*/ 1 h 379"/>
                            <a:gd name="T2" fmla="*/ 1 w 502"/>
                            <a:gd name="T3" fmla="*/ 1 h 379"/>
                            <a:gd name="T4" fmla="*/ 1 w 502"/>
                            <a:gd name="T5" fmla="*/ 0 h 379"/>
                            <a:gd name="T6" fmla="*/ 1 w 502"/>
                            <a:gd name="T7" fmla="*/ 1 h 379"/>
                            <a:gd name="T8" fmla="*/ 0 w 502"/>
                            <a:gd name="T9" fmla="*/ 1 h 379"/>
                            <a:gd name="T10" fmla="*/ 1 w 502"/>
                            <a:gd name="T11" fmla="*/ 1 h 379"/>
                            <a:gd name="T12" fmla="*/ 1 w 502"/>
                            <a:gd name="T13" fmla="*/ 1 h 379"/>
                            <a:gd name="T14" fmla="*/ 1 w 502"/>
                            <a:gd name="T15" fmla="*/ 1 h 379"/>
                            <a:gd name="T16" fmla="*/ 1 w 502"/>
                            <a:gd name="T17" fmla="*/ 1 h 379"/>
                            <a:gd name="T18" fmla="*/ 1 w 502"/>
                            <a:gd name="T19" fmla="*/ 1 h 379"/>
                            <a:gd name="T20" fmla="*/ 1 w 502"/>
                            <a:gd name="T21" fmla="*/ 1 h 379"/>
                            <a:gd name="T22" fmla="*/ 1 w 502"/>
                            <a:gd name="T23" fmla="*/ 1 h 379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w 502"/>
                            <a:gd name="T37" fmla="*/ 0 h 379"/>
                            <a:gd name="T38" fmla="*/ 502 w 502"/>
                            <a:gd name="T39" fmla="*/ 379 h 379"/>
                          </a:gdLst>
                          <a:ahLst/>
                          <a:cxnLst>
                            <a:cxn ang="T24">
                              <a:pos x="T0" y="T1"/>
                            </a:cxn>
                            <a:cxn ang="T25">
                              <a:pos x="T2" y="T3"/>
                            </a:cxn>
                            <a:cxn ang="T26">
                              <a:pos x="T4" y="T5"/>
                            </a:cxn>
                            <a:cxn ang="T27">
                              <a:pos x="T6" y="T7"/>
                            </a:cxn>
                            <a:cxn ang="T28">
                              <a:pos x="T8" y="T9"/>
                            </a:cxn>
                            <a:cxn ang="T29">
                              <a:pos x="T10" y="T11"/>
                            </a:cxn>
                            <a:cxn ang="T30">
                              <a:pos x="T12" y="T13"/>
                            </a:cxn>
                            <a:cxn ang="T31">
                              <a:pos x="T14" y="T15"/>
                            </a:cxn>
                            <a:cxn ang="T32">
                              <a:pos x="T16" y="T17"/>
                            </a:cxn>
                            <a:cxn ang="T33">
                              <a:pos x="T18" y="T19"/>
                            </a:cxn>
                            <a:cxn ang="T34">
                              <a:pos x="T20" y="T21"/>
                            </a:cxn>
                            <a:cxn ang="T35">
                              <a:pos x="T22" y="T23"/>
                            </a:cxn>
                          </a:cxnLst>
                          <a:rect l="T36" t="T37" r="T38" b="T39"/>
                          <a:pathLst>
                            <a:path w="502" h="379">
                              <a:moveTo>
                                <a:pt x="400" y="315"/>
                              </a:moveTo>
                              <a:lnTo>
                                <a:pt x="429" y="132"/>
                              </a:lnTo>
                              <a:lnTo>
                                <a:pt x="502" y="0"/>
                              </a:lnTo>
                              <a:lnTo>
                                <a:pt x="114" y="63"/>
                              </a:lnTo>
                              <a:lnTo>
                                <a:pt x="0" y="177"/>
                              </a:lnTo>
                              <a:lnTo>
                                <a:pt x="31" y="379"/>
                              </a:lnTo>
                              <a:lnTo>
                                <a:pt x="8" y="225"/>
                              </a:lnTo>
                              <a:lnTo>
                                <a:pt x="80" y="143"/>
                              </a:lnTo>
                              <a:lnTo>
                                <a:pt x="384" y="95"/>
                              </a:lnTo>
                              <a:lnTo>
                                <a:pt x="343" y="221"/>
                              </a:lnTo>
                              <a:lnTo>
                                <a:pt x="331" y="327"/>
                              </a:lnTo>
                              <a:lnTo>
                                <a:pt x="400" y="3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46" name="Freeform 1422">
                          <a:extLst>
                            <a:ext uri="{FF2B5EF4-FFF2-40B4-BE49-F238E27FC236}">
                              <a16:creationId xmlns:a16="http://schemas.microsoft.com/office/drawing/2014/main" id="{F29EE674-DDB7-41FB-BEB3-72978B8C9B0B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02" y="1604"/>
                          <a:ext cx="303" cy="190"/>
                        </a:xfrm>
                        <a:custGeom>
                          <a:avLst/>
                          <a:gdLst>
                            <a:gd name="T0" fmla="*/ 1 w 605"/>
                            <a:gd name="T1" fmla="*/ 1 h 380"/>
                            <a:gd name="T2" fmla="*/ 0 w 605"/>
                            <a:gd name="T3" fmla="*/ 1 h 380"/>
                            <a:gd name="T4" fmla="*/ 1 w 605"/>
                            <a:gd name="T5" fmla="*/ 1 h 380"/>
                            <a:gd name="T6" fmla="*/ 1 w 605"/>
                            <a:gd name="T7" fmla="*/ 0 h 380"/>
                            <a:gd name="T8" fmla="*/ 1 w 605"/>
                            <a:gd name="T9" fmla="*/ 1 h 380"/>
                            <a:gd name="T10" fmla="*/ 1 w 605"/>
                            <a:gd name="T11" fmla="*/ 1 h 380"/>
                            <a:gd name="T12" fmla="*/ 1 w 605"/>
                            <a:gd name="T13" fmla="*/ 1 h 380"/>
                            <a:gd name="T14" fmla="*/ 1 w 605"/>
                            <a:gd name="T15" fmla="*/ 1 h 380"/>
                            <a:gd name="T16" fmla="*/ 1 w 605"/>
                            <a:gd name="T17" fmla="*/ 1 h 380"/>
                            <a:gd name="T18" fmla="*/ 1 w 605"/>
                            <a:gd name="T19" fmla="*/ 1 h 380"/>
                            <a:gd name="T20" fmla="*/ 1 w 605"/>
                            <a:gd name="T21" fmla="*/ 1 h 380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w 605"/>
                            <a:gd name="T34" fmla="*/ 0 h 380"/>
                            <a:gd name="T35" fmla="*/ 605 w 605"/>
                            <a:gd name="T36" fmla="*/ 380 h 380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T33" t="T34" r="T35" b="T36"/>
                          <a:pathLst>
                            <a:path w="605" h="380">
                              <a:moveTo>
                                <a:pt x="6" y="241"/>
                              </a:moveTo>
                              <a:lnTo>
                                <a:pt x="0" y="204"/>
                              </a:lnTo>
                              <a:lnTo>
                                <a:pt x="124" y="74"/>
                              </a:lnTo>
                              <a:lnTo>
                                <a:pt x="605" y="0"/>
                              </a:lnTo>
                              <a:lnTo>
                                <a:pt x="493" y="189"/>
                              </a:lnTo>
                              <a:lnTo>
                                <a:pt x="466" y="373"/>
                              </a:lnTo>
                              <a:lnTo>
                                <a:pt x="408" y="380"/>
                              </a:lnTo>
                              <a:lnTo>
                                <a:pt x="434" y="198"/>
                              </a:lnTo>
                              <a:lnTo>
                                <a:pt x="511" y="62"/>
                              </a:lnTo>
                              <a:lnTo>
                                <a:pt x="121" y="125"/>
                              </a:lnTo>
                              <a:lnTo>
                                <a:pt x="6" y="24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47" name="Freeform 1423">
                          <a:extLst>
                            <a:ext uri="{FF2B5EF4-FFF2-40B4-BE49-F238E27FC236}">
                              <a16:creationId xmlns:a16="http://schemas.microsoft.com/office/drawing/2014/main" id="{EB4F9ABF-B967-4115-9D15-64CDA5D7560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73" y="1558"/>
                          <a:ext cx="78" cy="73"/>
                        </a:xfrm>
                        <a:custGeom>
                          <a:avLst/>
                          <a:gdLst>
                            <a:gd name="T0" fmla="*/ 0 w 155"/>
                            <a:gd name="T1" fmla="*/ 1 h 145"/>
                            <a:gd name="T2" fmla="*/ 1 w 155"/>
                            <a:gd name="T3" fmla="*/ 1 h 145"/>
                            <a:gd name="T4" fmla="*/ 1 w 155"/>
                            <a:gd name="T5" fmla="*/ 1 h 145"/>
                            <a:gd name="T6" fmla="*/ 1 w 155"/>
                            <a:gd name="T7" fmla="*/ 1 h 145"/>
                            <a:gd name="T8" fmla="*/ 1 w 155"/>
                            <a:gd name="T9" fmla="*/ 1 h 145"/>
                            <a:gd name="T10" fmla="*/ 1 w 155"/>
                            <a:gd name="T11" fmla="*/ 0 h 145"/>
                            <a:gd name="T12" fmla="*/ 0 w 155"/>
                            <a:gd name="T13" fmla="*/ 1 h 145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155"/>
                            <a:gd name="T22" fmla="*/ 0 h 145"/>
                            <a:gd name="T23" fmla="*/ 155 w 155"/>
                            <a:gd name="T24" fmla="*/ 145 h 145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155" h="145">
                              <a:moveTo>
                                <a:pt x="0" y="12"/>
                              </a:moveTo>
                              <a:lnTo>
                                <a:pt x="12" y="85"/>
                              </a:lnTo>
                              <a:lnTo>
                                <a:pt x="144" y="65"/>
                              </a:lnTo>
                              <a:lnTo>
                                <a:pt x="155" y="134"/>
                              </a:lnTo>
                              <a:lnTo>
                                <a:pt x="90" y="145"/>
                              </a:lnTo>
                              <a:lnTo>
                                <a:pt x="69" y="0"/>
                              </a:lnTo>
                              <a:lnTo>
                                <a:pt x="0" y="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48" name="Freeform 1424">
                          <a:extLst>
                            <a:ext uri="{FF2B5EF4-FFF2-40B4-BE49-F238E27FC236}">
                              <a16:creationId xmlns:a16="http://schemas.microsoft.com/office/drawing/2014/main" id="{AA82A470-7945-430C-B635-2CD4821A44D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08" y="1554"/>
                          <a:ext cx="78" cy="70"/>
                        </a:xfrm>
                        <a:custGeom>
                          <a:avLst/>
                          <a:gdLst>
                            <a:gd name="T0" fmla="*/ 0 w 155"/>
                            <a:gd name="T1" fmla="*/ 0 h 142"/>
                            <a:gd name="T2" fmla="*/ 1 w 155"/>
                            <a:gd name="T3" fmla="*/ 0 h 142"/>
                            <a:gd name="T4" fmla="*/ 1 w 155"/>
                            <a:gd name="T5" fmla="*/ 0 h 142"/>
                            <a:gd name="T6" fmla="*/ 1 w 155"/>
                            <a:gd name="T7" fmla="*/ 0 h 142"/>
                            <a:gd name="T8" fmla="*/ 1 w 155"/>
                            <a:gd name="T9" fmla="*/ 0 h 142"/>
                            <a:gd name="T10" fmla="*/ 1 w 155"/>
                            <a:gd name="T11" fmla="*/ 0 h 142"/>
                            <a:gd name="T12" fmla="*/ 0 w 155"/>
                            <a:gd name="T13" fmla="*/ 0 h 142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155"/>
                            <a:gd name="T22" fmla="*/ 0 h 142"/>
                            <a:gd name="T23" fmla="*/ 155 w 155"/>
                            <a:gd name="T24" fmla="*/ 142 h 142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155" h="142">
                              <a:moveTo>
                                <a:pt x="0" y="11"/>
                              </a:moveTo>
                              <a:lnTo>
                                <a:pt x="11" y="83"/>
                              </a:lnTo>
                              <a:lnTo>
                                <a:pt x="147" y="63"/>
                              </a:lnTo>
                              <a:lnTo>
                                <a:pt x="155" y="133"/>
                              </a:lnTo>
                              <a:lnTo>
                                <a:pt x="92" y="142"/>
                              </a:lnTo>
                              <a:lnTo>
                                <a:pt x="70" y="0"/>
                              </a:lnTo>
                              <a:lnTo>
                                <a:pt x="0" y="1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49" name="Freeform 1425">
                          <a:extLst>
                            <a:ext uri="{FF2B5EF4-FFF2-40B4-BE49-F238E27FC236}">
                              <a16:creationId xmlns:a16="http://schemas.microsoft.com/office/drawing/2014/main" id="{6CBA1B1E-A6BC-4563-87D4-E06F609B5189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42" y="1547"/>
                          <a:ext cx="77" cy="73"/>
                        </a:xfrm>
                        <a:custGeom>
                          <a:avLst/>
                          <a:gdLst>
                            <a:gd name="T0" fmla="*/ 0 w 153"/>
                            <a:gd name="T1" fmla="*/ 1 h 145"/>
                            <a:gd name="T2" fmla="*/ 1 w 153"/>
                            <a:gd name="T3" fmla="*/ 1 h 145"/>
                            <a:gd name="T4" fmla="*/ 1 w 153"/>
                            <a:gd name="T5" fmla="*/ 1 h 145"/>
                            <a:gd name="T6" fmla="*/ 1 w 153"/>
                            <a:gd name="T7" fmla="*/ 1 h 145"/>
                            <a:gd name="T8" fmla="*/ 1 w 153"/>
                            <a:gd name="T9" fmla="*/ 1 h 145"/>
                            <a:gd name="T10" fmla="*/ 1 w 153"/>
                            <a:gd name="T11" fmla="*/ 0 h 145"/>
                            <a:gd name="T12" fmla="*/ 0 w 153"/>
                            <a:gd name="T13" fmla="*/ 1 h 145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153"/>
                            <a:gd name="T22" fmla="*/ 0 h 145"/>
                            <a:gd name="T23" fmla="*/ 153 w 153"/>
                            <a:gd name="T24" fmla="*/ 145 h 145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153" h="145">
                              <a:moveTo>
                                <a:pt x="0" y="11"/>
                              </a:moveTo>
                              <a:lnTo>
                                <a:pt x="11" y="85"/>
                              </a:lnTo>
                              <a:lnTo>
                                <a:pt x="145" y="63"/>
                              </a:lnTo>
                              <a:lnTo>
                                <a:pt x="153" y="134"/>
                              </a:lnTo>
                              <a:lnTo>
                                <a:pt x="89" y="145"/>
                              </a:lnTo>
                              <a:lnTo>
                                <a:pt x="67" y="0"/>
                              </a:lnTo>
                              <a:lnTo>
                                <a:pt x="0" y="1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50" name="Freeform 1426">
                          <a:extLst>
                            <a:ext uri="{FF2B5EF4-FFF2-40B4-BE49-F238E27FC236}">
                              <a16:creationId xmlns:a16="http://schemas.microsoft.com/office/drawing/2014/main" id="{86E94488-7857-42B5-86CE-9A13BCE487EB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78" y="1540"/>
                          <a:ext cx="77" cy="73"/>
                        </a:xfrm>
                        <a:custGeom>
                          <a:avLst/>
                          <a:gdLst>
                            <a:gd name="T0" fmla="*/ 0 w 154"/>
                            <a:gd name="T1" fmla="*/ 0 h 147"/>
                            <a:gd name="T2" fmla="*/ 1 w 154"/>
                            <a:gd name="T3" fmla="*/ 0 h 147"/>
                            <a:gd name="T4" fmla="*/ 1 w 154"/>
                            <a:gd name="T5" fmla="*/ 0 h 147"/>
                            <a:gd name="T6" fmla="*/ 1 w 154"/>
                            <a:gd name="T7" fmla="*/ 0 h 147"/>
                            <a:gd name="T8" fmla="*/ 1 w 154"/>
                            <a:gd name="T9" fmla="*/ 0 h 147"/>
                            <a:gd name="T10" fmla="*/ 1 w 154"/>
                            <a:gd name="T11" fmla="*/ 0 h 147"/>
                            <a:gd name="T12" fmla="*/ 0 w 154"/>
                            <a:gd name="T13" fmla="*/ 0 h 147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154"/>
                            <a:gd name="T22" fmla="*/ 0 h 147"/>
                            <a:gd name="T23" fmla="*/ 154 w 154"/>
                            <a:gd name="T24" fmla="*/ 147 h 147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154" h="147">
                              <a:moveTo>
                                <a:pt x="0" y="14"/>
                              </a:moveTo>
                              <a:lnTo>
                                <a:pt x="11" y="87"/>
                              </a:lnTo>
                              <a:lnTo>
                                <a:pt x="144" y="66"/>
                              </a:lnTo>
                              <a:lnTo>
                                <a:pt x="154" y="136"/>
                              </a:lnTo>
                              <a:lnTo>
                                <a:pt x="89" y="147"/>
                              </a:lnTo>
                              <a:lnTo>
                                <a:pt x="67" y="0"/>
                              </a:lnTo>
                              <a:lnTo>
                                <a:pt x="0" y="1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51" name="Freeform 1427">
                          <a:extLst>
                            <a:ext uri="{FF2B5EF4-FFF2-40B4-BE49-F238E27FC236}">
                              <a16:creationId xmlns:a16="http://schemas.microsoft.com/office/drawing/2014/main" id="{68375DA3-92D8-46EB-A8C3-B3C3CE45354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14" y="1536"/>
                          <a:ext cx="77" cy="72"/>
                        </a:xfrm>
                        <a:custGeom>
                          <a:avLst/>
                          <a:gdLst>
                            <a:gd name="T0" fmla="*/ 0 w 156"/>
                            <a:gd name="T1" fmla="*/ 1 h 144"/>
                            <a:gd name="T2" fmla="*/ 0 w 156"/>
                            <a:gd name="T3" fmla="*/ 1 h 144"/>
                            <a:gd name="T4" fmla="*/ 0 w 156"/>
                            <a:gd name="T5" fmla="*/ 1 h 144"/>
                            <a:gd name="T6" fmla="*/ 0 w 156"/>
                            <a:gd name="T7" fmla="*/ 1 h 144"/>
                            <a:gd name="T8" fmla="*/ 0 w 156"/>
                            <a:gd name="T9" fmla="*/ 1 h 144"/>
                            <a:gd name="T10" fmla="*/ 0 w 156"/>
                            <a:gd name="T11" fmla="*/ 0 h 144"/>
                            <a:gd name="T12" fmla="*/ 0 w 156"/>
                            <a:gd name="T13" fmla="*/ 1 h 144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156"/>
                            <a:gd name="T22" fmla="*/ 0 h 144"/>
                            <a:gd name="T23" fmla="*/ 156 w 156"/>
                            <a:gd name="T24" fmla="*/ 144 h 144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156" h="144">
                              <a:moveTo>
                                <a:pt x="0" y="10"/>
                              </a:moveTo>
                              <a:lnTo>
                                <a:pt x="14" y="84"/>
                              </a:lnTo>
                              <a:lnTo>
                                <a:pt x="145" y="65"/>
                              </a:lnTo>
                              <a:lnTo>
                                <a:pt x="156" y="133"/>
                              </a:lnTo>
                              <a:lnTo>
                                <a:pt x="92" y="144"/>
                              </a:lnTo>
                              <a:lnTo>
                                <a:pt x="70" y="0"/>
                              </a:lnTo>
                              <a:lnTo>
                                <a:pt x="0" y="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52" name="Freeform 1428">
                          <a:extLst>
                            <a:ext uri="{FF2B5EF4-FFF2-40B4-BE49-F238E27FC236}">
                              <a16:creationId xmlns:a16="http://schemas.microsoft.com/office/drawing/2014/main" id="{359605D6-63E8-48F4-9C45-E55DDFC7318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47" y="1531"/>
                          <a:ext cx="77" cy="72"/>
                        </a:xfrm>
                        <a:custGeom>
                          <a:avLst/>
                          <a:gdLst>
                            <a:gd name="T0" fmla="*/ 0 w 156"/>
                            <a:gd name="T1" fmla="*/ 1 h 144"/>
                            <a:gd name="T2" fmla="*/ 0 w 156"/>
                            <a:gd name="T3" fmla="*/ 1 h 144"/>
                            <a:gd name="T4" fmla="*/ 0 w 156"/>
                            <a:gd name="T5" fmla="*/ 1 h 144"/>
                            <a:gd name="T6" fmla="*/ 0 w 156"/>
                            <a:gd name="T7" fmla="*/ 1 h 144"/>
                            <a:gd name="T8" fmla="*/ 0 w 156"/>
                            <a:gd name="T9" fmla="*/ 1 h 144"/>
                            <a:gd name="T10" fmla="*/ 0 w 156"/>
                            <a:gd name="T11" fmla="*/ 0 h 144"/>
                            <a:gd name="T12" fmla="*/ 0 w 156"/>
                            <a:gd name="T13" fmla="*/ 1 h 144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156"/>
                            <a:gd name="T22" fmla="*/ 0 h 144"/>
                            <a:gd name="T23" fmla="*/ 156 w 156"/>
                            <a:gd name="T24" fmla="*/ 144 h 144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156" h="144">
                              <a:moveTo>
                                <a:pt x="0" y="10"/>
                              </a:moveTo>
                              <a:lnTo>
                                <a:pt x="11" y="84"/>
                              </a:lnTo>
                              <a:lnTo>
                                <a:pt x="145" y="64"/>
                              </a:lnTo>
                              <a:lnTo>
                                <a:pt x="156" y="134"/>
                              </a:lnTo>
                              <a:lnTo>
                                <a:pt x="92" y="144"/>
                              </a:lnTo>
                              <a:lnTo>
                                <a:pt x="70" y="0"/>
                              </a:lnTo>
                              <a:lnTo>
                                <a:pt x="0" y="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53" name="Freeform 1429">
                          <a:extLst>
                            <a:ext uri="{FF2B5EF4-FFF2-40B4-BE49-F238E27FC236}">
                              <a16:creationId xmlns:a16="http://schemas.microsoft.com/office/drawing/2014/main" id="{ECD368B4-2EB5-4242-9B45-5CAE1671E22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79" y="1525"/>
                          <a:ext cx="78" cy="73"/>
                        </a:xfrm>
                        <a:custGeom>
                          <a:avLst/>
                          <a:gdLst>
                            <a:gd name="T0" fmla="*/ 0 w 155"/>
                            <a:gd name="T1" fmla="*/ 1 h 145"/>
                            <a:gd name="T2" fmla="*/ 1 w 155"/>
                            <a:gd name="T3" fmla="*/ 1 h 145"/>
                            <a:gd name="T4" fmla="*/ 1 w 155"/>
                            <a:gd name="T5" fmla="*/ 1 h 145"/>
                            <a:gd name="T6" fmla="*/ 1 w 155"/>
                            <a:gd name="T7" fmla="*/ 1 h 145"/>
                            <a:gd name="T8" fmla="*/ 1 w 155"/>
                            <a:gd name="T9" fmla="*/ 1 h 145"/>
                            <a:gd name="T10" fmla="*/ 1 w 155"/>
                            <a:gd name="T11" fmla="*/ 0 h 145"/>
                            <a:gd name="T12" fmla="*/ 0 w 155"/>
                            <a:gd name="T13" fmla="*/ 1 h 145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155"/>
                            <a:gd name="T22" fmla="*/ 0 h 145"/>
                            <a:gd name="T23" fmla="*/ 155 w 155"/>
                            <a:gd name="T24" fmla="*/ 145 h 145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155" h="145">
                              <a:moveTo>
                                <a:pt x="0" y="12"/>
                              </a:moveTo>
                              <a:lnTo>
                                <a:pt x="11" y="85"/>
                              </a:lnTo>
                              <a:lnTo>
                                <a:pt x="144" y="65"/>
                              </a:lnTo>
                              <a:lnTo>
                                <a:pt x="155" y="134"/>
                              </a:lnTo>
                              <a:lnTo>
                                <a:pt x="89" y="145"/>
                              </a:lnTo>
                              <a:lnTo>
                                <a:pt x="70" y="0"/>
                              </a:lnTo>
                              <a:lnTo>
                                <a:pt x="0" y="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54" name="Freeform 1430">
                          <a:extLst>
                            <a:ext uri="{FF2B5EF4-FFF2-40B4-BE49-F238E27FC236}">
                              <a16:creationId xmlns:a16="http://schemas.microsoft.com/office/drawing/2014/main" id="{B424DECB-1F19-47FA-B60F-5E069381BA3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88" y="1615"/>
                          <a:ext cx="135" cy="215"/>
                        </a:xfrm>
                        <a:custGeom>
                          <a:avLst/>
                          <a:gdLst>
                            <a:gd name="T0" fmla="*/ 0 w 271"/>
                            <a:gd name="T1" fmla="*/ 1 h 430"/>
                            <a:gd name="T2" fmla="*/ 0 w 271"/>
                            <a:gd name="T3" fmla="*/ 1 h 430"/>
                            <a:gd name="T4" fmla="*/ 0 w 271"/>
                            <a:gd name="T5" fmla="*/ 1 h 430"/>
                            <a:gd name="T6" fmla="*/ 0 w 271"/>
                            <a:gd name="T7" fmla="*/ 1 h 430"/>
                            <a:gd name="T8" fmla="*/ 0 w 271"/>
                            <a:gd name="T9" fmla="*/ 1 h 430"/>
                            <a:gd name="T10" fmla="*/ 0 w 271"/>
                            <a:gd name="T11" fmla="*/ 0 h 430"/>
                            <a:gd name="T12" fmla="*/ 0 w 271"/>
                            <a:gd name="T13" fmla="*/ 1 h 430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271"/>
                            <a:gd name="T22" fmla="*/ 0 h 430"/>
                            <a:gd name="T23" fmla="*/ 271 w 271"/>
                            <a:gd name="T24" fmla="*/ 430 h 430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271" h="430">
                              <a:moveTo>
                                <a:pt x="0" y="42"/>
                              </a:moveTo>
                              <a:lnTo>
                                <a:pt x="140" y="167"/>
                              </a:lnTo>
                              <a:lnTo>
                                <a:pt x="224" y="430"/>
                              </a:lnTo>
                              <a:lnTo>
                                <a:pt x="271" y="417"/>
                              </a:lnTo>
                              <a:lnTo>
                                <a:pt x="216" y="149"/>
                              </a:lnTo>
                              <a:lnTo>
                                <a:pt x="77" y="0"/>
                              </a:lnTo>
                              <a:lnTo>
                                <a:pt x="0" y="4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55" name="Freeform 1431">
                          <a:extLst>
                            <a:ext uri="{FF2B5EF4-FFF2-40B4-BE49-F238E27FC236}">
                              <a16:creationId xmlns:a16="http://schemas.microsoft.com/office/drawing/2014/main" id="{FCBAB199-C1CC-4EEC-8C11-1484921D216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98" y="1316"/>
                          <a:ext cx="283" cy="34"/>
                        </a:xfrm>
                        <a:custGeom>
                          <a:avLst/>
                          <a:gdLst>
                            <a:gd name="T0" fmla="*/ 0 w 566"/>
                            <a:gd name="T1" fmla="*/ 0 h 69"/>
                            <a:gd name="T2" fmla="*/ 1 w 566"/>
                            <a:gd name="T3" fmla="*/ 0 h 69"/>
                            <a:gd name="T4" fmla="*/ 1 w 566"/>
                            <a:gd name="T5" fmla="*/ 0 h 69"/>
                            <a:gd name="T6" fmla="*/ 1 w 566"/>
                            <a:gd name="T7" fmla="*/ 0 h 69"/>
                            <a:gd name="T8" fmla="*/ 1 w 566"/>
                            <a:gd name="T9" fmla="*/ 0 h 69"/>
                            <a:gd name="T10" fmla="*/ 1 w 566"/>
                            <a:gd name="T11" fmla="*/ 0 h 69"/>
                            <a:gd name="T12" fmla="*/ 1 w 566"/>
                            <a:gd name="T13" fmla="*/ 0 h 69"/>
                            <a:gd name="T14" fmla="*/ 1 w 566"/>
                            <a:gd name="T15" fmla="*/ 0 h 69"/>
                            <a:gd name="T16" fmla="*/ 0 w 566"/>
                            <a:gd name="T17" fmla="*/ 0 h 69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566"/>
                            <a:gd name="T28" fmla="*/ 0 h 69"/>
                            <a:gd name="T29" fmla="*/ 566 w 566"/>
                            <a:gd name="T30" fmla="*/ 69 h 69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566" h="69">
                              <a:moveTo>
                                <a:pt x="0" y="36"/>
                              </a:moveTo>
                              <a:lnTo>
                                <a:pt x="250" y="0"/>
                              </a:lnTo>
                              <a:lnTo>
                                <a:pt x="430" y="40"/>
                              </a:lnTo>
                              <a:lnTo>
                                <a:pt x="559" y="20"/>
                              </a:lnTo>
                              <a:lnTo>
                                <a:pt x="566" y="49"/>
                              </a:lnTo>
                              <a:lnTo>
                                <a:pt x="436" y="69"/>
                              </a:lnTo>
                              <a:lnTo>
                                <a:pt x="248" y="27"/>
                              </a:lnTo>
                              <a:lnTo>
                                <a:pt x="28" y="61"/>
                              </a:lnTo>
                              <a:lnTo>
                                <a:pt x="0" y="3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56" name="Freeform 1432">
                          <a:extLst>
                            <a:ext uri="{FF2B5EF4-FFF2-40B4-BE49-F238E27FC236}">
                              <a16:creationId xmlns:a16="http://schemas.microsoft.com/office/drawing/2014/main" id="{D9D3C89F-3285-455B-8A6C-A63A4EB21BD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64" y="1359"/>
                          <a:ext cx="98" cy="182"/>
                        </a:xfrm>
                        <a:custGeom>
                          <a:avLst/>
                          <a:gdLst>
                            <a:gd name="T0" fmla="*/ 0 w 197"/>
                            <a:gd name="T1" fmla="*/ 0 h 363"/>
                            <a:gd name="T2" fmla="*/ 0 w 197"/>
                            <a:gd name="T3" fmla="*/ 1 h 363"/>
                            <a:gd name="T4" fmla="*/ 0 w 197"/>
                            <a:gd name="T5" fmla="*/ 1 h 363"/>
                            <a:gd name="T6" fmla="*/ 0 w 197"/>
                            <a:gd name="T7" fmla="*/ 1 h 363"/>
                            <a:gd name="T8" fmla="*/ 0 w 197"/>
                            <a:gd name="T9" fmla="*/ 1 h 363"/>
                            <a:gd name="T10" fmla="*/ 0 w 197"/>
                            <a:gd name="T11" fmla="*/ 1 h 363"/>
                            <a:gd name="T12" fmla="*/ 0 w 197"/>
                            <a:gd name="T13" fmla="*/ 1 h 363"/>
                            <a:gd name="T14" fmla="*/ 0 w 197"/>
                            <a:gd name="T15" fmla="*/ 1 h 363"/>
                            <a:gd name="T16" fmla="*/ 0 w 197"/>
                            <a:gd name="T17" fmla="*/ 0 h 363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197"/>
                            <a:gd name="T28" fmla="*/ 0 h 363"/>
                            <a:gd name="T29" fmla="*/ 197 w 197"/>
                            <a:gd name="T30" fmla="*/ 363 h 363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197" h="363">
                              <a:moveTo>
                                <a:pt x="37" y="0"/>
                              </a:moveTo>
                              <a:lnTo>
                                <a:pt x="58" y="118"/>
                              </a:lnTo>
                              <a:lnTo>
                                <a:pt x="180" y="229"/>
                              </a:lnTo>
                              <a:lnTo>
                                <a:pt x="197" y="350"/>
                              </a:lnTo>
                              <a:lnTo>
                                <a:pt x="164" y="363"/>
                              </a:lnTo>
                              <a:lnTo>
                                <a:pt x="147" y="239"/>
                              </a:lnTo>
                              <a:lnTo>
                                <a:pt x="22" y="124"/>
                              </a:lnTo>
                              <a:lnTo>
                                <a:pt x="0" y="8"/>
                              </a:lnTo>
                              <a:lnTo>
                                <a:pt x="37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57" name="Freeform 1433">
                          <a:extLst>
                            <a:ext uri="{FF2B5EF4-FFF2-40B4-BE49-F238E27FC236}">
                              <a16:creationId xmlns:a16="http://schemas.microsoft.com/office/drawing/2014/main" id="{AA5788AE-38C9-4DA8-9308-230E6514E2E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24" y="1365"/>
                          <a:ext cx="97" cy="182"/>
                        </a:xfrm>
                        <a:custGeom>
                          <a:avLst/>
                          <a:gdLst>
                            <a:gd name="T0" fmla="*/ 1 w 194"/>
                            <a:gd name="T1" fmla="*/ 0 h 364"/>
                            <a:gd name="T2" fmla="*/ 1 w 194"/>
                            <a:gd name="T3" fmla="*/ 1 h 364"/>
                            <a:gd name="T4" fmla="*/ 1 w 194"/>
                            <a:gd name="T5" fmla="*/ 1 h 364"/>
                            <a:gd name="T6" fmla="*/ 1 w 194"/>
                            <a:gd name="T7" fmla="*/ 1 h 364"/>
                            <a:gd name="T8" fmla="*/ 1 w 194"/>
                            <a:gd name="T9" fmla="*/ 1 h 364"/>
                            <a:gd name="T10" fmla="*/ 1 w 194"/>
                            <a:gd name="T11" fmla="*/ 1 h 364"/>
                            <a:gd name="T12" fmla="*/ 1 w 194"/>
                            <a:gd name="T13" fmla="*/ 1 h 364"/>
                            <a:gd name="T14" fmla="*/ 0 w 194"/>
                            <a:gd name="T15" fmla="*/ 1 h 364"/>
                            <a:gd name="T16" fmla="*/ 1 w 194"/>
                            <a:gd name="T17" fmla="*/ 0 h 364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194"/>
                            <a:gd name="T28" fmla="*/ 0 h 364"/>
                            <a:gd name="T29" fmla="*/ 194 w 194"/>
                            <a:gd name="T30" fmla="*/ 364 h 364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194" h="364">
                              <a:moveTo>
                                <a:pt x="41" y="0"/>
                              </a:moveTo>
                              <a:lnTo>
                                <a:pt x="59" y="124"/>
                              </a:lnTo>
                              <a:lnTo>
                                <a:pt x="177" y="237"/>
                              </a:lnTo>
                              <a:lnTo>
                                <a:pt x="194" y="352"/>
                              </a:lnTo>
                              <a:lnTo>
                                <a:pt x="149" y="364"/>
                              </a:lnTo>
                              <a:lnTo>
                                <a:pt x="136" y="244"/>
                              </a:lnTo>
                              <a:lnTo>
                                <a:pt x="19" y="131"/>
                              </a:lnTo>
                              <a:lnTo>
                                <a:pt x="0" y="2"/>
                              </a:lnTo>
                              <a:lnTo>
                                <a:pt x="4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58" name="Freeform 1434">
                          <a:extLst>
                            <a:ext uri="{FF2B5EF4-FFF2-40B4-BE49-F238E27FC236}">
                              <a16:creationId xmlns:a16="http://schemas.microsoft.com/office/drawing/2014/main" id="{FED1D6C9-B789-4539-94EE-6CEA3D3917C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79" y="1361"/>
                          <a:ext cx="99" cy="190"/>
                        </a:xfrm>
                        <a:custGeom>
                          <a:avLst/>
                          <a:gdLst>
                            <a:gd name="T0" fmla="*/ 1 w 196"/>
                            <a:gd name="T1" fmla="*/ 1 h 380"/>
                            <a:gd name="T2" fmla="*/ 1 w 196"/>
                            <a:gd name="T3" fmla="*/ 1 h 380"/>
                            <a:gd name="T4" fmla="*/ 1 w 196"/>
                            <a:gd name="T5" fmla="*/ 1 h 380"/>
                            <a:gd name="T6" fmla="*/ 1 w 196"/>
                            <a:gd name="T7" fmla="*/ 1 h 380"/>
                            <a:gd name="T8" fmla="*/ 1 w 196"/>
                            <a:gd name="T9" fmla="*/ 1 h 380"/>
                            <a:gd name="T10" fmla="*/ 1 w 196"/>
                            <a:gd name="T11" fmla="*/ 1 h 380"/>
                            <a:gd name="T12" fmla="*/ 1 w 196"/>
                            <a:gd name="T13" fmla="*/ 1 h 380"/>
                            <a:gd name="T14" fmla="*/ 0 w 196"/>
                            <a:gd name="T15" fmla="*/ 0 h 380"/>
                            <a:gd name="T16" fmla="*/ 1 w 196"/>
                            <a:gd name="T17" fmla="*/ 1 h 380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196"/>
                            <a:gd name="T28" fmla="*/ 0 h 380"/>
                            <a:gd name="T29" fmla="*/ 196 w 196"/>
                            <a:gd name="T30" fmla="*/ 380 h 380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196" h="380">
                              <a:moveTo>
                                <a:pt x="44" y="13"/>
                              </a:moveTo>
                              <a:lnTo>
                                <a:pt x="60" y="142"/>
                              </a:lnTo>
                              <a:lnTo>
                                <a:pt x="179" y="264"/>
                              </a:lnTo>
                              <a:lnTo>
                                <a:pt x="196" y="378"/>
                              </a:lnTo>
                              <a:lnTo>
                                <a:pt x="160" y="380"/>
                              </a:lnTo>
                              <a:lnTo>
                                <a:pt x="145" y="274"/>
                              </a:lnTo>
                              <a:lnTo>
                                <a:pt x="21" y="148"/>
                              </a:lnTo>
                              <a:lnTo>
                                <a:pt x="0" y="0"/>
                              </a:lnTo>
                              <a:lnTo>
                                <a:pt x="44" y="1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59" name="Freeform 1435">
                          <a:extLst>
                            <a:ext uri="{FF2B5EF4-FFF2-40B4-BE49-F238E27FC236}">
                              <a16:creationId xmlns:a16="http://schemas.microsoft.com/office/drawing/2014/main" id="{E6D97848-67E5-450E-9C90-CEE01ABC766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49" y="1468"/>
                          <a:ext cx="77" cy="67"/>
                        </a:xfrm>
                        <a:custGeom>
                          <a:avLst/>
                          <a:gdLst>
                            <a:gd name="T0" fmla="*/ 0 w 156"/>
                            <a:gd name="T1" fmla="*/ 0 h 136"/>
                            <a:gd name="T2" fmla="*/ 0 w 156"/>
                            <a:gd name="T3" fmla="*/ 0 h 136"/>
                            <a:gd name="T4" fmla="*/ 0 w 156"/>
                            <a:gd name="T5" fmla="*/ 0 h 136"/>
                            <a:gd name="T6" fmla="*/ 0 w 156"/>
                            <a:gd name="T7" fmla="*/ 0 h 136"/>
                            <a:gd name="T8" fmla="*/ 0 w 156"/>
                            <a:gd name="T9" fmla="*/ 0 h 136"/>
                            <a:gd name="T10" fmla="*/ 0 w 156"/>
                            <a:gd name="T11" fmla="*/ 0 h 136"/>
                            <a:gd name="T12" fmla="*/ 0 w 156"/>
                            <a:gd name="T13" fmla="*/ 0 h 136"/>
                            <a:gd name="T14" fmla="*/ 0 w 156"/>
                            <a:gd name="T15" fmla="*/ 0 h 136"/>
                            <a:gd name="T16" fmla="*/ 0 w 156"/>
                            <a:gd name="T17" fmla="*/ 0 h 136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156"/>
                            <a:gd name="T28" fmla="*/ 0 h 136"/>
                            <a:gd name="T29" fmla="*/ 156 w 156"/>
                            <a:gd name="T30" fmla="*/ 136 h 136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156" h="136">
                              <a:moveTo>
                                <a:pt x="0" y="44"/>
                              </a:moveTo>
                              <a:lnTo>
                                <a:pt x="113" y="92"/>
                              </a:lnTo>
                              <a:lnTo>
                                <a:pt x="143" y="64"/>
                              </a:lnTo>
                              <a:lnTo>
                                <a:pt x="156" y="0"/>
                              </a:lnTo>
                              <a:lnTo>
                                <a:pt x="120" y="51"/>
                              </a:lnTo>
                              <a:lnTo>
                                <a:pt x="63" y="130"/>
                              </a:lnTo>
                              <a:lnTo>
                                <a:pt x="24" y="136"/>
                              </a:lnTo>
                              <a:lnTo>
                                <a:pt x="53" y="92"/>
                              </a:lnTo>
                              <a:lnTo>
                                <a:pt x="0" y="4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60" name="Freeform 1436">
                          <a:extLst>
                            <a:ext uri="{FF2B5EF4-FFF2-40B4-BE49-F238E27FC236}">
                              <a16:creationId xmlns:a16="http://schemas.microsoft.com/office/drawing/2014/main" id="{EE192666-93F7-4857-8456-1609B559F05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37" y="1353"/>
                          <a:ext cx="102" cy="209"/>
                        </a:xfrm>
                        <a:custGeom>
                          <a:avLst/>
                          <a:gdLst>
                            <a:gd name="T0" fmla="*/ 1 w 204"/>
                            <a:gd name="T1" fmla="*/ 1 h 418"/>
                            <a:gd name="T2" fmla="*/ 1 w 204"/>
                            <a:gd name="T3" fmla="*/ 1 h 418"/>
                            <a:gd name="T4" fmla="*/ 1 w 204"/>
                            <a:gd name="T5" fmla="*/ 1 h 418"/>
                            <a:gd name="T6" fmla="*/ 1 w 204"/>
                            <a:gd name="T7" fmla="*/ 1 h 418"/>
                            <a:gd name="T8" fmla="*/ 1 w 204"/>
                            <a:gd name="T9" fmla="*/ 1 h 418"/>
                            <a:gd name="T10" fmla="*/ 1 w 204"/>
                            <a:gd name="T11" fmla="*/ 1 h 418"/>
                            <a:gd name="T12" fmla="*/ 1 w 204"/>
                            <a:gd name="T13" fmla="*/ 1 h 418"/>
                            <a:gd name="T14" fmla="*/ 0 w 204"/>
                            <a:gd name="T15" fmla="*/ 0 h 418"/>
                            <a:gd name="T16" fmla="*/ 1 w 204"/>
                            <a:gd name="T17" fmla="*/ 1 h 418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204"/>
                            <a:gd name="T28" fmla="*/ 0 h 418"/>
                            <a:gd name="T29" fmla="*/ 204 w 204"/>
                            <a:gd name="T30" fmla="*/ 418 h 418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204" h="418">
                              <a:moveTo>
                                <a:pt x="39" y="10"/>
                              </a:moveTo>
                              <a:lnTo>
                                <a:pt x="63" y="174"/>
                              </a:lnTo>
                              <a:lnTo>
                                <a:pt x="187" y="295"/>
                              </a:lnTo>
                              <a:lnTo>
                                <a:pt x="204" y="408"/>
                              </a:lnTo>
                              <a:lnTo>
                                <a:pt x="170" y="418"/>
                              </a:lnTo>
                              <a:lnTo>
                                <a:pt x="153" y="308"/>
                              </a:lnTo>
                              <a:lnTo>
                                <a:pt x="30" y="186"/>
                              </a:lnTo>
                              <a:lnTo>
                                <a:pt x="0" y="0"/>
                              </a:lnTo>
                              <a:lnTo>
                                <a:pt x="39" y="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61" name="Freeform 1437">
                          <a:extLst>
                            <a:ext uri="{FF2B5EF4-FFF2-40B4-BE49-F238E27FC236}">
                              <a16:creationId xmlns:a16="http://schemas.microsoft.com/office/drawing/2014/main" id="{DA4F4BF3-ABB6-464C-B6D1-F2A4CD8C00C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47" y="1401"/>
                          <a:ext cx="51" cy="34"/>
                        </a:xfrm>
                        <a:custGeom>
                          <a:avLst/>
                          <a:gdLst>
                            <a:gd name="T0" fmla="*/ 0 w 100"/>
                            <a:gd name="T1" fmla="*/ 0 h 67"/>
                            <a:gd name="T2" fmla="*/ 1 w 100"/>
                            <a:gd name="T3" fmla="*/ 1 h 67"/>
                            <a:gd name="T4" fmla="*/ 0 w 100"/>
                            <a:gd name="T5" fmla="*/ 1 h 67"/>
                            <a:gd name="T6" fmla="*/ 1 w 100"/>
                            <a:gd name="T7" fmla="*/ 1 h 67"/>
                            <a:gd name="T8" fmla="*/ 0 w 100"/>
                            <a:gd name="T9" fmla="*/ 0 h 67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00"/>
                            <a:gd name="T16" fmla="*/ 0 h 67"/>
                            <a:gd name="T17" fmla="*/ 100 w 100"/>
                            <a:gd name="T18" fmla="*/ 67 h 67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00" h="67">
                              <a:moveTo>
                                <a:pt x="0" y="0"/>
                              </a:moveTo>
                              <a:lnTo>
                                <a:pt x="100" y="52"/>
                              </a:lnTo>
                              <a:lnTo>
                                <a:pt x="0" y="67"/>
                              </a:lnTo>
                              <a:lnTo>
                                <a:pt x="31" y="43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497" name="Group 1438">
                      <a:extLst>
                        <a:ext uri="{FF2B5EF4-FFF2-40B4-BE49-F238E27FC236}">
                          <a16:creationId xmlns:a16="http://schemas.microsoft.com/office/drawing/2014/main" id="{F1500035-F64E-4DEB-AC6F-CEA9E2F5201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51" y="1756"/>
                      <a:ext cx="718" cy="633"/>
                      <a:chOff x="2851" y="1756"/>
                      <a:chExt cx="718" cy="633"/>
                    </a:xfrm>
                  </p:grpSpPr>
                  <p:grpSp>
                    <p:nvGrpSpPr>
                      <p:cNvPr id="498" name="Group 1439">
                        <a:extLst>
                          <a:ext uri="{FF2B5EF4-FFF2-40B4-BE49-F238E27FC236}">
                            <a16:creationId xmlns:a16="http://schemas.microsoft.com/office/drawing/2014/main" id="{241766EC-ABDC-4836-B076-640116D8C7F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51" y="1756"/>
                        <a:ext cx="710" cy="633"/>
                        <a:chOff x="2851" y="1756"/>
                        <a:chExt cx="710" cy="633"/>
                      </a:xfrm>
                    </p:grpSpPr>
                    <p:sp>
                      <p:nvSpPr>
                        <p:cNvPr id="500" name="Freeform 1440">
                          <a:extLst>
                            <a:ext uri="{FF2B5EF4-FFF2-40B4-BE49-F238E27FC236}">
                              <a16:creationId xmlns:a16="http://schemas.microsoft.com/office/drawing/2014/main" id="{DDE934DF-C01D-48B8-A73B-B9C2C289BAB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51" y="1756"/>
                          <a:ext cx="710" cy="329"/>
                        </a:xfrm>
                        <a:custGeom>
                          <a:avLst/>
                          <a:gdLst>
                            <a:gd name="T0" fmla="*/ 1 w 1420"/>
                            <a:gd name="T1" fmla="*/ 1 h 658"/>
                            <a:gd name="T2" fmla="*/ 1 w 1420"/>
                            <a:gd name="T3" fmla="*/ 1 h 658"/>
                            <a:gd name="T4" fmla="*/ 1 w 1420"/>
                            <a:gd name="T5" fmla="*/ 0 h 658"/>
                            <a:gd name="T6" fmla="*/ 1 w 1420"/>
                            <a:gd name="T7" fmla="*/ 1 h 658"/>
                            <a:gd name="T8" fmla="*/ 1 w 1420"/>
                            <a:gd name="T9" fmla="*/ 1 h 658"/>
                            <a:gd name="T10" fmla="*/ 1 w 1420"/>
                            <a:gd name="T11" fmla="*/ 1 h 658"/>
                            <a:gd name="T12" fmla="*/ 1 w 1420"/>
                            <a:gd name="T13" fmla="*/ 1 h 658"/>
                            <a:gd name="T14" fmla="*/ 0 w 1420"/>
                            <a:gd name="T15" fmla="*/ 1 h 658"/>
                            <a:gd name="T16" fmla="*/ 1 w 1420"/>
                            <a:gd name="T17" fmla="*/ 1 h 658"/>
                            <a:gd name="T18" fmla="*/ 1 w 1420"/>
                            <a:gd name="T19" fmla="*/ 1 h 658"/>
                            <a:gd name="T20" fmla="*/ 1 w 1420"/>
                            <a:gd name="T21" fmla="*/ 1 h 658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w 1420"/>
                            <a:gd name="T34" fmla="*/ 0 h 658"/>
                            <a:gd name="T35" fmla="*/ 1420 w 1420"/>
                            <a:gd name="T36" fmla="*/ 658 h 658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T33" t="T34" r="T35" b="T36"/>
                          <a:pathLst>
                            <a:path w="1420" h="658">
                              <a:moveTo>
                                <a:pt x="971" y="549"/>
                              </a:moveTo>
                              <a:lnTo>
                                <a:pt x="1420" y="276"/>
                              </a:lnTo>
                              <a:lnTo>
                                <a:pt x="1376" y="0"/>
                              </a:lnTo>
                              <a:lnTo>
                                <a:pt x="1104" y="44"/>
                              </a:lnTo>
                              <a:lnTo>
                                <a:pt x="1177" y="183"/>
                              </a:lnTo>
                              <a:lnTo>
                                <a:pt x="1105" y="254"/>
                              </a:lnTo>
                              <a:lnTo>
                                <a:pt x="1051" y="51"/>
                              </a:lnTo>
                              <a:lnTo>
                                <a:pt x="0" y="222"/>
                              </a:lnTo>
                              <a:lnTo>
                                <a:pt x="33" y="421"/>
                              </a:lnTo>
                              <a:lnTo>
                                <a:pt x="342" y="658"/>
                              </a:lnTo>
                              <a:lnTo>
                                <a:pt x="971" y="54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1" name="Freeform 1441">
                          <a:extLst>
                            <a:ext uri="{FF2B5EF4-FFF2-40B4-BE49-F238E27FC236}">
                              <a16:creationId xmlns:a16="http://schemas.microsoft.com/office/drawing/2014/main" id="{C9923EE8-316D-4D19-8AE7-303EB7B0CBE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70" y="1971"/>
                          <a:ext cx="101" cy="398"/>
                        </a:xfrm>
                        <a:custGeom>
                          <a:avLst/>
                          <a:gdLst>
                            <a:gd name="T0" fmla="*/ 1 w 200"/>
                            <a:gd name="T1" fmla="*/ 1 h 795"/>
                            <a:gd name="T2" fmla="*/ 0 w 200"/>
                            <a:gd name="T3" fmla="*/ 0 h 795"/>
                            <a:gd name="T4" fmla="*/ 1 w 200"/>
                            <a:gd name="T5" fmla="*/ 1 h 795"/>
                            <a:gd name="T6" fmla="*/ 1 w 200"/>
                            <a:gd name="T7" fmla="*/ 1 h 795"/>
                            <a:gd name="T8" fmla="*/ 1 w 200"/>
                            <a:gd name="T9" fmla="*/ 1 h 79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200"/>
                            <a:gd name="T16" fmla="*/ 0 h 795"/>
                            <a:gd name="T17" fmla="*/ 200 w 200"/>
                            <a:gd name="T18" fmla="*/ 795 h 79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200" h="795">
                              <a:moveTo>
                                <a:pt x="128" y="795"/>
                              </a:moveTo>
                              <a:lnTo>
                                <a:pt x="0" y="0"/>
                              </a:lnTo>
                              <a:lnTo>
                                <a:pt x="100" y="77"/>
                              </a:lnTo>
                              <a:lnTo>
                                <a:pt x="200" y="736"/>
                              </a:lnTo>
                              <a:lnTo>
                                <a:pt x="128" y="79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2" name="Freeform 1442">
                          <a:extLst>
                            <a:ext uri="{FF2B5EF4-FFF2-40B4-BE49-F238E27FC236}">
                              <a16:creationId xmlns:a16="http://schemas.microsoft.com/office/drawing/2014/main" id="{D2C024A0-F687-4128-A128-54FF513DE3D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57" y="2234"/>
                          <a:ext cx="38" cy="69"/>
                        </a:xfrm>
                        <a:custGeom>
                          <a:avLst/>
                          <a:gdLst>
                            <a:gd name="T0" fmla="*/ 1 w 76"/>
                            <a:gd name="T1" fmla="*/ 1 h 138"/>
                            <a:gd name="T2" fmla="*/ 1 w 76"/>
                            <a:gd name="T3" fmla="*/ 1 h 138"/>
                            <a:gd name="T4" fmla="*/ 0 w 76"/>
                            <a:gd name="T5" fmla="*/ 1 h 138"/>
                            <a:gd name="T6" fmla="*/ 1 w 76"/>
                            <a:gd name="T7" fmla="*/ 0 h 138"/>
                            <a:gd name="T8" fmla="*/ 1 w 76"/>
                            <a:gd name="T9" fmla="*/ 1 h 138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6"/>
                            <a:gd name="T16" fmla="*/ 0 h 138"/>
                            <a:gd name="T17" fmla="*/ 76 w 76"/>
                            <a:gd name="T18" fmla="*/ 138 h 138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6" h="138">
                              <a:moveTo>
                                <a:pt x="76" y="128"/>
                              </a:moveTo>
                              <a:lnTo>
                                <a:pt x="20" y="138"/>
                              </a:lnTo>
                              <a:lnTo>
                                <a:pt x="0" y="9"/>
                              </a:lnTo>
                              <a:lnTo>
                                <a:pt x="58" y="0"/>
                              </a:lnTo>
                              <a:lnTo>
                                <a:pt x="76" y="12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3" name="Freeform 1443">
                          <a:extLst>
                            <a:ext uri="{FF2B5EF4-FFF2-40B4-BE49-F238E27FC236}">
                              <a16:creationId xmlns:a16="http://schemas.microsoft.com/office/drawing/2014/main" id="{888968CF-F109-46C7-9977-DFD8DA051CE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82" y="2177"/>
                          <a:ext cx="87" cy="180"/>
                        </a:xfrm>
                        <a:custGeom>
                          <a:avLst/>
                          <a:gdLst>
                            <a:gd name="T0" fmla="*/ 0 w 175"/>
                            <a:gd name="T1" fmla="*/ 1 h 360"/>
                            <a:gd name="T2" fmla="*/ 0 w 175"/>
                            <a:gd name="T3" fmla="*/ 1 h 360"/>
                            <a:gd name="T4" fmla="*/ 0 w 175"/>
                            <a:gd name="T5" fmla="*/ 1 h 360"/>
                            <a:gd name="T6" fmla="*/ 0 w 175"/>
                            <a:gd name="T7" fmla="*/ 1 h 360"/>
                            <a:gd name="T8" fmla="*/ 0 w 175"/>
                            <a:gd name="T9" fmla="*/ 0 h 360"/>
                            <a:gd name="T10" fmla="*/ 0 w 175"/>
                            <a:gd name="T11" fmla="*/ 1 h 360"/>
                            <a:gd name="T12" fmla="*/ 0 w 175"/>
                            <a:gd name="T13" fmla="*/ 1 h 360"/>
                            <a:gd name="T14" fmla="*/ 0 w 175"/>
                            <a:gd name="T15" fmla="*/ 1 h 360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w 175"/>
                            <a:gd name="T25" fmla="*/ 0 h 360"/>
                            <a:gd name="T26" fmla="*/ 175 w 175"/>
                            <a:gd name="T27" fmla="*/ 360 h 360"/>
                          </a:gdLst>
                          <a:ahLst/>
                          <a:cxnLst>
                            <a:cxn ang="T16">
                              <a:pos x="T0" y="T1"/>
                            </a:cxn>
                            <a:cxn ang="T17">
                              <a:pos x="T2" y="T3"/>
                            </a:cxn>
                            <a:cxn ang="T18">
                              <a:pos x="T4" y="T5"/>
                            </a:cxn>
                            <a:cxn ang="T19">
                              <a:pos x="T6" y="T7"/>
                            </a:cxn>
                            <a:cxn ang="T20">
                              <a:pos x="T8" y="T9"/>
                            </a:cxn>
                            <a:cxn ang="T21">
                              <a:pos x="T10" y="T11"/>
                            </a:cxn>
                            <a:cxn ang="T22">
                              <a:pos x="T12" y="T13"/>
                            </a:cxn>
                            <a:cxn ang="T23">
                              <a:pos x="T14" y="T15"/>
                            </a:cxn>
                          </a:cxnLst>
                          <a:rect l="T24" t="T25" r="T26" b="T27"/>
                          <a:pathLst>
                            <a:path w="175" h="360">
                              <a:moveTo>
                                <a:pt x="33" y="257"/>
                              </a:moveTo>
                              <a:lnTo>
                                <a:pt x="48" y="360"/>
                              </a:lnTo>
                              <a:lnTo>
                                <a:pt x="175" y="198"/>
                              </a:lnTo>
                              <a:lnTo>
                                <a:pt x="162" y="114"/>
                              </a:lnTo>
                              <a:lnTo>
                                <a:pt x="0" y="0"/>
                              </a:lnTo>
                              <a:lnTo>
                                <a:pt x="16" y="114"/>
                              </a:lnTo>
                              <a:lnTo>
                                <a:pt x="113" y="165"/>
                              </a:lnTo>
                              <a:lnTo>
                                <a:pt x="33" y="25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4" name="Freeform 1444">
                          <a:extLst>
                            <a:ext uri="{FF2B5EF4-FFF2-40B4-BE49-F238E27FC236}">
                              <a16:creationId xmlns:a16="http://schemas.microsoft.com/office/drawing/2014/main" id="{43D71B50-4072-4444-B7F8-CF9AC794C68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49" y="2258"/>
                          <a:ext cx="396" cy="131"/>
                        </a:xfrm>
                        <a:custGeom>
                          <a:avLst/>
                          <a:gdLst>
                            <a:gd name="T0" fmla="*/ 1 w 791"/>
                            <a:gd name="T1" fmla="*/ 1 h 262"/>
                            <a:gd name="T2" fmla="*/ 0 w 791"/>
                            <a:gd name="T3" fmla="*/ 1 h 262"/>
                            <a:gd name="T4" fmla="*/ 1 w 791"/>
                            <a:gd name="T5" fmla="*/ 1 h 262"/>
                            <a:gd name="T6" fmla="*/ 1 w 791"/>
                            <a:gd name="T7" fmla="*/ 1 h 262"/>
                            <a:gd name="T8" fmla="*/ 1 w 791"/>
                            <a:gd name="T9" fmla="*/ 0 h 262"/>
                            <a:gd name="T10" fmla="*/ 1 w 791"/>
                            <a:gd name="T11" fmla="*/ 1 h 262"/>
                            <a:gd name="T12" fmla="*/ 1 w 791"/>
                            <a:gd name="T13" fmla="*/ 1 h 262"/>
                            <a:gd name="T14" fmla="*/ 1 w 791"/>
                            <a:gd name="T15" fmla="*/ 1 h 262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w 791"/>
                            <a:gd name="T25" fmla="*/ 0 h 262"/>
                            <a:gd name="T26" fmla="*/ 791 w 791"/>
                            <a:gd name="T27" fmla="*/ 262 h 262"/>
                          </a:gdLst>
                          <a:ahLst/>
                          <a:cxnLst>
                            <a:cxn ang="T16">
                              <a:pos x="T0" y="T1"/>
                            </a:cxn>
                            <a:cxn ang="T17">
                              <a:pos x="T2" y="T3"/>
                            </a:cxn>
                            <a:cxn ang="T18">
                              <a:pos x="T4" y="T5"/>
                            </a:cxn>
                            <a:cxn ang="T19">
                              <a:pos x="T6" y="T7"/>
                            </a:cxn>
                            <a:cxn ang="T20">
                              <a:pos x="T8" y="T9"/>
                            </a:cxn>
                            <a:cxn ang="T21">
                              <a:pos x="T10" y="T11"/>
                            </a:cxn>
                            <a:cxn ang="T22">
                              <a:pos x="T12" y="T13"/>
                            </a:cxn>
                            <a:cxn ang="T23">
                              <a:pos x="T14" y="T15"/>
                            </a:cxn>
                          </a:cxnLst>
                          <a:rect l="T24" t="T25" r="T26" b="T27"/>
                          <a:pathLst>
                            <a:path w="791" h="262">
                              <a:moveTo>
                                <a:pt x="791" y="158"/>
                              </a:moveTo>
                              <a:lnTo>
                                <a:pt x="0" y="262"/>
                              </a:lnTo>
                              <a:lnTo>
                                <a:pt x="127" y="81"/>
                              </a:lnTo>
                              <a:lnTo>
                                <a:pt x="118" y="23"/>
                              </a:lnTo>
                              <a:lnTo>
                                <a:pt x="257" y="0"/>
                              </a:lnTo>
                              <a:lnTo>
                                <a:pt x="456" y="40"/>
                              </a:lnTo>
                              <a:lnTo>
                                <a:pt x="634" y="13"/>
                              </a:lnTo>
                              <a:lnTo>
                                <a:pt x="791" y="15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5" name="Freeform 1445">
                          <a:extLst>
                            <a:ext uri="{FF2B5EF4-FFF2-40B4-BE49-F238E27FC236}">
                              <a16:creationId xmlns:a16="http://schemas.microsoft.com/office/drawing/2014/main" id="{E051E6DB-BD69-4464-BDBA-136744CBFB0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96" y="2002"/>
                          <a:ext cx="395" cy="276"/>
                        </a:xfrm>
                        <a:custGeom>
                          <a:avLst/>
                          <a:gdLst>
                            <a:gd name="T0" fmla="*/ 1 w 789"/>
                            <a:gd name="T1" fmla="*/ 1 h 552"/>
                            <a:gd name="T2" fmla="*/ 1 w 789"/>
                            <a:gd name="T3" fmla="*/ 1 h 552"/>
                            <a:gd name="T4" fmla="*/ 1 w 789"/>
                            <a:gd name="T5" fmla="*/ 1 h 552"/>
                            <a:gd name="T6" fmla="*/ 1 w 789"/>
                            <a:gd name="T7" fmla="*/ 1 h 552"/>
                            <a:gd name="T8" fmla="*/ 1 w 789"/>
                            <a:gd name="T9" fmla="*/ 1 h 552"/>
                            <a:gd name="T10" fmla="*/ 1 w 789"/>
                            <a:gd name="T11" fmla="*/ 1 h 552"/>
                            <a:gd name="T12" fmla="*/ 1 w 789"/>
                            <a:gd name="T13" fmla="*/ 1 h 552"/>
                            <a:gd name="T14" fmla="*/ 1 w 789"/>
                            <a:gd name="T15" fmla="*/ 1 h 552"/>
                            <a:gd name="T16" fmla="*/ 1 w 789"/>
                            <a:gd name="T17" fmla="*/ 1 h 552"/>
                            <a:gd name="T18" fmla="*/ 1 w 789"/>
                            <a:gd name="T19" fmla="*/ 1 h 552"/>
                            <a:gd name="T20" fmla="*/ 1 w 789"/>
                            <a:gd name="T21" fmla="*/ 1 h 552"/>
                            <a:gd name="T22" fmla="*/ 1 w 789"/>
                            <a:gd name="T23" fmla="*/ 1 h 552"/>
                            <a:gd name="T24" fmla="*/ 1 w 789"/>
                            <a:gd name="T25" fmla="*/ 1 h 552"/>
                            <a:gd name="T26" fmla="*/ 1 w 789"/>
                            <a:gd name="T27" fmla="*/ 1 h 552"/>
                            <a:gd name="T28" fmla="*/ 1 w 789"/>
                            <a:gd name="T29" fmla="*/ 0 h 552"/>
                            <a:gd name="T30" fmla="*/ 1 w 789"/>
                            <a:gd name="T31" fmla="*/ 1 h 552"/>
                            <a:gd name="T32" fmla="*/ 1 w 789"/>
                            <a:gd name="T33" fmla="*/ 1 h 552"/>
                            <a:gd name="T34" fmla="*/ 1 w 789"/>
                            <a:gd name="T35" fmla="*/ 1 h 552"/>
                            <a:gd name="T36" fmla="*/ 1 w 789"/>
                            <a:gd name="T37" fmla="*/ 1 h 552"/>
                            <a:gd name="T38" fmla="*/ 0 w 789"/>
                            <a:gd name="T39" fmla="*/ 1 h 552"/>
                            <a:gd name="T40" fmla="*/ 1 w 789"/>
                            <a:gd name="T41" fmla="*/ 1 h 552"/>
                            <a:gd name="T42" fmla="*/ 1 w 789"/>
                            <a:gd name="T43" fmla="*/ 1 h 552"/>
                            <a:gd name="T44" fmla="*/ 1 w 789"/>
                            <a:gd name="T45" fmla="*/ 1 h 552"/>
                            <a:gd name="T46" fmla="*/ 1 w 789"/>
                            <a:gd name="T47" fmla="*/ 1 h 552"/>
                            <a:gd name="T48" fmla="*/ 1 w 789"/>
                            <a:gd name="T49" fmla="*/ 1 h 552"/>
                            <a:gd name="T50" fmla="*/ 1 w 789"/>
                            <a:gd name="T51" fmla="*/ 1 h 552"/>
                            <a:gd name="T52" fmla="*/ 1 w 789"/>
                            <a:gd name="T53" fmla="*/ 1 h 552"/>
                            <a:gd name="T54" fmla="*/ 1 w 789"/>
                            <a:gd name="T55" fmla="*/ 1 h 552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w 789"/>
                            <a:gd name="T85" fmla="*/ 0 h 552"/>
                            <a:gd name="T86" fmla="*/ 789 w 789"/>
                            <a:gd name="T87" fmla="*/ 552 h 552"/>
                          </a:gdLst>
                          <a:ahLst/>
                          <a:cxnLst>
                            <a:cxn ang="T56">
                              <a:pos x="T0" y="T1"/>
                            </a:cxn>
                            <a:cxn ang="T57">
                              <a:pos x="T2" y="T3"/>
                            </a:cxn>
                            <a:cxn ang="T58">
                              <a:pos x="T4" y="T5"/>
                            </a:cxn>
                            <a:cxn ang="T59">
                              <a:pos x="T6" y="T7"/>
                            </a:cxn>
                            <a:cxn ang="T60">
                              <a:pos x="T8" y="T9"/>
                            </a:cxn>
                            <a:cxn ang="T61">
                              <a:pos x="T10" y="T11"/>
                            </a:cxn>
                            <a:cxn ang="T62">
                              <a:pos x="T12" y="T13"/>
                            </a:cxn>
                            <a:cxn ang="T63">
                              <a:pos x="T14" y="T15"/>
                            </a:cxn>
                            <a:cxn ang="T64">
                              <a:pos x="T16" y="T17"/>
                            </a:cxn>
                            <a:cxn ang="T65">
                              <a:pos x="T18" y="T19"/>
                            </a:cxn>
                            <a:cxn ang="T66">
                              <a:pos x="T20" y="T21"/>
                            </a:cxn>
                            <a:cxn ang="T67">
                              <a:pos x="T22" y="T23"/>
                            </a:cxn>
                            <a:cxn ang="T68">
                              <a:pos x="T24" y="T25"/>
                            </a:cxn>
                            <a:cxn ang="T69">
                              <a:pos x="T26" y="T27"/>
                            </a:cxn>
                            <a:cxn ang="T70">
                              <a:pos x="T28" y="T29"/>
                            </a:cxn>
                            <a:cxn ang="T71">
                              <a:pos x="T30" y="T31"/>
                            </a:cxn>
                            <a:cxn ang="T72">
                              <a:pos x="T32" y="T33"/>
                            </a:cxn>
                            <a:cxn ang="T73">
                              <a:pos x="T34" y="T35"/>
                            </a:cxn>
                            <a:cxn ang="T74">
                              <a:pos x="T36" y="T37"/>
                            </a:cxn>
                            <a:cxn ang="T75">
                              <a:pos x="T38" y="T39"/>
                            </a:cxn>
                            <a:cxn ang="T76">
                              <a:pos x="T40" y="T41"/>
                            </a:cxn>
                            <a:cxn ang="T77">
                              <a:pos x="T42" y="T43"/>
                            </a:cxn>
                            <a:cxn ang="T78">
                              <a:pos x="T44" y="T45"/>
                            </a:cxn>
                            <a:cxn ang="T79">
                              <a:pos x="T46" y="T47"/>
                            </a:cxn>
                            <a:cxn ang="T80">
                              <a:pos x="T48" y="T49"/>
                            </a:cxn>
                            <a:cxn ang="T81">
                              <a:pos x="T50" y="T51"/>
                            </a:cxn>
                            <a:cxn ang="T82">
                              <a:pos x="T52" y="T53"/>
                            </a:cxn>
                            <a:cxn ang="T83">
                              <a:pos x="T54" y="T55"/>
                            </a:cxn>
                          </a:cxnLst>
                          <a:rect l="T84" t="T85" r="T86" b="T87"/>
                          <a:pathLst>
                            <a:path w="789" h="552">
                              <a:moveTo>
                                <a:pt x="734" y="523"/>
                              </a:moveTo>
                              <a:lnTo>
                                <a:pt x="706" y="380"/>
                              </a:lnTo>
                              <a:lnTo>
                                <a:pt x="756" y="311"/>
                              </a:lnTo>
                              <a:lnTo>
                                <a:pt x="750" y="276"/>
                              </a:lnTo>
                              <a:lnTo>
                                <a:pt x="716" y="282"/>
                              </a:lnTo>
                              <a:lnTo>
                                <a:pt x="689" y="262"/>
                              </a:lnTo>
                              <a:lnTo>
                                <a:pt x="660" y="237"/>
                              </a:lnTo>
                              <a:lnTo>
                                <a:pt x="675" y="222"/>
                              </a:lnTo>
                              <a:lnTo>
                                <a:pt x="659" y="141"/>
                              </a:lnTo>
                              <a:lnTo>
                                <a:pt x="675" y="93"/>
                              </a:lnTo>
                              <a:lnTo>
                                <a:pt x="722" y="85"/>
                              </a:lnTo>
                              <a:lnTo>
                                <a:pt x="726" y="120"/>
                              </a:lnTo>
                              <a:lnTo>
                                <a:pt x="761" y="117"/>
                              </a:lnTo>
                              <a:lnTo>
                                <a:pt x="789" y="61"/>
                              </a:lnTo>
                              <a:lnTo>
                                <a:pt x="709" y="0"/>
                              </a:lnTo>
                              <a:lnTo>
                                <a:pt x="600" y="19"/>
                              </a:lnTo>
                              <a:lnTo>
                                <a:pt x="550" y="63"/>
                              </a:lnTo>
                              <a:lnTo>
                                <a:pt x="445" y="80"/>
                              </a:lnTo>
                              <a:lnTo>
                                <a:pt x="447" y="105"/>
                              </a:lnTo>
                              <a:lnTo>
                                <a:pt x="0" y="176"/>
                              </a:lnTo>
                              <a:lnTo>
                                <a:pt x="5" y="212"/>
                              </a:lnTo>
                              <a:lnTo>
                                <a:pt x="53" y="204"/>
                              </a:lnTo>
                              <a:lnTo>
                                <a:pt x="70" y="321"/>
                              </a:lnTo>
                              <a:lnTo>
                                <a:pt x="186" y="427"/>
                              </a:lnTo>
                              <a:lnTo>
                                <a:pt x="220" y="532"/>
                              </a:lnTo>
                              <a:lnTo>
                                <a:pt x="358" y="512"/>
                              </a:lnTo>
                              <a:lnTo>
                                <a:pt x="560" y="552"/>
                              </a:lnTo>
                              <a:lnTo>
                                <a:pt x="734" y="52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6" name="Freeform 1446">
                          <a:extLst>
                            <a:ext uri="{FF2B5EF4-FFF2-40B4-BE49-F238E27FC236}">
                              <a16:creationId xmlns:a16="http://schemas.microsoft.com/office/drawing/2014/main" id="{0150D20D-12DF-4AF8-BB3E-246C34EEEA6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400" y="1773"/>
                          <a:ext cx="148" cy="161"/>
                        </a:xfrm>
                        <a:custGeom>
                          <a:avLst/>
                          <a:gdLst>
                            <a:gd name="T0" fmla="*/ 1 w 296"/>
                            <a:gd name="T1" fmla="*/ 1 h 320"/>
                            <a:gd name="T2" fmla="*/ 1 w 296"/>
                            <a:gd name="T3" fmla="*/ 1 h 320"/>
                            <a:gd name="T4" fmla="*/ 1 w 296"/>
                            <a:gd name="T5" fmla="*/ 0 h 320"/>
                            <a:gd name="T6" fmla="*/ 0 w 296"/>
                            <a:gd name="T7" fmla="*/ 1 h 320"/>
                            <a:gd name="T8" fmla="*/ 1 w 296"/>
                            <a:gd name="T9" fmla="*/ 1 h 320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296"/>
                            <a:gd name="T16" fmla="*/ 0 h 320"/>
                            <a:gd name="T17" fmla="*/ 296 w 296"/>
                            <a:gd name="T18" fmla="*/ 320 h 320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296" h="320">
                              <a:moveTo>
                                <a:pt x="63" y="320"/>
                              </a:moveTo>
                              <a:lnTo>
                                <a:pt x="296" y="120"/>
                              </a:lnTo>
                              <a:lnTo>
                                <a:pt x="279" y="0"/>
                              </a:lnTo>
                              <a:lnTo>
                                <a:pt x="0" y="261"/>
                              </a:lnTo>
                              <a:lnTo>
                                <a:pt x="63" y="32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7" name="Freeform 1447">
                          <a:extLst>
                            <a:ext uri="{FF2B5EF4-FFF2-40B4-BE49-F238E27FC236}">
                              <a16:creationId xmlns:a16="http://schemas.microsoft.com/office/drawing/2014/main" id="{0C70B8FB-6C10-417E-A1BD-5E475DEA7CF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444" y="1764"/>
                          <a:ext cx="76" cy="57"/>
                        </a:xfrm>
                        <a:custGeom>
                          <a:avLst/>
                          <a:gdLst>
                            <a:gd name="T0" fmla="*/ 1 w 151"/>
                            <a:gd name="T1" fmla="*/ 0 h 115"/>
                            <a:gd name="T2" fmla="*/ 1 w 151"/>
                            <a:gd name="T3" fmla="*/ 0 h 115"/>
                            <a:gd name="T4" fmla="*/ 0 w 151"/>
                            <a:gd name="T5" fmla="*/ 0 h 115"/>
                            <a:gd name="T6" fmla="*/ 1 w 151"/>
                            <a:gd name="T7" fmla="*/ 0 h 115"/>
                            <a:gd name="T8" fmla="*/ 1 w 151"/>
                            <a:gd name="T9" fmla="*/ 0 h 11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51"/>
                            <a:gd name="T16" fmla="*/ 0 h 115"/>
                            <a:gd name="T17" fmla="*/ 151 w 151"/>
                            <a:gd name="T18" fmla="*/ 115 h 11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51" h="115">
                              <a:moveTo>
                                <a:pt x="151" y="54"/>
                              </a:moveTo>
                              <a:lnTo>
                                <a:pt x="88" y="115"/>
                              </a:lnTo>
                              <a:lnTo>
                                <a:pt x="0" y="20"/>
                              </a:lnTo>
                              <a:lnTo>
                                <a:pt x="101" y="0"/>
                              </a:lnTo>
                              <a:lnTo>
                                <a:pt x="151" y="5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8" name="Freeform 1448">
                          <a:extLst>
                            <a:ext uri="{FF2B5EF4-FFF2-40B4-BE49-F238E27FC236}">
                              <a16:creationId xmlns:a16="http://schemas.microsoft.com/office/drawing/2014/main" id="{1E7CF933-2597-4B69-B484-09711A9215F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14" y="1790"/>
                          <a:ext cx="142" cy="181"/>
                        </a:xfrm>
                        <a:custGeom>
                          <a:avLst/>
                          <a:gdLst>
                            <a:gd name="T0" fmla="*/ 0 w 285"/>
                            <a:gd name="T1" fmla="*/ 1 h 362"/>
                            <a:gd name="T2" fmla="*/ 0 w 285"/>
                            <a:gd name="T3" fmla="*/ 1 h 362"/>
                            <a:gd name="T4" fmla="*/ 0 w 285"/>
                            <a:gd name="T5" fmla="*/ 0 h 362"/>
                            <a:gd name="T6" fmla="*/ 0 w 285"/>
                            <a:gd name="T7" fmla="*/ 1 h 362"/>
                            <a:gd name="T8" fmla="*/ 0 w 285"/>
                            <a:gd name="T9" fmla="*/ 1 h 362"/>
                            <a:gd name="T10" fmla="*/ 0 w 285"/>
                            <a:gd name="T11" fmla="*/ 1 h 362"/>
                            <a:gd name="T12" fmla="*/ 0 w 285"/>
                            <a:gd name="T13" fmla="*/ 1 h 362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285"/>
                            <a:gd name="T22" fmla="*/ 0 h 362"/>
                            <a:gd name="T23" fmla="*/ 285 w 285"/>
                            <a:gd name="T24" fmla="*/ 362 h 362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285" h="362">
                              <a:moveTo>
                                <a:pt x="285" y="330"/>
                              </a:moveTo>
                              <a:lnTo>
                                <a:pt x="140" y="208"/>
                              </a:lnTo>
                              <a:lnTo>
                                <a:pt x="51" y="0"/>
                              </a:lnTo>
                              <a:lnTo>
                                <a:pt x="0" y="6"/>
                              </a:lnTo>
                              <a:lnTo>
                                <a:pt x="91" y="239"/>
                              </a:lnTo>
                              <a:lnTo>
                                <a:pt x="229" y="362"/>
                              </a:lnTo>
                              <a:lnTo>
                                <a:pt x="285" y="33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9" name="Freeform 1449">
                          <a:extLst>
                            <a:ext uri="{FF2B5EF4-FFF2-40B4-BE49-F238E27FC236}">
                              <a16:creationId xmlns:a16="http://schemas.microsoft.com/office/drawing/2014/main" id="{FA208D75-98D0-4402-80DE-DEB359C27DB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00" y="1857"/>
                          <a:ext cx="111" cy="140"/>
                        </a:xfrm>
                        <a:custGeom>
                          <a:avLst/>
                          <a:gdLst>
                            <a:gd name="T0" fmla="*/ 0 w 223"/>
                            <a:gd name="T1" fmla="*/ 1 h 280"/>
                            <a:gd name="T2" fmla="*/ 0 w 223"/>
                            <a:gd name="T3" fmla="*/ 1 h 280"/>
                            <a:gd name="T4" fmla="*/ 0 w 223"/>
                            <a:gd name="T5" fmla="*/ 1 h 280"/>
                            <a:gd name="T6" fmla="*/ 0 w 223"/>
                            <a:gd name="T7" fmla="*/ 1 h 280"/>
                            <a:gd name="T8" fmla="*/ 0 w 223"/>
                            <a:gd name="T9" fmla="*/ 0 h 280"/>
                            <a:gd name="T10" fmla="*/ 0 w 223"/>
                            <a:gd name="T11" fmla="*/ 1 h 280"/>
                            <a:gd name="T12" fmla="*/ 0 w 223"/>
                            <a:gd name="T13" fmla="*/ 1 h 280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223"/>
                            <a:gd name="T22" fmla="*/ 0 h 280"/>
                            <a:gd name="T23" fmla="*/ 223 w 223"/>
                            <a:gd name="T24" fmla="*/ 280 h 280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223" h="280">
                              <a:moveTo>
                                <a:pt x="223" y="241"/>
                              </a:moveTo>
                              <a:lnTo>
                                <a:pt x="193" y="280"/>
                              </a:lnTo>
                              <a:lnTo>
                                <a:pt x="20" y="140"/>
                              </a:lnTo>
                              <a:lnTo>
                                <a:pt x="0" y="10"/>
                              </a:lnTo>
                              <a:lnTo>
                                <a:pt x="43" y="0"/>
                              </a:lnTo>
                              <a:lnTo>
                                <a:pt x="63" y="115"/>
                              </a:lnTo>
                              <a:lnTo>
                                <a:pt x="223" y="24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10" name="Freeform 1450">
                          <a:extLst>
                            <a:ext uri="{FF2B5EF4-FFF2-40B4-BE49-F238E27FC236}">
                              <a16:creationId xmlns:a16="http://schemas.microsoft.com/office/drawing/2014/main" id="{116209CF-BB07-46D5-8BA4-13EEC60E7B49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53" y="1847"/>
                          <a:ext cx="84" cy="106"/>
                        </a:xfrm>
                        <a:custGeom>
                          <a:avLst/>
                          <a:gdLst>
                            <a:gd name="T0" fmla="*/ 1 w 166"/>
                            <a:gd name="T1" fmla="*/ 1 h 212"/>
                            <a:gd name="T2" fmla="*/ 1 w 166"/>
                            <a:gd name="T3" fmla="*/ 1 h 212"/>
                            <a:gd name="T4" fmla="*/ 0 w 166"/>
                            <a:gd name="T5" fmla="*/ 1 h 212"/>
                            <a:gd name="T6" fmla="*/ 1 w 166"/>
                            <a:gd name="T7" fmla="*/ 0 h 212"/>
                            <a:gd name="T8" fmla="*/ 1 w 166"/>
                            <a:gd name="T9" fmla="*/ 1 h 212"/>
                            <a:gd name="T10" fmla="*/ 1 w 166"/>
                            <a:gd name="T11" fmla="*/ 1 h 212"/>
                            <a:gd name="T12" fmla="*/ 1 w 166"/>
                            <a:gd name="T13" fmla="*/ 1 h 212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166"/>
                            <a:gd name="T22" fmla="*/ 0 h 212"/>
                            <a:gd name="T23" fmla="*/ 166 w 166"/>
                            <a:gd name="T24" fmla="*/ 212 h 212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166" h="212">
                              <a:moveTo>
                                <a:pt x="142" y="212"/>
                              </a:moveTo>
                              <a:lnTo>
                                <a:pt x="17" y="112"/>
                              </a:lnTo>
                              <a:lnTo>
                                <a:pt x="0" y="11"/>
                              </a:lnTo>
                              <a:lnTo>
                                <a:pt x="50" y="0"/>
                              </a:lnTo>
                              <a:lnTo>
                                <a:pt x="70" y="102"/>
                              </a:lnTo>
                              <a:lnTo>
                                <a:pt x="166" y="177"/>
                              </a:lnTo>
                              <a:lnTo>
                                <a:pt x="142" y="2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11" name="Freeform 1451">
                          <a:extLst>
                            <a:ext uri="{FF2B5EF4-FFF2-40B4-BE49-F238E27FC236}">
                              <a16:creationId xmlns:a16="http://schemas.microsoft.com/office/drawing/2014/main" id="{084E8A99-AE44-46B1-8807-8CD5A28D0BA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33" y="1802"/>
                          <a:ext cx="133" cy="110"/>
                        </a:xfrm>
                        <a:custGeom>
                          <a:avLst/>
                          <a:gdLst>
                            <a:gd name="T0" fmla="*/ 1 w 265"/>
                            <a:gd name="T1" fmla="*/ 0 h 220"/>
                            <a:gd name="T2" fmla="*/ 1 w 265"/>
                            <a:gd name="T3" fmla="*/ 1 h 220"/>
                            <a:gd name="T4" fmla="*/ 1 w 265"/>
                            <a:gd name="T5" fmla="*/ 1 h 220"/>
                            <a:gd name="T6" fmla="*/ 0 w 265"/>
                            <a:gd name="T7" fmla="*/ 1 h 220"/>
                            <a:gd name="T8" fmla="*/ 1 w 265"/>
                            <a:gd name="T9" fmla="*/ 1 h 220"/>
                            <a:gd name="T10" fmla="*/ 1 w 265"/>
                            <a:gd name="T11" fmla="*/ 1 h 220"/>
                            <a:gd name="T12" fmla="*/ 1 w 265"/>
                            <a:gd name="T13" fmla="*/ 0 h 220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265"/>
                            <a:gd name="T22" fmla="*/ 0 h 220"/>
                            <a:gd name="T23" fmla="*/ 265 w 265"/>
                            <a:gd name="T24" fmla="*/ 220 h 220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265" h="220">
                              <a:moveTo>
                                <a:pt x="265" y="0"/>
                              </a:moveTo>
                              <a:lnTo>
                                <a:pt x="250" y="121"/>
                              </a:lnTo>
                              <a:lnTo>
                                <a:pt x="195" y="191"/>
                              </a:lnTo>
                              <a:lnTo>
                                <a:pt x="0" y="220"/>
                              </a:lnTo>
                              <a:lnTo>
                                <a:pt x="22" y="86"/>
                              </a:lnTo>
                              <a:lnTo>
                                <a:pt x="21" y="40"/>
                              </a:lnTo>
                              <a:lnTo>
                                <a:pt x="26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12" name="Freeform 1452">
                          <a:extLst>
                            <a:ext uri="{FF2B5EF4-FFF2-40B4-BE49-F238E27FC236}">
                              <a16:creationId xmlns:a16="http://schemas.microsoft.com/office/drawing/2014/main" id="{74AFDEF1-5BF3-4B77-B530-FF4071FAD52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93" y="1806"/>
                          <a:ext cx="186" cy="137"/>
                        </a:xfrm>
                        <a:custGeom>
                          <a:avLst/>
                          <a:gdLst>
                            <a:gd name="T0" fmla="*/ 0 w 373"/>
                            <a:gd name="T1" fmla="*/ 0 h 275"/>
                            <a:gd name="T2" fmla="*/ 0 w 373"/>
                            <a:gd name="T3" fmla="*/ 0 h 275"/>
                            <a:gd name="T4" fmla="*/ 0 w 373"/>
                            <a:gd name="T5" fmla="*/ 0 h 275"/>
                            <a:gd name="T6" fmla="*/ 0 w 373"/>
                            <a:gd name="T7" fmla="*/ 0 h 275"/>
                            <a:gd name="T8" fmla="*/ 0 w 373"/>
                            <a:gd name="T9" fmla="*/ 0 h 275"/>
                            <a:gd name="T10" fmla="*/ 0 w 373"/>
                            <a:gd name="T11" fmla="*/ 0 h 275"/>
                            <a:gd name="T12" fmla="*/ 0 w 373"/>
                            <a:gd name="T13" fmla="*/ 0 h 275"/>
                            <a:gd name="T14" fmla="*/ 0 w 373"/>
                            <a:gd name="T15" fmla="*/ 0 h 275"/>
                            <a:gd name="T16" fmla="*/ 0 w 373"/>
                            <a:gd name="T17" fmla="*/ 0 h 275"/>
                            <a:gd name="T18" fmla="*/ 0 w 373"/>
                            <a:gd name="T19" fmla="*/ 0 h 275"/>
                            <a:gd name="T20" fmla="*/ 0 w 373"/>
                            <a:gd name="T21" fmla="*/ 0 h 275"/>
                            <a:gd name="T22" fmla="*/ 0 w 373"/>
                            <a:gd name="T23" fmla="*/ 0 h 275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w 373"/>
                            <a:gd name="T37" fmla="*/ 0 h 275"/>
                            <a:gd name="T38" fmla="*/ 373 w 373"/>
                            <a:gd name="T39" fmla="*/ 275 h 275"/>
                          </a:gdLst>
                          <a:ahLst/>
                          <a:cxnLst>
                            <a:cxn ang="T24">
                              <a:pos x="T0" y="T1"/>
                            </a:cxn>
                            <a:cxn ang="T25">
                              <a:pos x="T2" y="T3"/>
                            </a:cxn>
                            <a:cxn ang="T26">
                              <a:pos x="T4" y="T5"/>
                            </a:cxn>
                            <a:cxn ang="T27">
                              <a:pos x="T6" y="T7"/>
                            </a:cxn>
                            <a:cxn ang="T28">
                              <a:pos x="T8" y="T9"/>
                            </a:cxn>
                            <a:cxn ang="T29">
                              <a:pos x="T10" y="T11"/>
                            </a:cxn>
                            <a:cxn ang="T30">
                              <a:pos x="T12" y="T13"/>
                            </a:cxn>
                            <a:cxn ang="T31">
                              <a:pos x="T14" y="T15"/>
                            </a:cxn>
                            <a:cxn ang="T32">
                              <a:pos x="T16" y="T17"/>
                            </a:cxn>
                            <a:cxn ang="T33">
                              <a:pos x="T18" y="T19"/>
                            </a:cxn>
                            <a:cxn ang="T34">
                              <a:pos x="T20" y="T21"/>
                            </a:cxn>
                            <a:cxn ang="T35">
                              <a:pos x="T22" y="T23"/>
                            </a:cxn>
                          </a:cxnLst>
                          <a:rect l="T36" t="T37" r="T38" b="T39"/>
                          <a:pathLst>
                            <a:path w="373" h="275">
                              <a:moveTo>
                                <a:pt x="352" y="0"/>
                              </a:moveTo>
                              <a:lnTo>
                                <a:pt x="373" y="138"/>
                              </a:lnTo>
                              <a:lnTo>
                                <a:pt x="308" y="223"/>
                              </a:lnTo>
                              <a:lnTo>
                                <a:pt x="0" y="275"/>
                              </a:lnTo>
                              <a:lnTo>
                                <a:pt x="42" y="152"/>
                              </a:lnTo>
                              <a:lnTo>
                                <a:pt x="54" y="41"/>
                              </a:lnTo>
                              <a:lnTo>
                                <a:pt x="102" y="34"/>
                              </a:lnTo>
                              <a:lnTo>
                                <a:pt x="101" y="79"/>
                              </a:lnTo>
                              <a:lnTo>
                                <a:pt x="81" y="213"/>
                              </a:lnTo>
                              <a:lnTo>
                                <a:pt x="279" y="182"/>
                              </a:lnTo>
                              <a:lnTo>
                                <a:pt x="339" y="112"/>
                              </a:lnTo>
                              <a:lnTo>
                                <a:pt x="35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AFD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13" name="Freeform 1453">
                          <a:extLst>
                            <a:ext uri="{FF2B5EF4-FFF2-40B4-BE49-F238E27FC236}">
                              <a16:creationId xmlns:a16="http://schemas.microsoft.com/office/drawing/2014/main" id="{EA64169C-6F9F-44B1-90EF-44121C00E51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35" y="1800"/>
                          <a:ext cx="250" cy="190"/>
                        </a:xfrm>
                        <a:custGeom>
                          <a:avLst/>
                          <a:gdLst>
                            <a:gd name="T0" fmla="*/ 0 w 501"/>
                            <a:gd name="T1" fmla="*/ 1 h 378"/>
                            <a:gd name="T2" fmla="*/ 0 w 501"/>
                            <a:gd name="T3" fmla="*/ 1 h 378"/>
                            <a:gd name="T4" fmla="*/ 0 w 501"/>
                            <a:gd name="T5" fmla="*/ 1 h 378"/>
                            <a:gd name="T6" fmla="*/ 0 w 501"/>
                            <a:gd name="T7" fmla="*/ 1 h 378"/>
                            <a:gd name="T8" fmla="*/ 0 w 501"/>
                            <a:gd name="T9" fmla="*/ 1 h 378"/>
                            <a:gd name="T10" fmla="*/ 0 w 501"/>
                            <a:gd name="T11" fmla="*/ 0 h 378"/>
                            <a:gd name="T12" fmla="*/ 0 w 501"/>
                            <a:gd name="T13" fmla="*/ 1 h 378"/>
                            <a:gd name="T14" fmla="*/ 0 w 501"/>
                            <a:gd name="T15" fmla="*/ 1 h 378"/>
                            <a:gd name="T16" fmla="*/ 0 w 501"/>
                            <a:gd name="T17" fmla="*/ 1 h 378"/>
                            <a:gd name="T18" fmla="*/ 0 w 501"/>
                            <a:gd name="T19" fmla="*/ 1 h 378"/>
                            <a:gd name="T20" fmla="*/ 0 w 501"/>
                            <a:gd name="T21" fmla="*/ 1 h 378"/>
                            <a:gd name="T22" fmla="*/ 0 w 501"/>
                            <a:gd name="T23" fmla="*/ 1 h 378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w 501"/>
                            <a:gd name="T37" fmla="*/ 0 h 378"/>
                            <a:gd name="T38" fmla="*/ 501 w 501"/>
                            <a:gd name="T39" fmla="*/ 378 h 378"/>
                          </a:gdLst>
                          <a:ahLst/>
                          <a:cxnLst>
                            <a:cxn ang="T24">
                              <a:pos x="T0" y="T1"/>
                            </a:cxn>
                            <a:cxn ang="T25">
                              <a:pos x="T2" y="T3"/>
                            </a:cxn>
                            <a:cxn ang="T26">
                              <a:pos x="T4" y="T5"/>
                            </a:cxn>
                            <a:cxn ang="T27">
                              <a:pos x="T6" y="T7"/>
                            </a:cxn>
                            <a:cxn ang="T28">
                              <a:pos x="T8" y="T9"/>
                            </a:cxn>
                            <a:cxn ang="T29">
                              <a:pos x="T10" y="T11"/>
                            </a:cxn>
                            <a:cxn ang="T30">
                              <a:pos x="T12" y="T13"/>
                            </a:cxn>
                            <a:cxn ang="T31">
                              <a:pos x="T14" y="T15"/>
                            </a:cxn>
                            <a:cxn ang="T32">
                              <a:pos x="T16" y="T17"/>
                            </a:cxn>
                            <a:cxn ang="T33">
                              <a:pos x="T18" y="T19"/>
                            </a:cxn>
                            <a:cxn ang="T34">
                              <a:pos x="T20" y="T21"/>
                            </a:cxn>
                            <a:cxn ang="T35">
                              <a:pos x="T22" y="T23"/>
                            </a:cxn>
                          </a:cxnLst>
                          <a:rect l="T36" t="T37" r="T38" b="T39"/>
                          <a:pathLst>
                            <a:path w="501" h="378">
                              <a:moveTo>
                                <a:pt x="103" y="63"/>
                              </a:moveTo>
                              <a:lnTo>
                                <a:pt x="74" y="246"/>
                              </a:lnTo>
                              <a:lnTo>
                                <a:pt x="0" y="378"/>
                              </a:lnTo>
                              <a:lnTo>
                                <a:pt x="389" y="315"/>
                              </a:lnTo>
                              <a:lnTo>
                                <a:pt x="501" y="201"/>
                              </a:lnTo>
                              <a:lnTo>
                                <a:pt x="471" y="0"/>
                              </a:lnTo>
                              <a:lnTo>
                                <a:pt x="494" y="154"/>
                              </a:lnTo>
                              <a:lnTo>
                                <a:pt x="422" y="235"/>
                              </a:lnTo>
                              <a:lnTo>
                                <a:pt x="118" y="284"/>
                              </a:lnTo>
                              <a:lnTo>
                                <a:pt x="159" y="157"/>
                              </a:lnTo>
                              <a:lnTo>
                                <a:pt x="170" y="51"/>
                              </a:lnTo>
                              <a:lnTo>
                                <a:pt x="103" y="6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14" name="Freeform 1454">
                          <a:extLst>
                            <a:ext uri="{FF2B5EF4-FFF2-40B4-BE49-F238E27FC236}">
                              <a16:creationId xmlns:a16="http://schemas.microsoft.com/office/drawing/2014/main" id="{9B22FE05-953D-4B58-9C87-2073AC79A42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86" y="1831"/>
                          <a:ext cx="303" cy="190"/>
                        </a:xfrm>
                        <a:custGeom>
                          <a:avLst/>
                          <a:gdLst>
                            <a:gd name="T0" fmla="*/ 1 w 606"/>
                            <a:gd name="T1" fmla="*/ 1 h 380"/>
                            <a:gd name="T2" fmla="*/ 1 w 606"/>
                            <a:gd name="T3" fmla="*/ 1 h 380"/>
                            <a:gd name="T4" fmla="*/ 1 w 606"/>
                            <a:gd name="T5" fmla="*/ 1 h 380"/>
                            <a:gd name="T6" fmla="*/ 0 w 606"/>
                            <a:gd name="T7" fmla="*/ 1 h 380"/>
                            <a:gd name="T8" fmla="*/ 1 w 606"/>
                            <a:gd name="T9" fmla="*/ 1 h 380"/>
                            <a:gd name="T10" fmla="*/ 1 w 606"/>
                            <a:gd name="T11" fmla="*/ 1 h 380"/>
                            <a:gd name="T12" fmla="*/ 1 w 606"/>
                            <a:gd name="T13" fmla="*/ 0 h 380"/>
                            <a:gd name="T14" fmla="*/ 1 w 606"/>
                            <a:gd name="T15" fmla="*/ 1 h 380"/>
                            <a:gd name="T16" fmla="*/ 1 w 606"/>
                            <a:gd name="T17" fmla="*/ 1 h 380"/>
                            <a:gd name="T18" fmla="*/ 1 w 606"/>
                            <a:gd name="T19" fmla="*/ 1 h 380"/>
                            <a:gd name="T20" fmla="*/ 1 w 606"/>
                            <a:gd name="T21" fmla="*/ 1 h 380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w 606"/>
                            <a:gd name="T34" fmla="*/ 0 h 380"/>
                            <a:gd name="T35" fmla="*/ 606 w 606"/>
                            <a:gd name="T36" fmla="*/ 380 h 380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T33" t="T34" r="T35" b="T36"/>
                          <a:pathLst>
                            <a:path w="606" h="380">
                              <a:moveTo>
                                <a:pt x="600" y="138"/>
                              </a:moveTo>
                              <a:lnTo>
                                <a:pt x="606" y="176"/>
                              </a:lnTo>
                              <a:lnTo>
                                <a:pt x="481" y="305"/>
                              </a:lnTo>
                              <a:lnTo>
                                <a:pt x="0" y="380"/>
                              </a:lnTo>
                              <a:lnTo>
                                <a:pt x="112" y="190"/>
                              </a:lnTo>
                              <a:lnTo>
                                <a:pt x="139" y="6"/>
                              </a:lnTo>
                              <a:lnTo>
                                <a:pt x="198" y="0"/>
                              </a:lnTo>
                              <a:lnTo>
                                <a:pt x="171" y="182"/>
                              </a:lnTo>
                              <a:lnTo>
                                <a:pt x="94" y="317"/>
                              </a:lnTo>
                              <a:lnTo>
                                <a:pt x="485" y="254"/>
                              </a:lnTo>
                              <a:lnTo>
                                <a:pt x="600" y="1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15" name="Freeform 1455">
                          <a:extLst>
                            <a:ext uri="{FF2B5EF4-FFF2-40B4-BE49-F238E27FC236}">
                              <a16:creationId xmlns:a16="http://schemas.microsoft.com/office/drawing/2014/main" id="{27514280-7D1A-42B0-A646-60C4FE45D51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40" y="1995"/>
                          <a:ext cx="78" cy="72"/>
                        </a:xfrm>
                        <a:custGeom>
                          <a:avLst/>
                          <a:gdLst>
                            <a:gd name="T0" fmla="*/ 1 w 155"/>
                            <a:gd name="T1" fmla="*/ 0 h 145"/>
                            <a:gd name="T2" fmla="*/ 1 w 155"/>
                            <a:gd name="T3" fmla="*/ 0 h 145"/>
                            <a:gd name="T4" fmla="*/ 1 w 155"/>
                            <a:gd name="T5" fmla="*/ 0 h 145"/>
                            <a:gd name="T6" fmla="*/ 0 w 155"/>
                            <a:gd name="T7" fmla="*/ 0 h 145"/>
                            <a:gd name="T8" fmla="*/ 1 w 155"/>
                            <a:gd name="T9" fmla="*/ 0 h 145"/>
                            <a:gd name="T10" fmla="*/ 1 w 155"/>
                            <a:gd name="T11" fmla="*/ 0 h 145"/>
                            <a:gd name="T12" fmla="*/ 1 w 155"/>
                            <a:gd name="T13" fmla="*/ 0 h 145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155"/>
                            <a:gd name="T22" fmla="*/ 0 h 145"/>
                            <a:gd name="T23" fmla="*/ 155 w 155"/>
                            <a:gd name="T24" fmla="*/ 145 h 145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155" h="145">
                              <a:moveTo>
                                <a:pt x="155" y="133"/>
                              </a:moveTo>
                              <a:lnTo>
                                <a:pt x="143" y="60"/>
                              </a:lnTo>
                              <a:lnTo>
                                <a:pt x="11" y="81"/>
                              </a:lnTo>
                              <a:lnTo>
                                <a:pt x="0" y="11"/>
                              </a:lnTo>
                              <a:lnTo>
                                <a:pt x="64" y="0"/>
                              </a:lnTo>
                              <a:lnTo>
                                <a:pt x="85" y="145"/>
                              </a:lnTo>
                              <a:lnTo>
                                <a:pt x="155" y="1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16" name="Freeform 1456">
                          <a:extLst>
                            <a:ext uri="{FF2B5EF4-FFF2-40B4-BE49-F238E27FC236}">
                              <a16:creationId xmlns:a16="http://schemas.microsoft.com/office/drawing/2014/main" id="{76A5BA69-9B7A-49BD-97E9-AADFCE198B2B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06" y="2001"/>
                          <a:ext cx="77" cy="71"/>
                        </a:xfrm>
                        <a:custGeom>
                          <a:avLst/>
                          <a:gdLst>
                            <a:gd name="T0" fmla="*/ 0 w 155"/>
                            <a:gd name="T1" fmla="*/ 1 h 142"/>
                            <a:gd name="T2" fmla="*/ 0 w 155"/>
                            <a:gd name="T3" fmla="*/ 1 h 142"/>
                            <a:gd name="T4" fmla="*/ 0 w 155"/>
                            <a:gd name="T5" fmla="*/ 1 h 142"/>
                            <a:gd name="T6" fmla="*/ 0 w 155"/>
                            <a:gd name="T7" fmla="*/ 1 h 142"/>
                            <a:gd name="T8" fmla="*/ 0 w 155"/>
                            <a:gd name="T9" fmla="*/ 0 h 142"/>
                            <a:gd name="T10" fmla="*/ 0 w 155"/>
                            <a:gd name="T11" fmla="*/ 1 h 142"/>
                            <a:gd name="T12" fmla="*/ 0 w 155"/>
                            <a:gd name="T13" fmla="*/ 1 h 142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155"/>
                            <a:gd name="T22" fmla="*/ 0 h 142"/>
                            <a:gd name="T23" fmla="*/ 155 w 155"/>
                            <a:gd name="T24" fmla="*/ 142 h 142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155" h="142">
                              <a:moveTo>
                                <a:pt x="155" y="131"/>
                              </a:moveTo>
                              <a:lnTo>
                                <a:pt x="144" y="59"/>
                              </a:lnTo>
                              <a:lnTo>
                                <a:pt x="9" y="80"/>
                              </a:lnTo>
                              <a:lnTo>
                                <a:pt x="0" y="9"/>
                              </a:lnTo>
                              <a:lnTo>
                                <a:pt x="64" y="0"/>
                              </a:lnTo>
                              <a:lnTo>
                                <a:pt x="86" y="142"/>
                              </a:lnTo>
                              <a:lnTo>
                                <a:pt x="155" y="13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17" name="Freeform 1457">
                          <a:extLst>
                            <a:ext uri="{FF2B5EF4-FFF2-40B4-BE49-F238E27FC236}">
                              <a16:creationId xmlns:a16="http://schemas.microsoft.com/office/drawing/2014/main" id="{D1C88B2F-D7CC-4D47-B24B-C5468C1C06A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2006"/>
                          <a:ext cx="77" cy="72"/>
                        </a:xfrm>
                        <a:custGeom>
                          <a:avLst/>
                          <a:gdLst>
                            <a:gd name="T0" fmla="*/ 0 w 155"/>
                            <a:gd name="T1" fmla="*/ 0 h 145"/>
                            <a:gd name="T2" fmla="*/ 0 w 155"/>
                            <a:gd name="T3" fmla="*/ 0 h 145"/>
                            <a:gd name="T4" fmla="*/ 0 w 155"/>
                            <a:gd name="T5" fmla="*/ 0 h 145"/>
                            <a:gd name="T6" fmla="*/ 0 w 155"/>
                            <a:gd name="T7" fmla="*/ 0 h 145"/>
                            <a:gd name="T8" fmla="*/ 0 w 155"/>
                            <a:gd name="T9" fmla="*/ 0 h 145"/>
                            <a:gd name="T10" fmla="*/ 0 w 155"/>
                            <a:gd name="T11" fmla="*/ 0 h 145"/>
                            <a:gd name="T12" fmla="*/ 0 w 155"/>
                            <a:gd name="T13" fmla="*/ 0 h 145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155"/>
                            <a:gd name="T22" fmla="*/ 0 h 145"/>
                            <a:gd name="T23" fmla="*/ 155 w 155"/>
                            <a:gd name="T24" fmla="*/ 145 h 145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155" h="145">
                              <a:moveTo>
                                <a:pt x="155" y="134"/>
                              </a:moveTo>
                              <a:lnTo>
                                <a:pt x="144" y="60"/>
                              </a:lnTo>
                              <a:lnTo>
                                <a:pt x="8" y="82"/>
                              </a:lnTo>
                              <a:lnTo>
                                <a:pt x="0" y="11"/>
                              </a:lnTo>
                              <a:lnTo>
                                <a:pt x="65" y="0"/>
                              </a:lnTo>
                              <a:lnTo>
                                <a:pt x="87" y="145"/>
                              </a:lnTo>
                              <a:lnTo>
                                <a:pt x="155" y="13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18" name="Freeform 1458">
                          <a:extLst>
                            <a:ext uri="{FF2B5EF4-FFF2-40B4-BE49-F238E27FC236}">
                              <a16:creationId xmlns:a16="http://schemas.microsoft.com/office/drawing/2014/main" id="{7C4876D0-79FA-49F8-B70D-5C0A0F5330A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36" y="2012"/>
                          <a:ext cx="78" cy="73"/>
                        </a:xfrm>
                        <a:custGeom>
                          <a:avLst/>
                          <a:gdLst>
                            <a:gd name="T0" fmla="*/ 1 w 156"/>
                            <a:gd name="T1" fmla="*/ 0 h 147"/>
                            <a:gd name="T2" fmla="*/ 1 w 156"/>
                            <a:gd name="T3" fmla="*/ 0 h 147"/>
                            <a:gd name="T4" fmla="*/ 1 w 156"/>
                            <a:gd name="T5" fmla="*/ 0 h 147"/>
                            <a:gd name="T6" fmla="*/ 0 w 156"/>
                            <a:gd name="T7" fmla="*/ 0 h 147"/>
                            <a:gd name="T8" fmla="*/ 1 w 156"/>
                            <a:gd name="T9" fmla="*/ 0 h 147"/>
                            <a:gd name="T10" fmla="*/ 1 w 156"/>
                            <a:gd name="T11" fmla="*/ 0 h 147"/>
                            <a:gd name="T12" fmla="*/ 1 w 156"/>
                            <a:gd name="T13" fmla="*/ 0 h 147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156"/>
                            <a:gd name="T22" fmla="*/ 0 h 147"/>
                            <a:gd name="T23" fmla="*/ 156 w 156"/>
                            <a:gd name="T24" fmla="*/ 147 h 147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156" h="147">
                              <a:moveTo>
                                <a:pt x="156" y="133"/>
                              </a:moveTo>
                              <a:lnTo>
                                <a:pt x="145" y="60"/>
                              </a:lnTo>
                              <a:lnTo>
                                <a:pt x="10" y="81"/>
                              </a:lnTo>
                              <a:lnTo>
                                <a:pt x="0" y="11"/>
                              </a:lnTo>
                              <a:lnTo>
                                <a:pt x="65" y="0"/>
                              </a:lnTo>
                              <a:lnTo>
                                <a:pt x="88" y="147"/>
                              </a:lnTo>
                              <a:lnTo>
                                <a:pt x="156" y="1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19" name="Freeform 1459">
                          <a:extLst>
                            <a:ext uri="{FF2B5EF4-FFF2-40B4-BE49-F238E27FC236}">
                              <a16:creationId xmlns:a16="http://schemas.microsoft.com/office/drawing/2014/main" id="{D9B31F4B-5EB2-4BB2-8B2F-219B5831AED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00" y="2017"/>
                          <a:ext cx="79" cy="72"/>
                        </a:xfrm>
                        <a:custGeom>
                          <a:avLst/>
                          <a:gdLst>
                            <a:gd name="T0" fmla="*/ 1 w 156"/>
                            <a:gd name="T1" fmla="*/ 1 h 144"/>
                            <a:gd name="T2" fmla="*/ 1 w 156"/>
                            <a:gd name="T3" fmla="*/ 1 h 144"/>
                            <a:gd name="T4" fmla="*/ 1 w 156"/>
                            <a:gd name="T5" fmla="*/ 1 h 144"/>
                            <a:gd name="T6" fmla="*/ 0 w 156"/>
                            <a:gd name="T7" fmla="*/ 1 h 144"/>
                            <a:gd name="T8" fmla="*/ 1 w 156"/>
                            <a:gd name="T9" fmla="*/ 0 h 144"/>
                            <a:gd name="T10" fmla="*/ 1 w 156"/>
                            <a:gd name="T11" fmla="*/ 1 h 144"/>
                            <a:gd name="T12" fmla="*/ 1 w 156"/>
                            <a:gd name="T13" fmla="*/ 1 h 144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156"/>
                            <a:gd name="T22" fmla="*/ 0 h 144"/>
                            <a:gd name="T23" fmla="*/ 156 w 156"/>
                            <a:gd name="T24" fmla="*/ 144 h 144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156" h="144">
                              <a:moveTo>
                                <a:pt x="156" y="135"/>
                              </a:moveTo>
                              <a:lnTo>
                                <a:pt x="143" y="60"/>
                              </a:lnTo>
                              <a:lnTo>
                                <a:pt x="11" y="80"/>
                              </a:lnTo>
                              <a:lnTo>
                                <a:pt x="0" y="11"/>
                              </a:lnTo>
                              <a:lnTo>
                                <a:pt x="63" y="0"/>
                              </a:lnTo>
                              <a:lnTo>
                                <a:pt x="85" y="144"/>
                              </a:lnTo>
                              <a:lnTo>
                                <a:pt x="156" y="13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20" name="Freeform 1460">
                          <a:extLst>
                            <a:ext uri="{FF2B5EF4-FFF2-40B4-BE49-F238E27FC236}">
                              <a16:creationId xmlns:a16="http://schemas.microsoft.com/office/drawing/2014/main" id="{FD50E4C3-C3CD-473E-AA68-DA34AB5A971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68" y="2022"/>
                          <a:ext cx="78" cy="72"/>
                        </a:xfrm>
                        <a:custGeom>
                          <a:avLst/>
                          <a:gdLst>
                            <a:gd name="T0" fmla="*/ 1 w 156"/>
                            <a:gd name="T1" fmla="*/ 1 h 144"/>
                            <a:gd name="T2" fmla="*/ 1 w 156"/>
                            <a:gd name="T3" fmla="*/ 1 h 144"/>
                            <a:gd name="T4" fmla="*/ 1 w 156"/>
                            <a:gd name="T5" fmla="*/ 1 h 144"/>
                            <a:gd name="T6" fmla="*/ 0 w 156"/>
                            <a:gd name="T7" fmla="*/ 1 h 144"/>
                            <a:gd name="T8" fmla="*/ 1 w 156"/>
                            <a:gd name="T9" fmla="*/ 0 h 144"/>
                            <a:gd name="T10" fmla="*/ 1 w 156"/>
                            <a:gd name="T11" fmla="*/ 1 h 144"/>
                            <a:gd name="T12" fmla="*/ 1 w 156"/>
                            <a:gd name="T13" fmla="*/ 1 h 144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156"/>
                            <a:gd name="T22" fmla="*/ 0 h 144"/>
                            <a:gd name="T23" fmla="*/ 156 w 156"/>
                            <a:gd name="T24" fmla="*/ 144 h 144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156" h="144">
                              <a:moveTo>
                                <a:pt x="156" y="134"/>
                              </a:moveTo>
                              <a:lnTo>
                                <a:pt x="145" y="60"/>
                              </a:lnTo>
                              <a:lnTo>
                                <a:pt x="11" y="81"/>
                              </a:lnTo>
                              <a:lnTo>
                                <a:pt x="0" y="10"/>
                              </a:lnTo>
                              <a:lnTo>
                                <a:pt x="64" y="0"/>
                              </a:lnTo>
                              <a:lnTo>
                                <a:pt x="85" y="144"/>
                              </a:lnTo>
                              <a:lnTo>
                                <a:pt x="156" y="13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21" name="Freeform 1461">
                          <a:extLst>
                            <a:ext uri="{FF2B5EF4-FFF2-40B4-BE49-F238E27FC236}">
                              <a16:creationId xmlns:a16="http://schemas.microsoft.com/office/drawing/2014/main" id="{41B2A06F-7576-48C5-AB2E-4E80DF4B221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35" y="2028"/>
                          <a:ext cx="78" cy="72"/>
                        </a:xfrm>
                        <a:custGeom>
                          <a:avLst/>
                          <a:gdLst>
                            <a:gd name="T0" fmla="*/ 0 w 157"/>
                            <a:gd name="T1" fmla="*/ 0 h 145"/>
                            <a:gd name="T2" fmla="*/ 0 w 157"/>
                            <a:gd name="T3" fmla="*/ 0 h 145"/>
                            <a:gd name="T4" fmla="*/ 0 w 157"/>
                            <a:gd name="T5" fmla="*/ 0 h 145"/>
                            <a:gd name="T6" fmla="*/ 0 w 157"/>
                            <a:gd name="T7" fmla="*/ 0 h 145"/>
                            <a:gd name="T8" fmla="*/ 0 w 157"/>
                            <a:gd name="T9" fmla="*/ 0 h 145"/>
                            <a:gd name="T10" fmla="*/ 0 w 157"/>
                            <a:gd name="T11" fmla="*/ 0 h 145"/>
                            <a:gd name="T12" fmla="*/ 0 w 157"/>
                            <a:gd name="T13" fmla="*/ 0 h 145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157"/>
                            <a:gd name="T22" fmla="*/ 0 h 145"/>
                            <a:gd name="T23" fmla="*/ 157 w 157"/>
                            <a:gd name="T24" fmla="*/ 145 h 145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157" h="145">
                              <a:moveTo>
                                <a:pt x="157" y="133"/>
                              </a:moveTo>
                              <a:lnTo>
                                <a:pt x="146" y="60"/>
                              </a:lnTo>
                              <a:lnTo>
                                <a:pt x="11" y="81"/>
                              </a:lnTo>
                              <a:lnTo>
                                <a:pt x="0" y="11"/>
                              </a:lnTo>
                              <a:lnTo>
                                <a:pt x="66" y="0"/>
                              </a:lnTo>
                              <a:lnTo>
                                <a:pt x="86" y="145"/>
                              </a:lnTo>
                              <a:lnTo>
                                <a:pt x="157" y="1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22" name="Freeform 1462">
                          <a:extLst>
                            <a:ext uri="{FF2B5EF4-FFF2-40B4-BE49-F238E27FC236}">
                              <a16:creationId xmlns:a16="http://schemas.microsoft.com/office/drawing/2014/main" id="{F617AC80-7C8D-4D96-8160-F9CC8330DD5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68" y="1795"/>
                          <a:ext cx="136" cy="215"/>
                        </a:xfrm>
                        <a:custGeom>
                          <a:avLst/>
                          <a:gdLst>
                            <a:gd name="T0" fmla="*/ 1 w 271"/>
                            <a:gd name="T1" fmla="*/ 1 h 430"/>
                            <a:gd name="T2" fmla="*/ 1 w 271"/>
                            <a:gd name="T3" fmla="*/ 1 h 430"/>
                            <a:gd name="T4" fmla="*/ 1 w 271"/>
                            <a:gd name="T5" fmla="*/ 0 h 430"/>
                            <a:gd name="T6" fmla="*/ 0 w 271"/>
                            <a:gd name="T7" fmla="*/ 1 h 430"/>
                            <a:gd name="T8" fmla="*/ 1 w 271"/>
                            <a:gd name="T9" fmla="*/ 1 h 430"/>
                            <a:gd name="T10" fmla="*/ 1 w 271"/>
                            <a:gd name="T11" fmla="*/ 1 h 430"/>
                            <a:gd name="T12" fmla="*/ 1 w 271"/>
                            <a:gd name="T13" fmla="*/ 1 h 430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271"/>
                            <a:gd name="T22" fmla="*/ 0 h 430"/>
                            <a:gd name="T23" fmla="*/ 271 w 271"/>
                            <a:gd name="T24" fmla="*/ 430 h 430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271" h="430">
                              <a:moveTo>
                                <a:pt x="271" y="387"/>
                              </a:moveTo>
                              <a:lnTo>
                                <a:pt x="132" y="262"/>
                              </a:lnTo>
                              <a:lnTo>
                                <a:pt x="48" y="0"/>
                              </a:lnTo>
                              <a:lnTo>
                                <a:pt x="0" y="12"/>
                              </a:lnTo>
                              <a:lnTo>
                                <a:pt x="55" y="281"/>
                              </a:lnTo>
                              <a:lnTo>
                                <a:pt x="194" y="430"/>
                              </a:lnTo>
                              <a:lnTo>
                                <a:pt x="271" y="38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23" name="Freeform 1463">
                          <a:extLst>
                            <a:ext uri="{FF2B5EF4-FFF2-40B4-BE49-F238E27FC236}">
                              <a16:creationId xmlns:a16="http://schemas.microsoft.com/office/drawing/2014/main" id="{BEC38732-959B-4492-B78A-06730EB862BC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12" y="2275"/>
                          <a:ext cx="282" cy="34"/>
                        </a:xfrm>
                        <a:custGeom>
                          <a:avLst/>
                          <a:gdLst>
                            <a:gd name="T0" fmla="*/ 1 w 564"/>
                            <a:gd name="T1" fmla="*/ 1 h 68"/>
                            <a:gd name="T2" fmla="*/ 1 w 564"/>
                            <a:gd name="T3" fmla="*/ 1 h 68"/>
                            <a:gd name="T4" fmla="*/ 1 w 564"/>
                            <a:gd name="T5" fmla="*/ 1 h 68"/>
                            <a:gd name="T6" fmla="*/ 1 w 564"/>
                            <a:gd name="T7" fmla="*/ 1 h 68"/>
                            <a:gd name="T8" fmla="*/ 0 w 564"/>
                            <a:gd name="T9" fmla="*/ 1 h 68"/>
                            <a:gd name="T10" fmla="*/ 1 w 564"/>
                            <a:gd name="T11" fmla="*/ 0 h 68"/>
                            <a:gd name="T12" fmla="*/ 1 w 564"/>
                            <a:gd name="T13" fmla="*/ 1 h 68"/>
                            <a:gd name="T14" fmla="*/ 1 w 564"/>
                            <a:gd name="T15" fmla="*/ 1 h 68"/>
                            <a:gd name="T16" fmla="*/ 1 w 564"/>
                            <a:gd name="T17" fmla="*/ 1 h 68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564"/>
                            <a:gd name="T28" fmla="*/ 0 h 68"/>
                            <a:gd name="T29" fmla="*/ 564 w 564"/>
                            <a:gd name="T30" fmla="*/ 68 h 68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564" h="68">
                              <a:moveTo>
                                <a:pt x="564" y="33"/>
                              </a:moveTo>
                              <a:lnTo>
                                <a:pt x="315" y="68"/>
                              </a:lnTo>
                              <a:lnTo>
                                <a:pt x="136" y="28"/>
                              </a:lnTo>
                              <a:lnTo>
                                <a:pt x="6" y="49"/>
                              </a:lnTo>
                              <a:lnTo>
                                <a:pt x="0" y="19"/>
                              </a:lnTo>
                              <a:lnTo>
                                <a:pt x="130" y="0"/>
                              </a:lnTo>
                              <a:lnTo>
                                <a:pt x="318" y="41"/>
                              </a:lnTo>
                              <a:lnTo>
                                <a:pt x="536" y="7"/>
                              </a:lnTo>
                              <a:lnTo>
                                <a:pt x="564" y="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24" name="Freeform 1464">
                          <a:extLst>
                            <a:ext uri="{FF2B5EF4-FFF2-40B4-BE49-F238E27FC236}">
                              <a16:creationId xmlns:a16="http://schemas.microsoft.com/office/drawing/2014/main" id="{011A18C3-F5A8-4843-9D3F-2C7E2C505AE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35" y="2089"/>
                          <a:ext cx="98" cy="182"/>
                        </a:xfrm>
                        <a:custGeom>
                          <a:avLst/>
                          <a:gdLst>
                            <a:gd name="T0" fmla="*/ 0 w 197"/>
                            <a:gd name="T1" fmla="*/ 1 h 363"/>
                            <a:gd name="T2" fmla="*/ 0 w 197"/>
                            <a:gd name="T3" fmla="*/ 1 h 363"/>
                            <a:gd name="T4" fmla="*/ 0 w 197"/>
                            <a:gd name="T5" fmla="*/ 1 h 363"/>
                            <a:gd name="T6" fmla="*/ 0 w 197"/>
                            <a:gd name="T7" fmla="*/ 1 h 363"/>
                            <a:gd name="T8" fmla="*/ 0 w 197"/>
                            <a:gd name="T9" fmla="*/ 0 h 363"/>
                            <a:gd name="T10" fmla="*/ 0 w 197"/>
                            <a:gd name="T11" fmla="*/ 1 h 363"/>
                            <a:gd name="T12" fmla="*/ 0 w 197"/>
                            <a:gd name="T13" fmla="*/ 1 h 363"/>
                            <a:gd name="T14" fmla="*/ 0 w 197"/>
                            <a:gd name="T15" fmla="*/ 1 h 363"/>
                            <a:gd name="T16" fmla="*/ 0 w 197"/>
                            <a:gd name="T17" fmla="*/ 1 h 363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197"/>
                            <a:gd name="T28" fmla="*/ 0 h 363"/>
                            <a:gd name="T29" fmla="*/ 197 w 197"/>
                            <a:gd name="T30" fmla="*/ 363 h 363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197" h="363">
                              <a:moveTo>
                                <a:pt x="160" y="363"/>
                              </a:moveTo>
                              <a:lnTo>
                                <a:pt x="140" y="245"/>
                              </a:lnTo>
                              <a:lnTo>
                                <a:pt x="17" y="134"/>
                              </a:lnTo>
                              <a:lnTo>
                                <a:pt x="0" y="13"/>
                              </a:lnTo>
                              <a:lnTo>
                                <a:pt x="33" y="0"/>
                              </a:lnTo>
                              <a:lnTo>
                                <a:pt x="50" y="124"/>
                              </a:lnTo>
                              <a:lnTo>
                                <a:pt x="175" y="239"/>
                              </a:lnTo>
                              <a:lnTo>
                                <a:pt x="197" y="355"/>
                              </a:lnTo>
                              <a:lnTo>
                                <a:pt x="160" y="36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25" name="Freeform 1465">
                          <a:extLst>
                            <a:ext uri="{FF2B5EF4-FFF2-40B4-BE49-F238E27FC236}">
                              <a16:creationId xmlns:a16="http://schemas.microsoft.com/office/drawing/2014/main" id="{4D61E470-B47C-4B3E-A531-1FD853D10CD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5" y="2083"/>
                          <a:ext cx="97" cy="182"/>
                        </a:xfrm>
                        <a:custGeom>
                          <a:avLst/>
                          <a:gdLst>
                            <a:gd name="T0" fmla="*/ 1 w 194"/>
                            <a:gd name="T1" fmla="*/ 1 h 364"/>
                            <a:gd name="T2" fmla="*/ 1 w 194"/>
                            <a:gd name="T3" fmla="*/ 1 h 364"/>
                            <a:gd name="T4" fmla="*/ 1 w 194"/>
                            <a:gd name="T5" fmla="*/ 1 h 364"/>
                            <a:gd name="T6" fmla="*/ 0 w 194"/>
                            <a:gd name="T7" fmla="*/ 1 h 364"/>
                            <a:gd name="T8" fmla="*/ 1 w 194"/>
                            <a:gd name="T9" fmla="*/ 0 h 364"/>
                            <a:gd name="T10" fmla="*/ 1 w 194"/>
                            <a:gd name="T11" fmla="*/ 1 h 364"/>
                            <a:gd name="T12" fmla="*/ 1 w 194"/>
                            <a:gd name="T13" fmla="*/ 1 h 364"/>
                            <a:gd name="T14" fmla="*/ 1 w 194"/>
                            <a:gd name="T15" fmla="*/ 1 h 364"/>
                            <a:gd name="T16" fmla="*/ 1 w 194"/>
                            <a:gd name="T17" fmla="*/ 1 h 364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194"/>
                            <a:gd name="T28" fmla="*/ 0 h 364"/>
                            <a:gd name="T29" fmla="*/ 194 w 194"/>
                            <a:gd name="T30" fmla="*/ 364 h 364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194" h="364">
                              <a:moveTo>
                                <a:pt x="153" y="364"/>
                              </a:moveTo>
                              <a:lnTo>
                                <a:pt x="136" y="240"/>
                              </a:lnTo>
                              <a:lnTo>
                                <a:pt x="17" y="127"/>
                              </a:lnTo>
                              <a:lnTo>
                                <a:pt x="0" y="12"/>
                              </a:lnTo>
                              <a:lnTo>
                                <a:pt x="45" y="0"/>
                              </a:lnTo>
                              <a:lnTo>
                                <a:pt x="59" y="120"/>
                              </a:lnTo>
                              <a:lnTo>
                                <a:pt x="175" y="234"/>
                              </a:lnTo>
                              <a:lnTo>
                                <a:pt x="194" y="362"/>
                              </a:lnTo>
                              <a:lnTo>
                                <a:pt x="153" y="36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26" name="Freeform 1466">
                          <a:extLst>
                            <a:ext uri="{FF2B5EF4-FFF2-40B4-BE49-F238E27FC236}">
                              <a16:creationId xmlns:a16="http://schemas.microsoft.com/office/drawing/2014/main" id="{4A70116C-9C74-4FCF-A6B2-ABF216E418D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18" y="2079"/>
                          <a:ext cx="100" cy="190"/>
                        </a:xfrm>
                        <a:custGeom>
                          <a:avLst/>
                          <a:gdLst>
                            <a:gd name="T0" fmla="*/ 1 w 199"/>
                            <a:gd name="T1" fmla="*/ 1 h 380"/>
                            <a:gd name="T2" fmla="*/ 1 w 199"/>
                            <a:gd name="T3" fmla="*/ 1 h 380"/>
                            <a:gd name="T4" fmla="*/ 1 w 199"/>
                            <a:gd name="T5" fmla="*/ 1 h 380"/>
                            <a:gd name="T6" fmla="*/ 0 w 199"/>
                            <a:gd name="T7" fmla="*/ 1 h 380"/>
                            <a:gd name="T8" fmla="*/ 1 w 199"/>
                            <a:gd name="T9" fmla="*/ 0 h 380"/>
                            <a:gd name="T10" fmla="*/ 1 w 199"/>
                            <a:gd name="T11" fmla="*/ 1 h 380"/>
                            <a:gd name="T12" fmla="*/ 1 w 199"/>
                            <a:gd name="T13" fmla="*/ 1 h 380"/>
                            <a:gd name="T14" fmla="*/ 1 w 199"/>
                            <a:gd name="T15" fmla="*/ 1 h 380"/>
                            <a:gd name="T16" fmla="*/ 1 w 199"/>
                            <a:gd name="T17" fmla="*/ 1 h 380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199"/>
                            <a:gd name="T28" fmla="*/ 0 h 380"/>
                            <a:gd name="T29" fmla="*/ 199 w 199"/>
                            <a:gd name="T30" fmla="*/ 380 h 380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199" h="380">
                              <a:moveTo>
                                <a:pt x="154" y="367"/>
                              </a:moveTo>
                              <a:lnTo>
                                <a:pt x="138" y="238"/>
                              </a:lnTo>
                              <a:lnTo>
                                <a:pt x="17" y="116"/>
                              </a:lnTo>
                              <a:lnTo>
                                <a:pt x="0" y="2"/>
                              </a:lnTo>
                              <a:lnTo>
                                <a:pt x="38" y="0"/>
                              </a:lnTo>
                              <a:lnTo>
                                <a:pt x="52" y="106"/>
                              </a:lnTo>
                              <a:lnTo>
                                <a:pt x="178" y="232"/>
                              </a:lnTo>
                              <a:lnTo>
                                <a:pt x="199" y="380"/>
                              </a:lnTo>
                              <a:lnTo>
                                <a:pt x="154" y="36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27" name="Freeform 1467">
                          <a:extLst>
                            <a:ext uri="{FF2B5EF4-FFF2-40B4-BE49-F238E27FC236}">
                              <a16:creationId xmlns:a16="http://schemas.microsoft.com/office/drawing/2014/main" id="{5388F699-0B9E-4934-B4D3-4B40518552D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64" y="2093"/>
                          <a:ext cx="79" cy="68"/>
                        </a:xfrm>
                        <a:custGeom>
                          <a:avLst/>
                          <a:gdLst>
                            <a:gd name="T0" fmla="*/ 1 w 157"/>
                            <a:gd name="T1" fmla="*/ 1 h 135"/>
                            <a:gd name="T2" fmla="*/ 1 w 157"/>
                            <a:gd name="T3" fmla="*/ 1 h 135"/>
                            <a:gd name="T4" fmla="*/ 1 w 157"/>
                            <a:gd name="T5" fmla="*/ 1 h 135"/>
                            <a:gd name="T6" fmla="*/ 0 w 157"/>
                            <a:gd name="T7" fmla="*/ 1 h 135"/>
                            <a:gd name="T8" fmla="*/ 1 w 157"/>
                            <a:gd name="T9" fmla="*/ 1 h 135"/>
                            <a:gd name="T10" fmla="*/ 1 w 157"/>
                            <a:gd name="T11" fmla="*/ 1 h 135"/>
                            <a:gd name="T12" fmla="*/ 1 w 157"/>
                            <a:gd name="T13" fmla="*/ 0 h 135"/>
                            <a:gd name="T14" fmla="*/ 1 w 157"/>
                            <a:gd name="T15" fmla="*/ 1 h 135"/>
                            <a:gd name="T16" fmla="*/ 1 w 157"/>
                            <a:gd name="T17" fmla="*/ 1 h 135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157"/>
                            <a:gd name="T28" fmla="*/ 0 h 135"/>
                            <a:gd name="T29" fmla="*/ 157 w 157"/>
                            <a:gd name="T30" fmla="*/ 135 h 135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157" h="135">
                              <a:moveTo>
                                <a:pt x="157" y="91"/>
                              </a:moveTo>
                              <a:lnTo>
                                <a:pt x="42" y="44"/>
                              </a:lnTo>
                              <a:lnTo>
                                <a:pt x="12" y="72"/>
                              </a:lnTo>
                              <a:lnTo>
                                <a:pt x="0" y="135"/>
                              </a:lnTo>
                              <a:lnTo>
                                <a:pt x="35" y="84"/>
                              </a:lnTo>
                              <a:lnTo>
                                <a:pt x="94" y="6"/>
                              </a:lnTo>
                              <a:lnTo>
                                <a:pt x="133" y="0"/>
                              </a:lnTo>
                              <a:lnTo>
                                <a:pt x="103" y="44"/>
                              </a:lnTo>
                              <a:lnTo>
                                <a:pt x="157" y="9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28" name="Freeform 1468">
                          <a:extLst>
                            <a:ext uri="{FF2B5EF4-FFF2-40B4-BE49-F238E27FC236}">
                              <a16:creationId xmlns:a16="http://schemas.microsoft.com/office/drawing/2014/main" id="{5E4431C0-5D9D-48E9-A57D-FA09162DDBAB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57" y="2068"/>
                          <a:ext cx="102" cy="209"/>
                        </a:xfrm>
                        <a:custGeom>
                          <a:avLst/>
                          <a:gdLst>
                            <a:gd name="T0" fmla="*/ 1 w 204"/>
                            <a:gd name="T1" fmla="*/ 1 h 418"/>
                            <a:gd name="T2" fmla="*/ 1 w 204"/>
                            <a:gd name="T3" fmla="*/ 1 h 418"/>
                            <a:gd name="T4" fmla="*/ 1 w 204"/>
                            <a:gd name="T5" fmla="*/ 1 h 418"/>
                            <a:gd name="T6" fmla="*/ 0 w 204"/>
                            <a:gd name="T7" fmla="*/ 1 h 418"/>
                            <a:gd name="T8" fmla="*/ 1 w 204"/>
                            <a:gd name="T9" fmla="*/ 0 h 418"/>
                            <a:gd name="T10" fmla="*/ 1 w 204"/>
                            <a:gd name="T11" fmla="*/ 1 h 418"/>
                            <a:gd name="T12" fmla="*/ 1 w 204"/>
                            <a:gd name="T13" fmla="*/ 1 h 418"/>
                            <a:gd name="T14" fmla="*/ 1 w 204"/>
                            <a:gd name="T15" fmla="*/ 1 h 418"/>
                            <a:gd name="T16" fmla="*/ 1 w 204"/>
                            <a:gd name="T17" fmla="*/ 1 h 418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204"/>
                            <a:gd name="T28" fmla="*/ 0 h 418"/>
                            <a:gd name="T29" fmla="*/ 204 w 204"/>
                            <a:gd name="T30" fmla="*/ 418 h 418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204" h="418">
                              <a:moveTo>
                                <a:pt x="165" y="408"/>
                              </a:moveTo>
                              <a:lnTo>
                                <a:pt x="142" y="244"/>
                              </a:lnTo>
                              <a:lnTo>
                                <a:pt x="17" y="123"/>
                              </a:lnTo>
                              <a:lnTo>
                                <a:pt x="0" y="10"/>
                              </a:lnTo>
                              <a:lnTo>
                                <a:pt x="34" y="0"/>
                              </a:lnTo>
                              <a:lnTo>
                                <a:pt x="51" y="110"/>
                              </a:lnTo>
                              <a:lnTo>
                                <a:pt x="174" y="232"/>
                              </a:lnTo>
                              <a:lnTo>
                                <a:pt x="204" y="418"/>
                              </a:lnTo>
                              <a:lnTo>
                                <a:pt x="165" y="40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29" name="Freeform 1469">
                          <a:extLst>
                            <a:ext uri="{FF2B5EF4-FFF2-40B4-BE49-F238E27FC236}">
                              <a16:creationId xmlns:a16="http://schemas.microsoft.com/office/drawing/2014/main" id="{304CD1A2-DC19-4D0C-8B3B-6023640BD26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94" y="2191"/>
                          <a:ext cx="51" cy="33"/>
                        </a:xfrm>
                        <a:custGeom>
                          <a:avLst/>
                          <a:gdLst>
                            <a:gd name="T0" fmla="*/ 1 w 102"/>
                            <a:gd name="T1" fmla="*/ 0 h 67"/>
                            <a:gd name="T2" fmla="*/ 0 w 102"/>
                            <a:gd name="T3" fmla="*/ 0 h 67"/>
                            <a:gd name="T4" fmla="*/ 1 w 102"/>
                            <a:gd name="T5" fmla="*/ 0 h 67"/>
                            <a:gd name="T6" fmla="*/ 1 w 102"/>
                            <a:gd name="T7" fmla="*/ 0 h 67"/>
                            <a:gd name="T8" fmla="*/ 1 w 102"/>
                            <a:gd name="T9" fmla="*/ 0 h 67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102"/>
                            <a:gd name="T16" fmla="*/ 0 h 67"/>
                            <a:gd name="T17" fmla="*/ 102 w 102"/>
                            <a:gd name="T18" fmla="*/ 67 h 67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102" h="67">
                              <a:moveTo>
                                <a:pt x="102" y="67"/>
                              </a:moveTo>
                              <a:lnTo>
                                <a:pt x="0" y="15"/>
                              </a:lnTo>
                              <a:lnTo>
                                <a:pt x="102" y="0"/>
                              </a:lnTo>
                              <a:lnTo>
                                <a:pt x="70" y="25"/>
                              </a:lnTo>
                              <a:lnTo>
                                <a:pt x="102" y="6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99" name="Freeform 1470">
                        <a:extLst>
                          <a:ext uri="{FF2B5EF4-FFF2-40B4-BE49-F238E27FC236}">
                            <a16:creationId xmlns:a16="http://schemas.microsoft.com/office/drawing/2014/main" id="{A2B3594E-17D9-44E7-B693-9BA463AB0D0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24" y="2041"/>
                        <a:ext cx="145" cy="257"/>
                      </a:xfrm>
                      <a:custGeom>
                        <a:avLst/>
                        <a:gdLst>
                          <a:gd name="T0" fmla="*/ 1 w 289"/>
                          <a:gd name="T1" fmla="*/ 0 h 514"/>
                          <a:gd name="T2" fmla="*/ 0 w 289"/>
                          <a:gd name="T3" fmla="*/ 1 h 514"/>
                          <a:gd name="T4" fmla="*/ 1 w 289"/>
                          <a:gd name="T5" fmla="*/ 1 h 514"/>
                          <a:gd name="T6" fmla="*/ 1 w 289"/>
                          <a:gd name="T7" fmla="*/ 1 h 514"/>
                          <a:gd name="T8" fmla="*/ 1 w 289"/>
                          <a:gd name="T9" fmla="*/ 0 h 514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89"/>
                          <a:gd name="T16" fmla="*/ 0 h 514"/>
                          <a:gd name="T17" fmla="*/ 289 w 289"/>
                          <a:gd name="T18" fmla="*/ 514 h 514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89" h="514">
                            <a:moveTo>
                              <a:pt x="102" y="0"/>
                            </a:moveTo>
                            <a:lnTo>
                              <a:pt x="0" y="272"/>
                            </a:lnTo>
                            <a:lnTo>
                              <a:pt x="186" y="514"/>
                            </a:lnTo>
                            <a:lnTo>
                              <a:pt x="289" y="237"/>
                            </a:lnTo>
                            <a:lnTo>
                              <a:pt x="102" y="0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476" name="Group 1471">
                <a:extLst>
                  <a:ext uri="{FF2B5EF4-FFF2-40B4-BE49-F238E27FC236}">
                    <a16:creationId xmlns:a16="http://schemas.microsoft.com/office/drawing/2014/main" id="{12A4B8DA-BC18-40B2-BD82-E790ED3A7C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023748">
                <a:off x="4570" y="960"/>
                <a:ext cx="983" cy="1571"/>
                <a:chOff x="4080" y="1200"/>
                <a:chExt cx="983" cy="1571"/>
              </a:xfrm>
            </p:grpSpPr>
            <p:sp>
              <p:nvSpPr>
                <p:cNvPr id="477" name="Freeform 1472">
                  <a:extLst>
                    <a:ext uri="{FF2B5EF4-FFF2-40B4-BE49-F238E27FC236}">
                      <a16:creationId xmlns:a16="http://schemas.microsoft.com/office/drawing/2014/main" id="{96DE0E69-4F79-461A-ABB5-FD990C3CB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0" y="1200"/>
                  <a:ext cx="983" cy="1571"/>
                </a:xfrm>
                <a:custGeom>
                  <a:avLst/>
                  <a:gdLst>
                    <a:gd name="T0" fmla="*/ 0 w 1968"/>
                    <a:gd name="T1" fmla="*/ 1 h 3140"/>
                    <a:gd name="T2" fmla="*/ 0 w 1968"/>
                    <a:gd name="T3" fmla="*/ 1 h 3140"/>
                    <a:gd name="T4" fmla="*/ 0 w 1968"/>
                    <a:gd name="T5" fmla="*/ 1 h 3140"/>
                    <a:gd name="T6" fmla="*/ 0 w 1968"/>
                    <a:gd name="T7" fmla="*/ 1 h 3140"/>
                    <a:gd name="T8" fmla="*/ 0 w 1968"/>
                    <a:gd name="T9" fmla="*/ 0 h 3140"/>
                    <a:gd name="T10" fmla="*/ 0 w 1968"/>
                    <a:gd name="T11" fmla="*/ 0 h 3140"/>
                    <a:gd name="T12" fmla="*/ 0 w 1968"/>
                    <a:gd name="T13" fmla="*/ 1 h 3140"/>
                    <a:gd name="T14" fmla="*/ 0 w 1968"/>
                    <a:gd name="T15" fmla="*/ 1 h 3140"/>
                    <a:gd name="T16" fmla="*/ 0 w 1968"/>
                    <a:gd name="T17" fmla="*/ 1 h 3140"/>
                    <a:gd name="T18" fmla="*/ 0 w 1968"/>
                    <a:gd name="T19" fmla="*/ 1 h 3140"/>
                    <a:gd name="T20" fmla="*/ 0 w 1968"/>
                    <a:gd name="T21" fmla="*/ 1 h 3140"/>
                    <a:gd name="T22" fmla="*/ 0 w 1968"/>
                    <a:gd name="T23" fmla="*/ 1 h 3140"/>
                    <a:gd name="T24" fmla="*/ 0 w 1968"/>
                    <a:gd name="T25" fmla="*/ 1 h 3140"/>
                    <a:gd name="T26" fmla="*/ 0 w 1968"/>
                    <a:gd name="T27" fmla="*/ 1 h 3140"/>
                    <a:gd name="T28" fmla="*/ 0 w 1968"/>
                    <a:gd name="T29" fmla="*/ 1 h 3140"/>
                    <a:gd name="T30" fmla="*/ 0 w 1968"/>
                    <a:gd name="T31" fmla="*/ 1 h 3140"/>
                    <a:gd name="T32" fmla="*/ 0 w 1968"/>
                    <a:gd name="T33" fmla="*/ 1 h 3140"/>
                    <a:gd name="T34" fmla="*/ 0 w 1968"/>
                    <a:gd name="T35" fmla="*/ 1 h 3140"/>
                    <a:gd name="T36" fmla="*/ 0 w 1968"/>
                    <a:gd name="T37" fmla="*/ 1 h 3140"/>
                    <a:gd name="T38" fmla="*/ 0 w 1968"/>
                    <a:gd name="T39" fmla="*/ 1 h 3140"/>
                    <a:gd name="T40" fmla="*/ 0 w 1968"/>
                    <a:gd name="T41" fmla="*/ 1 h 314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968"/>
                    <a:gd name="T64" fmla="*/ 0 h 3140"/>
                    <a:gd name="T65" fmla="*/ 1968 w 1968"/>
                    <a:gd name="T66" fmla="*/ 3140 h 314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968" h="3140">
                      <a:moveTo>
                        <a:pt x="0" y="150"/>
                      </a:moveTo>
                      <a:lnTo>
                        <a:pt x="8" y="86"/>
                      </a:lnTo>
                      <a:lnTo>
                        <a:pt x="28" y="38"/>
                      </a:lnTo>
                      <a:lnTo>
                        <a:pt x="69" y="11"/>
                      </a:lnTo>
                      <a:lnTo>
                        <a:pt x="128" y="0"/>
                      </a:lnTo>
                      <a:lnTo>
                        <a:pt x="1816" y="0"/>
                      </a:lnTo>
                      <a:lnTo>
                        <a:pt x="1876" y="5"/>
                      </a:lnTo>
                      <a:lnTo>
                        <a:pt x="1926" y="33"/>
                      </a:lnTo>
                      <a:lnTo>
                        <a:pt x="1957" y="86"/>
                      </a:lnTo>
                      <a:lnTo>
                        <a:pt x="1968" y="161"/>
                      </a:lnTo>
                      <a:lnTo>
                        <a:pt x="1968" y="2965"/>
                      </a:lnTo>
                      <a:lnTo>
                        <a:pt x="1966" y="3040"/>
                      </a:lnTo>
                      <a:lnTo>
                        <a:pt x="1952" y="3084"/>
                      </a:lnTo>
                      <a:lnTo>
                        <a:pt x="1921" y="3117"/>
                      </a:lnTo>
                      <a:lnTo>
                        <a:pt x="1886" y="3139"/>
                      </a:lnTo>
                      <a:lnTo>
                        <a:pt x="110" y="3140"/>
                      </a:lnTo>
                      <a:lnTo>
                        <a:pt x="62" y="3128"/>
                      </a:lnTo>
                      <a:lnTo>
                        <a:pt x="28" y="3101"/>
                      </a:lnTo>
                      <a:lnTo>
                        <a:pt x="8" y="3068"/>
                      </a:lnTo>
                      <a:lnTo>
                        <a:pt x="0" y="3009"/>
                      </a:lnTo>
                      <a:lnTo>
                        <a:pt x="0" y="1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78" name="Group 1473">
                  <a:extLst>
                    <a:ext uri="{FF2B5EF4-FFF2-40B4-BE49-F238E27FC236}">
                      <a16:creationId xmlns:a16="http://schemas.microsoft.com/office/drawing/2014/main" id="{6FF435ED-8C4F-41BE-8FEF-4B63F5C4B4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26" y="1249"/>
                  <a:ext cx="891" cy="1443"/>
                  <a:chOff x="2973" y="1096"/>
                  <a:chExt cx="891" cy="1443"/>
                </a:xfrm>
              </p:grpSpPr>
              <p:sp>
                <p:nvSpPr>
                  <p:cNvPr id="479" name="Freeform 1474">
                    <a:extLst>
                      <a:ext uri="{FF2B5EF4-FFF2-40B4-BE49-F238E27FC236}">
                        <a16:creationId xmlns:a16="http://schemas.microsoft.com/office/drawing/2014/main" id="{5B214B20-D061-4592-AEAB-767595F628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10" y="1654"/>
                    <a:ext cx="213" cy="360"/>
                  </a:xfrm>
                  <a:custGeom>
                    <a:avLst/>
                    <a:gdLst>
                      <a:gd name="T0" fmla="*/ 1 w 425"/>
                      <a:gd name="T1" fmla="*/ 0 h 720"/>
                      <a:gd name="T2" fmla="*/ 0 w 425"/>
                      <a:gd name="T3" fmla="*/ 1 h 720"/>
                      <a:gd name="T4" fmla="*/ 1 w 425"/>
                      <a:gd name="T5" fmla="*/ 1 h 720"/>
                      <a:gd name="T6" fmla="*/ 1 w 425"/>
                      <a:gd name="T7" fmla="*/ 1 h 720"/>
                      <a:gd name="T8" fmla="*/ 1 w 425"/>
                      <a:gd name="T9" fmla="*/ 0 h 7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25"/>
                      <a:gd name="T16" fmla="*/ 0 h 720"/>
                      <a:gd name="T17" fmla="*/ 425 w 425"/>
                      <a:gd name="T18" fmla="*/ 720 h 7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25" h="720">
                        <a:moveTo>
                          <a:pt x="215" y="0"/>
                        </a:moveTo>
                        <a:lnTo>
                          <a:pt x="0" y="360"/>
                        </a:lnTo>
                        <a:lnTo>
                          <a:pt x="220" y="720"/>
                        </a:lnTo>
                        <a:lnTo>
                          <a:pt x="425" y="360"/>
                        </a:lnTo>
                        <a:lnTo>
                          <a:pt x="215" y="0"/>
                        </a:lnTo>
                        <a:close/>
                      </a:path>
                    </a:pathLst>
                  </a:custGeom>
                  <a:solidFill>
                    <a:srgbClr val="E0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0" name="Freeform 1475">
                    <a:extLst>
                      <a:ext uri="{FF2B5EF4-FFF2-40B4-BE49-F238E27FC236}">
                        <a16:creationId xmlns:a16="http://schemas.microsoft.com/office/drawing/2014/main" id="{50570AD5-3769-467E-9129-06062E1D1B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3" y="1265"/>
                    <a:ext cx="95" cy="158"/>
                  </a:xfrm>
                  <a:custGeom>
                    <a:avLst/>
                    <a:gdLst>
                      <a:gd name="T0" fmla="*/ 1 w 189"/>
                      <a:gd name="T1" fmla="*/ 0 h 316"/>
                      <a:gd name="T2" fmla="*/ 0 w 189"/>
                      <a:gd name="T3" fmla="*/ 1 h 316"/>
                      <a:gd name="T4" fmla="*/ 1 w 189"/>
                      <a:gd name="T5" fmla="*/ 1 h 316"/>
                      <a:gd name="T6" fmla="*/ 1 w 189"/>
                      <a:gd name="T7" fmla="*/ 1 h 316"/>
                      <a:gd name="T8" fmla="*/ 1 w 189"/>
                      <a:gd name="T9" fmla="*/ 0 h 3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316"/>
                      <a:gd name="T17" fmla="*/ 189 w 189"/>
                      <a:gd name="T18" fmla="*/ 316 h 31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316">
                        <a:moveTo>
                          <a:pt x="100" y="0"/>
                        </a:moveTo>
                        <a:lnTo>
                          <a:pt x="0" y="157"/>
                        </a:lnTo>
                        <a:lnTo>
                          <a:pt x="105" y="316"/>
                        </a:lnTo>
                        <a:lnTo>
                          <a:pt x="189" y="152"/>
                        </a:lnTo>
                        <a:lnTo>
                          <a:pt x="10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" name="Freeform 1476">
                    <a:extLst>
                      <a:ext uri="{FF2B5EF4-FFF2-40B4-BE49-F238E27FC236}">
                        <a16:creationId xmlns:a16="http://schemas.microsoft.com/office/drawing/2014/main" id="{418C89AC-09DB-46F7-847A-D4668C8FC1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72" y="2208"/>
                    <a:ext cx="90" cy="164"/>
                  </a:xfrm>
                  <a:custGeom>
                    <a:avLst/>
                    <a:gdLst>
                      <a:gd name="T0" fmla="*/ 1 w 179"/>
                      <a:gd name="T1" fmla="*/ 0 h 327"/>
                      <a:gd name="T2" fmla="*/ 0 w 179"/>
                      <a:gd name="T3" fmla="*/ 1 h 327"/>
                      <a:gd name="T4" fmla="*/ 1 w 179"/>
                      <a:gd name="T5" fmla="*/ 1 h 327"/>
                      <a:gd name="T6" fmla="*/ 1 w 179"/>
                      <a:gd name="T7" fmla="*/ 1 h 327"/>
                      <a:gd name="T8" fmla="*/ 1 w 179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9"/>
                      <a:gd name="T16" fmla="*/ 0 h 327"/>
                      <a:gd name="T17" fmla="*/ 179 w 179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9" h="327">
                        <a:moveTo>
                          <a:pt x="89" y="0"/>
                        </a:moveTo>
                        <a:lnTo>
                          <a:pt x="0" y="169"/>
                        </a:lnTo>
                        <a:lnTo>
                          <a:pt x="95" y="327"/>
                        </a:lnTo>
                        <a:lnTo>
                          <a:pt x="179" y="169"/>
                        </a:lnTo>
                        <a:lnTo>
                          <a:pt x="89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82" name="Group 1477">
                    <a:extLst>
                      <a:ext uri="{FF2B5EF4-FFF2-40B4-BE49-F238E27FC236}">
                        <a16:creationId xmlns:a16="http://schemas.microsoft.com/office/drawing/2014/main" id="{C980BA6B-3048-4BBC-B23B-33C869607A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80" y="1096"/>
                    <a:ext cx="85" cy="146"/>
                    <a:chOff x="2980" y="1096"/>
                    <a:chExt cx="85" cy="146"/>
                  </a:xfrm>
                </p:grpSpPr>
                <p:sp>
                  <p:nvSpPr>
                    <p:cNvPr id="486" name="Freeform 1478">
                      <a:extLst>
                        <a:ext uri="{FF2B5EF4-FFF2-40B4-BE49-F238E27FC236}">
                          <a16:creationId xmlns:a16="http://schemas.microsoft.com/office/drawing/2014/main" id="{8439681B-0EBF-4D59-9046-6005B9F4E6A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80" y="1096"/>
                      <a:ext cx="85" cy="146"/>
                    </a:xfrm>
                    <a:custGeom>
                      <a:avLst/>
                      <a:gdLst>
                        <a:gd name="T0" fmla="*/ 1 w 170"/>
                        <a:gd name="T1" fmla="*/ 0 h 293"/>
                        <a:gd name="T2" fmla="*/ 0 w 170"/>
                        <a:gd name="T3" fmla="*/ 0 h 293"/>
                        <a:gd name="T4" fmla="*/ 1 w 170"/>
                        <a:gd name="T5" fmla="*/ 0 h 293"/>
                        <a:gd name="T6" fmla="*/ 1 w 170"/>
                        <a:gd name="T7" fmla="*/ 0 h 293"/>
                        <a:gd name="T8" fmla="*/ 1 w 170"/>
                        <a:gd name="T9" fmla="*/ 0 h 293"/>
                        <a:gd name="T10" fmla="*/ 1 w 170"/>
                        <a:gd name="T11" fmla="*/ 0 h 293"/>
                        <a:gd name="T12" fmla="*/ 1 w 170"/>
                        <a:gd name="T13" fmla="*/ 0 h 293"/>
                        <a:gd name="T14" fmla="*/ 1 w 170"/>
                        <a:gd name="T15" fmla="*/ 0 h 293"/>
                        <a:gd name="T16" fmla="*/ 1 w 170"/>
                        <a:gd name="T17" fmla="*/ 0 h 293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170"/>
                        <a:gd name="T28" fmla="*/ 0 h 293"/>
                        <a:gd name="T29" fmla="*/ 170 w 170"/>
                        <a:gd name="T30" fmla="*/ 293 h 293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170" h="293">
                          <a:moveTo>
                            <a:pt x="52" y="290"/>
                          </a:moveTo>
                          <a:lnTo>
                            <a:pt x="0" y="290"/>
                          </a:lnTo>
                          <a:lnTo>
                            <a:pt x="41" y="0"/>
                          </a:lnTo>
                          <a:lnTo>
                            <a:pt x="127" y="0"/>
                          </a:lnTo>
                          <a:lnTo>
                            <a:pt x="170" y="293"/>
                          </a:lnTo>
                          <a:lnTo>
                            <a:pt x="112" y="293"/>
                          </a:lnTo>
                          <a:lnTo>
                            <a:pt x="102" y="240"/>
                          </a:lnTo>
                          <a:lnTo>
                            <a:pt x="65" y="240"/>
                          </a:lnTo>
                          <a:lnTo>
                            <a:pt x="52" y="29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7" name="Freeform 1479">
                      <a:extLst>
                        <a:ext uri="{FF2B5EF4-FFF2-40B4-BE49-F238E27FC236}">
                          <a16:creationId xmlns:a16="http://schemas.microsoft.com/office/drawing/2014/main" id="{53A59294-9A2C-4A8B-9977-7F1C6C923FA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13" y="1131"/>
                      <a:ext cx="17" cy="59"/>
                    </a:xfrm>
                    <a:custGeom>
                      <a:avLst/>
                      <a:gdLst>
                        <a:gd name="T0" fmla="*/ 0 w 36"/>
                        <a:gd name="T1" fmla="*/ 1 h 118"/>
                        <a:gd name="T2" fmla="*/ 0 w 36"/>
                        <a:gd name="T3" fmla="*/ 1 h 118"/>
                        <a:gd name="T4" fmla="*/ 0 w 36"/>
                        <a:gd name="T5" fmla="*/ 0 h 118"/>
                        <a:gd name="T6" fmla="*/ 0 w 36"/>
                        <a:gd name="T7" fmla="*/ 1 h 118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6"/>
                        <a:gd name="T13" fmla="*/ 0 h 118"/>
                        <a:gd name="T14" fmla="*/ 36 w 36"/>
                        <a:gd name="T15" fmla="*/ 118 h 118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6" h="118">
                          <a:moveTo>
                            <a:pt x="36" y="118"/>
                          </a:moveTo>
                          <a:lnTo>
                            <a:pt x="0" y="115"/>
                          </a:lnTo>
                          <a:lnTo>
                            <a:pt x="19" y="0"/>
                          </a:lnTo>
                          <a:lnTo>
                            <a:pt x="36" y="11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83" name="Group 1480">
                    <a:extLst>
                      <a:ext uri="{FF2B5EF4-FFF2-40B4-BE49-F238E27FC236}">
                        <a16:creationId xmlns:a16="http://schemas.microsoft.com/office/drawing/2014/main" id="{C317420F-DA3A-4930-8D5B-A43ACC06683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79" y="2393"/>
                    <a:ext cx="85" cy="146"/>
                    <a:chOff x="3779" y="2393"/>
                    <a:chExt cx="85" cy="146"/>
                  </a:xfrm>
                </p:grpSpPr>
                <p:sp>
                  <p:nvSpPr>
                    <p:cNvPr id="484" name="Freeform 1481">
                      <a:extLst>
                        <a:ext uri="{FF2B5EF4-FFF2-40B4-BE49-F238E27FC236}">
                          <a16:creationId xmlns:a16="http://schemas.microsoft.com/office/drawing/2014/main" id="{F751B0D5-8D30-4EB2-BC93-0BEDF91C41D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79" y="2393"/>
                      <a:ext cx="85" cy="146"/>
                    </a:xfrm>
                    <a:custGeom>
                      <a:avLst/>
                      <a:gdLst>
                        <a:gd name="T0" fmla="*/ 1 w 170"/>
                        <a:gd name="T1" fmla="*/ 1 h 292"/>
                        <a:gd name="T2" fmla="*/ 0 w 170"/>
                        <a:gd name="T3" fmla="*/ 1 h 292"/>
                        <a:gd name="T4" fmla="*/ 1 w 170"/>
                        <a:gd name="T5" fmla="*/ 1 h 292"/>
                        <a:gd name="T6" fmla="*/ 1 w 170"/>
                        <a:gd name="T7" fmla="*/ 1 h 292"/>
                        <a:gd name="T8" fmla="*/ 1 w 170"/>
                        <a:gd name="T9" fmla="*/ 0 h 292"/>
                        <a:gd name="T10" fmla="*/ 1 w 170"/>
                        <a:gd name="T11" fmla="*/ 0 h 292"/>
                        <a:gd name="T12" fmla="*/ 1 w 170"/>
                        <a:gd name="T13" fmla="*/ 1 h 292"/>
                        <a:gd name="T14" fmla="*/ 1 w 170"/>
                        <a:gd name="T15" fmla="*/ 1 h 292"/>
                        <a:gd name="T16" fmla="*/ 1 w 170"/>
                        <a:gd name="T17" fmla="*/ 1 h 292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170"/>
                        <a:gd name="T28" fmla="*/ 0 h 292"/>
                        <a:gd name="T29" fmla="*/ 170 w 170"/>
                        <a:gd name="T30" fmla="*/ 292 h 292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170" h="292">
                          <a:moveTo>
                            <a:pt x="51" y="3"/>
                          </a:moveTo>
                          <a:lnTo>
                            <a:pt x="0" y="3"/>
                          </a:lnTo>
                          <a:lnTo>
                            <a:pt x="39" y="292"/>
                          </a:lnTo>
                          <a:lnTo>
                            <a:pt x="126" y="292"/>
                          </a:lnTo>
                          <a:lnTo>
                            <a:pt x="170" y="0"/>
                          </a:lnTo>
                          <a:lnTo>
                            <a:pt x="111" y="0"/>
                          </a:lnTo>
                          <a:lnTo>
                            <a:pt x="101" y="52"/>
                          </a:lnTo>
                          <a:lnTo>
                            <a:pt x="65" y="52"/>
                          </a:lnTo>
                          <a:lnTo>
                            <a:pt x="51" y="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5" name="Freeform 1482">
                      <a:extLst>
                        <a:ext uri="{FF2B5EF4-FFF2-40B4-BE49-F238E27FC236}">
                          <a16:creationId xmlns:a16="http://schemas.microsoft.com/office/drawing/2014/main" id="{F1582873-201B-4D54-A8B5-802D4D32AAF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12" y="2445"/>
                      <a:ext cx="18" cy="59"/>
                    </a:xfrm>
                    <a:custGeom>
                      <a:avLst/>
                      <a:gdLst>
                        <a:gd name="T0" fmla="*/ 1 w 35"/>
                        <a:gd name="T1" fmla="*/ 0 h 119"/>
                        <a:gd name="T2" fmla="*/ 0 w 35"/>
                        <a:gd name="T3" fmla="*/ 0 h 119"/>
                        <a:gd name="T4" fmla="*/ 1 w 35"/>
                        <a:gd name="T5" fmla="*/ 0 h 119"/>
                        <a:gd name="T6" fmla="*/ 1 w 35"/>
                        <a:gd name="T7" fmla="*/ 0 h 119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5"/>
                        <a:gd name="T13" fmla="*/ 0 h 119"/>
                        <a:gd name="T14" fmla="*/ 35 w 35"/>
                        <a:gd name="T15" fmla="*/ 119 h 119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5" h="119">
                          <a:moveTo>
                            <a:pt x="35" y="0"/>
                          </a:moveTo>
                          <a:lnTo>
                            <a:pt x="0" y="4"/>
                          </a:lnTo>
                          <a:lnTo>
                            <a:pt x="18" y="119"/>
                          </a:lnTo>
                          <a:lnTo>
                            <a:pt x="35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0"/>
      <p:bldP spid="4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377062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时间复杂度下界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1535" y="1921565"/>
            <a:ext cx="7985125" cy="40754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73660" indent="-342265">
              <a:lnSpc>
                <a:spcPct val="120200"/>
              </a:lnSpc>
              <a:spcBef>
                <a:spcPts val="95"/>
              </a:spcBef>
              <a:buClr>
                <a:srgbClr val="CC65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latin typeface="宋体"/>
                <a:cs typeface="宋体"/>
              </a:rPr>
              <a:t>对于下标</a:t>
            </a:r>
            <a:r>
              <a:rPr sz="2800" b="1" spc="-5" dirty="0">
                <a:latin typeface="Courier New"/>
                <a:cs typeface="Courier New"/>
              </a:rPr>
              <a:t>i&lt;</a:t>
            </a:r>
            <a:r>
              <a:rPr sz="2800" b="1" spc="-10" dirty="0">
                <a:latin typeface="Courier New"/>
                <a:cs typeface="Courier New"/>
              </a:rPr>
              <a:t>j</a:t>
            </a:r>
            <a:r>
              <a:rPr sz="2800" b="1" dirty="0">
                <a:latin typeface="宋体"/>
                <a:cs typeface="宋体"/>
              </a:rPr>
              <a:t>，如</a:t>
            </a:r>
            <a:r>
              <a:rPr sz="2800" b="1" spc="-5" dirty="0">
                <a:latin typeface="宋体"/>
                <a:cs typeface="宋体"/>
              </a:rPr>
              <a:t>果</a:t>
            </a:r>
            <a:r>
              <a:rPr sz="2800" b="1" spc="-10" dirty="0">
                <a:latin typeface="Courier New"/>
                <a:cs typeface="Courier New"/>
              </a:rPr>
              <a:t>A[i]&gt;A[j</a:t>
            </a:r>
            <a:r>
              <a:rPr sz="2800" b="1" spc="-5" dirty="0">
                <a:latin typeface="Courier New"/>
                <a:cs typeface="Courier New"/>
              </a:rPr>
              <a:t>]</a:t>
            </a:r>
            <a:r>
              <a:rPr sz="2800" b="1" dirty="0">
                <a:latin typeface="宋体"/>
                <a:cs typeface="宋体"/>
              </a:rPr>
              <a:t>，则</a:t>
            </a:r>
            <a:r>
              <a:rPr sz="2800" b="1" spc="-5" dirty="0">
                <a:latin typeface="宋体"/>
                <a:cs typeface="宋体"/>
              </a:rPr>
              <a:t>称</a:t>
            </a:r>
            <a:r>
              <a:rPr sz="2800" b="1" spc="-5" dirty="0">
                <a:latin typeface="Courier New"/>
                <a:cs typeface="Courier New"/>
              </a:rPr>
              <a:t>(i,j</a:t>
            </a:r>
            <a:r>
              <a:rPr sz="2800" b="1" dirty="0">
                <a:latin typeface="Courier New"/>
                <a:cs typeface="Courier New"/>
              </a:rPr>
              <a:t>)</a:t>
            </a:r>
            <a:r>
              <a:rPr sz="2800" b="1" spc="-10" dirty="0">
                <a:latin typeface="宋体"/>
                <a:cs typeface="宋体"/>
              </a:rPr>
              <a:t>是 </a:t>
            </a:r>
            <a:r>
              <a:rPr sz="2800" b="1" dirty="0">
                <a:latin typeface="宋体"/>
                <a:cs typeface="宋体"/>
              </a:rPr>
              <a:t>一对</a:t>
            </a:r>
            <a:r>
              <a:rPr sz="2800" b="1" dirty="0">
                <a:solidFill>
                  <a:srgbClr val="0000FF"/>
                </a:solidFill>
                <a:latin typeface="宋体"/>
                <a:cs typeface="宋体"/>
              </a:rPr>
              <a:t>逆序</a:t>
            </a:r>
            <a:r>
              <a:rPr sz="2800" b="1" spc="-5" dirty="0">
                <a:solidFill>
                  <a:srgbClr val="0000FF"/>
                </a:solidFill>
                <a:latin typeface="宋体"/>
                <a:cs typeface="宋体"/>
              </a:rPr>
              <a:t>对</a:t>
            </a:r>
            <a:r>
              <a:rPr sz="2800" b="1" spc="-10" dirty="0">
                <a:solidFill>
                  <a:srgbClr val="0000FF"/>
                </a:solidFill>
                <a:latin typeface="Courier New"/>
                <a:cs typeface="Courier New"/>
              </a:rPr>
              <a:t>(inversion)</a:t>
            </a:r>
            <a:endParaRPr sz="28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450"/>
              </a:spcBef>
              <a:buClr>
                <a:srgbClr val="CC65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latin typeface="宋体"/>
                <a:cs typeface="宋体"/>
              </a:rPr>
              <a:t>问题：序</a:t>
            </a:r>
            <a:r>
              <a:rPr sz="2800" b="1" spc="-5" dirty="0">
                <a:latin typeface="宋体"/>
                <a:cs typeface="宋体"/>
              </a:rPr>
              <a:t>列</a:t>
            </a:r>
            <a:r>
              <a:rPr sz="2800" b="1" spc="-40" dirty="0">
                <a:latin typeface="Times New Roman"/>
                <a:cs typeface="Times New Roman"/>
              </a:rPr>
              <a:t>{34,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8,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64,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20" dirty="0">
                <a:latin typeface="Times New Roman"/>
                <a:cs typeface="Times New Roman"/>
              </a:rPr>
              <a:t>51,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32,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135" dirty="0">
                <a:latin typeface="Times New Roman"/>
                <a:cs typeface="Times New Roman"/>
              </a:rPr>
              <a:t>21}</a:t>
            </a:r>
            <a:r>
              <a:rPr sz="2800" b="1" dirty="0">
                <a:latin typeface="宋体"/>
                <a:cs typeface="宋体"/>
              </a:rPr>
              <a:t>中有多少逆序对？</a:t>
            </a:r>
            <a:endParaRPr sz="2800" dirty="0">
              <a:latin typeface="宋体"/>
              <a:cs typeface="宋体"/>
            </a:endParaRPr>
          </a:p>
          <a:p>
            <a:pPr marL="266700">
              <a:lnSpc>
                <a:spcPct val="100000"/>
              </a:lnSpc>
              <a:spcBef>
                <a:spcPts val="1320"/>
              </a:spcBef>
            </a:pPr>
            <a:r>
              <a:rPr sz="2000" b="1" spc="-5" dirty="0">
                <a:latin typeface="Times New Roman"/>
                <a:cs typeface="Times New Roman"/>
              </a:rPr>
              <a:t>(34, 8) (34, 32) (34, 21) (64, 51) (64, 32) (64, 21) (51, 32) (51, 21) (32,</a:t>
            </a:r>
            <a:r>
              <a:rPr sz="2000" b="1" spc="1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21)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C65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latin typeface="宋体"/>
                <a:cs typeface="宋体"/>
              </a:rPr>
              <a:t>交换</a:t>
            </a:r>
            <a:r>
              <a:rPr sz="2800" b="1" spc="-90" dirty="0">
                <a:latin typeface="Times New Roman"/>
                <a:cs typeface="Times New Roman"/>
              </a:rPr>
              <a:t>2</a:t>
            </a:r>
            <a:r>
              <a:rPr sz="2800" b="1" dirty="0">
                <a:latin typeface="宋体"/>
                <a:cs typeface="宋体"/>
              </a:rPr>
              <a:t>个相邻元素正好消去</a:t>
            </a:r>
            <a:r>
              <a:rPr sz="2800" b="1" spc="-295" dirty="0">
                <a:latin typeface="Times New Roman"/>
                <a:cs typeface="Times New Roman"/>
              </a:rPr>
              <a:t>1</a:t>
            </a:r>
            <a:r>
              <a:rPr sz="2800" b="1" dirty="0">
                <a:latin typeface="宋体"/>
                <a:cs typeface="宋体"/>
              </a:rPr>
              <a:t>个逆序对！</a:t>
            </a:r>
            <a:endParaRPr sz="28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Clr>
                <a:srgbClr val="CC65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latin typeface="宋体"/>
                <a:cs typeface="宋体"/>
              </a:rPr>
              <a:t>插入排序</a:t>
            </a:r>
            <a:r>
              <a:rPr sz="2800" b="1" spc="-5" dirty="0">
                <a:latin typeface="宋体"/>
                <a:cs typeface="宋体"/>
              </a:rPr>
              <a:t>：</a:t>
            </a:r>
            <a:r>
              <a:rPr sz="2800" b="1" i="1" spc="-5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, </a:t>
            </a:r>
            <a:r>
              <a:rPr sz="2800" b="1" i="1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) = </a:t>
            </a:r>
            <a:r>
              <a:rPr sz="2800" b="1" i="1" spc="-5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N+I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R="5715" algn="ctr">
              <a:lnSpc>
                <a:spcPct val="100000"/>
              </a:lnSpc>
              <a:spcBef>
                <a:spcPts val="1350"/>
              </a:spcBef>
            </a:pPr>
            <a:r>
              <a:rPr sz="2800" b="1" dirty="0">
                <a:latin typeface="Times New Roman"/>
                <a:cs typeface="Times New Roman"/>
              </a:rPr>
              <a:t>—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宋体"/>
                <a:cs typeface="宋体"/>
              </a:rPr>
              <a:t>如果序列</a:t>
            </a:r>
            <a:r>
              <a:rPr sz="2800" b="1" dirty="0">
                <a:solidFill>
                  <a:srgbClr val="FF0000"/>
                </a:solidFill>
                <a:latin typeface="宋体"/>
                <a:cs typeface="宋体"/>
              </a:rPr>
              <a:t>基本有序</a:t>
            </a:r>
            <a:r>
              <a:rPr sz="2800" b="1" dirty="0">
                <a:latin typeface="宋体"/>
                <a:cs typeface="宋体"/>
              </a:rPr>
              <a:t>，则插入排序简单且高效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377062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时间复杂度下界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941830"/>
            <a:ext cx="7911465" cy="40805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宋体"/>
                <a:cs typeface="宋体"/>
              </a:rPr>
              <a:t>定理：任</a:t>
            </a:r>
            <a:r>
              <a:rPr sz="3000" b="1" spc="-10" dirty="0">
                <a:latin typeface="宋体"/>
                <a:cs typeface="宋体"/>
              </a:rPr>
              <a:t>意</a:t>
            </a:r>
            <a:r>
              <a:rPr sz="3000" b="1" i="1" dirty="0">
                <a:latin typeface="Times New Roman"/>
                <a:cs typeface="Times New Roman"/>
              </a:rPr>
              <a:t>N</a:t>
            </a:r>
            <a:r>
              <a:rPr sz="3000" b="1" spc="-5" dirty="0">
                <a:latin typeface="宋体"/>
                <a:cs typeface="宋体"/>
              </a:rPr>
              <a:t>个不同元素组成的序列平均具有</a:t>
            </a:r>
            <a:endParaRPr sz="3000">
              <a:latin typeface="宋体"/>
              <a:cs typeface="宋体"/>
            </a:endParaRPr>
          </a:p>
          <a:p>
            <a:pPr marL="354965">
              <a:lnSpc>
                <a:spcPct val="100000"/>
              </a:lnSpc>
              <a:spcBef>
                <a:spcPts val="790"/>
              </a:spcBef>
            </a:pPr>
            <a:r>
              <a:rPr sz="30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3000" b="1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3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00" b="1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3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00FF"/>
                </a:solidFill>
                <a:latin typeface="Times New Roman"/>
                <a:cs typeface="Times New Roman"/>
              </a:rPr>
              <a:t>1 ) /</a:t>
            </a:r>
            <a:r>
              <a:rPr sz="3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sz="3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宋体"/>
                <a:cs typeface="宋体"/>
              </a:rPr>
              <a:t>个逆序对。</a:t>
            </a:r>
            <a:endParaRPr sz="3000">
              <a:latin typeface="宋体"/>
              <a:cs typeface="宋体"/>
            </a:endParaRPr>
          </a:p>
          <a:p>
            <a:pPr marL="355600" marR="280035" indent="-342900">
              <a:lnSpc>
                <a:spcPct val="115700"/>
              </a:lnSpc>
              <a:spcBef>
                <a:spcPts val="105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宋体"/>
                <a:cs typeface="宋体"/>
              </a:rPr>
              <a:t>定理：任何仅以交换相邻两元素来排序的算 法，其平均时间复杂度</a:t>
            </a:r>
            <a:r>
              <a:rPr sz="3000" b="1" spc="-15" dirty="0">
                <a:latin typeface="宋体"/>
                <a:cs typeface="宋体"/>
              </a:rPr>
              <a:t>为</a:t>
            </a:r>
            <a:r>
              <a:rPr sz="3000" b="1" spc="-665" dirty="0">
                <a:latin typeface="宋体"/>
                <a:cs typeface="宋体"/>
              </a:rPr>
              <a:t> </a:t>
            </a:r>
            <a:r>
              <a:rPr sz="3000" b="1" spc="-5" dirty="0">
                <a:solidFill>
                  <a:srgbClr val="0000FF"/>
                </a:solidFill>
                <a:latin typeface="Symbol"/>
                <a:cs typeface="Symbol"/>
              </a:rPr>
              <a:t></a:t>
            </a:r>
            <a:r>
              <a:rPr sz="3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3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00" b="1" spc="-7" baseline="250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3000" b="1" spc="367" baseline="25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3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宋体"/>
                <a:cs typeface="宋体"/>
              </a:rPr>
              <a:t>。</a:t>
            </a:r>
            <a:endParaRPr sz="30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61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宋体"/>
                <a:cs typeface="宋体"/>
              </a:rPr>
              <a:t>这意味着：要提高算法效率，我们必须</a:t>
            </a:r>
            <a:endParaRPr sz="30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  <a:spcBef>
                <a:spcPts val="1060"/>
              </a:spcBef>
            </a:pPr>
            <a:r>
              <a:rPr sz="2300" spc="-5" dirty="0">
                <a:solidFill>
                  <a:srgbClr val="0000FF"/>
                </a:solidFill>
                <a:latin typeface="Wingdings"/>
                <a:cs typeface="Wingdings"/>
              </a:rPr>
              <a:t></a:t>
            </a:r>
            <a:r>
              <a:rPr sz="23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宋体"/>
                <a:cs typeface="宋体"/>
              </a:rPr>
              <a:t>每次消去不</a:t>
            </a:r>
            <a:r>
              <a:rPr sz="2600" b="1" dirty="0">
                <a:latin typeface="宋体"/>
                <a:cs typeface="宋体"/>
              </a:rPr>
              <a:t>止</a:t>
            </a:r>
            <a:r>
              <a:rPr sz="2600" b="1" spc="-5" dirty="0">
                <a:latin typeface="Times New Roman"/>
                <a:cs typeface="Times New Roman"/>
              </a:rPr>
              <a:t>1</a:t>
            </a:r>
            <a:r>
              <a:rPr sz="2600" b="1" spc="-5" dirty="0">
                <a:latin typeface="宋体"/>
                <a:cs typeface="宋体"/>
              </a:rPr>
              <a:t>个逆序对！</a:t>
            </a:r>
            <a:endParaRPr sz="26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  <a:spcBef>
                <a:spcPts val="1260"/>
              </a:spcBef>
            </a:pPr>
            <a:r>
              <a:rPr sz="2300" spc="-5" dirty="0">
                <a:solidFill>
                  <a:srgbClr val="0000FF"/>
                </a:solidFill>
                <a:latin typeface="Wingdings"/>
                <a:cs typeface="Wingdings"/>
              </a:rPr>
              <a:t></a:t>
            </a:r>
            <a:r>
              <a:rPr sz="23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latin typeface="宋体"/>
                <a:cs typeface="宋体"/>
              </a:rPr>
              <a:t>每次交换相隔较远</a:t>
            </a:r>
            <a:r>
              <a:rPr sz="2600" b="1" spc="-10" dirty="0">
                <a:latin typeface="宋体"/>
                <a:cs typeface="宋体"/>
              </a:rPr>
              <a:t>的</a:t>
            </a:r>
            <a:r>
              <a:rPr sz="2600" b="1" dirty="0">
                <a:latin typeface="Times New Roman"/>
                <a:cs typeface="Times New Roman"/>
              </a:rPr>
              <a:t>2</a:t>
            </a:r>
            <a:r>
              <a:rPr sz="2600" b="1" spc="-5" dirty="0">
                <a:latin typeface="宋体"/>
                <a:cs typeface="宋体"/>
              </a:rPr>
              <a:t>个元素！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434</Words>
  <Application>Microsoft Office PowerPoint</Application>
  <PresentationFormat>自定义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黑体</vt:lpstr>
      <vt:lpstr>宋体</vt:lpstr>
      <vt:lpstr>Calibri</vt:lpstr>
      <vt:lpstr>Courier New</vt:lpstr>
      <vt:lpstr>Symbol</vt:lpstr>
      <vt:lpstr>Times New Roman</vt:lpstr>
      <vt:lpstr>Wingdings</vt:lpstr>
      <vt:lpstr>Office Theme</vt:lpstr>
      <vt:lpstr>PowerPoint 演示文稿</vt:lpstr>
      <vt:lpstr>9.1 简单排序</vt:lpstr>
      <vt:lpstr>前 提</vt:lpstr>
      <vt:lpstr>简单排序</vt:lpstr>
      <vt:lpstr>简单排序</vt:lpstr>
      <vt:lpstr>时间复杂度下界</vt:lpstr>
      <vt:lpstr>时间复杂度下界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第七讲-1-简单排序.ppt</dc:title>
  <dc:creator>Dell780</dc:creator>
  <cp:lastModifiedBy>1908951850@qq.com</cp:lastModifiedBy>
  <cp:revision>14</cp:revision>
  <dcterms:created xsi:type="dcterms:W3CDTF">2019-11-28T12:07:17Z</dcterms:created>
  <dcterms:modified xsi:type="dcterms:W3CDTF">2020-12-15T09:41:12Z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2015-04-24T00:00:00Z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2019-11-28T00:00:00Z</vt:filetime>
  </property>
</Properties>
</file>